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4" r:id="rId15"/>
    <p:sldId id="271" r:id="rId16"/>
    <p:sldId id="275" r:id="rId17"/>
    <p:sldId id="276" r:id="rId18"/>
    <p:sldId id="277" r:id="rId19"/>
    <p:sldId id="278" r:id="rId20"/>
    <p:sldId id="273" r:id="rId21"/>
    <p:sldId id="292" r:id="rId22"/>
    <p:sldId id="280" r:id="rId23"/>
    <p:sldId id="293" r:id="rId24"/>
    <p:sldId id="295" r:id="rId25"/>
    <p:sldId id="294" r:id="rId26"/>
    <p:sldId id="296" r:id="rId27"/>
    <p:sldId id="281" r:id="rId28"/>
    <p:sldId id="287" r:id="rId29"/>
    <p:sldId id="283" r:id="rId30"/>
    <p:sldId id="286" r:id="rId31"/>
    <p:sldId id="288" r:id="rId32"/>
    <p:sldId id="284" r:id="rId33"/>
    <p:sldId id="299" r:id="rId34"/>
    <p:sldId id="306" r:id="rId35"/>
    <p:sldId id="314" r:id="rId36"/>
    <p:sldId id="319" r:id="rId37"/>
    <p:sldId id="315" r:id="rId38"/>
    <p:sldId id="316" r:id="rId39"/>
    <p:sldId id="317" r:id="rId40"/>
    <p:sldId id="318" r:id="rId41"/>
    <p:sldId id="320" r:id="rId42"/>
    <p:sldId id="321" r:id="rId43"/>
    <p:sldId id="322" r:id="rId44"/>
    <p:sldId id="323" r:id="rId45"/>
    <p:sldId id="324" r:id="rId46"/>
    <p:sldId id="325" r:id="rId47"/>
    <p:sldId id="326" r:id="rId48"/>
    <p:sldId id="327" r:id="rId49"/>
    <p:sldId id="328" r:id="rId50"/>
    <p:sldId id="329" r:id="rId51"/>
    <p:sldId id="28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23648C-7630-4B41-8C6A-9310C578BA8E}">
          <p14:sldIdLst>
            <p14:sldId id="256"/>
            <p14:sldId id="257"/>
            <p14:sldId id="259"/>
            <p14:sldId id="260"/>
            <p14:sldId id="261"/>
            <p14:sldId id="262"/>
            <p14:sldId id="263"/>
            <p14:sldId id="264"/>
            <p14:sldId id="265"/>
            <p14:sldId id="266"/>
            <p14:sldId id="267"/>
            <p14:sldId id="268"/>
            <p14:sldId id="270"/>
            <p14:sldId id="274"/>
            <p14:sldId id="271"/>
            <p14:sldId id="275"/>
            <p14:sldId id="276"/>
            <p14:sldId id="277"/>
            <p14:sldId id="278"/>
            <p14:sldId id="273"/>
            <p14:sldId id="292"/>
            <p14:sldId id="280"/>
            <p14:sldId id="293"/>
            <p14:sldId id="295"/>
            <p14:sldId id="294"/>
            <p14:sldId id="296"/>
          </p14:sldIdLst>
        </p14:section>
        <p14:section name="Untitled Section" id="{A4DFD519-2F69-49AE-B456-470276F38923}">
          <p14:sldIdLst>
            <p14:sldId id="281"/>
            <p14:sldId id="287"/>
            <p14:sldId id="283"/>
            <p14:sldId id="286"/>
            <p14:sldId id="288"/>
            <p14:sldId id="284"/>
            <p14:sldId id="299"/>
            <p14:sldId id="306"/>
            <p14:sldId id="314"/>
            <p14:sldId id="319"/>
            <p14:sldId id="315"/>
            <p14:sldId id="316"/>
            <p14:sldId id="317"/>
            <p14:sldId id="318"/>
            <p14:sldId id="320"/>
            <p14:sldId id="321"/>
            <p14:sldId id="322"/>
            <p14:sldId id="323"/>
            <p14:sldId id="324"/>
            <p14:sldId id="325"/>
            <p14:sldId id="326"/>
            <p14:sldId id="327"/>
            <p14:sldId id="328"/>
            <p14:sldId id="329"/>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81" d="100"/>
          <a:sy n="81" d="100"/>
        </p:scale>
        <p:origin x="7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2-23T03:30:13.039"/>
    </inkml:context>
    <inkml:brush xml:id="br0">
      <inkml:brushProperty name="width" value="0.05292" units="cm"/>
      <inkml:brushProperty name="height" value="0.05292" units="cm"/>
      <inkml:brushProperty name="color" value="#FF0000"/>
    </inkml:brush>
  </inkml:definitions>
  <inkml:trace contextRef="#ctx0" brushRef="#br0">4901 4745 45,'-8'-6'174,"-1"1"-11,1 0 9,1 2-6,0-1-21,-2 0-11,1 2-18,2-1 2,0 1-6,1-2-5,0 4-11,5 0-13,-8-4-1,8 4-13,-5 0-7,5 0-3,0 0-8,-4-2-3,4 2 2,0 0 0,-5-3 2,5 3 5,0 0 1,0 0 6,0 0 5,0 0 0,0 0 2,0 0 0,0 0-5,0 0-3,0 0-3,0 0-7,0 0-7,0 0-2,0 0-7,0 0-7,-7 6 2,9-3-2,-2 4 2,0-1-3,0 3-3,1 2-3,-1 0 0,3 5 3,-2 3-3,2-2 0,-2 2-3,4 6-4,-1 0 2,-3-6-1,0 9-4,4-5 2,-5 5-2,0-8-3,2 6 0,-1-2 0,1-4-2,1-2 3,0 1-2,0-3-4,-1-3 3,0 3-2,2-4-2,0 0 1,1 0 7,-1-5-4,-2 3-6,1-2 1,1 0 0,-2-2 4,4 0 0,-5-1 4,1 1-2,0-2 1,0 0 0,2-1 0,-2 0 3,1 0 3,-3-3-4,5 3 0,0-3-3,3 2 9,3-3 1,6-1 5,6-3 0,8-1 7,3 0 13,1-4-5,3 1-1,0-1 3,11-7 12,-13 5 11,15-2 0,-15 1 6,0 2-13,-1-1 4,0 0-2,-5 0-4,0 0-7,-3 2-3,0 0-4,-4-3 2,-3 7-12,-5-4 6,3 3-4,-1 0 3,-4 1-12,-3 3 0,0-1-6,-4-2 13,0 3-14,-1 2-3,-1-1 0,-1 1 9,-3 1-4,8-4-4,-8 4 1,4-1-1,-4 1-2,4-5 7,-3 3-11,-1 2 10,0 0-12,0 0-2,0 0 3,0 0-2,0 0 12,0 0-12,0 0 2,0 0 2,0 0 8,0 0 6,0 0-4,0 0 8,0 0 0,0 0-2,0 0-1,0 0 3,0 0-3,0 0-5,0 0-3,0 0-3,0 0-6,0 0 8,0 0 4,0 0-2,0 0-7,0 0-5,0 0-4,0 0 4,0 0 0,0 0-2,0 0 3,0 0-2,0 0-5,0 0 7,0 0-2,0 0-1,0 0-1,0 0 5,0 0-6,0 0-2,0 0 0,0 0 2,0 0-2,0 0 7,0 0-7,0 0 3,0 0 0,0 0-4,0 0 0,0 0-1,0 0 0,0 0-13,0 0-9,0 0-15,0 0-24,0 0-27,0 0-23,0 0-19,0 0-23,0 0-25,0 0-20,0 0-50,0 0-64,0 0-41,0 0-238,0 0-642,-9-5 284</inkml:trace>
  <inkml:trace contextRef="#ctx0" brushRef="#br0" timeOffset="2770.59">4466 9097 51,'0'0'117,"5"-2"-4,-5 2 2,8 0-1,-3-1-5,-5 1-5,9 1 0,-9-1-3,6 2-2,-6-2 0,8 0 4,-8 0-3,10 0-2,-10 0 3,5-2-3,-5 2 9,8 0 7,-8 0 10,0 0-2,0 0 0,4 2 10,-4-2 3,0 0 1,0 0 3,0 0-7,0 0-9,0 0-3,0 0-8,0 0-5,0 0 0,0 0-9,0 0-5,0 0-15,-17-3-4,17 3-4,-11-1-7,3 2-7,8-1-11,-14 1-6,3 1 1,-1 0 6,-1 0-11,0 3 11,-6-1-32,3 0 7,-2 1-1,2 0-3,-4 2-1,3-2 3,-2 3-3,1 1-2,0-1-6,3 0 1,-2 2-1,2-1-2,2 4 3,-1-1 1,2 0-2,1 1 2,0 0 2,2 3-2,1 2 2,-2 0 3,5 1 8,-3 5-9,3 1 4,0-7-7,1 8-1,-1-2 0,4-5 2,-2 2-4,6-1-4,-2-2 3,4 0 0,0-2-4,2 2 2,-1-2 0,3 0-2,4-2 8,0 0-6,2-2-19,0-2 14,3 1 6,0-3-12,8 0 8,-5-3 8,6 0-9,-4-3 0,-1 0 3,6-4 2,-1 1-5,-6-1 2,-1 0 0,1-2 0,1-1 4,-4-1-6,0 1 8,-1 2 11,-1-6-9,-4 3-7,3-3 21,-6 3 10,0 2 15,-2 0 5,-1 1 9,-3 0 1,0-2-3,1 2-11,-1 0-5,-3 3-8,2-3-6,-1 0-2,-1 3-6,0 0-15,4-2-20,-4 2-31,0 0-31,0-6-34,0 6-42,0 0-34,0 0-40,0 0-44,0 0-34,0 0-36,0 0-266,9 0-653,-9 0 289</inkml:trace>
  <inkml:trace contextRef="#ctx0" brushRef="#br0" timeOffset="3411.65">4794 9335 121,'-2'-3'265,"-3"-1"-7,1 0-14,2 1-12,-1 0-12,2-2-12,-2 0-8,3 5-7,-2-4-6,2 4-7,-4-1-4,4 1-7,0 0-10,-3-4 14,3 4 10,0 0-10,0 0 2,0-5-3,0 5-6,0 0-1,0 0-9,0 0-6,0 0-11,0 0-16,0 0-8,0 0-14,-5-2-3,5 2-15,0 0-5,0 0-7,0 0-11,0 0-2,0 0-10,0 0-2,0 0-5,-6 7 0,6-7-1,0 0 7,0 0 0,0 0-5,5 6 2,-5-6 0,1 6 3,-1-6 1,0 7-1,0-4-1,0 2 1,1 1-3,2 5 3,-2-3-1,-1 4 0,0 1-2,3 3-3,1 0-7,-2 2-2,1 2-2,1-1-5,-1 4-1,0-5-2,2-3-3,-1 3-1,1-2-2,0-2-1,-1-1 0,2-2-4,1 1-2,-4 1-2,3-6 1,-3 5-7,3-5 6,-5 0-1,3-1 2,-3 2-2,4-2 0,-4-1 5,-1 0-4,2 0-3,0-1 0,-1 0 5,1 1 3,-1-1 0,-1-1 2,1 1-3,-1-4 1,3 3 2,-3-3 3,0 0 5,0 4 4,0-4 4,0 0 3,0 0 4,1 2 0,-1-2 3,0 0 2,0 0-9,0 0 2,0 0-6,0 0-2,0 0 0,0 0-4,0 0-2,0 0-4,0 0-1,0 0-1,0 0-3,0 0 1,4 3-7,-4-3-1,0 0 0,0 0-2,0 0-11,0 0-12,0 0-16,0 0-19,0 0-36,0 0-41,8-7-40,-8 7-33,2-4-51,2 1-36,-4 3-45,0 0-71,1-7-72,-1 3-304,0 4-849,1-5 376</inkml:trace>
  <inkml:trace contextRef="#ctx0" brushRef="#br0" timeOffset="4773.06">1744 9425 86,'0'-5'192,"0"5"-12,0-5-12,0 5-18,0 0-14,0-3-16,0 3-10,0 0-4,4-4-3,-3 1-2,-1 3 4,0-4 26,4 2 5,-4 2 5,0 0-5,0-6-7,0 2-12,0 4-15,0-7-7,-1 3-8,-2 0-6,0-1-8,0-1 1,-2 2-5,0-2-7,-2-1-4,2 2-10,-3 2-2,-2-3 4,1 5-12,0-2 0,-4 3-3,4-2-2,3 2-4,-8 0-6,4 2 1,2-1 1,-3 2-4,0 2-2,0-2-5,-1 1-3,1 3 2,3-1-4,-2 5 1,0-3-7,-3 4 5,2-1-4,4 0 5,-7 4-3,1 0-3,3 1 1,-4 6-3,6-7 2,1-1-3,-1 3 2,5-5 0,0-1-4,1 2 0,2-3 0,0 2-1,3-3-3,-1 1 0,2-2 2,5 1-2,0-5 3,4 2 0,-3-2 2,8-4-3,0 5 4,4-5-3,-4 0 0,2 0 1,2 0 1,-2 0-3,1-2 2,-1 2 4,-2-1-4,1 1 2,0 1 0,-2 1-1,2-2-10,-6 3 12,3 0 1,-3 1-2,1 0 3,-2 1 0,6-1-1,-8 3 2,2-4-7,0 3 4,-3 1 1,0 2-2,0-4 3,0 3-3,-3-2 3,-3 0 2,2 1 2,-5 1 4,3 3 7,-3 0-7,-4 0 18,-3-2 2,1 2-6,-7 1-3,-1 1-2,0 2-3,-4-3 1,-1-2-6,4 0 4,-6 0-18,2-3 9,0 0-15,0 2-24,2-5-20,-2 3-28,2-2-38,-1-4-32,8 1-40,-4-4-47,5-1-249,0-2-525,3-1 232</inkml:trace>
  <inkml:trace contextRef="#ctx0" brushRef="#br0" timeOffset="5309.69">1938 9346 262,'-1'-3'272,"0"-2"-6,1 5-16,-4-6-18,1 5-26,3 1-22,0 0-20,0 0-18,-1-5-15,1 5-12,0 0-5,9-1-16,-9 1-7,0 0-6,14 6-1,-4-5 1,-2 4-6,1-2-9,1 3-6,0-1-3,1 4-9,-1 0-2,-1 0-2,1 3-8,1-1-12,-2 5 9,0-1-8,0 2 0,4-1-5,-4 1 1,0 0-4,-1-3-10,2 4 11,0-3-7,-1 0 2,0-2 0,0-2-8,-1-3 1,-1 3-1,0-3 3,-2-2-5,0-3 2,-3 0-1,2 2 4,0-2-1,-4-3 5,5 5 3,-5-5-1,0 0-2,0 0-3,8-15 1,-6 6-12,1-1 10,0-4 2,-2 1-8,0-5-1,0 0 6,2 0 1,-2-7 2,2 6-3,-2-2 4,0-1-5,0 2 4,-1 0 3,2 3-1,-2 1-4,1-2-1,0 6 4,-2 2-5,1-1-1,0 0 0,1 0-1,1 7 1,-4-2-6,4-2-2,-2 8-14,0-9-12,1 5-14,-1 4-18,1-7-10,-1 7-19,7-2-20,-7 2-18,0 0-21,0 0-23,0 0-21,19 7-37,-14-2-226,-3-1-490,-2-4 216</inkml:trace>
  <inkml:trace contextRef="#ctx0" brushRef="#br0" timeOffset="6116.18">2444 9290 153,'-5'-3'207,"5"3"-23,0 0-19,0 0-18,0 0-18,0 0-7,0 0-13,0 0 1,0 0 14,0 0-11,17 12 0,-11-5 16,2 2-9,-2-2-7,1 3-13,-2-1 0,1 1 3,-1 2-1,-1 0-10,0 2-2,1-2-9,-4 0-10,1 0-4,0 0-4,-2 0-10,1-5-3,1 2-4,-2-3-8,0-3-1,0 4-1,-2-3-5,4-1 7,-2-3 21,0 0 2,0 0-6,0 0-12,0 0-1,0 0-5,1-14-5,-2 3 1,-1 1-8,1-5-1,1 3-1,-4-3 7,3 1-2,-3-2-16,0 0 18,2 4-8,-1-3-11,-2-1 7,1-1-3,3 2-4,-2 5 2,3-5 2,-1 0-12,2 3 3,1-5-6,-1 3-3,4 0-11,-2 2 11,2 2-3,0 0-1,1 2-2,1-1 2,0 2 1,2 2-11,1 2 11,1-2 4,-1 3-3,3 1 1,-3 1-2,4 3 3,-2 2 0,0-2 1,1 3-4,1 5 6,-1-5-2,-4 5 5,1 1-7,2 1 2,-6-3-4,0 5 6,0-3-3,-4 0 2,3 5-4,-1-5 6,-3 0-6,-1-1 4,0 0 1,0-1 3,0-1-1,0 1-9,0-2 12,-1-2-2,1-1 3,-1 0 7,-2-1 11,3-4-11,-1 6 39,1-6 12,0 0 1,0 0-3,0 0-28,0 0 16,0 0-2,-4-16-12,2 6 2,-2-1-3,1-5-9,-1 0-2,3-1-3,0-2-1,-2 1 2,2-3-11,0 3 3,-1-1 3,1 2-2,1-1-6,1 1 1,-1 1-2,2 3-2,0 2-7,1-1 6,-1-1-6,3 5 3,1-2 1,0 3-5,2 2 6,1-3-8,2 3 2,3 2-2,0 0 2,5 2 2,2 1 5,-2 0 1,10 4-7,-1 0-7,1 2 5,-9 2 1,4 2 1,-2-1 8,1 6-7,-1 2-2,-8-5 3,5 6-3,-11-2 7,2 2 3,-4 1 3,1 6 6,-5 2-8,1-2 7,-3 0-2,0 2-6,-2-2 4,-3 0-8,2-6 2,-1 5 2,0-7-5,1 2-26,-1-2-44,2-1-58,2 0-76,0-7-109,-1 0-339,2-4-703,-1-5 311</inkml:trace>
  <inkml:trace contextRef="#ctx0" brushRef="#br0" timeOffset="11256.63">1777 12964 47,'0'0'188,"0"0"-6,0 0-18,0 0-6,0 0-8,3-3-2,-3 3 0,0 0 24,0-4-8,0 4-7,0 0-7,0 0-9,0 0-3,0 0-2,-4-6-3,4 6-6,-4-3-12,4 3 1,0 0 1,-2-4-5,2 4-8,0 0 0,-4-3-4,4 3-4,-1-5-7,1 5 0,0 0-5,-3-3-5,3 3-6,0 0-4,0 0-3,0 0-12,0 0 1,0-4-4,0 4-17,0 0 1,0 0-20,0 0 14,0 0 2,0 0 1,0 0 6,0 17-1,4-13-7,0 3-1,1-3 2,0 5-4,0 0 3,1 1 9,-2 1 6,5 3-5,1 0-9,-3 2 5,-1-5-17,3 6 9,-3-2-2,1 1-2,1-1 9,-1 0-18,-2-2 13,-1-1-6,0-1 0,1 4 3,-1-3-19,1-3 8,-4 0 10,3-2-8,-1-2 3,-1 1-1,2-1 0,-4 1-2,4-1 7,-3 0 4,0 1-3,2-1-6,-3-1 1,4 0-2,-4-4 0,4 5-2,-3-3 0,-1-2-6,5 4-3,0-1 6,-1 0-7,0-3 6,-4 0-2,14-5-2,0 0 3,-3 1 5,9-7-2,5-10-7,3 4 9,2-1 9,13-13 7,3 1-2,3-2-2,7 2 4,-5-2-6,4-1-1,1 3-2,-1 1 0,0 2 2,-5 2 8,1 2-5,-15 5-3,-4 3-1,1 3-1,-9 3-1,-3 2-6,-7 1 6,-1-1-4,-4 4-3,-3 1 2,0-1-2,2 1-1,-4-3-3,-4 5-4,8 0 2,-8 0 0,5-1-1,-5 1 1,0 0-4,5-2-2,-5 2 5,0 0-3,0 0-1,0 0 2,0 0 2,7-3-3,-7 3 6,0 0 8,0 0 4,0 0 3,0 0 2,0 0 6,0 0 1,0 0-1,0 0 0,0 0-13,0 0 5,0 0 1,0 0-5,0 0-9,0 0 1,0 0 5,0 0-2,0 0-8,0 0 2,0 0-2,0 0 0,0 0 0,0 0 0,0 0-5,0 0 3,0 0-3,0 0 1,0 0-2,0 0-1,0 0-2,0 0-5,0 0-3,0 0-1,0 0-1,0 0-1,0 0-1,2 0-3,-2 0-2,0 0-8,0 0-13,0 0-36,0 0-39,0 0-20,-8-9-24,8 9-18,-8 0-33,8 0-21,-9 1-21,3 2-14,0 1-37,-2-3-53,2 5-305,-3 1-714,1-1 315</inkml:trace>
  <inkml:trace contextRef="#ctx0" brushRef="#br0" timeOffset="12397.69">1090 15077 149,'-3'-2'211,"3"2"-14,0 0-20,-1-6-15,1 6-19,0 0-14,-1-4-13,1 4-9,0 0 2,1-6 4,-1 6 3,0 0 14,5-1 51,0 1-15,0-3 11,-5 3-8,18 0 13,-9 1-11,2 1-16,1 1 20,2 1-18,-1 0-12,5 4-15,-3 1-6,9 4-11,-5-3-13,8 3-12,-1 2-2,3 0-8,1-2-8,0 1-4,2 0-15,4-3-2,-4-3-11,5 1 2,-4-1-1,1-2-5,-2-1-7,-2-1 9,-2 1-12,2 3 5,-12-5-12,-1 0 5,-5 2-1,-1 0-10,0-4-24,-5 5 6,2-2-27,-3-1-20,-1 0-17,-2 2-17,-2-5-29,4 4-21,-1 2-29,-3-6-32,0 0-51,0 0-66,0 0-247,0 0-610,0 0 271</inkml:trace>
  <inkml:trace contextRef="#ctx0" brushRef="#br0" timeOffset="13545.65">1634 14528 177,'-2'-9'203,"2"9"-7,-2-9-18,1 6-3,1 3-1,-1-8 9,1 8 4,-2-8-10,2 8 8,-2-4 2,2 4-12,0 0-10,0 0-13,0-4-21,0 4-10,0 0-12,0 0-11,-4-5-14,4 5-3,0 0 1,0 0 12,0 0-10,0 19 13,0-7 14,-1 6 5,2 1-3,-2 11-3,-4 3 2,0 1-5,-1 13-4,0 2 10,0-4-19,-5 1 4,2-10-8,3 14-7,-3-4 0,-1 0-6,1 1-12,0-14-2,0 2 0,0 0-5,3 0 0,-1-1-8,0-1-6,-2 12-3,1-14-2,4 2-4,-1-3-8,0 0 5,3-1-8,-1-1 1,0-3-2,2-6-5,1 0 3,-3 0-4,1-4 1,1-2 2,-2-3 12,3 3 3,-4-2 10,4-1 0,-1-1-6,1 0-1,-1-5 3,1 0-10,-2 3 6,2-7-6,-2 7-6,2-7 0,0 6 0,0-6-10,-3 5-1,3-5 1,0 0-1,0 0-4,0 0 1,-1 5 1,1-5-5,0 0 4,0 0-1,0 0-3,0 0 0,0 0-1,0 0 1,0 0 0,0 0-7,0 0 5,0 0 1,0 0-2,0 0-2,0 0 2,0 0 0,0 0-4,0 0 3,0 0 1,0 0 0,0 0-5,0 0 3,0 0-1,0 0-2,0 0 0,0 0 0,0 0-1,0 0 2,0 0-2,0 0-2,0 0 1,0 0 3,0 0 1,0 0 0,0 0-1,0 0 2,0 0 2,0 0-4,0 0 2,0 0 0,0 0-2,0 0 3,0 0-5,0 0 5,0 0-5,0 0 3,0 0 0,0 0-1,0 0-1,0 0-2,0 0 3,0 0-2,0 0-1,0 0-1,0 0 5,0 0-6,0 0 2,0 0 0,0 0 1,0 0-2,0 0 3,0 0-3,0 0 2,0 0 1,0 0 1,0 0 2,0 0 0,0 0 0,0 0-1,0 0-3,0 0-1,0 0 2,0 0 0,0 0-3,0 0 0,0 0 4,0 0-1,0 0-2,0 0 2,0 0-3,0 0-2,0 0 0,0 0-2,0 0 5,0 0 1,0 0 3,0 0-3,0 0 2,0 0-3,0 0 2,0 0-1,0 0 3,0 0-1,0 0-3,0 0-1,0 0-2,0 0 0,0 0-7,0 0-4,0 0-8,0 0-3,0 0-4,0 0 8,0 0-1,0 0-2,0 0 3,0 0 2,0 0 3,0 0 1,0 0 1,0 0 0,0 0 6,0 0 2,0 0 0,0 0 0,0 0-1,0 0 4,0 0 1,0 0-4,0 0 3,0 0-3,0 0-15,0 0-6,9-15-9,-9 15-7,0 0-9,0 0-9,0 0 6,0 0 7,0 0-8,0 0-1,0 0 10,0 0 4,0 0 2,0 0 9,0 0 2,0 0 1,0 0 6,0 0 3,0 0-7,0 0 4,0 0-19,0 0-32,0 0-8,0 0-33,0 0-32,0 0-40,0 0-39,0 0-20,0 0-42,0 15-297,0-15-637,0 8 281</inkml:trace>
  <inkml:trace contextRef="#ctx0" brushRef="#br0" timeOffset="39350.88">13827 14312 146,'-6'-10'177,"-4"1"-21,1-1-13,3 1-8,-3 0-20,1-1-15,2 1-9,0-1-13,1 4-4,1-2-8,1 4-8,-2 1-8,2-2 2,1 3-11,2 2-2,0 0-1,0 0-7,-11 8-2,7-2-4,2 4-4,-1-2 0,2 1-5,0 2 1,2-1-3,-1-1 1,4 2-4,0 0 2,2-1-3,1-3-4,1 0-1,1 1 0,2-2 1,1-1 0,1 1-1,1 2-2,4-4 3,-4 0-4,4-2 3,0-1-1,1 1 10,0-2 3,2 0-3,-2 0-4,1 0 2,3-2-3,-3-1 1,9-2 0,-10 2-1,12-5-4,-3-1-4,1-4 4,2 1-4,1-3 2,11-12-12,6 0-19,-2-2-24,3 0-21,6-8-34,17-13-29,-26 22-123,-3 4-280,1 4 125</inkml:trace>
  <inkml:trace contextRef="#ctx0" brushRef="#br0" timeOffset="40534.59">10509 11994 12,'-17'-8'65,"0"-2"-2,1 4 0,-2-4-3,0 1 0,4-1 8,-3 3 2,3-3-11,5 2 12,-3 0 3,1-1 4,2-1-5,-1 2-4,4-1 2,-1 2 0,2-2-6,3 1-10,0 1-2,-3 2 0,5-3-13,3 1 1,-1 2-4,3-5 2,3 1 5,-1 1-3,3 1 18,1-1-17,0 1 3,5-1-7,-2 2 2,4 0-8,-1 2 5,2 0 8,0-1-6,-1 4-2,4-2 0,-1-1-1,9-1-8,-1-1-5,-1 0-1,8-2 0,-4-1 1,2 0-4,2-5-2,9-2-1,-4 6-3,8-8 4,-1-1-3,-1-1-2,3-2-5,1 2 1,-5-3-4,1-1-9,-12 5-7,1 3-9,-3-3-13,-1 2-15,-4 3-4,-4 2-5,-7 5-10,-4-1-10,-2 5 0,-2 2-7,-2-1 10,-1 2-8,-6 0-7,5 5-11,-5 0-26,0 2-75,-5 0-218,1 4 96</inkml:trace>
  <inkml:trace contextRef="#ctx0" brushRef="#br0" timeOffset="41503.13">17475 11446 125,'-1'-6'165,"1"6"-10,-2-3-10,2 3-10,0 0-15,0 0-11,0 0-11,0 0-13,-3-3-10,3 3 0,0 0-8,0 0-3,-7 9 0,3-8-13,2 2 10,-1 0 3,3-3 6,-7 5 11,4-4 5,1 1 7,-1 1 0,3-3-3,0 0-2,-8 0-3,8 0-1,0 0-5,-9-6-3,8 1-8,0 2-6,-1-1-6,-1 0-3,0 1-6,3 3-5,-1-6-2,1 2-7,0 4 5,-1-5-13,1 5-2,-2-3-3,2 3-1,0 0-4,0 0-3,0 0-1,0 0 1,0 0 0,0 0-1,0 0-2,4 15 0,-1-5 0,2 2 1,-2 5 2,-4 8-1,2-4-2,-2 5 2,0 0-1,2-2-1,-1-4-1,3-3 0,-1-1 3,3 3-1,1-4-4,1-6-5,5 2 2,-1-4 3,7 0-4,10-4-5,3-3 3,2-6 3,4-1 7,16-9-7,-1-2 1,4 1-2,4-3 1,23-14 2,-24 14-7,24-9 5,-24 11 1,2-3-6,1 0 4,-1 2-3,1-3 1,-5 5 0,2-1 3,-6 0 0,-4 6-2,-11 2 2,-7 0 7,-8 1-10,-1 0 3,-5 6-1,-5-1 1,-4 1-2,1 1-1,-3 1 3,0-2 2,-2 2-8,2-1-6,-6 2-16,5 0-17,-5 0-23,6-3-25,-6 3-30,0 0-30,4-1-41,-4 1-7,0 0-24,0 0-160,2 8-414,-2-8 184</inkml:trace>
  <inkml:trace contextRef="#ctx0" brushRef="#br0" timeOffset="49686.98">5275 2339 25,'-8'-6'197,"2"-1"-12,0 0-14,-1-2 6,1 2-1,3 2-1,-3-5-15,2 5-10,0-5 12,-2 3 4,2-2-16,-1 3-18,1-4-11,-1 1-5,-3 0-11,-2-1-3,1 3-13,-5-4-10,-6 1-9,-6 0-9,-1 1-2,-3 1-4,-8 3-5,-11-2-7,9 5-4,-15-2-4,4 4-2,-1-1-4,-1 2 1,16 4-8,-18-1-4,4 2 4,10-2-2,4 3-1,1 0-5,2 1 0,-1 3-2,2 2 0,1 1-2,-5 2 1,3 1 0,-1 1-5,-10 8 1,12-5 1,-9 7-3,2 4 3,12-8-5,3 2 8,-2 0-3,4 2 0,1-2-32,2 2 1,4 0 7,1-2-1,6-2 3,0 1 2,4-9-2,5 1 4,5 0 6,0-3-7,4 0 5,4-1 3,10 0 1,4 2 2,3-3 3,4-5 4,4 3-1,13-2 0,0 0 0,-2 0-6,3-2 8,-15-2-7,4-1 5,10 1-1,0-1-5,-11-1 3,11 4 0,-11-4 0,-1-1 0,2 2-3,0 2 2,10 0-3,-11 1 6,-3 3-4,-1 1 3,-2 1 0,-1 1-3,-2-2 2,-4 4-3,0 1 6,-4 1-2,-4 3-3,-8-3 7,5 5-3,-6-6 3,-2 2-1,-6 1 3,-2 2-4,-1-1 0,-5 6 7,-1-7 8,-7 6 2,-4-2 7,-4 0 10,-3-3 10,-7 1 5,-13 5 0,-2-3-3,0-5 0,-3 1 0,-1-6-4,-4 1-6,1-2-1,-3-2-9,-1 3-2,4-7-4,4 4 8,-4-4-14,15-1-2,1-4-14,4 1-17,0 1-36,6-4-16,8 1-30,2-2-49,6 1-62,-2-3-54,9-3-288,0 0-591,6-3 261</inkml:trace>
  <inkml:trace contextRef="#ctx0" brushRef="#br0" timeOffset="50784.04">5250 2954 187,'-3'-2'286,"3"2"-16,-5-6-17,5 4-25,0 2 9,3-6-18,2 0-17,5 0-16,1 0-22,7-4-8,-1 2-13,7-4-19,2 1-10,0 1-10,1-1-10,-1-1-6,5-4-14,-3 5-2,0-6-10,0 3 0,-3-5-7,1 2-20,-2-1 9,-3-1-7,-1 2 2,-8 1-19,-1 1 8,-4-2-2,-2 0 7,-4-2-11,-2 3-6,-3-4-6,-3 0-6,0 6 7,-6-3-6,1 4 2,0 0-2,-2 3 3,-3 0-2,3 4-2,-3 0 3,3 6-6,-5-3 1,2 6 0,0 2 0,-1 2 0,-7 7 1,4 4-2,-2 2 1,-3 4-1,4 6 1,-2-4-9,-7 12 11,2 1-2,9-9-2,2 0 6,0-4-2,5 2-4,3-3 3,4 0 5,-1-6-4,3-1-1,4-1 3,4 1-4,3 0 7,-1-2-7,8-5 5,3-2-5,11 1 2,4-5-4,7-4 3,14-6-4,3-7 4,4-3-6,29-7 5,1 0-1,-25 6 1,23-9-1,-23 11 2,21-10-1,-26 7-2,-1 0 7,-7-1-2,-2 0-9,-14 4 15,-4-2-3,-1-1 3,-6 0-1,-3-2 8,-7 0 1,-2 1-3,-5 0 9,-2-7-4,-3 1-8,-3 4 8,-3-6-2,-1 7-2,-4-6-6,1 5 1,-3 3-4,-3-1 1,0 3 4,-1 1-4,-1 2 8,-2 2-3,-1 2 3,-1 2 0,-4 5-9,-4 1 1,-1 4-1,-1 1-5,-1 4-2,1 5 3,-3 1-1,5 3-1,-1-2 5,6 5-7,0-2 3,5 1 4,4-4-21,0 6 23,5-4-6,5 0-13,-1-3 13,4 2 2,1-1-26,2-4 22,5 3-4,-3-5-14,6 3 20,2-3-5,1 1 2,2-3 2,3-2-10,11 0 8,-3-4-2,2-2-18,-1-1 14,-7-1 6,0-3-4,6-3-1,-8-3 5,1 4-2,-4-6 4,7-6-1,-6 0 0,-3-2 0,-1-2 2,-3-4 1,0 0 13,-4 2 13,1 3 16,-2-3-8,-2 7 24,0-1 8,0 2 7,-1-2-3,0 6 17,-2 2 13,0 3-4,1 2-4,-1 0-10,1-1-8,-2 3-10,1 2-13,0 2-10,0 0 5,0 0-10,4 13 1,-3 1-7,0 6-3,1 9-1,-2 3 0,1 2-3,-1 13-2,1 3-7,2-4 3,-5 2-5,2-2 0,0 6-5,2-6 2,-1 2-9,-4 3-7,3-2-6,-2-2-3,-2 1-11,3-13-1,-6-2-11,4 0 3,0 0-6,-1-4 0,2 1 3,2-5 2,-2-5 0,2-5 0,0-3-5,2 0 11,-2-3-2,1-2 1,-1-1 14,1-2 20,1-1 14,-2-3 1,0 0-4,0 0 1,0 0-3,11-13-3,-7 1 1,2-2-5,1-2 3,5-7 0,-1 1-3,0 6-11,3-11 4,2 6 1,4-4-6,-1 0 3,-1 1-5,5 5-8,1-5-5,6 6-9,-1-3-5,-3 5-11,1 2-19,-1 1-16,-5 2-32,-2 5-18,0-2-29,0 3-24,-1 2-24,1 0-17,-2 3-28,1 0-40,-5 0-36,-2 3-209,2-4-580,-13 1 257</inkml:trace>
  <inkml:trace contextRef="#ctx0" brushRef="#br0" timeOffset="52239.41">6880 2581 2357,'10'-27'10,"-1"0"68,-2 2-20,-6 5 39,3-5-11,-4 6 38,0 1-5,0 0 29,0 2-2,0 0-12,0 6-8,0 3-8,0 2-7,0-1-28,0 1 13,0 5-11,-1-6-18,1 6-1,0 0-7,0 0-5,-4 20 4,4-8-9,-4 4-5,0 6-3,-1 1-1,1 6-8,-1-3-19,0 2 18,0-3-4,-2 3 0,4-1-13,0-5 14,-1 5-2,4-8-6,0-3-4,0 3 1,4-4 5,-1 1-5,0-5-1,4 1-8,-1-2 2,7 3-4,-3-6 5,8-2-6,0 1 2,5-3-1,5-3 1,-1-6-7,2 0 9,-1-1-4,-2-6-2,-3-4-14,-1-1 17,-3-7-1,-6 2-2,0-6-2,-6 1 4,-2-5-2,-3 2 10,-4-1 7,-3 1 5,-2 2 10,-1-4 5,0 7 9,-1-2 13,-1 1 12,1 2-1,4 10 28,0-1 15,1 8 13,0 0-10,3 4-15,-3-2-6,4-1-16,-1 4-9,-2 1-12,3 2-7,0 0-8,0 0-1,-1 17-4,5-1-5,-3 1-3,2 7-3,3 3-2,-1 2-2,0 2-7,2-2 5,-1 4-6,2-1-3,-3 0 2,2 0-14,0 0-4,-1-4-19,3-2-26,0-1-3,-1-6-25,1 0-12,0-4-25,-2 2-28,2-2-15,0-6-21,3 3-11,-2-5 2,3-2-1,0-1 6,1-6 5,2-4 2,2-1 15,-1-6 17,-2 4 14,-2-6 15,3 1 23,-3-4 34,4-1 15,-4 1 30,-3 4 23,3-3 33,-6 3 27,2-3 9,3 0-7,-2 2-3,-1 0 1,1 1-7,-1 0 2,0 6-9,1-3-10,-2 3 1,5-4-9,-3 3-7,0 0-6,3 3 0,1-3-6,-4 1-4,4-2 6,-3 3-7,-4-4 2,7 0-9,-5 4 4,-2-5 1,2-1-18,-4-5-18,-3 2 16,1-1-4,-5 0-15,1-3-2,-10-2-1,-1-3-4,4 7 7,-7-4-2,1 2 6,1 5 2,-2 3 5,1-1-8,2 2 9,2 2-5,0 3 12,1-1-1,0 1-1,0 5 2,4 1-7,5 0 2,-14 1 7,5 8-4,0 0 12,-5 4-9,5 5 8,-4 6-3,2 1 6,-2 0-8,5 2 2,3-2 6,0 3 0,-1-4-2,6-6-4,0-1 3,2 2 0,-1-2-1,3-3 12,0-3-2,0 2 7,4-1-2,3-2 0,3 2-13,2-5 8,2 0-1,2-2-2,3-2 2,4-3-4,6-3 2,3-4-3,-3 3 0,4-7 3,-5 0-5,3 0-3,-2-4 6,-4-2 5,2-4-6,-3-1 0,-5-2 1,-1-1 0,-3-2-10,-4 0 21,-2-6-9,-5 7 10,-2-3-5,-6 3-1,0 5-5,-2 5 2,-1-4 3,-2 4-3,1 0-2,0 5 0,-1 1 1,1-1 2,0 6 0,2 1-5,-1-2-1,2 0-2,-3 1 2,3 2-10,1 3 2,-4-3-9,4 3 2,0 0 3,-5 11 5,5-5-3,0 0-8,0 3-3,3 1-2,0 3-2,4 2 3,0 1-11,2 0-3,2 12 3,5-4 4,2-1-3,3-1 8,0 4-5,0-2 3,2 2 3,-3-2-6,-1 0 14,4 1 7,-1-3-9,-5 1-16,1 1 26,-3 0-9,2 2 4,-8-9-7,2 7 1,-5-7 3,-2 2 2,-5-3-8,0 3 2,-3-2 4,-1-2-2,-5 1-1,3-6 6,-5 3-4,-1-1 2,0-1-1,-1-3 12,2-3-6,-2 1 2,1-3-4,3 1 3,-4-3 1,3-1 3,2 0 0,-2 0-1,11 0 7,-14-1 2,7-3-6,-2 1 7,1-3-9,2 4 0,-1-1 9,-2-3-1,4 0 5,1 1-3,1-1-3,0 1 2,0-2-3,2-3-3,0 2 5,2-2-6,2 0 5,-2 1-1,3-3-2,0 4-9,1-4 6,0 0-1,2 1-2,-1 1 5,-3 1 2,0 2-2,1-2 0,-1 5-4,-2-1-1,1 1 0,0 1 1,-2 3-2,5-6-2,-5 6-5,0 0 13,0 0-17,0-5 2,0 5 0,0 0-5,0 0-3,0 0-5,0 0 9,0 0-2,0 0 3,0 0 4,0 0 0,0 0 3,0 13-9,0-13-1,0 0 6,0 0-11,0 0 5,0 0-6,0 0-7,0 0 0,0 0-10,0 0-29,0 0 0,0 0-15,0 0-20,3 3-28,-3-3-26,0 0-30,0 0-31,0 0-41,0 0-55,0 0-174,0 0-527,0 0 232</inkml:trace>
  <inkml:trace contextRef="#ctx0" brushRef="#br0" timeOffset="52704.87">8209 2402 103,'0'0'298,"0"0"-33,7-6-25,-6 2-12,3 1-17,0-1-22,2-4-15,2 1-21,-2 3-15,-2-1-10,5-2-9,0 1-13,0-1-9,1-1-10,0 2-11,4-5-8,-2 7-8,2-1-2,-3-1-15,0 1 0,-1-1-9,0 4 3,-5-1-5,3 0-1,-2-2-4,-1 2-6,-1 0 1,0 1-1,0-2-2,-4 4 5,6-8 2,-2 6-1,-4 2 17,4-4 5,-4 4 11,4-5-2,-4 5-2,0 0-3,0 0-9,0 0-7,0 0 3,0 0-7,0 0 0,0 0-2,5 19-4,-4-13 2,-1 7-7,3-1 1,-2 4 0,-1 0-3,-1 1 1,1 2-6,-3-1 4,3 1-7,-1 0-2,-3-2 6,3 0 11,1-1-21,-3 0-15,2-6-9,1 2-22,-3-1-22,3-4-23,-1-1-17,-3 0-24,3 1-23,-4-1-38,1-3-45,-4 1-255,-1-4-528,-3-1 233</inkml:trace>
  <inkml:trace contextRef="#ctx0" brushRef="#br0" timeOffset="52893.91">8376 2055 150,'-3'-5'217,"0"0"-24,1 2-17,2 3-21,-3-7-21,3 7-18,0 0-25,0 0-30,0 0-25,20 14-33,-10-7-43,0 0-33,0-1-40,7 4-72,-6 0-199,6 0 88</inkml:trace>
  <inkml:trace contextRef="#ctx0" brushRef="#br0" timeOffset="54120.87">8860 2127 24,'-4'-6'237,"-1"2"-15,5 0-13,-4-2-7,3 1-10,1 5-4,-4-4-7,4 0-2,-3-1-6,3 5-9,-1-3-10,1 3-7,-4-4-5,4 4-9,0 0-6,-1-8-8,1 8-2,0 0-26,-4-5 8,4 5-7,-2-5 1,2 5-16,-2-3-12,2 3-1,0 0-9,0 0-5,0 0-9,-1-8 0,1 8-5,0 0 0,1-4-13,-1 4 3,0-4 2,0 4-4,0 0 0,-1-6-5,1 6 7,0 0-5,0-6 10,0 6-11,-4-6 0,3 3-6,1-2 2,-4 1 7,2-1-9,-1 2 2,-1-3-1,0 1-2,0-1-2,1 1-4,-4 0 1,4 1 1,-3-1-3,3 1-36,-1 1 4,0 0 4,1-1 0,3 4 6,-5-3 1,5 3 0,0 0 0,-9 1 1,7 4 2,-2-1 7,0 3 0,0 1 1,-1 1-2,-1-1 2,-2 6-2,-1 1 3,4-5 0,-1 5-3,1-2 6,-2 0-4,2 5 5,1-5 0,0 7-1,3-2 1,-4 2-3,5 4 4,0-5-3,4 0 3,2 5 2,1-5-2,-1 0-2,7 5 3,-3-9-3,3 1 2,1 0-1,-1-5 3,2 1 0,-2-1-2,-2-4-2,3-3 13,-5-2-6,5 1 3,-5 0 37,1-4 9,2-6-8,-2 0-2,3-3-5,-3-5-4,3-1 6,1-6-1,-5-4-7,-1 2-5,-2-3 3,-1 1-6,-2 0 8,-2 1-15,-2 7 14,1-1-3,0-2 0,-3 5 3,-1 0 25,2 4-11,-2 0 4,3 0-8,-5 1 1,3 1 1,0 0 10,-1 1-12,2 0-3,-2 2-6,4 2-1,-4-1-5,4 1-2,-1 2-7,1 3 0,-4-7-1,4 7 0,0-3-8,0 3 0,0 0-2,0 0-2,0-3 0,0 3-3,0 0-4,0 0 3,0 0 2,-1 15-1,1-9 2,1 0-7,-1 3 6,0-2-2,5 4-1,-2-1 5,4 5-11,0 0 5,2 0 1,-2 0-1,7 1-12,-1-2 0,8 3-8,-6-3-3,0-3-4,3-3-4,0 1 4,2-4-9,0 4 7,-4-5 4,5-3-3,-3-1-2,-1-3 15,0-1-3,2-3 0,-2-2 1,2-1 2,-2 1 7,-2-3-9,-1-3 10,-4 2-3,-1-3 0,-1 1-1,2-2-9,-7-1 13,-1 0-7,-2 1 1,0-3-3,0 4 11,-2-1 6,-2 0-8,0 3-5,-2-2 3,3 3-2,-2 1 4,5 6-12,-4-1 18,4 0-3,-4 3-5,4 0 2,0 4 4,-1-7-5,1 7-3,0 0 9,0 0-12,0 0 11,0 0 14,0 0-16,-4 20 2,4-11-2,0 4 2,0-2-3,0 3 8,4 2-13,-4 2 8,0 1-6,1 0 0,2-4-15,2 2-21,-1 0-5,1-3 5,5 2-24,-1-2 1,-2-1-10,5-4 9,-2 1-6,8-3 1,-1 1-2,2-3 12,2-1-3,8-3 7,-9-2 2,11-3 7,1-2 3,3-4 10,-3 1-3,0-5 7,-2-2 1,-3-2 4,-3 0 2,-1-3 8,-5 0-3,-4-1 11,-2 0-5,-3 4 8,1-7 6,-2 7 4,2-6 1,-3 6 11,-2 2-3,1-1 3,-3 3-1,3-3 1,-4 7-4,2-1 0,1 2-1,-5 2 3,3 1-3,-2 2 1,1 1-5,-2 3 1,0 0-3,12 7 2,-6 3-2,7 2 2,-3 1-1,2 4 3,3 8-7,3-3 6,-1 1-4,-2 1 5,3 0-7,4 2 2,-2-4-3,-3 8-10,2-6-22,-2 1-24,-1 1-28,-2 0-27,0 4-21,-1-3-33,0-2-36,-4 1-55,-8 2-185,4-1-476,-6-4 210</inkml:trace>
  <inkml:trace contextRef="#ctx0" brushRef="#br0" timeOffset="54704.99">5818 3849 11,'-8'2'163,"1"-2"-14,-1 0-7,3 1-4,-4 0-1,3 0-5,-2 0-4,2-1-7,6 0-1,-13 2-5,7-2-4,6 0-6,-9 2-7,4-1 4,5-1-6,0 0-5,-10 2 0,10-2-4,0 0-7,0 0-7,3-10-10,2 4-9,3-2-6,8-2 3,11-5 2,18-10 9,6 0 4,10-1 9,29-12 6,4 6 4,2-1-1,7-1-2,12-3-3,7 1 5,6-6-13,10 2-4,7-3-9,4-2-9,2-2 1,2 0-7,6 7-3,-1-5-9,1 8-6,-3 3-8,-8-2 2,-2 6-3,-11 4-1,-10 3 0,-15 7-6,-11-2 0,-34 6 1,24-6-5,-34 9-2,-1-4 1,-5-3 3,-15 7 2,13-8-7,-11 5-1,-4-1 1,0 1 1,0-2-2,-1 1 7,-2 1-5,-1-1 31,0 0-4,-4 2 4,-2-2-6,-3 4-16,2 1 6,-6 1-6,-2 2-15,-2 0-24,0 2-5,0 0-22,-4 1-21,-1 2-20,0 2-15,1-1-19,-2 2-23,-1 2-37,-2 3-37,1-2-262,-1 4-528,-3-3 234</inkml:trace>
  <inkml:trace contextRef="#ctx0" brushRef="#br0" timeOffset="61607.75">31621 9858 38,'0'-7'144,"1"1"-2,-1-1-5,0-2-7,3 4-20,-2-1 0,-1 1 2,4-1 1,-3 0-9,2 0-6,-2-1 1,-1 3-5,3-4-3,-2 1-10,-1 0 1,4 0-11,-2-1 0,-2 1-6,3-1-6,-3 0-3,1-3-8,-1 4 0,0-4-3,0 2-2,0-1 4,-1-1-5,-2 0-2,3-2-4,-2 3-1,-2-3-1,-1-2-4,-3-1-3,-1 1-3,-1-1-5,-3-1-1,-6-3-2,1 0 2,0 2-1,-1-5 0,-1 5-7,-3 0 1,-3-1 0,8 3-2,-5-2 5,0 0-5,2-1-1,1 2-2,-1 1 5,-1 0-5,1 0 3,1-2-3,-3 3 5,6 3-3,-7-6-2,2 5 0,-1-4 0,-2 1 1,1 2-1,-5-1 1,3-1-2,-5 2-4,0 0 4,1 3-1,0-3-2,-3 3 2,2 0 1,2-1 2,1 2-3,-3-1 1,-1 5-3,5-2 0,-1-2-2,4-1 2,3 7-1,0-1 1,-6-5 1,0 4 0,-2-1 2,-3 1-3,-3 0 3,1 1 0,-3-1-1,-12-3-7,8 2 10,-9 1-1,10 1 2,0 0-4,-14-2 2,17 3-2,-15-4 2,2 2-1,10 3-3,3-2 3,0 0-2,-1 1 3,3-1-2,2 2 4,1 0-3,1-1 0,-2-1 4,4 2 3,-1 1 0,-3-1-2,4 0 5,-2 3 2,-5-4 3,3 4 0,-1-2-5,0 2 1,-3 2-1,0 4-2,0-2-2,0-4-2,1 3 3,3 3-4,4-1 0,-6 0 1,3 1 7,5 2-12,-1-3 3,7-1 5,1 1 2,-3 1-1,2-1-3,1 1 6,-1 1-3,-5 0 0,3-1 2,0 3 2,1-3 10,-6 1-6,3 2 2,-3 0-2,0 2-2,1 0-2,-3-1-1,2 3-2,1-3-2,-1 3 2,0 0-1,1 0 0,2-1-6,-1 1 6,2-1 0,5-2-2,-5 6 0,5-6-2,2 2 4,-1 5 1,-4 0-1,6-2 1,-4-1 2,0 3 4,-2 2-3,7-6 9,-7 2 0,3 4 1,-2-1-6,-2 0 3,0 0-3,0 0 1,3 1-3,-2-1 2,2 1-2,-2 1-1,3 2 0,1-3 3,0 1 11,0 2-11,2 1 5,2-3-2,3-2-4,1-1 2,-1 0-1,3 1-1,-6 5 5,4-6 1,1-2-3,0 2-4,-1-2-2,-1 3 8,2-1-8,-2-1 1,2 2 1,-3-1-3,1 5 3,-1-7-5,2 1-1,-4 6 0,3-5 3,2 2-1,-3-5-4,3 3 5,0-1-4,0-2-2,3-5 2,1 3-2,1-3 1,-1 1-3,1 1 2,-1-1-4,1 0 3,0 2 0,-1-3 10,1 2 1,0 0 1,1-3-12,-5 6 10,4-5-6,-1-1-5,0 4 12,1 0-3,0-3-8,-2 4 1,-2 2-1,4-4 4,-1 1-9,1 0 4,-1 3 1,0-1-3,0-1 0,1 0-2,0-1-5,3 0 6,-3-1 3,3 1-11,-3 1 9,4 1-1,0-2 1,0 1-9,1 2 5,2-2 2,-2 1 3,1 0-5,1 2 0,1 1-5,0-2 5,0 0 1,2 2-2,-2-3-2,1 5-3,0-2 8,2-1-1,-3 1-1,2 0 0,-1 2 6,0-3-7,0 0 2,2 2 0,0-1 9,0 0-6,2 1-17,-2 0 1,2-1 6,2 2 7,-1-3 0,8 6-9,-7-6 5,3 1 4,4 2-1,0 1 1,-5-5-2,3-1 0,1 5 7,2 0-8,-7-4 1,2 0 1,-3 0 0,-2 1-6,3 0 8,-5-1-7,1 5 4,0-4-3,-2 2 6,0-2-9,0 2 6,1-1 3,0 0 2,0-1-8,2 2 6,-1-4-6,0 2 7,3 0-8,-2-1 6,5-1 1,-1 0-7,2-1 1,1 0 3,-1 3-6,3 1-2,-3-4-14,1-2 18,-1 2-4,-2-1-9,-1 1-5,-1-4-5,-4-1 1,1 2-2,-2 0-4,-1 0-10,-1-1 5,-2 0 0,0 1-2,-4 2-3,4-3 6,-2 1 2,1 1 4,2 0-2,0 0 5,0 0 1,5 0-6,-3-2 12,3 2-3,2 2 3,0-2 1,2 0 2,-1 2 4,2-2 2,-1 2 0,0-1-5,-2-4-2,2 5-4,-2-5 4,0 4 4,1 0-1,1 0 5,-1 1 2,3-1-5,-3-2-4,2 4 9,1-3-4,0 2 6,3 0-3,-2 0 3,8 2-5,1 2 0,-1-3 4,0-1-5,2-1-4,0 1 4,2 2 0,-3-3-3,-3-2 6,4 2-2,-7-1-3,1 0 3,-1 0-2,0-3 3,-1 2 2,-1-2 0,2 1 1,-2-1-5,0 3 3,1-4 4,-7-4 0,7 7 1,-3-1 2,2-3-3,0 0 1,0 3 3,1-2-4,-1 2 0,1-1 0,1-1 2,-4 0-1,5 3 2,-3-5-2,0 2 0,-4 0 2,4 1-3,-5-2 4,3 0-3,-4-1 5,0 1 1,2 1-2,-5-2-5,2-1 5,-2 1-1,1 1 3,0-1-6,1 0 3,1 3-4,-5-5 0,8 2 6,-4-1-4,5 1 1,2 2-1,0 0 4,5 0 0,-3-1-3,2 2 1,5 3-1,-5-3 4,5 0-1,-4 1-1,-1-1-1,-2 0 3,4 0-7,-7 1 3,6 0 2,-5-2 0,2 0-1,-4-1-2,3 1 4,-1 2-2,0-4-6,0 1 2,-3-1 8,6 2-4,-2 0 0,11 2 4,-9-3-3,2 0 1,6 4-3,-1-4 2,2 5-4,3-3 6,-1 4-5,0-2 2,2 2 1,-4-2 2,0 1 0,0-1-3,-3 0-3,-5-4 6,-1 2 0,-2 2 0,1-3 2,0-1-1,-3 1 2,3-1 2,-3 0 1,2 2 3,-4-4 4,6-3-7,-2 5 1,2 0 1,0-1-3,1-2 8,3 2-7,5 2 0,3-1-9,-2 0 6,1 0-1,-3 0 1,3 1-2,-3 0-1,3 0-7,-3-2 9,-6 0-6,0 0 6,-2-2-3,1 0 1,-1 2 1,-2-2 1,-3-3-3,0 3 0,-1-3-4,1 2 4,-1-1-1,5-2 1,-7 1-1,7-3 6,-1 1-7,1 2-5,1 0 4,1-1 4,-1 1-7,1-2 0,1-1 3,-2 3-2,4-1 1,-2 0 3,-1 1-1,2 0 0,-3-2-7,0 2 14,-1-3-7,0 2-3,1-1 2,-1-1-4,-5 0 0,4-2-7,-5 1-1,0 0 0,0 0-10,0-3 5,0 1-10,-2 0-5,5-5-2,-4 5 0,6 0-4,-1-1 3,4 1 0,-1-1 0,-6 2 7,6 0 1,2 0 2,-1 1 5,1-1-1,7-1 2,-3 2 4,-4 0 0,0 1-1,6-5 6,-9 5-1,5-2 1,-1 2 0,-2 0 0,1 0-1,-1-2 6,0 0-1,1 0 1,5-1-2,-6 1 4,8-4-4,2 1 5,-1 2-1,6 0 0,-1-3 2,-1 3 7,3 0-7,-3-4 3,2 5 2,-2-4-4,2 1 12,2 2-10,0-2 2,1 5-2,-5-5 7,-1 0 0,1-1-2,1 0 2,-4 2-2,2-5 4,-1 1 2,-2 1 34,-1-2-2,2 0 2,2-4-10,-3 3-3,3 0 0,-4-3 1,4 0-1,0-2-8,0 3 2,1-2-6,-3-2-4,0-4 2,5 4-5,12-1-4,-3-5-3,-11 8 1,0-2 2,-1 5-1,-1-4-3,-2-1 5,-2 0-4,-3 1-38,-1-6 5,-3 2-1,-1-2 4,-3-3 0,-2 4 1,-1-5 6,-3-4-3,-1 3 3,0-1 2,-1-1 0,-2-4 0,-2 2 2,-3-4-1,3-10 4,1 12 6,-5 1-2,-1 2-1,2-1 1,1 4-1,0 0 2,2 8 2,0 0-2,-3 4 2,4 1-2,-1-3-3,0 4 5,1 0-2,-5 15 3,5-30-2,-2 13 5,-2 0 1,-2-1 0,-1 0 4,0-1 4,-3-6-4,2-1-1,-5-1 0,-2 2 2,1-4 0,-1 1-2,-3-1 2,4 3 0,-1 0-5,-4-3 1,5 3 1,-2 0 1,0 1-1,4 7 1,0-8-3,3 8 0,-1 3 0,0 2 3,5 13-1,-7-25 0,3 15-2,4 10 1,-5-21-2,5 21 0,-6-25 0,1 15-3,5 10 7,-8-22 1,2 10 5,-3-7-2,2 5-3,-2-3 4,-1-1-3,-4-5-5,-2 1 2,1-2 4,-3-2-5,1 1-1,1 1 4,0 3-4,6 5-1,0 2 0,0-1 2,5 5 0,5 10-1,-12-21 0,12 21-1,-11-18-2,7 6 3,4 12 0,-9-19-1,9 19-2,-8-19 3,8 19-7,-9-20 5,3 5-4,1 0 6,-3 0 1,-1-1 1,3-1-5,-6 0 0,2-6-1,-7-2-2,5 0 3,-4 0 3,3-1 1,-2-1-5,-3 1 4,2-1-4,1 7 3,4 2 1,3 1 1,1 1-3,2 0-4,-2 5 3,5-3 2,-3 6-2,2-5-3,-1 4 3,2-1-2,-1 2 0,-1-2 2,-2 0-1,0 1-2,-1-2 1,-2-2 2,-5 0 2,-3-8-2,-2 4-3,-2-4 4,1 0-3,-5-5-8,1 2-3,-2-1 1,-8-8 3,8 9-2,3 0 6,-1 1-1,5-1 1,0 7-1,4 2 3,4 2 6,3 1 2,-1 3 6,4-1-5,0 4 5,1-2-5,0 4 11,0-1-6,4 5 1,-7-9-1,7 9-3,-5-6-2,5 6-2,-4-5 8,4 5-9,-7-9 3,0 5-2,-1-1 3,-2 0-3,-2 0-2,-3-3 1,3 0 0,-1-2 3,2 3-4,2 1 1,-1 1 6,2-1-8,3 3-4,-1-1 2,6 4 2,-8-6 0,8 6-3,-7-4 1,7 4-2,0 0 2,-8-3-1,8 3 4,0 0-6,-10-1 4,10 1 3,0 0-2,-14 0 1,14 0-5,-16 0 3,16 0 0,-20 0-3,9 1 5,-2-2-3,-4 1 3,0-1 7,-1-2-9,0 0 2,2 2 1,3-1-6,-2 0 3,1 2 4,5-3 1,9 3-5,-21 1 1,11-1-3,-3 3 6,1 0-4,-1-3 5,-5 2-1,-1 3 5,-1 0-3,1-1-3,-1 1 1,-1 0 7,-2 0-3,2-1 1,1 1-2,-8-1 11,4-2-12,-3 0-3,4-2 5,5 0 0,-1 0 0,4 2-5,4-4 1,11 2 1,-20 2 1,20-2-2,-14 0 17,14 0-18,0 0 3,-11 3 3,11-3-5,0 0 0,0 0-2,0 0 1,0 0 0,0 0-1,0 0 5,0 0-8,0 0 1,-17 1 3,17-1-3,0 0-2,0 0 2,0 0 0,0 0 2,0 0 3,0 0-1,0 0 4,0 0 4,0 0 2,0 0 11,0 0 3,0 0-4,0 0-2,0 0-3,0 0 6,0 0-8,0 0-4,0 0-1,0 0-6,0 0 0,0 0 4,0 0 4,0 0-10,33 5-2,-33-5 1,0 0 16,0 0-16,0 0-3,0 0-5,0 0 7,0 0-1,0 0-2,0 0 2,0 0 8,0 0 2,0 0 1,0 0 0,0 0 0,0 0-4,0 0 4,0 0-6,0 0 5,0 0-8,0 0-7,0 0 7,0 0 2,0 0 0,0 0 8,0 0-19,0 0 11,0 0-5,0 0-11,0 0-5,0 0-14,0 0-24,0 0-23,0 0-27,0 0-17,0 0-3,0 0-30,2 6-38,-2-6-16,-9 13-38,5-5-45,-4 0-190,-2 1-519,6 0 230</inkml:trace>
  <inkml:trace contextRef="#ctx0" brushRef="#br0" timeOffset="66094.1">23112 8531 173,'0'0'163,"-2"-5"-14,2 1-12,0 4-13,-2-5-9,2 5-7,0-4-2,-1 0-4,1 4-5,0 0-1,0-5-6,0 5-2,-1-4-3,1 4-8,0 0-2,0 0-7,2-6-6,2 3-8,-4-3-4,6 2 0,0 1 6,0-3 1,3-1-4,1 1-2,0 1 2,2 0 1,-2 5-3,-1-5-4,-1 4-4,1-3-1,-3 3-4,6-2-6,-1 1 4,2 1-7,0 1 1,6 0-2,-1 1 1,-2 1-6,5 0 11,-2 0-3,1 2 0,3-3-1,-1 4-4,5 0 0,-4 1 2,4 5-3,-7-4-2,0-1-2,-1 1 0,2-1-5,-3 4-1,1-1-1,1-1 0,-1 1-3,0 1 1,-1 0 1,0 0-1,0 1-4,1 0 2,-1 1 0,4 4-2,-5-5-3,0 2 5,6 1-2,0 2-2,1 2 4,-1-4 12,3 0-1,-1 1 6,2-2-3,0 0 1,-3-1-5,4 0 0,-3 0 1,-1-1-3,-5 1-1,-1-4 3,1 3-3,0-1 10,1-1-7,-1 0 2,0 0-2,0 1-1,5 1 4,-3-1 0,3 3 2,2-1 4,-2-2-2,0 2-1,2 2 3,-1-4-2,2 2-4,1-1 6,3 1-5,-2 0 2,3 0 23,0 1-21,0-3 1,0 2 3,-2-1-1,3 0-1,-1-1 1,0 3 0,-2-5 11,2 3-16,-1-3 0,-3 4-4,4-8 1,-1 3-2,-4 1-3,1-1-8,1 2 7,-1-2 12,-1-1-19,-3 4-3,4-2 4,-2-2 6,1 2-7,-5 0 4,4 1-6,2 1-2,3-1 6,-3 0 0,2-1 5,-6-1-1,7 4-2,-1-6-2,2 3 2,0 0-2,3 0 3,-1-2-2,3 2-2,2 0 0,13 1 1,-1 0-6,-14-3 1,2 1 0,-2-1-6,1 1 3,-1-2 2,-4 0-3,2 1 4,-3-2-5,-2 0 0,0-1 0,0 0 5,0-2 1,-11 1 0,14-2 3,-10-3 4,4 0 6,0-1 0,-5-1-1,8 2 2,-2-6 6,3 2-4,-4 0-4,4 1 4,-2-1-7,2 1-1,-2-3 12,-1 1-5,0 0 1,-1 2-2,1-3-1,-1 2-3,-1-1 1,-1-2 2,-6 3-5,8-4 8,-9 0-6,-1 1-2,8-3-4,-1-4 2,2 1 1,-5-1-5,3-2 1,-1-1-1,2-4-1,-3 0-1,1-1-2,0 2-1,1 3-3,-2-2 5,4 1 0,-5 3-7,2-1 9,-1-1-8,1 2 2,-4 2-4,-1 4 2,0 0 2,3-4-1,2 1-3,-7 3 6,1 0-3,2-5-2,-4 5-6,3 2 5,-4-3 4,9-6-1,0 1 1,-4-2 5,2-3-7,-1 0-3,-2-1 0,-1-1-1,-3-3 1,1 1 1,-3 0-3,0-3 2,1 0 2,-4-3 1,0 4 0,-4 1 1,3-4 3,-3 5 0,-4 1 2,3 0 8,-4 6-9,5-4 2,-5 4-2,0 1 33,0 1-5,0-1-2,0-5-4,0 4-1,-5-5-4,5-2-7,-4 0 1,3 0-4,1-1-1,-4 0-1,4-1-1,-4-2-2,3 5 0,-4-6-2,1 3-3,0 0 0,-1 4 3,4-2-1,-3 1-1,0 1 1,0 5-1,3 0-3,-1 3 2,-2-3-2,1 2 1,2-1-5,-2 4 1,-3-4 11,2 2-8,0-2 0,0 3 0,1-2 0,-1-2-6,-1 2 2,-4-1-6,-1-4-3,-3-3-1,-3 3 0,-1 0 2,0 0-7,-6-1 4,1-1 2,-1 1 1,-4-3 0,-1 2-2,-2 3 3,-8-9-10,8 9 12,-14-7 2,2 4 2,9 2 3,1 4-3,0 0-3,-4 2 4,4-3 0,-3 3-3,3 1 1,-2-3 2,3 1 2,-4 2 7,-1 2-12,4 0 2,-4 1 2,3-1-1,-1 3 4,-1-1-2,1 1 1,-2 3-1,0-4 1,-2 5-4,1-4 4,-13 3 0,11-1-3,0 2 1,-1 0 9,-10-3-9,12 4-8,0 0 10,-15-3-1,16 5 1,-4 0-3,3-2 2,-3 1 0,2-1 1,1 4-3,1-1 2,-2 0 2,2 0 4,-2 0-6,2-1 3,-2 2-3,0 0-1,2-1 1,0 1-1,0 2 5,0-2-6,-2-1 0,0 2 3,2 0-4,0 1 0,-3 0 1,3 0-8,1 1 10,-3-1-3,1 4 3,-1-4 1,2 2-2,-4 0 1,3 2-13,0-2 11,-2 3-1,-1 1 0,4-3-1,1 0 3,-1 3-5,-1-1 4,1 1 0,2-1 3,0 0-3,1 1-2,-2-1 1,2 3 0,1-2-3,-3 2 5,5-2 2,-2 5 0,3-3-4,-2 2-9,0-1 1,0 2 4,1 0 8,-1 1-3,-4 0 1,3 2-1,1 1 3,-1-3-12,2 1 14,-1 2-1,0-2 1,-1 3-3,1-4 0,-1 4 1,2 0-2,0-1 4,-2 0-1,1-1-4,7 2 5,-2 0-3,3-1 1,-2 2 1,3 2 1,1-2-4,3 1 2,0 0 1,1 0 3,0 2-7,5-5 12,-1 1-8,3 0-2,-1 0 3,1-1-3,-2 2-2,-1-2 7,-3 5-2,0-2-3,4-3 5,-4 2-18,4-3 16,-1 2 0,-2 4 2,2-3-6,0 0 2,3 0 2,-1-2-1,3-1 3,0 0-3,0 2 3,2-1-3,2 0 2,0 2-2,1-6 2,0 7-3,-2 1 3,2-4-2,2 2 3,-2 0 2,0-1-6,1 1 3,-1-2 3,1 2-5,-2-2 5,1 4-1,-1-3-2,1-2 3,-1 4-2,2-1-2,-2-2 0,0 0 6,1 2 1,0-3-6,3 1 3,-3 2-3,3 1 4,1-8-6,-3 5 3,3-1 1,0 2 0,0-2 4,0-3-4,0 2 2,0-1-1,0 5 9,-1-2 0,1 1 4,-3-3-5,3-3 0,-1 3 1,1-2-1,0 2 3,1-1-1,-1-4-2,0 5 1,3-4 0,-3 1-2,1 0 3,-1 0-6,4-1 3,-1 1 0,-1-1-4,1 0-1,-2 0-5,3 0 2,2-1 2,-2 2 0,-1-1 3,-1 2-10,2 1 5,1-2 0,-1 2 1,0 1-4,1-1 1,-1 2 3,1 2-2,1 0 0,1-1-4,0 2 4,1-2-1,1 2 0,0-1 2,4 0-1,-2-1-8,4 0 5,4 2 1,-6-3-3,4-1 5,1 0 1,1 3-1,-1-4-4,8 0 0,-1 3-3,1-4-14,1 0-12,0-3-21,3 4-34,2-3-45,0-2-36,6 0-23,-1 1-37,13 2-40,0-1-45,6-1-51,-6 0-319,6 1-735,-2-1 325</inkml:trace>
  <inkml:trace contextRef="#ctx0" brushRef="#br0" timeOffset="77863.7">31573 14455 99,'0'0'127,"0"0"-18,1-3-10,-1 3-5,0 0-16,0 0-6,11 0-14,-8-2-4,-3 2-8,0 0 4,0 0-4,10 5 7,-10-5 8,5 0-6,-1 1 16,-4-1 3,0 0 7,5 2 3,-5-2 4,0 0 1,0 0 1,9-3 0,-9 3-5,0 0-1,0 0-5,0 0-2,0 0-10,0 0 2,0 0-7,0 0-5,5-2-1,-5 2-7,0 0 4,0 0 0,0 0 1,0 0-4,0 0 1,0 0 4,0 0-1,0 0 1,0 0 7,0 0-4,0 0 7,0 0 1,0 0 10,5-1-5,-5 1 10,0 0-5,0 0-4,0 0 3,0 0-1,0 0-4,0 0-4,0 0-2,0 0 3,0 0-14,0 0 3,0 0 16,0 0-6,0 0 0,0 0-1,0 0-8,0 0-7,3-4-2,-3 4-2,0 0-2,0 0-7,0 0 2,0 0-6,0 0 10,0 0-1,0 0-6,0 0 10,0 0-1,0 0 9,0 0-10,0 0 0,0 0 0,0 0 1,0 0-5,0 0-2,0 0 2,0 0-6,0 0-1,0 0-4,-19-1-5,19 1-3,-8 0 7,4-2-11,4 2-1,-9-2-3,9 2-1,-9 0 1,-1 0-2,1 0 3,-2 0-6,-5 0 1,-5 0-2,-10 0 5,-2 3-6,-6-3-1,2 0 1,-15 0 1,16 0-2,-19 2 3,5 0-3,10-2-1,-10 0-2,9 0 3,4-2-4,-2 2 5,-12-1-3,13-1 9,-1 2 0,-1 0-2,-13 3-2,-3 1 2,1-3-1,-4 4-1,4-1 1,-5-1 1,4 1-3,-3-1-1,0 6 0,1-4-3,0-1 2,7 0-2,1-1 2,14-1 3,-1-1-3,3 2 2,2-1 4,1 1 0,3-2 0,10 0-2,0-1 0,0 0 2,4 2 0,3-2-2,2 2 0,3-2-4,0 1 3,1 0-3,5-1-1,-10 0-2,10 0 2,-10 0-2,10 0-2,-4 2 4,0-1 0,4-1-3,-5 2-1,1-1 5,0 3-4,4-4 0,-6 2 0,6-2-4,-5 1 1,5-1 0,0 0-3,0 0 6,0 0-3,-4 4-5,4-4 6,0 0-1,0 0 2,0 0 3,-4 3-2,4-3-1,0 0 1,0 0-6,0 0 5,0 4-2,0-4 3,0 0-1,0 5 1,0-5 0,3 4-1,-3-4-3,0 4 2,0-4-4,0 0-4,5 4-6,-5-4-6,0 0-8,0 0-10,1 7-11,-1-7-18,0 0-8,7 0-19,-7 0-35,0 0-16,0 0-15,0 0-16,15-6-18,-15 6-20,0 0-26,0 0-35,0 0-39,0 0-280,0 0-646,0 0 286</inkml:trace>
  <inkml:trace contextRef="#ctx0" brushRef="#br0" timeOffset="87234.98">20421 5900 30,'0'0'116,"0"0"-1,0-7-14,0 7 0,1-3 0,-1 3 0,4-4-6,-4 4 11,1-2 5,-1 2 7,3-5-1,-1 3-5,2-1 1,0 1-4,-3-2 1,-1 4-1,4-4 1,-3 0 18,2 1 0,-2 0-3,-1 3-5,1-6-5,1 4-2,-2 2-9,2-4-9,-2 4-6,0 0-14,0 0-9,2-4-5,-2 4-5,0 0-3,0 0-1,2 11 1,-2-4 6,1 2 23,-1 3-11,0 0-2,-1 5-4,0 2-3,-3 0 6,-2 9-2,-1-1-5,-2 1-1,-1-1-13,2 1 5,-1 1-22,-1 0 8,1-2-5,-4 3 2,2-4-6,-2 4 2,0-3-6,3 0-17,1-2-11,-2-1-17,2-1-33,0 2-11,-1-7-21,5 1-33,-2-1-16,2 1-33,2-2-28,2-1-21,2-4-23,2 1-44,2-2-171,4-2-491,6-1 216</inkml:trace>
  <inkml:trace contextRef="#ctx0" brushRef="#br0" timeOffset="87562.54">20377 5855 32,'4'-8'218,"0"4"-18,1 0-18,7 0-14,2-1-3,2 2 6,3-1-17,3 3-14,7-2-16,0 1-7,1-1-10,1 3-6,-2-1-7,2-1-12,1 2-6,-1 0-8,-3 0-7,-3 0-6,-3 0-4,-3 0-7,-1 0-8,-5 0-9,-3 0-20,-2 2-22,-3-2-23,-5 0-42,10 1-22,-10-1-11,3 3-35,-3-3-37,0 0-116,-19 8-324,7-4 144</inkml:trace>
  <inkml:trace contextRef="#ctx0" brushRef="#br0" timeOffset="87808.51">20330 6201 33,'-8'3'211,"8"-3"-9,-5 3-7,5-3-14,0 0-12,0 0 1,0 0-19,0 0-12,22 2-5,-8-2-13,6 0-11,2 0-13,0-2-4,5-2-13,-4 4-9,2-2-4,-3 2-8,0 2-8,-3-2-7,0 0-14,-1-2-20,-5 2-24,-3 2-20,3 2-26,-6-2-30,0 0-21,-2 3-22,0-2-19,-3 1-152,-3 1-330,1-5 146</inkml:trace>
  <inkml:trace contextRef="#ctx0" brushRef="#br0" timeOffset="88543.5">20031 6642 215,'-3'5'231,"3"-1"-1,4 1 2,3 2 7,3 0-18,8-1-1,0 3-3,8-2-5,6 1-10,2 1 0,1-2-4,1-1-19,2 0-3,2 0-5,11-2-9,-11-1-6,13 3-8,-1-4-12,-13-3-5,14 2-10,-14-1-6,1 0-14,12-1-3,-12 1-10,-3 0 1,0 0-10,-2-1-5,0 1-7,-5 0-16,-8-1 9,-1 2-2,-2-1-4,-6 0-6,0 0 5,-3 0-7,-1-1-3,-9 1-4,14-2-4,-9 1-7,-5 1-1,0 0-4,13 0 1,-13 0-4,0 0-5,0 0 1,0 0 0,10 0-4,-10 0 3,0 0-3,0 0-3,0 0 2,0 0-3,0 0-7,0 0 7,0 0 1,0 0 0,0 0-1,0 0-1,0 0 2,0 0 3,0 0 4,0 0-8,0 0 2,0 0-4,3-5-1,-3 5 3,0 0 1,0 0-6,0 0-1,0 0 4,-14-7-1,14 7-4,0 0 4,0 0-3,0 0-11,0 0 14,0 0-1,-4-3-3,4 3 1,0 0 1,0 0 1,0 0-2,0 0 1,0 0 1,0 0-1,0 0 3,0 0 6,0 0-2,0 0-5,0 0-4,0 0 10,0 0-2,0 0 1,-3-6-5,3 6 2,0 0 0,0 0 5,0 0-4,0 0-14,0 0 1,0 0 6,0 0 4,0 0-3,0 0 2,0 0-1,0 0-1,0 0-2,0 0 3,0 0-1,0 0 6,0 0-7,0 0-6,0 0 6,0 0 3,0 0-1,0 0 1,0 0 1,0 0-1,0 0 2,0 0 0,0 0 0,0 0-9,0 0 0,0 0 2,0 0 4,7-5 1,-7 5 0,0 0-2,0 0 4,0-6 6,0 6-2,0 0-1,0 0 10,1-5-8,-1 5 6,1-2-3,-1 2 1,2-4-3,-2 4-4,0 0 0,-3-5-1,3 5-1,0 0 0,0-4-10,0 4-11,0 0-11,0 0-42,0 0-19,0 0-38,0 0-53,-4-5-53,4 5-56,-10-1-50,10 1-56,-15-5-303,8 4-754,7 1 333</inkml:trace>
  <inkml:trace contextRef="#ctx0" brushRef="#br0" timeOffset="93954.47">21678 5639 182,'0'-10'241,"-1"4"-8,-3-4-8,3 4-16,-2-4-10,-3 3-2,3-2-16,1 3-17,-1-1-17,-1 0-14,2 2 0,-1-1-1,-1 1-5,1-1-5,1 1-5,1-1-4,-4 0-4,1 0-10,-1 0-1,1 0 4,0 0 7,-1 0 0,1-2-1,-2 0-5,2 2-11,-5-4-9,1 3-6,-2-6-5,0 3 0,0 3-4,-3-5 8,0 3-23,-4-4-9,1 2 2,-2 0-5,3 0-3,-7-4-6,3 6-5,6-2-6,-5-1 8,4 1-7,-4 2 0,3-4-6,-5-3 6,2 4-8,-8-1-2,3 0-7,-5-2 7,1 3 0,-1-1-2,-1 2-5,-1-1 15,0 2-32,-1 1 16,5-2-1,-6 4 2,2-4-1,-3 4 4,1 0-3,1 2-8,4-1 4,-4 1-1,3 0 10,7 4-9,-2-2 0,2-2-2,1 4 4,-1-2-5,2 0 0,1 2 1,-1 1 2,2 0-7,-2 0 5,1 0 4,-1 1 2,1 3-1,0 1-3,-2-1 1,-2 2 2,-3 6-2,-5-3-10,7 1 17,-4 2 2,3 1-3,6-6-2,-5 10 6,-2 0-1,3-2-3,3 3 1,-4 1-4,1-3-1,3 1 6,2-1-6,-1 3 0,3-5 3,2 2 1,-6 3-5,4 2 0,2-5-7,-2 5 2,-2-2 16,2 2 13,-2 0 0,2-1 1,-3 2 7,1-2-2,2 1 0,-6 0-2,3 1 0,1-1-6,1-1-2,0 2-7,0-2 8,4-4-2,-4 5-2,1-1-4,1 3-1,1-9-1,-1 11 3,-1-6-6,3 4 0,1-5-5,-1 4 2,3-4-2,0 6 3,0-4-1,4 5 0,-1 0 0,-2-1 1,4-5-1,2 0 0,-3 9 3,1-9-5,3 0 0,2 1 5,-4-1-2,1 0-3,2-1 2,-3 1-3,4 0 0,-1-2-1,0 2 2,4 1-1,-2-2-11,3-1 13,-4 2-5,3-1 1,-2-1 3,2 2-3,-1 0 0,2-3 2,-1 0 1,2 1-3,0-1-3,-2-1-6,0 1 6,-1-4 4,3 4 0,-1-1 2,-1-1-4,1-1-1,0 1 2,-1-3-1,-3 2 1,3 0 3,-3-2-2,3 1-3,-1 0 7,1-3-4,-3 5-1,4-3-1,-4 1 4,3 0-3,0 1 1,-3 0-2,-1-1 3,3 5-3,-2-1 2,-1-5 1,3 6 1,-1-5-3,-2 4 1,0-3 0,0 1 0,2 3 1,-1 0-2,0-1 0,2 0-1,2-4 2,-3 2 3,2 3-7,4-2-1,0-1 0,0 1 3,1 0-9,0-1 9,4 1-2,-3-1 1,-1-3 0,4 3-2,-3-1 2,3-1 1,-3 1-6,0-2-3,2 1 9,-2-2 0,-1-1-1,0 3 0,1-6 3,3 7-2,-1-3-2,2-1 4,-3-1-2,6 0 1,-2 1-2,4-1-4,8-1-4,-8 0 10,3 1-1,5 0 0,1-1 3,1 1-5,-11-2 3,13 3 2,0-2-2,-1 1-5,-2-1 4,3-3-2,-3 3 0,2-2 0,-4 1-6,3-1 1,-1-2 2,-5-1 5,6 1 2,-2-2-2,1-1 1,1 0-1,2 0 2,-3 0-3,0-1 2,0 1-2,1-2 3,-5 2-4,5 0 2,-1-1 3,-11 1-4,3-2-1,-3 2 0,3-1-6,2 1 6,-9-2 1,-2 1 4,2-3-3,0 2-1,6-2 2,-1 1-2,-1-3 0,2 0 0,-2 2-2,0-6-2,1 5 4,3-4 0,-1 2 1,8-4-2,-5 0 3,4 1 4,3 0 1,-5-1 9,2 2 1,-2-2 0,2 0-1,-9 2 1,1 0 5,7-4 1,-8 0 1,0 4-4,6-5 2,-7 3-1,-1-2-1,3-4-5,3 0 0,-2-1-6,1-2 2,-1 2-3,2-3 3,-4 3 1,3-1 15,-2 0 5,0-1 2,1 1-5,-2-2 16,1 2-1,-5 2 5,0-2 0,-2 1-2,3-4-1,-3 4 1,3-4 0,-6 0-7,4-3-3,0 2-7,-7-6-3,8 2-1,-4-4-5,-1-1-1,-1-3-4,2-1-3,-6 2 0,0 2 1,-4-2-3,2 3-2,0 1 0,-2 4-1,1 1 0,-4-2-2,-2 4 4,1-4-4,-1 4-1,-1-1 7,-4 0-8,3 7 1,0-2 3,-7-3-1,6 3 2,0 1-7,-2 1 1,4-1 0,-1 3-2,2-2 1,-4 0 0,4 0-1,1 3-9,0-3 11,1 5-3,1 0-7,-2 1 10,4-1 0,-1 6 0,1-1-4,0 1 5,-2 2-2,2-1-3,-2-1 6,2 2-6,0-1-1,0 2-7,0 3 8,0-7-1,2 4 3,-2 3-1,0-5 3,0 2-1,0 3-5,0-7 5,0 7-2,-2-7 3,4 4-16,-4-1 11,2 4 4,-1-5-2,1 5 1,-4-6-1,3 3 2,1 3 2,0 0 1,0 0-1,0-4-2,0 4 0,0 0 3,0-6 2,0 6-6,0 0-9,0-4 11,0 4-3,0 0 4,0-5-2,0 1 2,0 4-3,-2-6-1,2 6-1,-2-4-1,2-2 4,0 6 4,0-7-2,0 3-4,-2 1-4,0-1 5,2 4 5,-1-6 4,1 6 5,-3-6-4,2 4 1,1 2 0,0-5 1,0 5-11,-2-5 4,2 5 3,0-4-2,0 4-1,0 0 1,-2-4 0,2 4-3,0 0-2,0 0 0,0 0 2,-4-3-1,4 3 0,0 0-3,0 0 1,0 0-1,0 0 0,0-4-12,0 4 16,0 0 0,0 0-3,0 0-4,0 0 4,0 0-10,-1-4-4,1 4-7,0 0-3,0 0-17,0 0-5,0 0-9,0 0-9,0 0-12,0 0-12,0 0-15,0 0-24,0 0-26,-11 6-35,11-6-46,0 0-33,-7 1-37,4 0-20,-3 2-50,2-2-75,4-1-276,-13 0-783,13 0 346</inkml:trace>
  <inkml:trace contextRef="#ctx0" brushRef="#br0" timeOffset="108041.19">20377 6466 16,'-6'3'113,"1"1"-5,1 1-8,0-2 7,-1 0-4,-3 2-8,2-2 0,2 0-2,-1 0 5,-1 2-3,2-5-1,1 3-6,-1 0-4,4-3 1,-7 2-9,4 1 3,3-3 0,0 0 5,-5 3 6,2-1 7,3-2 7,0 0 13,0 0 9,0 0 10,0 0 1,0 0 6,0 0 0,0 0-3,0 0-10,0 0-12,0 0-19,0 0-6,-6-6-11,6 6 4,0 0-12,-4-4-4,4 4-5,0 0-4,0 0-9,-1-3-4,1 3-11,0 0 10,0 0-10,0 0-10,0 0-4,0 0-1,0 0-2,0 0 7,0 0-14,-3 14 2,0-6-1,-1 3-1,-4 5-4,-2 8 4,-3 0-6,2 2 3,-6 1-7,0-1 3,2 2 0,1 0-1,1-1-1,3 2-1,1-3 7,3-7-6,4-1-3,2 2 11,4-1 6,4-4 2,5-1 10,11-1-3,10-3-4,25-1-3,36-2 2,12-5-5,12-2-3,2-5-34,10-3-41,4-3-50,7 0-52,6-5-73,8-2-94,-3-4-264,0 0-643,-5 0 285</inkml:trace>
  <inkml:trace contextRef="#ctx0" brushRef="#br0" timeOffset="110904.62">21802 6234 88,'-6'-3'165,"1"0"1,0-2-1,1 4-11,0-1-16,4 2-9,0 0-9,-5-3-19,5 3 1,0 0 5,0 0 1,0 0-3,0 0-8,0 0 1,0 0-4,15 6-3,-10-4-5,4 1-7,-2-2-10,5 2-1,-1 0-8,2-2-7,-1 2-7,10 2-10,-3-2-20,5 0-31,3 0-48,3 3-50,-2-4-43,-1 0-210,-6-2-396,-3 0 175</inkml:trace>
  <inkml:trace contextRef="#ctx0" brushRef="#br0" timeOffset="111096.43">21646 6491 1829,'-14'4'89,"5"-2"24,2-1-36,0-1-8,7 0-23,-11-3 12,8-1 3,3 4-4,0 0-4,19-9-5,-1 3-2,14 1-5,5-1-5,16 2-7,0 2-10,6-1-41,4-1-29,-4 4-36,3-2-54,-2-1-42,0 2-182,0-3-395,-1-2 175</inkml:trace>
  <inkml:trace contextRef="#ctx0" brushRef="#br0" timeOffset="111435.78">22933 6094 232,'-5'-16'246,"-4"2"-19,0 6-1,0 0-15,2 2-18,0 2-19,-4 2-17,1 5-2,-7 2-10,-1 7-12,-4 7-7,1 3-15,-1 5-6,5 1-10,-1 4-7,5 0-8,7 0-4,1 4-10,5-2-2,0 1-7,10-2-3,3 0-3,6-2-5,3-2-5,20 3-2,2-4-3,5-4-2,6-7-4,-1-3 0,4-6-5,0-1 0,0-7-1,-3-7-4,-5-1 2,0-7-1,-15 0 3,-3-5 4,-5-2 0,0-3-2,-3-4 3,-8-4-3,-4 0 7,-7-15-4,-5 13 1,-6-11-3,-8 1-2,-4-2-3,-9 2 3,-5 6-9,-6 1-3,-4 3-2,0 8-28,-4 0-27,-8 4-27,1 7-42,-4 2-45,0 6-66,-2 0-69,1 4-197,-6 2-531,2 2 236</inkml:trace>
  <inkml:trace contextRef="#ctx0" brushRef="#br0" timeOffset="111739.01">8613 8721 1529,'-10'-9'-1,"2"2"-46,7 1-97,1 4-101,0 2 63,0 0-198,-27 14 88</inkml:trace>
  <inkml:trace contextRef="#ctx0" brushRef="#br0" timeOffset="112964.84">4650 12635 1672,'-4'-11'-45,"-1"8"48,0-3-17,-4 0 6,3 3 2,-1-1 3,1 2 7,0 1 10,1-1-10,5 2 5,-12-1-4,9-1 5,3 2-3,-6-4 7,1 3 4,5 1 7,-1-5 8,1 5 11,-4-4 10,3 1 8,1 3 5,-3-6-7,3 6 7,0-5 2,0 5 4,0 0-4,0 0-5,-1-4-1,1 4-8,0 0-4,0 0-8,-3-3-2,3 3-9,0 0-2,0 0-2,0 0-6,0 0 2,0 0-4,4 12 0,-1-6-2,-1-2-3,1 2-3,3 4 0,-1 1-1,2 5 0,-1 1-3,2 8-2,-2 2 3,-2-2 0,0 1-1,-2 2-1,-1-3-1,-1-4 1,2-2-4,-2 0 1,1-3 1,0 1-4,3-3 0,-1-2-1,3-2 11,0-2-11,3-1 0,4-6-2,1-3 5,13-9 1,0-5-3,15-10 5,7-5 3,21-21 3,-1-2-1,3 2-1,2-4 4,5-1 0,1 0 5,0-4-8,-1 3 1,3 3-5,2-2 0,-3 7 5,-4 1-1,-24 23-3,-2-1 2,-5 3 7,-14 10 6,-6 1-3,-9 7 1,-5 0 7,2 2 10,-4-1 17,-5 4 15,4-2 3,-5 1-2,0 0-6,1 0-1,-5 2-10,5 0-1,-5 0-8,0 0-6,8 0-11,-8 0 4,0 0-6,0 0 0,6-2-7,-6 2 0,0 0 1,0 0-6,7 4-6,-7-4 20,1 2-22,-1-2-1,0 0 0,0 0 2,1 5-3,-1-5 10,0 0-10,0 1 7,0-1-7,0 0 1,0 0 3,0 0 0,0 0-4,0 0 3,0 0 1,0 0-4,0 0 4,0 0-2,0 0-3,0 0 9,0 0-10,0 0 4,0 0 1,0 0 3,0 0-5,0 0-2,0 0 11,0 0-12,0 0-4,0 0-3,0 0 8,0 0-2,0 0 0,0 0 2,4 4-6,-4-4 9,0 0-3,0 0-6,0 0 3,0 0-3,0 0-4,0 0 0,0 0-10,0 0-8,0 0-20,0 0-20,0 0-31,0 0-35,0 0-51,0 0-55,-5 11-60,0-2-233,-8 7-572,3 8 254</inkml:trace>
  <inkml:trace contextRef="#ctx0" brushRef="#br0" timeOffset="114291.95">4521 15641 79,'-4'-7'111,"-5"-2"-12,7 2-1,-2 0-2,0 0 1,2-2 2,-1 1 8,0 3-1,2 0-2,-3 1-5,2-1-6,-2 1-4,0-1 2,0 1-1,-1 1-6,1 0-13,-1 2-6,5 1-6,-10-5-4,5 3-2,1 1-5,0-2-3,4 3-4,-10-1-6,6-3-6,-2 2-1,1-1-2,0 0-7,-2 1 2,3-1-2,-2-1 1,2 1-3,0 1-3,4 2 0,-5-4 0,0 0-2,5 4 3,-6-3 3,2 1 6,0-1 1,4 3 5,-5-1-10,1-1-3,0-3-2,2 2 3,-5 1-2,3-2-3,1 1-3,-5-3 0,4 0 0,-1 2-6,1-2 6,0-3 0,-2 3-1,3-2 8,2 2 9,-3 1 8,3-1 8,-2 2 8,2 0 7,1 4-2,-4-6 0,3 2-2,1 4-4,-3-4-4,3 4-3,0 0-6,0 0-4,0 0-2,0 0-2,8 19 7,0-10-14,-3 2 0,1 0-6,3 3 1,3 0-2,-1 1-1,-3-5 32,3 2-6,1-1-4,-2 3-1,0-1-1,3 2-8,-5-5 1,0 1-3,2 1-8,-3 3-9,0-3 12,-1 0-3,-2-1-1,4 4-1,-5-5-15,1 3 14,1-2-5,-1-3 5,0 3-5,-3-5 0,3 2-3,-1-4-2,0 0 3,0-2-4,1 2 3,-3-4 2,3 3 3,-4-3 13,0 0 1,0 0 2,9-10 0,-5 4 0,1 2 1,-4-1-1,4-1 4,2-4-7,-2 7-2,-1-3-1,3-4-2,1 4-2,0-3-1,1-6-2,5 1 7,-4-3-10,12-4 7,-1-7-7,9-12-3,-1-7-18,8-4 16,14-29-3,4-1 5,4-4-4,5-2 5,-3 2-5,1 4 4,4 9 0,-4 7-1,-20 21-4,-5-3 11,-2 7-8,-4 2 5,-12 13 0,2 3 0,-6-3 4,2 6 1,-8 4-15,-4 3 12,0 0 5,0 2-1,-1 0-3,0-3 4,2 4-11,-2 0 2,-2 3-15,1 0 19,0 0-2,-1 1-11,-2 5 2,3-7-4,-2 5-19,-1 2-27,1-6-43,-1 6-59,0 0-70,0 0-83,-2 15-269,0-2-621,1-3 275</inkml:trace>
  <inkml:trace contextRef="#ctx0" brushRef="#br0" timeOffset="122744.09">23510 13528 5,'-3'2'94,"1"1"-2,-1-1-11,3-2-13,-4 4-3,4-4 0,-1 4 1,1-4 5,0 0 4,5 4 6,-2-3 4,2 1 3,-5-2-6,12 1 5,-5-1-1,-1 0-4,4 0-1,-3 0-7,-1 0-8,3 0-12,-4 0 1,4 1-4,0-1-2,-4 1-6,3 0-4,3 0-6,2 1 0,0-1 1,0 0 9,6 2-6,-2-3-4,2 2 1,10-1-1,-1 2-5,4-2 11,0 0 6,0-1-4,-4 2 3,0 3 0,-1-5-4,-6 3-2,0-3-1,-4 3-4,2-2-1,-5 1-7,-1-1 0,-3 1-2,0 2-2,3-2-4,-1 2 1,-2-3 0,1 2-4,0 2 0,1-4-1,1 2 0,1-1-3,3 0 0,3 4 3,-3-1 5,6-2 0,5 3 2,-6-1 8,7 1 6,-1 1 0,4 0 11,-2 0-12,-2 1 2,5-5 3,-4 3-5,1 0 0,-5 1 7,4-2 4,-9 0-2,7 1-8,-4-4-4,-3 3-4,2-2 1,-2 4-7,6-4 3,-7 2 13,3-1-18,-2-1-2,-2-2-1,1 1-1,-1-2 3,0 3 3,-4-3 3,0 3-1,-1-3 0,-3 3 1,3-2-5,-5-1-3,-3 3 1,0-3 2,0 3-1,-5-3 3,8 0 1,-4 1-7,-4-1 2,0 0 0,0 0-5,6 0 1,-6 0-4,0 0 10,0 0-11,5 0-3,-5 0 4,0 0-3,0 0 4,0 0-6,0 0 6,0 0-6,0 0 5,0 0 9,0 0 2,0 0-1,0 0 4,0 0-7,0 0-5,0 0 7,0 0-9,0 0 12,-9-7-17,9 7 3,0 0-1,-8-1 0,8 1-10,0 0 5,0 0 17,-7 0-14,7 0-2,0 0 4,0 0-4,0 0-2,0 0 7,0 0-14,-8-2-3,8 2-10,0 0-18,0 0-30,-2-4-34,2 4-32,-11 0-18,11 0-26,0 0-26,-16 0-27,9 0-47,7 0-161,-14-2-476,5 1 211</inkml:trace>
  <inkml:trace contextRef="#ctx0" brushRef="#br0" timeOffset="135333.87">11430 4820 6,'-4'2'58,"2"2"-5,-1-2-2,3-2-10,-3 4 0,3-4-1,0 0-12,-1 4 11,1-4 23,0 0 30,0 0 13,9 3 12,-5-3-4,-4 0 0,15 3 0,-3 1 14,-2-3-6,9 0-11,-1 2-8,5-3-6,5 0 2,3 2 0,2-3-9,3 1 7,20-3-2,2 3-7,4-3-9,32-4-8,-4 2-4,5-6-11,-4 2-4,3-2-4,-3 2 1,0-3-9,-26 6-3,24-3-1,-30 5 1,0 0 0,-7 4-6,-19-2-4,-4 2-5,-11-1 1,-5 1-1,-3-2 5,-5 2 2,-1 2-4,-4-2-2,0 0 0,0 0-6,-38 3 1,12 2-1,-6 0-11,-3 2-14,-2-1-15,1 4-20,-2-2-20,3-1-37,4 3-20,1-4-40,13-1-26,6 1-45,2-4-125,5 1-387,4-3 171</inkml:trace>
  <inkml:trace contextRef="#ctx0" brushRef="#br0" timeOffset="137328.449">21471 1592 62,'0'0'101,"0"0"-14,0 0-6,0 0 1,0 0-3,0 0 3,0 0 6,0 0 4,0-4-3,0 4 1,0 0 4,3-5 8,-3 5 2,0-5 3,0 0-3,0 1-11,0-1-8,-3 2 13,3-3 4,-1 2 4,0-2-7,-2 1-11,2 1-3,-2 1-5,2 0-9,1 3-9,0 0-8,0 0-1,0 0-9,0 0-1,-13 11 2,8-1-2,0 5 5,-4 2 2,-5 7-2,1 2-1,-3 1 1,-2 4 0,-1-3-3,-2 1-6,-1 3-1,-2-7-5,1 5 2,1-5-4,-1 3-3,0-5-6,9 1-3,-4-2 4,7-6-10,1 1 3,5-6-3,-3 3 1,3-4-5,0-1 4,0-1-4,3-4 3,0 2-6,-2-2 13,4-4 15,0 0 1,-3 4-5,3-4-3,0 0-1,9-21-4,-4 9-1,0-6-8,7-8-2,2 0 0,-2-5-5,4-1-3,7-11-1,-9 11 6,7-13-14,-5 12 0,1 2 5,2-10-4,-2 10-3,-3-1 1,-1 2-3,2 2 5,-2 0-2,-1 3 7,1 0-3,-1 3 3,-5 6 6,-1 1 8,-3 6 11,-1 2-5,0 1 2,0 0-10,0 3-1,3 2 3,-5 1-6,3 9 4,3-1-5,-5 11 11,3 5-3,0 8 1,0-1-1,0 15 6,-3-13-1,5 15 2,-2 2-4,0-2-2,4-3 7,1 1-11,-3-10 9,2 11 2,-2-13-11,4 12-4,-2-14-6,0-1-18,1 1-18,-3-1-23,0 0-35,-1-4-29,-1-2-27,0-5-48,-3-4-30,1 1-31,-2-1-223,-4-8-520,-1-2 230</inkml:trace>
  <inkml:trace contextRef="#ctx0" brushRef="#br0" timeOffset="137509.21">20942 1839 86,'-2'-6'222,"0"-1"-20,6 2-18,5 0-24,5 2-13,14-2-15,7 5-14,3 2-11,17-1-13,2 4-8,5-1-28,-2 2-25,1 0-35,1 2-53,3-2-45,-1 4-146,-7-7-266,3 1 118</inkml:trace>
  <inkml:trace contextRef="#ctx0" brushRef="#br0" timeOffset="138050.79">22449 1682 242,'-9'-16'224,"1"7"-5,-1-6-24,0 1-11,2 5-15,-2-3-16,0 4-5,1-2-10,-3 2-15,-1 0-9,-1-2-7,3 5-6,1-1-2,-5 0-9,1 2-7,-1 3-4,-5-2-10,-1 3-5,-7 6-6,-4-1-7,1 7-3,-5 0-3,-1 2-5,0 0-3,2 4-2,-8 8-3,12-8-6,2 2 2,0-2-5,3 2 1,6 0-6,8-5-4,0 2 1,3-2-5,4-1 1,4 0-4,0-3 2,3 2 1,6-4-2,0 1 1,6 1-3,4-4 1,12 0-1,-2-4-3,4-3 0,3-4-3,1-1 9,0-6-1,-5 0-3,0-5-5,0-3 1,-5-3 0,-6-3 0,0-4-1,-5-2-2,0 0 4,-6-3-5,1 1 4,-5-2-1,-5-1 2,-6-1 8,5 3-5,-4-1 14,-6 3 21,2 2 6,-1 3 12,-1 1 21,5 5-6,-5 4 25,7 2 4,-1 4 4,2 2 2,-1 2-16,0 1-10,0 1-6,3 2-12,0 3-8,0 0-1,0 0-7,0 0-4,6 27-4,-2-10-5,1 3-5,3 11-2,-1 2 4,-2 3-2,2-2-11,-2 1 2,-1 12 1,1-13-6,-3 0-11,0 0-25,-1-1-26,-2-1-27,-1 0-33,0-1-20,-2 0-24,3-3-23,1 0-17,1-9-18,3 0-19,0-1-15,6-1-11,3-4-27,5-1-163,1-5-479,17-1 212</inkml:trace>
  <inkml:trace contextRef="#ctx0" brushRef="#br0" timeOffset="138490.31">22901 1667 8,'-10'-26'163,"-1"2"-6,2-3-7,-4 4 1,5 5-2,-2 1-3,4 5 14,-3-3 1,4 4-8,-2 0-9,3 4-14,-1 0-8,3 1-15,-2 2-12,1 0-11,3 4-6,0 0 12,0 0-4,-24 11 1,16-3-2,2 0 4,-6 6-3,1 0-9,-6 3-6,-6 2-3,2 0-6,-2 2-9,-2-1-2,1 4-3,1-5-8,5 2-2,-1-2-6,5-4-1,1 2-3,8-3-6,-3 2-2,3-4-3,5-1-2,3 0-1,3-1-2,3-1 0,6 1-5,6-4 0,6-2-3,1-1 1,2-9 3,0 2-5,-1-5 2,-2-4 2,1-4-5,-6 2 3,-3-6-1,0 0-3,-8 4 6,0-5 13,-5 3 29,1 1 12,2-6 18,-4 8 4,-2 0 49,0 1 2,-1 3 3,0 2 9,-2 3-1,1 0-16,1 4-8,-1-2-19,-1 5-11,1-4-8,-1 4-7,0 0-8,0 0 18,3 23-3,-1-7-7,1 3-5,1 5-8,3 4-7,4 2-4,-4 0-4,6 2-5,-3-1-7,0 4-7,2-2-33,-2 2-57,-1-3-67,0 0-60,0 5-52,-8-4-80,3 3-80,-9-4-337,0 2-796,-3-3 353</inkml:trace>
  <inkml:trace contextRef="#ctx0" brushRef="#br0" timeOffset="139551.76">21222 2820 1830,'9'-7'77,"-8"5"-37,-1-2 3,4-1 11,-4 1 19,-4-2 7,3 0 0,1-1 6,-4 2 21,4 0-6,-5-5-12,2 5-7,1-1-6,-5-3-8,4 1-3,-5-2 0,2 3-7,-1-2-8,-1 0 7,-2 3 1,-1-2 4,2 2 4,-9-1-1,1-2-1,-2 3-7,-1 2 3,2-1 1,-1 4-1,-3 2-2,0 0-6,3 2-2,-1 2 0,-1 1 6,-4 3-12,7 1-6,2-1-1,1 4-4,1 0 4,0-1-11,5 2 7,1 0-5,-1 1-10,7-5-24,-2 3 28,4-1-1,4-2-2,2 2-7,-1-2 1,3 0-3,6-4-3,0 5 1,4-5 0,0-2 9,4-1-5,-2-1 4,-1-6-4,2 0-7,0-1 22,-4-5 10,2 1 7,-3-4 11,-1 1 1,-2-1 7,-2 0 22,-1-1-11,-1 2 15,-3 0 13,-1-1-2,0 3 6,-2-3-3,1 4 5,0 1-4,-1 0-6,-2 3-4,-1 0-13,1 1-11,1 2-9,-2 2-6,0 0-10,0 0-2,0 0-3,3 14-8,-4-3 0,2 5-1,-1 4-4,2 8-4,-2-2 0,1 5-4,4 0-5,-2 15 8,-1 0-6,-2-10 1,1 11-11,-2-10 6,2 10-16,-2-14-3,0 3-7,-3-1-21,-5-3-1,3 1-9,-2-4-18,3-1 1,-6-3-3,-4-1 8,3-8-3,-6 1-8,-4 0-15,4-9 4,-13 2-14,3-3-24,-7-4-26,0-5-24,2 2-28,0-4-28,3-3-37,0-4-49,8-2-51,4 1-297,1-10-711,8-3 314</inkml:trace>
  <inkml:trace contextRef="#ctx0" brushRef="#br0" timeOffset="140778.4">21319 2991 256,'4'-9'351,"-3"-2"-4,3-2-12,0-1-21,-2-1-11,2 5-30,4-5-14,2 1-20,4 1-18,-1 0-21,4 1-17,3 4-16,3-4-13,5 3-19,-6 3-8,6 2-9,-7 2-8,-1 2-13,2 2-11,-1 5-9,-3-1-10,1 1-4,-2 5-6,2 7-10,-1 0-2,-2 4-4,-6 0-3,1 6-3,-4-4-2,-6 4-2,1-2-9,-3-2-5,-1 3-1,-4-9-6,0 0 1,-3-3-16,2 2 13,0-6 1,1-3 1,1 0-2,1-3-14,1 0 27,-2-3 29,4 1 15,1-4 4,0 0 3,0 0-8,0 0 0,4-19-3,1 2-5,4 3-5,1-10-8,4 2-2,0-1-3,1 0-10,3-3 0,0 2 0,0 2-4,1 2-6,-1 2-8,3 1-20,0 1-7,1 2-17,4 2-11,-2 0-18,1 0-8,2 5-8,1-2 7,-2-1-15,1 7 25,1-4 9,-8 3-5,7-5 7,-9 4 10,1 1 1,-6 0 10,0-1 0,-4 1 4,1-3 4,0 1 22,-3 1 6,-2 1 4,-1-4 4,-2 2-1,2 2 11,-4-3-2,0 4 0,-3-2-1,3-1-1,-1 2 5,-3 2-4,4 2-3,-9-2-1,9 2-17,-16 3 15,7 1-1,-3 3-2,-6 0 0,2 7 2,-9 2 12,4-1-1,-2 2 3,1 2 1,-1-2 4,1 4-5,-1-1 3,1-1-5,2 3-3,1-3-1,0 0-2,5-7-2,2 3-6,3-2 2,-1-2-3,5-1 1,1-2-12,0 2 5,4-2-3,0 1-3,0-6-2,7 1 3,-1 2 2,8-3 2,4-1-11,1-5 8,3-2 0,6-3 2,-2-4 1,-1-1-1,-2-2 15,-1-1 13,-4-2 1,0-3 27,0 2 0,-3-4-2,-4 8 5,5-7 17,-6 5 5,1 2 3,-2-2 4,-2 7 19,-1 1 5,-1 3-7,0 0-7,-1 1-9,-1 2-14,-1-2-12,0 2-6,-2 3-9,0 0-5,0 0-6,5 8 8,-3 0-13,-2 3-3,0 3-3,2-3-6,-2 5 5,2 2-6,-2 3-5,4-1-3,0-1 5,2 4-5,1 2-3,4-1-6,3-3-5,4-1-19,5-1-6,3-1-9,0-5-10,6 0-9,-2-3-10,0-6 6,5 0 3,-4-5 3,-1-2 8,-3-1 3,1-6 3,-9 0 6,-1-2 1,0-5 2,-4 0 4,-1-6 0,1-4 6,-6 0 0,-3-3 5,-4 5 1,-1-2 2,-5 3-1,1 5 0,0-1-1,-1 3 9,-5 1-4,5 0 4,-4 4 3,2 1 1,0 3 6,-1-1-4,1 5 2,-4 0-2,-1 3 0,-1 3 0,-6 1-3,-2 0 2,5 7 2,-2-2 0,1 6-2,-6 2 0,9-2-3,-6 4 2,4-3-1,3 8 3,-1-2-1,6 0 1,-2-2-1,5-2-5,0 2 0,4 1 4,0-5-4,2 1-5,1 0 0,4 0-8,3-2-3,3-2 7,1-1 2,6-3-7,-1-3-5,10-1-6,-1-2 3,5-5 3,-3-5-4,0 0 3,-3-3 1,1-6-3,-1-5-1,-2-5 8,-1 0 4,-5 0-2,3-7 2,-10 6 1,-5-4 5,-1-1 1,-2-1 2,-3 2 12,-3 0 6,0-2 5,-1 1 4,0 3 16,-2-1-1,1 6 19,2 5-5,-1 1-1,2 3-2,-1 5 11,-1-1 2,4 4-9,-1-2-2,-1 4-10,1 2-6,0 2 0,1 2-8,0 0 2,-4 11-5,4-1-3,-1 5-5,2 4 3,-1 6-4,3 5 5,-1 2-13,1-3 6,-2 2 4,3 3-8,-4-2-3,3 5-20,-1-3-19,1-1-32,-2 2-35,0 1-43,2-4-56,-2-2-33,-1-2-75,3 0-42,-5-9-57,7 0-58,-7-3-330,4-6-859,1 1 380</inkml:trace>
  <inkml:trace contextRef="#ctx0" brushRef="#br0" timeOffset="141974.61">23482 2927 333,'6'-7'328,"0"-3"-13,-2 2-23,0 1-9,-1 0-17,-1 3-11,2-2-19,-3-1-9,2 2-31,-3-1-11,0 0-9,-3 0-29,3 6 10,-2-8-18,-1 4-4,2 0-13,1 4-5,-3-5-9,1 1-11,2 4-6,-3-3-8,3 3-10,-2-6-2,2 6-8,-3-4-3,3 4-8,0 0-7,0 0-1,-1-3-10,1 3 0,0 0-6,0 0-5,0 0-4,0 0 4,0 0-4,0 0-5,5 10 3,-5-10 1,6 10-5,-2-8-1,1 2-4,0 2 2,0-1 0,3-1-3,2 0 2,2-2-3,5 2 1,-4 0 0,4-6 4,-2 2 4,2 0 7,-3-2 6,-2-1-11,0-3 9,-1 1-6,-4-3 2,2-1-2,-2 1-1,-4-4 1,0-1-10,-3 1 4,-1 0-2,-3 0-9,-5-4 0,-1 3-6,-1 0 0,-2 2-1,-4 2 2,3 1 0,-3 0-1,4 4-16,3-2 19,1 3-5,0 0 5,4 2-4,-1-2 5,1 1-6,1 1 4,4 1-2,0 0-7,0 0 1,-13 3 4,13-3 6,-4 3 1,4-3-4,0 0 0,0 6-1,0-6 1,0 4 1,0-4 3,4 4-2,-4-4-14,6 5 14,-4-4 1,1 2-1,1-1-2,-2 1 3,-2-3-2,5 3 1,-5-3 3,4 2 7,-4-2-7,2 2-2,-2-2 3,4 3 5,-4-3-4,0 0 6,0 0-3,0 0 2,3 1-2,-3-1 3,0 0 0,0 0 1,0 0-3,0 0 1,0 0 6,0 0-3,0 0-4,0 0 5,0 0 2,0 0-4,7-6 6,-7 6-5,0-2 4,0 2-2,0 0 5,0-8-4,0 8-6,0-6 1,0 3-4,0 3 2,0-7 0,1 6-4,-1 1 3,3-6-1,-3 6-1,0 0-3,0 0 2,-3-6-8,3 6 5,0 0 1,0 0 1,0 0-1,0 0-1,0 0 0,-1-2 1,1 2-2,0 0-1,0 0 1,0 0-2,0 0 1,0 0 2,0 0-2,0 0 1,0 0-3,0 0-2,-2-4 8,2 4-4,0 0 2,0 0-4,0 0-1,0 0 8,0 0-4,0 0 2,0 0-4,0 0 1,0 0-4,0 0 2,0 0 0,0 0 3,0 0-1,0 0 0,0 0-2,0 0-3,0 0 7,0 0 6,0 0-2,0 0 5,0 0 6,0 0 1,0 0 4,0 0-5,0 0 3,3-3 2,-3 3-2,0 0-1,0 0-1,-1-4 0,1 4-5,-2-5 2,2 5-8,-7-4 2,4 1-3,3 3 5,-7-4-3,3 2-3,-2 1-2,-1-3 1,-3 3 2,0 0-2,2-2-1,-3 3 0,1-3-4,-4 3 2,1 1 2,-6 2 0,1-1-5,-4 5-4,-5 2 7,0 1 3,2 2 0,-1 2-2,-2 0 1,0 0-3,1 2-1,0 1 2,-1 2 3,8-1 1,4-5 0,2-1-5,0 4 2,4-2 5,2 2-3,1-4 0,3 2 0,1-2-3,3 6 1,3 0 7,5 7-3,3-7-6,8 2 6,8 1-1,3 0 1,14 4 0,6-6-7,2 1 6,5-1 1,0-4-4,-4 0 3,-2-6 0,-12-4 3,2 0-9,-4 0 5,-2-5 4,-2 1-4,-5-2 13,0-1 8,-9 1 5,-1-3 2,1 0 2,-6 1 5,1 0 5,-2-1 0,-3-1-1,-2 2-5,2-3-4,-5 4-5,0-3-5,-1 4-8,-3 1-18,3-6-24,-3 6-38,0 0-34,-6-8-35,1 4-51,5 4-44,-13-1-52,-1-2-48,1 4-65,-1-1-397,-4-1-854,-1-2 378</inkml:trace>
  <inkml:trace contextRef="#ctx0" brushRef="#br0" timeOffset="143524.3">23950 2116 114,'0'0'150,"0"-6"-10,2 3-15,-2 3-13,1-5-10,-1 5-5,0 0 0,3-1-3,-3 1-1,0 0 7,0 0-5,4-3 7,-4 3-1,0 0 4,1-4 6,-1 4 1,2-5 1,0 2 2,-2 3-1,2-4-9,0-3 17,-1 2 1,0 1-2,0-2-17,1 1-4,1-1 0,-1 1 3,-2-1 3,1 0 6,-1 1-7,1-1 13,-1 0-12,0-1 1,1 1-13,1 0 10,-2 2 12,0 0 7,0-1-7,2 2 3,-2 3-16,0-9-13,0 9-4,0-1-9,0 1-12,0 0-6,0 0-10,0 0 0,0 0 3,-2 12 12,-1 1 24,2 5-4,-2 1-2,-4 10 2,0-1-2,0 7 2,0 0-7,-5 16-4,-1-4-6,-1 3-7,5-4-2,0-11-10,-1 12-5,-2-3-3,7-10-4,2-1-3,-2-1-4,4 0 0,-2 2-5,3-7-1,0 3-1,0-4-10,-3-7 5,4 4-1,-1-4-9,0 0 4,0-5 2,-1-2 0,2 1-12,-2-2 12,2-4-11,-2-1 9,2 1-6,-1-1 6,0-1 1,0-5-3,0 4 1,0-4 2,0 0-2,2 6 0,-2-6-2,0 0 0,0 0 0,0 0-2,0 0 0,0 0-3,0 0 0,0 0-1,0 0-2,0 0 3,0 0-5,0 0 1,0 0 4,0 0-3,0 0 0,0 0 0,0 0-5,0 0 5,0 0-3,0 0 0,0 0 3,0 0-1,0 0 2,13-9-4,-13 9 3,0 0-1,0 0 1,0 0-2,0 0-3,0 0 6,0 0 1,4-2-1,-4 2-2,0 0-1,0 0 4,0 0-4,0 0 1,0 0-2,0 0 0,0 0 5,0 0-4,0 0 3,0 0-8,3-6 7,-3 6-2,0 0 2,0 0-9,5-4 12,-5 4-3,0 0 0,1-6 0,-1 6 2,6-4-7,-6 4 5,4-7 4,-4 7-6,4-5 6,-4 5-1,3-6 0,-3 6 1,3-3 0,-3 3-5,0 0-2,2-7-18,-2 7-18,2-6-28,-2 6-33,0-6-26,0 6-24,-1-6-30,1 6-29,0 0-28,-1-8-35,1 8-34,2-6-29,2 1-49,4-3-291,-2-3-729,2 3 323</inkml:trace>
  <inkml:trace contextRef="#ctx0" brushRef="#br0" timeOffset="143871.8">23856 2648 58,'0'0'133,"0"0"-6,0 0 5,0 0 6,0 0-6,0 0-7,-9 9 13,9-9-1,0 0-9,3 9 6,-3-9 12,3 8 12,-3-8 11,0 8 1,0-8 3,4 6 1,-1-3-13,-1 1 19,2-1 5,3 0-11,-1-2-11,4 1-11,4-1 2,3 1-16,1-4-6,4 1-9,0-1-12,5-2-28,-5 2 9,-3-2-7,4 0-9,-2-2-3,-1 1-3,-2-3 1,-4 2-9,-2 0 6,-4-1-1,1 1-12,-1 0 0,-1-1-7,-1 1 0,0 1-16,-2-5 5,-3 6-6,3-2-4,-4-2-4,4 4-2,-4 1-8,0-3-9,1 3-15,-1 3-16,0-6-21,2 3-24,-2 3-23,-3-5-29,3 5-22,-6-4-23,6 4-24,-7 0-31,7 0-13,-15 4-27,6-2-4,-3-1-15,2 4-11,0-4-162,1 2-493,-1 1 219</inkml:trace>
  <inkml:trace contextRef="#ctx0" brushRef="#br0" timeOffset="145677.2">23950 2751 47,'0'0'168,"0"0"-3,0 0-10,0 0-3,0 0-14,0 0-14,0 0-13,0 0-2,0 0-7,0 0-5,0 0-7,0 0 0,6-6-7,-6 6-2,0 0-3,0 0-8,0 0-2,0 0-3,0 0-4,0 0-6,0 0-5,0 0-3,0 0-2,0 0-5,0 0-5,0 0 2,4-3-7,-4 3-5,0 0-2,0 0 6,0 0 0,0 0 6,0 0 0,0 0 6,0 0-2,0 0-1,0 0 0,0 0-4,7 0-5,-7 0-4,7-3 1,-4 2-5,-3 1 4,5-1-8,-5 1 0,0 0 1,8-2-1,-8 2-6,5-3 2,-1 2-2,1-1-2,2 1-2,-1 0 3,0 0-4,7-1 4,0 1-3,1-1 6,5 1 14,3-2 4,-2-1-1,2 1 8,0-3 4,0 3-1,-3-3 7,-1 1 6,-7 0 15,-2 2-2,-4-2 2,1-1 1,-3 2-6,-3-2-2,-4 2-7,-2-1-15,-11-1 2,-4 4-5,-9-3-4,-2 4-3,-1 5 2,-3 2-9,3 1-16,-3 4 9,4 2 2,3 4-6,-1 0 10,5 1-10,2 2 1,6-1 5,7-1-1,1-2-5,5 1-5,4 2 15,4-2 4,1 2 9,8 3 0,1 1-8,8-2 14,3-2 1,5-3 0,2-1-9,2-1 3,3-3-3,3 0-1,-2-4-11,2-1 3,-1-2-2,-3-1 3,0-3-10,-4 0-13,1-3 0,-5-4-15,-2-2-6,-6 6-11,-2-6-14,0 2 1,-3 4-17,-2-8-11,-4 3-16,4 0-14,-4-1-13,-1 1-20,-3 0-25,0 2-13,-1 1-22,-2-1-24,8 0-23,-4 0-20,4 3-200,-5-1-499,3-1 221</inkml:trace>
  <inkml:trace contextRef="#ctx0" brushRef="#br0" timeOffset="146030.9">24843 2876 75,'12'-5'240,"-1"1"5,-3 3 13,2-2 15,-3 0 3,-2 0-8,0 1-23,-1 1-22,-4 1-20,0 0-12,0 0-15,0 0-8,-9 17-14,4-7-14,-2 0-13,0 1-15,-4 1-12,2 6-7,2-2-8,-2-1-7,4 1-8,0-3-10,4-3-7,0 3 1,1-3-19,1-1-1,1-2-2,5 2-1,-3-2-12,6-1-7,1 0-10,7-2-11,3-1-20,4 3 3,5-3-5,-2 0-9,1-3-5,-1 0-11,4-2 11,-2-2 0,0-2 3,1 0 6,0-1 5,-2 0 0,2-5 5,-4 3 4,-1 1 2,-4 2 2,-7-1 8,3 1 1,-9 2 9,-1 2 6,-3 2 0,-5 0 5,0 0 10,10 5-1,-7 0 7,-1 0-5,-2 3 1,-1 1-1,-3 1-1,2 0 0,0 0-2,-4 2-6,6-2-1,-4-2-18,2 5-21,-1-4-21,3-2-39,-4 2-29,4-2-39,0 0-55,3 1-63,1-3-208,1-1-521,-5-4 232</inkml:trace>
  <inkml:trace contextRef="#ctx0" brushRef="#br0" timeOffset="146295.449">25765 2632 2200,'-5'-30'72,"0"-1"117,-4 5-80,5 7 55,-1 1-12,1 6 9,1 0-13,0 5-48,1 1 1,0 1-5,2 5-16,0 0-23,-9 13 37,3 2 3,-1 10-15,-1 2 3,0 3-1,-1 2-11,-1 4-7,3-3-1,1 3-11,-1 9-4,4-9-21,-5-3 16,6 4-2,-1-3-15,2 0-14,-2-3-4,2 0-51,1-5-22,0-1-30,1-4-38,0-2-40,2-2-23,0 0-43,-1-6-34,1 0-58,-3-3-174,2 0-546,-1-5 242</inkml:trace>
  <inkml:trace contextRef="#ctx0" brushRef="#br0" timeOffset="146493.33">25502 3035 5,'8'-9'323,"-1"4"-12,6 1-11,1 0-20,9 0-21,8-3-20,4 4-17,4 0-26,12 3-22,-10 0-13,10 0-19,2 3-20,-1-3-6,-1 0-39,4 0-31,-17 3-29,16-3-31,-14 2-29,12-4-31,-15 4-27,4-2-27,-5 0-32,-2-3-33,2 3-19,-6 1-133,-1-4-372,-10 2 164</inkml:trace>
  <inkml:trace contextRef="#ctx0" brushRef="#br0" timeOffset="147401.57">27245 2538 292,'5'-14'331,"-3"-2"8,-2 2-24,2-4-19,-2 6 6,0 1 0,0 2-16,0 3-29,1 2-25,-1 4-18,0 0-18,0 0-4,0 0-2,-9 18-16,4-1 2,-2 12 1,2 0 6,-2 1-13,-1 3-14,5 2-23,-1 10-3,0-11-16,-1 1-9,2 0-11,1-1-11,-1-1-4,1 0-13,-1 0-27,-1-2-25,-1 0-40,-2-4-16,3 4-30,-1-2-52,1-10-49,-1 0-56,-7-3-47,2-2-63,0-6-50,-7 1-273,-1-4-716,0-5 317</inkml:trace>
  <inkml:trace contextRef="#ctx0" brushRef="#br0" timeOffset="147665.4">27075 2469 116,'14'-35'247,"2"3"-18,-2 3 17,1 1-28,4 6 1,1 1-22,2 6-19,-3 5-11,0 4-19,11 6-14,-2 3-2,3 11-7,-3-1-12,0 7 5,-4 7-11,4 13-5,-6 3-8,-4 2 0,-9 2 2,-4 1-2,0 1-10,-10-3-23,0 3 20,-3-13-3,-2 11-26,-1-13 18,-5 8-3,-8 3-2,5-13-10,-4-4-2,-8 7 6,4-10-27,3-1 4,-3 1-2,-1-9-15,1 1-41,6 0-44,4-7-43,0 2-39,2-2-41,7-2-42,3-2-36,0-1-231,5 0-540,0-5 239</inkml:trace>
  <inkml:trace contextRef="#ctx0" brushRef="#br0" timeOffset="148186.63">27479 3089 121,'31'-19'231,"1"-1"11,1-1 8,-2 2 12,1-2-3,-3 3 0,0-4-24,1 1-6,-2 5-10,-1-2-16,1-2-15,-4 6-27,0-1-18,3 2-9,-4-2-13,-4 5-13,-4-2-10,2 0-11,0 2-14,0-4-5,-3 3-8,0 0-7,-5-5-17,-2 8-12,0-4 1,-4 2 0,0-1-12,-2 1 6,-3 4-9,-1 0-10,-3 3 12,-4-1 1,-2 3-3,-7 3-1,-8 6 6,-1 1-4,1 4 13,0 1-13,-1 4-1,0 2 4,-1 3-19,1-1 22,3 4-4,2 1 4,4-1-3,1 0-5,4-1 0,4 4-1,5-4-10,4-1 18,1-4-9,2-4 11,5 2-15,5-1-14,2 0 30,8 0-12,5-2-2,2-2-2,5-3-1,1-3-2,1-2 8,1-3-6,5-4 2,11-8-13,-3-1 3,-1-3-2,4-4 3,-3-7 0,-2 0 1,-6 1 2,-2-8 0,-13 9-2,-3-8-17,-5 5 20,-2-6-10,-9 5 6,0-3 4,-5 5 7,-3 0 2,-3 0 10,1 7 7,-3 6 1,1-1 4,-1 5-8,-3-1 4,2 3-5,-7 2-3,3 4 6,-10 1 1,-7 6-6,2 4 2,-3 3-3,-1 4-10,-1 0 13,5 3 1,-6 5-10,8 0 5,3 1-3,3 1 3,4 1-6,-1-1 2,3 3-5,8-2 2,-4-3 2,12 0-2,-3-2-5,6 3-9,2-3 0,2-8-14,8 6-23,-5-1-24,8-3-20,-6-7-31,7 4-33,4-3-31,0-5-32,2 0-48,4-7-35,-2-1-242,0-5-582,-1-5 257</inkml:trace>
  <inkml:trace contextRef="#ctx0" brushRef="#br0" timeOffset="148670.819">28845 2877 132,'4'-6'254,"-4"1"1,0-1-15,0 6-20,3-11-21,-2 6-21,0-1 5,2 0-11,1 1-12,1-2-23,-4 1-9,8 3-13,-8-1-8,4 1-16,-5 3-1,5-5-7,-5 5-5,3-4-6,-3 4-3,3-3 0,-3 3-4,0 0-6,0 0 12,4-4-8,-4 4-6,0 0-9,0 0 20,0 0 4,0 0 4,0 0-10,0 0-4,-6-12-12,5 9 2,0-1-8,-1-3 5,1 2-6,1 5 2,-2-11 1,0 6-5,1 2 3,1 3-7,-4-10 3,3 5-3,1 5-25,-5-3 20,5 3-4,-17 1-2,-2 6 4,-4 5-2,-4 4-8,-2-2 5,2 4 1,0 1 0,2-2 7,-1 3-8,11 1-14,-2 3 38,8 0 0,4 2 1,1 1-3,4 1 3,4-2-2,1 2-6,0 0-2,4-2-10,3 4 3,-6-3-4,2 3 3,-3-3-3,1 2-3,-2 2-2,-3-3-2,1-3 4,-4 3-4,-2-8 0,-3-2 1,1 1-1,-1-3-5,1 0 8,-6-2-11,3-4 3,-1 2 0,1-2 1,-4-4 0,3-1 0,-8 1-1,2-2 0,-6-3-5,0-1-30,0-1-35,2-3-50,-8-4-58,1 1-67,5 0-62,8-4-63,3 4-362,3-3-774,2 0 342</inkml:trace>
  <inkml:trace contextRef="#ctx0" brushRef="#br0" timeOffset="148862.1">29043 3335 128,'0'0'434,"12"0"-5,-12 0-11,0 0-23,9-1-23,-9 1-29,0 0-41,0 0-28,0 0-30,6-3-24,-6 3-21,0 0-41,0 0-39,0 0-43,0 0-34,0 0-53,-10 13-49,0-9-64,-2 1-56,2 1-61,-8-1-72,-3 1-225,-10-3-582,-1 1 258</inkml:trace>
  <inkml:trace contextRef="#ctx0" brushRef="#br0" timeOffset="150852.55">22018 4064 64,'5'-2'246,"1"-1"0,-4-3-17,4 3-12,-2-2 1,1 0-2,-3-1-5,0 1-17,-1 0-8,3-2-9,-4 3-5,2-2-4,-4 0-6,1 0-19,-3-1-17,0 1-5,0-5-4,1 6-9,-2-4-10,0 5-3,1-4-8,0 4 2,0 1-6,0-3-6,0 2 3,2 1-13,-1-1-12,3 4 6,-4-4-7,4 4-9,-2-4-6,2 4-4,-1-4-1,1 4-7,0 0-11,0 0 2,-3-3 1,3 3 1,0 0-5,0 0 4,0 0-4,0 0 2,0 0-4,-5-2 4,5 2-13,0 0 9,-3-4-2,2 0 6,0-1 17,1-2-12,-2 1 3,1-7 1,-1-1 1,-1-3-2,4 2 10,-2 3 14,-3 0 15,2 1 14,0 0 4,0 1 9,1 0 4,1 3 1,-3 3-5,2-4-10,-1 6-8,2 2-11,0 0-6,0 0 0,0 0-2,2 18 21,0-1 14,1 8-2,1 2 10,2 6-7,0-1 10,3 15-4,4-1-1,6 1-17,0-1-7,2 1-3,6-1-5,1-2-5,0-2-6,0-2-2,2-1-11,-1-1-11,-5-12-21,-5 0-25,3-2-22,-3-1-47,-1 3-48,-8-11-51,2 1-45,-7-4-31,0-1-19,-2-4-11,-2 1-4,3-3-3,-4-4 3,0-1 3,0 0 9,0 0 31,-4-14-4,4 0 1,4-4 28,-3-1 11,3-7 23,0-2 22,1-2 15,-1-3 25,0-3 27,2-16 12,-1 5 39,-4-1 21,-2 1 36,2 2 17,-2 9 27,0 1 38,-4 2 5,2-1 32,-3 5 20,-1 4 17,0-1-1,-2 11 23,4 1 5,-3-2 10,0 10 2,3-2-22,-4 4-14,3 3-10,-6 4-8,-7 3 3,-4 9-10,-2 1-5,1 8-2,-2 2-6,-9 12-7,3 2-11,0-1-9,5 3-8,1 0-10,5-12-8,4 3-7,-8 6-11,6-7-21,3-2-19,1-1-22,4 1-37,2-2-37,1-5-26,4-2-22,7-2-13,2-3-18,5 1-11,2-4-16,9 1-10,6-5-10,4-3-5,5-6-1,17-4-3,1-2 5,2-7 24,-1-8 14,5 1 22,-4-2 26,-1-1 25,-3-4 31,-3 1 7,-4-4 21,-3-3 21,-2-1 13,-6-1 15,-2 0 12,-1-4 17,-9 11 17,-6-1 9,0-2 10,-6 0 15,-2 2 5,-3 1 17,-4 3 12,-1 1 12,-3 6-5,-2 3 3,-1-2-6,0 6-14,-4 3 1,-1 3-6,-4-3-14,-7 8-9,-5 6-4,-3 2-4,-1 1-9,2 4-9,-1 3 2,1 1 1,1 1-18,3 2 5,1-2-6,2-1-7,4 4-6,3-4 3,0 3-16,5-4 9,3 0-8,1-1-5,3-2 1,3-1-7,1 0 0,5-1-5,3-3 5,8 0 1,3-3-5,10-2 0,3-1 6,6-6-9,-3 0 6,1-6 7,-3-1-1,2-2 9,-7-3-4,2-3 13,-3 0 20,-2 2 21,-9 5 33,-1-1 10,-2 1 3,-5 4 9,1 2-7,-2-1-9,-2 3-14,1 2-11,-2 3-6,-5-1-7,7 12-9,-7 3-3,3 10-6,-3 5-2,0 3-9,-4 3 0,-5 9-3,1 5-7,-3-2 1,1-1-5,-3 2-4,-4-5-8,3-1-8,-4 1-10,4-10-9,-5-2-10,5-1-10,-4-3-1,-1-1-1,-2-4 5,2-1 5,5-10-3,-2-1 7,3 0 3,2-4 8,1-2-6,0-1 12,1-4 5,2 0 1,-2-4 2,0-2-3,2-2 1,5-3-2,1-1-8,4-7-8,4 0-8,7-8-5,4 2-5,2-1-13,3 3-4,5-1-14,0 2 1,3-3-26,-3 7-1,7 1-9,-2-1-2,1 4-20,-2-2-18,0 0-15,0 5-20,-2-3-33,-2 5-32,-1-4-41,-1-3-48,-9 7-267,6-5-645,-6 4 286</inkml:trace>
  <inkml:trace contextRef="#ctx0" brushRef="#br0" timeOffset="152254.12">23609 4057 79,'-5'-4'118,"5"4"-6,0 0-12,0 0 0,0 0-1,0 0 5,0 0-2,0 0 10,0 0-5,0 0 3,0 0 2,-5-2 4,5 2 5,0 0-3,0 0-2,0 0 2,0 0 0,0 0 0,0 0-2,0 0 0,0 0 1,0 0 1,0 0-2,0 0 2,0 0-1,0 0-1,0 0 6,0 0-3,0 0-1,0 0 0,0 0-3,10-3-2,-10 3-5,0 0 4,0 0-7,0 0-2,5-2-16,-5 2-8,8-2-8,-3 0-6,-2 0-5,1-1-2,2 0-5,-1 1 3,-1-1 7,1 0-7,2-2 1,-1 0-7,1 3 9,0-3-6,-2-1 0,0 1 3,0-1 0,0 2-5,3-5-5,-4 1 2,2 0-11,-2-1-1,-1 1 1,-2 1 3,3-1-4,-4-2-4,0 5-2,-4-5-5,0 2-2,-2-2-7,-2 1-2,-1 0 1,-6-1-4,-3 1-3,-1 1 3,-2-3-3,3 5-7,-9-3 5,6 5-1,0-2 1,2 1 0,-3 1-1,1 4 1,1 0-2,0 0 0,2 3-1,0 0 0,-1 2 0,2-1 2,6-1-2,0 2-1,0 1 1,0-1-3,3-1-5,3 3 5,1-4 3,2 4-7,-1-1 3,3-1-1,-1-1 0,2 2 3,0-2-1,-1 0-2,2-2 4,-2-2-1,1 6 5,-1-6-3,4 2 4,-4-2 1,0 0-2,11-4 2,-8 0 7,1 1 2,3 0-3,-3-4 5,1 3 9,-1 0 9,1 0 9,-3-1 0,0 0 1,4 2 4,-6 2-1,0 1-1,4-7-3,-4 4-3,0 3-4,1-5-3,2 3-2,-3 2-5,1-5-2,-1 5-2,0-4-3,0 4 1,0-6 1,0 3 7,0 3 9,0-6 3,0 6 3,0-4 10,0 4 3,2-6 5,-2 6-4,0 0 4,-2-3-15,2 3-5,0 0-7,0 0-2,-1 11 12,-3-2-4,0 7 4,-2 0 6,2 1 1,-5 7 3,1 5-5,0 0 10,1 2-5,-2 0 1,3 2-14,-2 0 14,3-1-12,1-4-3,0 1-5,2-2-1,-2 3-2,1-11-8,2 1 4,-1-4-3,-1 2-9,1-5-2,-2-1-1,1-1 0,1-1-2,-1 1-14,-1-6 0,2 5 0,0-5 0,0-1 0,-1 1 0,2-2 0,0 1 0,1-4 0,-4 4 0,4-4 0,0 0 0,0 0 0,0 0 0,0 0 0,0 0 0,0 0 0,5-16 0,-3 12 0,2-6 0,0 0 0,1-1 0,2-1 0,2 3 0,-2-2 0,0 1 0,4-1 0,-1 0 0,-1 3 0,4 2 0,1-2 0,0 1 0,4 3 0,1 1 0,-1 2 0,0 1 0,0 1 0,-3 2 0,-2 1 0,4 3-58,-3 1 3,-3 1-1,1 4 2,-2 0 6,-1 2 1,-1 1 10,-5-1-3,0 1 7,-3-1 0,-3 1 12,2-6-2,-7 5 7,-2-1-1,0-2 3,-1-1 8,-3-2-2,-3-2-1,-2-3 6,-3 2-4,-1 2 0,-5-5 4,-2-3-9,4-2-9,-2-2-24,6-1-37,1 0-36,2 1-40,-1-1-39,3-3-37,3 3-43,5-3-24,0-1-29,4 1-32,5-2-17,5 0-36,7-5-18,12-1-273,5-1-764,16-2 339</inkml:trace>
  <inkml:trace contextRef="#ctx0" brushRef="#br0" timeOffset="152979.77">23912 4198 14,'19'-12'225,"0"4"6,-4-4 11,-3-1 20,-3 3 6,0 1 10,-5 1 19,0 2 6,0-1-6,-2 1-3,2 1-13,-4-1-24,0 2-24,0 4-21,0 0-15,0 0-10,-23 12-9,12-5-14,-3 3-12,-1 3-7,-5 6-1,6-5-6,-3 8-10,0 0-13,1-1-11,3-5-10,3 0-7,0 2-11,1-4-9,-4 1-7,4-1-7,2-4-20,-1 3-21,4-5-15,0 3-11,4-2-11,6 1-4,2-4 2,5 1-8,6-1 5,9-4-12,3 1 8,1-3 0,1-6 3,2 0 9,-1-1 2,2-2 0,-5-3 6,-3 2 14,0-4 8,-10 2 25,2-4 13,-4 7 20,-4-4 7,-1-1 10,0 2 5,-4-4-4,-4 4 7,1-4-4,0-1-5,-6 6-5,0-5-10,-5-1-8,0 6-8,-4-2-21,-1 1-27,-1 1-28,-2 2-29,3 2-21,0 1-25,3 2-38,1 4-50,-1-1-1,4-1-12,5 2-5,-5 5-6,5-5-9,4 10 4,2-3 0,11 2-4,-1 1-16,6 3-9,2 1-4,5-6-1,0 2 7,0-1 17,2-3 21,1 2 30,1-3 10,4 1 35,0-4 35,3 0 17,-2-4 39,-1 2 21,-3-2 30,0-4 16,-6 4 28,3-1 29,-11 0 18,-3 0 22,0-1 29,-6 1 26,0 2 5,0-2 15,-5 0 9,-1 0 3,2-1-2,-4 4-18,-3 0-11,4-1-16,-4 1-19,0 0-6,0 0-18,-4 11-10,-2-7-7,-3 5-9,-5 0-11,-9 8-6,0-1-9,1 0-7,-6-2-6,1 2-3,1-2-5,1 1-6,7-3-9,2-1-14,5-6-18,3 4-8,4-1-2,1 3-15,3-2-9,4 0 1,5 0-3,8-1-1,8 1 7,8 1-5,3-4 7,5-3 0,10 1 4,4-2 8,-14 0 6,10-5 1,-12 0 13,-2-3 10,-3-2 15,-3-1 2,-4-4 13,-2 2 2,-6-1-2,-6 0 8,1-1 0,-5-4-4,-5-4-2,-5 2-10,-2-1-1,-7-3-13,-4-2-10,-3 5-17,-2 1-23,-4 0-27,1 2-48,3 9-37,0-3-33,2 2-23,2 2-28,5 1-31,-2 2-33,6-1-33,2 3-24,4 2-231,0 0-622,0 0 275</inkml:trace>
  <inkml:trace contextRef="#ctx0" brushRef="#br0" timeOffset="153440.37">25609 4059 125,'21'-6'280,"-3"1"13,-3-1 19,-4 2-3,-3 0 3,0-2 1,-3-1-12,1 2-14,-3 3-8,-1 0-24,2 0-24,-2-1-24,-2 3-14,0 0-33,0 0-9,0 0-22,0 9-7,-2-4-14,0 8-9,2-2-3,2 6-13,1 0-9,3 9-4,1-1-12,2 4-5,2 0-4,-4 0-15,5 2-20,-3 1-2,0-1-24,-4 3-4,-1 0-13,-4-2 14,-4 2-32,-1-3-5,-2 2-5,-5-4 9,-5-1-2,0-1 7,1-1 3,-2-7 7,2 2 1,2-7 3,2-1 5,3-3 9,-1-3 16,6-1 31,-1-2 15,2-3 6,0 0 9,3-1-5,0 0-9,3-13 0,5 2-14,5 0 0,4-2 4,7-4-12,5-5-1,3 3-5,10-8-5,4 4-5,-10 6-4,8-8-1,-9 11 3,-3 2-3,3-1-3,-2-1 6,0 3-5,-2-1 3,1 1 1,-1 1-1,-2 0 2,-2 2 6,-8 2 1,9 2 2,-7 0 0,-1 2 0,-7 2-6,0 0 3,4 2-3,-4 2 3,1 0-1,-1 7 0,2 2-1,-6 1-3,5-1-2,-6 5-4,-3 1-11,0-2-17,-2 1-17,-3-1-28,0 4-30,-4-5-30,-1 0-22,-3-1-25,-6 1-40,1-2-23,-4 0-40,1-5-52,-4 0-251,3-5-631,-2-1 279</inkml:trace>
  <inkml:trace contextRef="#ctx0" brushRef="#br0" timeOffset="158444.389">23222 1104 224,'5'-10'215,"-5"10"-5,2-5-15,-2 5-10,2-3-5,-2 3-7,3-3-12,-3 3-14,5-4 0,-4 2-5,-1 2 0,2-3-12,-2 3-2,2-5-9,-2 5-9,2-5 0,0 4 1,-2 1-7,1-5-1,-1 0-6,0 5-9,-1-8-9,1 2-24,-3 1 10,-1-1-20,-3 1 12,4-3 1,-2 0-12,-3-1 2,-1 2-3,-2-1-10,-5-1 1,0-2-6,-1 3 3,-10-3-6,1 0-3,-3 2-2,0-1-6,-3 3 5,-1-2-8,-6 0-5,4 0-3,-5 0 7,3 1-4,-1 0-15,-3-1 20,-8 2-8,12-2 5,-1 5-3,2-3-6,-1 1 4,1 0-2,0-2 3,1 4-4,-1 0 0,0-1-4,3 1-1,-3-2 6,-4 0-3,3 3 1,-1-3 1,1 3-2,0-3 3,-1 3-4,-2-1 5,3-1-5,-3-1 1,3 3 1,-4-1-15,3 2 14,1 2 6,0-4-1,2 2-3,1 0-1,-1 0 4,4 2-3,0 2 0,1 0 1,1-1 2,29-1-4,-50 5 4,30-3-4,-2 2-4,22-4 6,-36 8-5,13-2 3,5-2 7,-3 2-6,-6 2 4,7-2-3,-9 1 7,2 0-9,-1-1-1,0 0 1,-1 1-9,1-1 9,1 3-2,-3-3 3,5 0 1,-5 4-5,2-4-2,0 4 6,1-2 1,2 2 1,4-2-1,2 0-2,-5 4-3,5 0 2,1-2 0,-4 5 4,4-1-17,0 3 15,-3 0 2,6-5-1,0 4 1,0-2-2,0 2 3,-5 3-4,2-2 4,-2 2-1,3 1-5,-3-1 1,7-4 2,-5 6-1,7-6 5,-6 4-1,4-1 2,4-3-9,-1 2 2,1-1-2,1 0 4,0 2-2,3-1 5,-2 2-7,3-2 4,2 2-11,0-3 15,1 3 0,0-1-4,0-6 2,-2 6 4,-1-3-1,3 1-7,-2 0 8,1 1 4,1-6 3,-2 2 6,2-1-7,-2 1-2,2-1 1,2 0 4,-1 1-8,1-2 3,2 1-2,-3 1 3,8 2-5,1 0-1,-3-4 2,3 1 0,1 2-1,-1-3 3,4 1-5,1 0 1,-5-3-9,4 2 3,-1 1 7,0 3-3,-3-5-1,1 3-3,-2-2 6,-2-2-1,-2 2 0,5 2-10,-5-2 5,2 0 5,1 3-2,-2-2 1,1-1 0,-1 0-4,2 2-2,-2-1-12,2 1 16,2 2 4,0 0-6,2-1 2,2 0 2,0 0 2,1 1-5,-1-1-1,6 3 1,-5-6-2,4 3-1,-1-3 10,-2 0-8,3 2-4,-1 0 12,-2-1-6,0 0-1,1-1 3,-1-2-11,-2 4 10,-2-5 2,3 1-9,-1 2 2,1-3 5,-3 0-4,1-2 3,-2 2-3,2-3-10,3-1 11,2 3 2,1-4-1,2 1 1,-3-2 3,2 1-6,0 2-3,2-3 2,-4 0 4,-2-1 6,5-1-3,-2 3 2,-4-2-12,0 1 7,0-2-2,-14 0-1,31-2 1,-18 0 2,2 0 2,2 2-5,0-2-13,0 0 18,4-2 0,0-1-7,0 0-2,-1 2-1,3-3-3,-1 4 3,0-2 1,-2 0 1,-1 1 0,2-1 3,-2 2 2,0 2-1,-4-1-7,-1 1 10,3 0 2,-4-1-7,-13 1 5,31 1-4,-16-1 2,-2 0-7,3 0 10,2 1 0,0-1-6,-5 0 3,5 0-2,-2 0 0,2 3 6,-5-3-5,6 2 1,0-2-9,-6 3 1,1-2 7,-1 1-5,0 1 2,1 0 10,-3-1-8,3 4-3,-3-3 2,1 1 2,2 0 0,-3 2 4,1-3-8,-1 2 7,1-1 3,1-1-25,-1 1 17,0 1-13,1-1 12,-1-1 1,7-1 6,-6 0-4,7 0-12,-2 1 16,-1-3-2,-3 1-3,0-1 11,0 0-10,-14 0 4,25-1-2,-11 1 1,2-1 0,-1 1-2,-2-1-4,1 0-1,4 0 3,-4 0 0,3-1 6,2 0-2,-3-1-4,3 1 5,0 1-3,1-3-2,-1 2-9,0 2 11,-1-1-6,4-3 2,-3 2-5,1 2 6,-1-1-3,-1 0 1,2-1 5,-4 0 1,2-1-1,1 3-3,-6-2 4,5 1-2,-4-2-4,5 0 7,-2 2-1,3-1-3,1 1-4,-2-1 4,5 2 1,-4-2 1,1 1-4,2 1 2,-1-2-3,-2 2 0,1 0 1,-2-1 6,-1 1-1,-3-1 4,2-3-11,-5 2 9,1 1 7,2-2-11,-3 2 23,7-3-3,-6-1 1,1 2 6,5-2-2,-2-3-4,0 1 4,-2-2-5,1 3-4,2-1-13,-4-2 16,6 2-4,-9 0-4,4 0 0,2 0-6,1-2 5,-5 0-6,-2 1 7,1 1 3,0 3 8,4-6 5,-5 0 12,5-2-9,-6 5-6,4-5 3,-3-1 0,3-1 4,-1 3 2,-4-3 5,-2 6 5,5-9-5,-3 5-1,0-1 1,1-1-4,-2-3-7,-3 9-1,3-9-6,-2 3-8,-2 1 25,1-3-3,-1 4 0,1-3 2,-2-1 0,-2 1-6,2 3-2,0-4-4,-1 3-1,-1-3-14,-1 3 11,1 1-5,2-5-2,-3 4-3,1-4-1,-1 0-2,1 1 0,1-1 1,-1 0-3,0-1-1,0 1-2,1 2 2,-1-2 0,-1 0-5,0 4 2,1-3-4,-1-1 5,-1-2 0,0 2 0,-1 3 0,0-3-1,-2 2-2,0 2 3,0-3 1,-2 4-2,4-4 4,-5-1-12,1 2 4,-1-2-1,1 0 5,1 3-1,-3 0 1,0-2-2,-2 3-7,5 2 16,-3 1 2,2 1 6,-2 1-2,0 0 0,-3-1-2,-2 1-3,-4 0-5,-1 0 2,-2 3-3,-1-3 5,-7 4-4,-4-4-4,1 1-10,-1 5-14,3-2-16,-2 1-24,4-1-24,8 3-24,5-2-42,1 1-34,2 2-40,11 0-53,-12 0-65,12 0-50,0 0-289,0 0-741,0 0 328</inkml:trace>
  <inkml:trace contextRef="#ctx0" brushRef="#br0" timeOffset="159624.71">24087 1438 93,'-1'-6'174,"1"6"-11,1-4 0,-1 4-13,0 0-8,0 0-3,-1-7 1,1 7-6,0 0-1,0-7-10,0 7-2,0 0-11,0 0-3,0 0-7,0 0-2,0 0-6,-1-6 1,1 6-1,0 0-9,0 0 5,0 0-7,0 0 6,0 0-3,0 0 7,0 0-8,0 0 4,0 0-5,0 0 17,0 0-17,0 0-1,0 0-4,0 0 1,0 0-7,0 0-12,0 0 3,0 0-7,0 0 2,0 0-20,0 0 8,0 0-11,0 0-6,0 0 3,0 0-3,0 0 3,1-6 7,-1 6-1,0 0 6,0 0 4,0 0 6,0 0-2,0 0 5,0 0-1,0 0 0,0 0 1,0 0-4,0 0-3,0 0-6,0 0-4,0 0-3,0 0 3,0 0-11,0 0-3,0 0 1,0 0-3,0 0 7,0 0-7,0 0 5,0 0 6,0 0 2,0 0 8,0 0-1,0 0 1,0 0 2,0 0-3,0 0 0,0 0-9,0 0 2,0 0-2,0 0-1,3-1-1,-3 1 8,0 0-2,0 0-7,-2-5-4,2 5 2,-1-5-6,1 5-1,0-9-10,-4 3 1,4-1 2,0 1-4,0-5 3,0-3-5,-2-1 1,0-3 2,2 1-3,-1-2-1,-3-1 1,3 1-9,-5-4 6,-1 4 4,2-2 4,1 3 16,-4 2 25,1 0 3,1 4 11,0 2-2,1-2-2,0 6-4,1-1-7,-1 3-9,4 1-5,-3 1-9,4 2-1,-4 13 0,2-2-1,2 6 1,-2 8-4,1 4 3,1 1 2,3 0 8,-1 2-4,2 2 8,-4 3-1,5-4 10,2 13-7,-5-11-3,-2-2-3,0-1-6,0 2-3,0-3-4,-2 1-1,0-1-1,-4-3-5,2 1 4,0-5-5,-1 1 4,1-7-7,-1 1-1,1-5-3,-1-2 0,2-2-2,0 1 2,0-4 0,1-1 1,1-2-4,1-4 5,-2 8 3,2-8 12,0 0 1,0 0-2,0 0 0,0 0-4,0 0-4,9-25-4,-2 10-7,5-3 4,-3 2-6,9-6 2,-4-2 4,4 4-4,0-1-2,4-1-3,-2 5-1,-1-4-1,3 6 5,-5 2-14,-2 4 9,3 0-4,-3 2-10,-1 4-9,4 0-7,-5 1 0,-3 4-4,3 0-4,0 2-9,-3 3 8,-1 2-10,1-1 0,0 7 7,-2 0 0,0 2 6,-3-1 4,0 1-1,-4 1 9,1 1 1,-2 0 4,-6-2 2,2-2 1,-3 0 2,-1-4 5,1 0-1,-4 1 0,-5-1 1,0-3-1,-3-2 2,-9 2-27,-3-3-32,3 0-32,0-4-46,-2-2-52,0 1-37,1-5-52,2 3-52,1-5-60,7 0-70,1 0-308,6 1-838,0-7 371</inkml:trace>
  <inkml:trace contextRef="#ctx0" brushRef="#br0" timeOffset="160044.61">24618 1419 341,'5'-7'354,"0"-3"11,-1 4-24,0 2-2,-1 0-22,-3 4-32,6-6-24,-6 6-35,3-5-25,-3 5-13,0 0-1,0 0 3,0 0 0,9 24-4,-5-12 7,-3 3-13,1 3-5,-2 0-5,2 1-18,-6 6-4,3 2-12,-3 0-6,-1-1-13,-2 0-9,-1 2-11,-2-4-8,-1 0-9,2 0-12,2-7-2,-2 1-6,3-3-10,0 1-4,0-1-4,2-6-13,1 3-3,2-4-7,2 1-7,1-3-3,2 1-3,0-2-2,5-4-3,1 4 0,4-5 2,4-3 1,7-2-2,3-4 1,-1-2-2,3-1 1,-5-3 1,1 1-1,0-4 1,-1-2 2,-5-2 1,-1-1 4,-1 0 2,-1-2 4,-4-2 2,-2-1-4,-2 0-6,-5 2 4,-4-1-6,-4 1 0,-5 0 0,-5 3-15,1 0-13,-11 2-29,-1 2-27,-6 0-34,-1 5-37,1 5-34,-2-2-37,-3 5-35,2 1-51,4 5-44,7 0-72,-5 4-273,9-3-754,6 1 334</inkml:trace>
  <inkml:trace contextRef="#ctx0" brushRef="#br0" timeOffset="160537.05">25459 1385 166,'-2'-6'352,"2"6"-20,-2-12-11,-2 8-19,1-2-27,3 6-13,-3-7-23,3 7-33,-3-6-12,3 6-17,0 0-26,0 0-11,0 0 5,0 0-13,-24 16-3,19-7 0,-6 5-5,0 2 2,2 0-8,-4 7 6,-5 2-11,4 0-6,-2-2-12,-2 2-17,0-2 5,1 1-9,-1 1-10,-2-2-8,2 0 0,-1 0-11,2-4-1,7 0-10,2-3-17,3-1-20,1-3 4,7 0-9,2 1-1,0-2-2,12-3 1,-2 3 10,14-3-8,2-3-3,4-4 3,3-2 3,-1-1 8,-1-1 21,3-1 8,-1-3 11,-3-2 16,-3-1 20,0-1 15,-5-3 10,-1-2 18,-10 3 0,-3-3-10,0-1 5,-3-7-1,-5 7 6,-1-10-3,-1 3-8,-6-4-10,-5 2-18,-1 0-2,-7-2-7,-1 4-4,-5-4-12,-6 6-9,8 0-20,-10 2-27,2 3-23,0 4-25,1 1-19,7 4-26,2 1-28,5 3-20,3 2-38,1-3-41,4 5-5,5 0-10,0 0-9,0 0 6,0 0-29,22 19-11,6-10-23,5-2-32,3 1-55,2-5-198,13 4-630,3-3 278</inkml:trace>
  <inkml:trace contextRef="#ctx0" brushRef="#br0" timeOffset="161105.28">26191 1358 256,'6'-1'343,"-1"-6"1,-1 2 5,0 2 3,-4 3-14,5-10-12,-2 8-19,-3 2-17,1-6-26,-1 6-27,0-8-23,0 8-22,0 0-25,0 0-11,0 0-14,0 0-15,-9 22-10,5-12-15,-1 2-6,-1-2-17,-1 5 2,4 2-8,-1 0-11,1 0-4,-1 2-4,4 0-3,0-1-5,4 1-7,1-1-5,4-1-3,1 8-2,2-2-2,3-1-12,-1 3 9,0-3-4,2 1 0,-2-1 0,-8-3-1,4 4-3,-3-4 0,-2 0-4,-1-3 4,-3 1 0,-1 1-5,-3-3 1,0-3 0,-4 3 1,0-5 0,-1 1-3,0 0-3,2-3 5,-2 1-6,2-3-2,2 0 6,0-2 0,4-4 4,-6 6 3,6-6 17,-4 5 24,4-5 15,0 0-3,0 0-5,0 0-6,0 0-5,10-24-9,-5 14-6,7-4-3,-2-1-6,4-8-2,4 4-3,2-6-4,1 6 0,2-3-9,1 0-1,0-1-3,3-2 3,0 4-5,1-1 1,1-1-8,1 1-2,-1-3-1,11-8-4,-12 9 3,-4 1-4,3 0 1,-2 1 0,-4 0-5,0 0 4,-9 9 4,1 3-6,-3 1 9,-4 3 0,-1-1-2,1 4-4,-5 2 2,-1 1 0,0 0 5,0 0-1,7 11 8,-7 4 3,0 8-1,-2 6 1,-3-1 5,0 1-1,0 2-4,1 2 2,-2 2-2,1-2 2,-3 1-1,4-1-1,-1-2 0,-1-1 2,1-6-2,-2 2-3,1-8-9,1 1-20,0-2-28,-2-1-29,2-5-47,0 1-40,0-3-41,-2 0-57,1-1-48,0-5-79,-1 0-417,7-3-875,0 0 387</inkml:trace>
  <inkml:trace contextRef="#ctx0" brushRef="#br0" timeOffset="161259.28">26735 1644 242,'-6'-16'275,"-2"2"-21,2 5-21,2-4-17,3 7-23,0 0-30,1 0-47,2 2-52,-2 4-36,14-7-45,-1 6-61,5-2-57,0 2-124,0 1-282,1 0 125</inkml:trace>
  <inkml:trace contextRef="#ctx0" brushRef="#br0" timeOffset="162109.57">27193 1338 7,'4'-15'290,"-2"1"1,1 1 5,-1 4-26,1-2-10,-2 5-22,2-1-19,-2 1-21,0 1-22,-1 5-20,0 0-16,0 0-14,0 0-14,0 0-7,0 0-12,0 0-9,-9 24-8,7-13-15,-1 1-2,-1 1-4,1 3-2,0 4-12,-2 3 3,2 2-2,0 2-7,-1-1-12,1-1-15,1 0-16,-1-7-14,-1 1-25,0 6-16,0-5-19,2-1-22,-3-2-20,1-1-8,3-3-4,-3 4 7,3-9 4,-2 0 3,3-2 16,3-1 11,-3-5 25,6 5 11,-6-5 37,0 0 2,27-12 26,-12 3 19,1-2 10,1-2 18,3-4 5,3-2 5,2-4 12,-2 3 0,-1 1 12,1-4 1,-1 2-12,-2-1 19,-5 3-5,1 3-20,-5 3 22,-2 3 1,-2 1-5,1 2-1,-2-1-9,-3 2-10,1 3-16,0 2-4,-4 1-6,0 0-5,0 0-5,14 13-7,-9 1 9,4 3-8,5 6 1,0-2-7,8 5-3,2-1-1,-1 0-6,6-2-13,1-1 4,-2 1-1,4-4-5,3 0-6,-4-4 1,0-2 2,-1-3-19,-3-2 18,-6-2 2,0-3-7,-5-1 10,2-6-4,0 2 6,4-4 3,-3-1 1,-2-3 2,0-2 0,4-5 2,-6 3 3,1-7-5,0-1-14,-2-2 12,0-4 6,-6 1-2,1-1-2,-3 4 6,-3-3 11,-3 10 16,-3-2 2,3 2 5,-6 1-7,4 6 11,-1-1 1,-1-1-6,-2 5-10,-1 0-4,-3 3 3,-3 1-1,-1 3-4,-2 2-7,-3 1 9,2 1-14,-2 4-4,2 3-14,-1 2 21,4 1-6,-1 1 3,3 3-15,3-1 10,4 1-14,0-2 1,3 1-7,2-4 5,2-2-7,5 3-8,4 0 9,-1-5-12,3 1 13,4-1-5,3-5 8,-2-3 3,10 0-3,-6-1-1,7-6 6,-1 2 14,0-4 2,-1-1-1,0-4 10,-3 3 7,2 0 12,-7 1-4,0 0 11,0 1 0,-6 5-9,-1-1 2,-1 0-4,-2 3-11,-9 1 0,15 5-11,-7 1 9,0 2-2,-2 9 2,-1 2-10,-6 6 6,-3 6-4,-2 1 2,-6 0 0,-8 12-13,-6-4 12,1-1-4,-8-4 3,-8 0-5,0-5 4,-4-3-5,-4-2-1,-2-5-7,0-2-18,-4-5-20,4-1-44,-5-6-24,7 0-36,11-4-49,5 3-46,0-4-61,5-1-359,9-1-708,6-4 313</inkml:trace>
  <inkml:trace contextRef="#ctx0" brushRef="#br0" timeOffset="172991.19">25027 2135 62,'-9'0'59,"9"0"0,0 0-3,0 0-5,0 0 3,0 0-1,0 0 5,0 0-1,-7 3 9,7-3 17,-2 1 2,2-1-11,-3 5-2,3-5-10,-4 2 6,4-2-3,-4 5-8,4-5-2,-2 2 4,2-2 0,-3 5-2,3-5-7,-3 2 2,3-2-1,-3 3 4,3-3 2,0 0-4,-1 4 0,1-4 0,0 0 4,-3 4 5,3-4-14,-2 3 2,2-3-2,0 0-3,-3 4 1,3-4 2,0 4 9,0-4-7,0 0-3,0 5-7,3-1 0,1-1 13,-1-1 5,5 3 1,5 0 31,14 0 10,12 0 1,21-2-6,31 2 10,6 0-9,7 1 7,8-6-7,10 9 2,5-2-6,11 2-10,-2 1-8,7 4-5,-6-2 8,7 5-8,-1-5-2,-5 2-2,-10 1-4,-1 1 0,-12-4 6,-2 1-6,-5 0-9,-5 0 3,-7 4 2,-31-9-3,-1 0-1,-1 0-5,-4-4 0,-6 3-8,1-2-1,-3 1 3,-15 1 2,2-4-3,-1-2-5,-6 4-13,-2-3 11,-9-1-2,-7-1 3,0 2-1,1 0-3,-6-2-4,-3 0-7,3 0 12,-2 0-1,-1 1 0,-5-1 1,7 0-5,-7 0 1,0 0 6,5-1-3,-5 1-4,0 0-4,2-4 1,-2 4-7,0 0-3,0 0-18,0 0-31,-12-7-9,4 5-18,-2-3-48,-2 2-23,-2-2-41,0-1-25,-8 1-33,6-1-37,-1 0-39,-1 1-33,5 1-263,3-4-652,0 1 289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33F591-5BE0-4ABD-9AC7-022B89AC453B}"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186400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33F591-5BE0-4ABD-9AC7-022B89AC453B}"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25701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33F591-5BE0-4ABD-9AC7-022B89AC453B}"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41332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33F591-5BE0-4ABD-9AC7-022B89AC453B}"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425598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3F591-5BE0-4ABD-9AC7-022B89AC453B}"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135423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33F591-5BE0-4ABD-9AC7-022B89AC453B}"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9299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33F591-5BE0-4ABD-9AC7-022B89AC453B}" type="datetimeFigureOut">
              <a:rPr lang="en-IN" smtClean="0"/>
              <a:t>18-05-2022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326451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33F591-5BE0-4ABD-9AC7-022B89AC453B}" type="datetimeFigureOut">
              <a:rPr lang="en-IN" smtClean="0"/>
              <a:t>18-05-2022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162257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3F591-5BE0-4ABD-9AC7-022B89AC453B}" type="datetimeFigureOut">
              <a:rPr lang="en-IN" smtClean="0"/>
              <a:t>18-05-2022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309802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33F591-5BE0-4ABD-9AC7-022B89AC453B}"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243355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33F591-5BE0-4ABD-9AC7-022B89AC453B}"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74C6A-592B-45B3-B608-2F8E3F3778BF}" type="slidenum">
              <a:rPr lang="en-IN" smtClean="0"/>
              <a:t>‹#›</a:t>
            </a:fld>
            <a:endParaRPr lang="en-IN"/>
          </a:p>
        </p:txBody>
      </p:sp>
    </p:spTree>
    <p:extLst>
      <p:ext uri="{BB962C8B-B14F-4D97-AF65-F5344CB8AC3E}">
        <p14:creationId xmlns:p14="http://schemas.microsoft.com/office/powerpoint/2010/main" val="261875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3F591-5BE0-4ABD-9AC7-022B89AC453B}" type="datetimeFigureOut">
              <a:rPr lang="en-IN" smtClean="0"/>
              <a:t>18-05-2022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74C6A-592B-45B3-B608-2F8E3F3778BF}" type="slidenum">
              <a:rPr lang="en-IN" smtClean="0"/>
              <a:t>‹#›</a:t>
            </a:fld>
            <a:endParaRPr lang="en-IN"/>
          </a:p>
        </p:txBody>
      </p:sp>
    </p:spTree>
    <p:extLst>
      <p:ext uri="{BB962C8B-B14F-4D97-AF65-F5344CB8AC3E}">
        <p14:creationId xmlns:p14="http://schemas.microsoft.com/office/powerpoint/2010/main" val="3870061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ygreatlearning.com/blog/adaboost-algorithm/#:~:text=AdaBoost%20algorithm%2C%20short%20for%20Adaptive,assigned%20to%20incorrectly%20classified%20instanc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nalyticsindiamag.com/top-productivity-apps-for-learners-to-make-the-most-of-online-courses/" TargetMode="External"/><Relationship Id="rId2" Type="http://schemas.openxmlformats.org/officeDocument/2006/relationships/hyperlink" Target="https://www.youtube.com/watch?v=LsK-xG1cLY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Ensemble Learning</a:t>
            </a:r>
            <a:endParaRPr lang="en-IN" b="1" dirty="0"/>
          </a:p>
        </p:txBody>
      </p:sp>
      <p:sp>
        <p:nvSpPr>
          <p:cNvPr id="3" name="Subtitle 2"/>
          <p:cNvSpPr>
            <a:spLocks noGrp="1"/>
          </p:cNvSpPr>
          <p:nvPr>
            <p:ph type="subTitle" idx="1"/>
          </p:nvPr>
        </p:nvSpPr>
        <p:spPr/>
        <p:txBody>
          <a:bodyPr/>
          <a:lstStyle/>
          <a:p>
            <a:r>
              <a:rPr lang="en-IN" dirty="0">
                <a:hlinkClick r:id="rId2"/>
              </a:rPr>
              <a:t>https://www.mygreatlearning.com/blog/adaboost-algorithm/#:~:text=AdaBoost%20algorithm%2C%20short%20for%20Adaptive,assigned%20to%20incorrectly%20classified%20instances</a:t>
            </a:r>
            <a:r>
              <a:rPr lang="en-IN" dirty="0"/>
              <a:t>. </a:t>
            </a:r>
          </a:p>
        </p:txBody>
      </p:sp>
    </p:spTree>
    <p:extLst>
      <p:ext uri="{BB962C8B-B14F-4D97-AF65-F5344CB8AC3E}">
        <p14:creationId xmlns:p14="http://schemas.microsoft.com/office/powerpoint/2010/main" val="236735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Bagging</a:t>
            </a:r>
            <a:r>
              <a:rPr lang="en-US" dirty="0"/>
              <a:t> or </a:t>
            </a:r>
            <a:r>
              <a:rPr lang="en-US" b="1" dirty="0"/>
              <a:t>Bootstrap Aggregation</a:t>
            </a:r>
            <a:endParaRPr lang="en-IN" dirty="0"/>
          </a:p>
        </p:txBody>
      </p:sp>
      <p:sp>
        <p:nvSpPr>
          <p:cNvPr id="3" name="Content Placeholder 2"/>
          <p:cNvSpPr>
            <a:spLocks noGrp="1"/>
          </p:cNvSpPr>
          <p:nvPr>
            <p:ph idx="1"/>
          </p:nvPr>
        </p:nvSpPr>
        <p:spPr/>
        <p:txBody>
          <a:bodyPr>
            <a:normAutofit/>
          </a:bodyPr>
          <a:lstStyle/>
          <a:p>
            <a:pPr algn="just"/>
            <a:r>
              <a:rPr lang="en-US" b="1" dirty="0"/>
              <a:t>Bagging</a:t>
            </a:r>
            <a:r>
              <a:rPr lang="en-US" dirty="0"/>
              <a:t> or </a:t>
            </a:r>
            <a:r>
              <a:rPr lang="en-US" b="1" dirty="0"/>
              <a:t>Bootstrap Aggregation</a:t>
            </a:r>
            <a:r>
              <a:rPr lang="en-US" dirty="0"/>
              <a:t> was formally introduced by Leo </a:t>
            </a:r>
            <a:r>
              <a:rPr lang="en-US" dirty="0" err="1"/>
              <a:t>Breiman</a:t>
            </a:r>
            <a:r>
              <a:rPr lang="en-US" dirty="0"/>
              <a:t> in 1996. </a:t>
            </a:r>
          </a:p>
          <a:p>
            <a:pPr algn="just"/>
            <a:r>
              <a:rPr lang="en-US" b="1" dirty="0"/>
              <a:t>Bagging</a:t>
            </a:r>
            <a:r>
              <a:rPr lang="en-US" dirty="0"/>
              <a:t> is an </a:t>
            </a:r>
            <a:r>
              <a:rPr lang="en-US" b="1" dirty="0"/>
              <a:t>Ensemble Learning</a:t>
            </a:r>
            <a:r>
              <a:rPr lang="en-US" dirty="0"/>
              <a:t> technique which aims to reduce the error learning through the implementation of a set of homogeneous machine learning algorithms. </a:t>
            </a:r>
          </a:p>
          <a:p>
            <a:pPr algn="just"/>
            <a:r>
              <a:rPr lang="en-US" dirty="0"/>
              <a:t>The key idea of </a:t>
            </a:r>
            <a:r>
              <a:rPr lang="en-US" b="1" dirty="0"/>
              <a:t>bagging</a:t>
            </a:r>
            <a:r>
              <a:rPr lang="en-US" dirty="0"/>
              <a:t> is the use of multiple base learners which are trained separately with a random sample from the training set, which through a voting or averaging approach, produce a more stable and accurate model.</a:t>
            </a:r>
          </a:p>
        </p:txBody>
      </p:sp>
    </p:spTree>
    <p:extLst>
      <p:ext uri="{BB962C8B-B14F-4D97-AF65-F5344CB8AC3E}">
        <p14:creationId xmlns:p14="http://schemas.microsoft.com/office/powerpoint/2010/main" val="427295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Bagging</a:t>
            </a:r>
            <a:r>
              <a:rPr lang="en-US" dirty="0"/>
              <a:t> or </a:t>
            </a:r>
            <a:r>
              <a:rPr lang="en-US" b="1" dirty="0"/>
              <a:t>Bootstrap Aggregation</a:t>
            </a:r>
            <a:endParaRPr lang="en-IN" dirty="0"/>
          </a:p>
        </p:txBody>
      </p:sp>
      <p:pic>
        <p:nvPicPr>
          <p:cNvPr id="4098" name="Picture 2" descr="Bagg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3200" y="1690688"/>
            <a:ext cx="9550399" cy="453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6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Bagging</a:t>
            </a:r>
            <a:r>
              <a:rPr lang="en-US" dirty="0"/>
              <a:t> or </a:t>
            </a:r>
            <a:r>
              <a:rPr lang="en-US" b="1" dirty="0"/>
              <a:t>Bootstrap Aggregation</a:t>
            </a:r>
            <a:endParaRPr lang="en-IN" dirty="0"/>
          </a:p>
        </p:txBody>
      </p:sp>
      <p:sp>
        <p:nvSpPr>
          <p:cNvPr id="3" name="Content Placeholder 2"/>
          <p:cNvSpPr>
            <a:spLocks noGrp="1"/>
          </p:cNvSpPr>
          <p:nvPr>
            <p:ph idx="1"/>
          </p:nvPr>
        </p:nvSpPr>
        <p:spPr/>
        <p:txBody>
          <a:bodyPr>
            <a:normAutofit/>
          </a:bodyPr>
          <a:lstStyle/>
          <a:p>
            <a:pPr algn="just"/>
            <a:r>
              <a:rPr lang="en-US" dirty="0"/>
              <a:t>The main two components of </a:t>
            </a:r>
            <a:r>
              <a:rPr lang="en-US" b="1" dirty="0"/>
              <a:t>bagging</a:t>
            </a:r>
            <a:r>
              <a:rPr lang="en-US" dirty="0"/>
              <a:t> technique are: the </a:t>
            </a:r>
            <a:r>
              <a:rPr lang="en-US" i="1" dirty="0"/>
              <a:t>random sampling with replacement </a:t>
            </a:r>
            <a:r>
              <a:rPr lang="en-US" dirty="0"/>
              <a:t>(</a:t>
            </a:r>
            <a:r>
              <a:rPr lang="en-US" b="1" dirty="0" err="1"/>
              <a:t>bootstraping</a:t>
            </a:r>
            <a:r>
              <a:rPr lang="en-US" dirty="0"/>
              <a:t>)</a:t>
            </a:r>
            <a:r>
              <a:rPr lang="en-US" i="1" dirty="0"/>
              <a:t> </a:t>
            </a:r>
            <a:r>
              <a:rPr lang="en-US" dirty="0"/>
              <a:t>and the </a:t>
            </a:r>
            <a:r>
              <a:rPr lang="en-US" i="1" dirty="0"/>
              <a:t>set of homogeneous </a:t>
            </a:r>
            <a:r>
              <a:rPr lang="en-US" dirty="0"/>
              <a:t>machine learning algorithms (</a:t>
            </a:r>
            <a:r>
              <a:rPr lang="en-US" b="1" dirty="0"/>
              <a:t>ensemble learning</a:t>
            </a:r>
            <a:r>
              <a:rPr lang="en-US" dirty="0"/>
              <a:t>). </a:t>
            </a:r>
          </a:p>
          <a:p>
            <a:pPr algn="just"/>
            <a:r>
              <a:rPr lang="en-US" dirty="0"/>
              <a:t>The </a:t>
            </a:r>
            <a:r>
              <a:rPr lang="en-US" b="1" dirty="0"/>
              <a:t>bagging</a:t>
            </a:r>
            <a:r>
              <a:rPr lang="en-US" dirty="0"/>
              <a:t> process is quite easy to understand, first it is extracted “</a:t>
            </a:r>
            <a:r>
              <a:rPr lang="en-US" i="1" dirty="0"/>
              <a:t>n</a:t>
            </a:r>
            <a:r>
              <a:rPr lang="en-US" dirty="0"/>
              <a:t>” subsets from the training set, then these subsets are used to train “</a:t>
            </a:r>
            <a:r>
              <a:rPr lang="en-US" i="1" dirty="0"/>
              <a:t>n</a:t>
            </a:r>
            <a:r>
              <a:rPr lang="en-US" dirty="0"/>
              <a:t>” base learners of the same </a:t>
            </a:r>
            <a:r>
              <a:rPr lang="en-US" dirty="0" err="1"/>
              <a:t>type.The</a:t>
            </a:r>
            <a:r>
              <a:rPr lang="en-US" dirty="0"/>
              <a:t> bagging is parallel ensemble approach.</a:t>
            </a:r>
          </a:p>
          <a:p>
            <a:pPr algn="just"/>
            <a:r>
              <a:rPr lang="en-US" dirty="0"/>
              <a:t> For making a prediction, each one of the “</a:t>
            </a:r>
            <a:r>
              <a:rPr lang="en-US" i="1" dirty="0"/>
              <a:t>n</a:t>
            </a:r>
            <a:r>
              <a:rPr lang="en-US" dirty="0"/>
              <a:t>” learners are feed with the test sample, the output of each learner is averaged (in case of regression) or voted (in case of classification). </a:t>
            </a:r>
          </a:p>
          <a:p>
            <a:pPr algn="just"/>
            <a:endParaRPr lang="en-US" dirty="0"/>
          </a:p>
          <a:p>
            <a:pPr marL="0" indent="0" algn="just">
              <a:buNone/>
            </a:pPr>
            <a:endParaRPr lang="en-US" dirty="0"/>
          </a:p>
          <a:p>
            <a:pPr algn="just"/>
            <a:endParaRPr lang="en-IN" dirty="0"/>
          </a:p>
        </p:txBody>
      </p:sp>
    </p:spTree>
    <p:extLst>
      <p:ext uri="{BB962C8B-B14F-4D97-AF65-F5344CB8AC3E}">
        <p14:creationId xmlns:p14="http://schemas.microsoft.com/office/powerpoint/2010/main" val="290286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The most famous such approach is “bagging” (standing for “bootstrap aggregating”) that aims at producing an ensemble model that is </a:t>
            </a:r>
            <a:r>
              <a:rPr lang="en-US" b="1" dirty="0"/>
              <a:t>more robust</a:t>
            </a:r>
            <a:r>
              <a:rPr lang="en-US" dirty="0"/>
              <a:t> than the individual models composing it.</a:t>
            </a:r>
          </a:p>
          <a:p>
            <a:r>
              <a:rPr lang="en-US" b="1" dirty="0"/>
              <a:t>Bootstrapping</a:t>
            </a:r>
          </a:p>
          <a:p>
            <a:r>
              <a:rPr lang="en-US" dirty="0"/>
              <a:t>Let’s begin by defining bootstrapping. This statistical technique consists in generating samples of size B (called bootstrap samples) from an initial dataset of size N by randomly drawing with replacement B observations.</a:t>
            </a:r>
          </a:p>
          <a:p>
            <a:endParaRPr lang="en-IN" dirty="0"/>
          </a:p>
        </p:txBody>
      </p:sp>
    </p:spTree>
    <p:extLst>
      <p:ext uri="{BB962C8B-B14F-4D97-AF65-F5344CB8AC3E}">
        <p14:creationId xmlns:p14="http://schemas.microsoft.com/office/powerpoint/2010/main" val="76939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Bootstrapping?</a:t>
            </a:r>
            <a:br>
              <a:rPr lang="en-US" b="1" dirty="0"/>
            </a:br>
            <a:endParaRPr lang="en-IN" b="1" dirty="0"/>
          </a:p>
        </p:txBody>
      </p:sp>
      <p:sp>
        <p:nvSpPr>
          <p:cNvPr id="3" name="Content Placeholder 2"/>
          <p:cNvSpPr>
            <a:spLocks noGrp="1"/>
          </p:cNvSpPr>
          <p:nvPr>
            <p:ph idx="1"/>
          </p:nvPr>
        </p:nvSpPr>
        <p:spPr>
          <a:xfrm>
            <a:off x="375920" y="1259840"/>
            <a:ext cx="11602720" cy="4917123"/>
          </a:xfrm>
        </p:spPr>
        <p:txBody>
          <a:bodyPr>
            <a:normAutofit fontScale="92500" lnSpcReduction="20000"/>
          </a:bodyPr>
          <a:lstStyle/>
          <a:p>
            <a:r>
              <a:rPr lang="en-US" dirty="0"/>
              <a:t>The </a:t>
            </a:r>
            <a:r>
              <a:rPr lang="en-US" b="1" dirty="0"/>
              <a:t>bootstrapping</a:t>
            </a:r>
            <a:r>
              <a:rPr lang="en-US" dirty="0"/>
              <a:t> is statistical technique consists in generating samples of size B (called bootstrap samples) from an initial dataset of size N by randomly drawing with replacement B observations.</a:t>
            </a:r>
          </a:p>
          <a:p>
            <a:pPr marL="0" indent="0">
              <a:buNone/>
            </a:pPr>
            <a:endParaRPr lang="en-US" dirty="0"/>
          </a:p>
          <a:p>
            <a:r>
              <a:rPr lang="en-US" b="1" dirty="0"/>
              <a:t>Steps to Perform Bagging</a:t>
            </a:r>
          </a:p>
          <a:p>
            <a:r>
              <a:rPr lang="en-US" dirty="0"/>
              <a:t>Consider there are n observations and m features in the training set. You need to select a random sample from the training dataset without replacement</a:t>
            </a:r>
          </a:p>
          <a:p>
            <a:r>
              <a:rPr lang="en-US" dirty="0"/>
              <a:t>A subset of m features is chosen randomly to create a model using sample observations</a:t>
            </a:r>
          </a:p>
          <a:p>
            <a:r>
              <a:rPr lang="en-US" dirty="0"/>
              <a:t>The feature offering the best split out of the lot is used to split the nodes</a:t>
            </a:r>
          </a:p>
          <a:p>
            <a:r>
              <a:rPr lang="en-US" dirty="0"/>
              <a:t>The tree is grown, so you have the best root nodes</a:t>
            </a:r>
          </a:p>
          <a:p>
            <a:r>
              <a:rPr lang="en-US" dirty="0"/>
              <a:t>The above steps are repeated n times. It aggregates the output of individual decision trees to give the best prediction</a:t>
            </a:r>
            <a:endParaRPr lang="en-IN" dirty="0"/>
          </a:p>
        </p:txBody>
      </p:sp>
    </p:spTree>
    <p:extLst>
      <p:ext uri="{BB962C8B-B14F-4D97-AF65-F5344CB8AC3E}">
        <p14:creationId xmlns:p14="http://schemas.microsoft.com/office/powerpoint/2010/main" val="134335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0" y="1967865"/>
            <a:ext cx="5852160" cy="4168775"/>
          </a:xfrm>
        </p:spPr>
        <p:txBody>
          <a:bodyPr/>
          <a:lstStyle/>
          <a:p>
            <a:r>
              <a:rPr lang="en-US" dirty="0"/>
              <a:t>Advantages of Bagging in Machine Learning</a:t>
            </a:r>
          </a:p>
          <a:p>
            <a:r>
              <a:rPr lang="en-US" dirty="0"/>
              <a:t>Bagging minimizes the </a:t>
            </a:r>
            <a:r>
              <a:rPr lang="en-US" dirty="0" err="1"/>
              <a:t>overfitting</a:t>
            </a:r>
            <a:r>
              <a:rPr lang="en-US" dirty="0"/>
              <a:t> of data</a:t>
            </a:r>
          </a:p>
          <a:p>
            <a:r>
              <a:rPr lang="en-US" dirty="0"/>
              <a:t>It improves the model’s accuracy</a:t>
            </a:r>
          </a:p>
          <a:p>
            <a:r>
              <a:rPr lang="en-US" dirty="0"/>
              <a:t>It deals with higher dimensional data efficiently</a:t>
            </a:r>
          </a:p>
          <a:p>
            <a:pPr marL="0" indent="0">
              <a:buNone/>
            </a:pPr>
            <a:br>
              <a:rPr lang="en-US" dirty="0"/>
            </a:br>
            <a:endParaRPr lang="en-IN" dirty="0"/>
          </a:p>
        </p:txBody>
      </p:sp>
      <p:pic>
        <p:nvPicPr>
          <p:cNvPr id="6148" name="Picture 4" descr="Bootstra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441308"/>
            <a:ext cx="5905500" cy="615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76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https://miro.medium.com/max/1400/1*alEu0ArH61Hfz2k2wQHNn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30" y="253364"/>
            <a:ext cx="11706130" cy="620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680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Bagging Model</a:t>
            </a:r>
            <a:endParaRPr lang="en-IN" b="1" dirty="0"/>
          </a:p>
        </p:txBody>
      </p:sp>
      <p:sp>
        <p:nvSpPr>
          <p:cNvPr id="3" name="Content Placeholder 2"/>
          <p:cNvSpPr>
            <a:spLocks noGrp="1"/>
          </p:cNvSpPr>
          <p:nvPr>
            <p:ph idx="1"/>
          </p:nvPr>
        </p:nvSpPr>
        <p:spPr/>
        <p:txBody>
          <a:bodyPr>
            <a:normAutofit fontScale="70000" lnSpcReduction="20000"/>
          </a:bodyPr>
          <a:lstStyle/>
          <a:p>
            <a:r>
              <a:rPr lang="en-US" b="1" dirty="0"/>
              <a:t>Advantages of a Bagging Model:</a:t>
            </a:r>
            <a:endParaRPr lang="en-US" dirty="0"/>
          </a:p>
          <a:p>
            <a:r>
              <a:rPr lang="en-US" dirty="0"/>
              <a:t>1. Bagging significantly decreases the variance without increasing bias.</a:t>
            </a:r>
          </a:p>
          <a:p>
            <a:r>
              <a:rPr lang="en-US" dirty="0"/>
              <a:t>2. Bagging methods work so well because of diversity in the training data since the sampling is done by bootstrapping.</a:t>
            </a:r>
          </a:p>
          <a:p>
            <a:r>
              <a:rPr lang="en-US" dirty="0"/>
              <a:t>3. Also, if the training set is very huge, it can save computational time by training the model on a relatively smaller data set and still can increase the accuracy of the model.</a:t>
            </a:r>
          </a:p>
          <a:p>
            <a:r>
              <a:rPr lang="en-US" dirty="0"/>
              <a:t>4. Works well with small datasets as well.</a:t>
            </a:r>
          </a:p>
          <a:p>
            <a:r>
              <a:rPr lang="en-US" dirty="0"/>
              <a:t>· </a:t>
            </a:r>
            <a:r>
              <a:rPr lang="en-US" b="1" dirty="0"/>
              <a:t>Disadvantages of a Bagging Model:</a:t>
            </a:r>
            <a:endParaRPr lang="en-US" dirty="0"/>
          </a:p>
          <a:p>
            <a:r>
              <a:rPr lang="en-US" dirty="0"/>
              <a:t>1. The main disadvantage of Bagging is that it improves the accuracy of the model at the expense of interpretability i.e., if a single tree was being used as the base model, then it would have a more attractive and easily interpretable diagram, but with the use of bagging this interpretability gets lost.</a:t>
            </a:r>
          </a:p>
          <a:p>
            <a:r>
              <a:rPr lang="en-US" dirty="0"/>
              <a:t>2. Another disadvantage of Bootstrap Aggregation is that during sampling, we cannot interpret which features are being selected i.e., there are chances that some features are never used, which may result in a loss of important information.</a:t>
            </a:r>
          </a:p>
        </p:txBody>
      </p:sp>
    </p:spTree>
    <p:extLst>
      <p:ext uri="{BB962C8B-B14F-4D97-AF65-F5344CB8AC3E}">
        <p14:creationId xmlns:p14="http://schemas.microsoft.com/office/powerpoint/2010/main" val="9394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t>
            </a:r>
            <a:endParaRPr lang="en-IN" b="1" dirty="0"/>
          </a:p>
        </p:txBody>
      </p:sp>
      <p:sp>
        <p:nvSpPr>
          <p:cNvPr id="3" name="Content Placeholder 2"/>
          <p:cNvSpPr>
            <a:spLocks noGrp="1"/>
          </p:cNvSpPr>
          <p:nvPr>
            <p:ph idx="1"/>
          </p:nvPr>
        </p:nvSpPr>
        <p:spPr/>
        <p:txBody>
          <a:bodyPr>
            <a:normAutofit fontScale="92500" lnSpcReduction="10000"/>
          </a:bodyPr>
          <a:lstStyle/>
          <a:p>
            <a:pPr algn="just" fontAlgn="base"/>
            <a:r>
              <a:rPr lang="en-US" dirty="0"/>
              <a:t>Random forest is one of the most popular tree-based supervised learning algorithms. It is also the most flexible and easy to use.</a:t>
            </a:r>
          </a:p>
          <a:p>
            <a:pPr algn="just" fontAlgn="base"/>
            <a:r>
              <a:rPr lang="en-US" dirty="0"/>
              <a:t>The algorithm can be used to solve both classification and regression problems. Random forest tends to combine hundreds of</a:t>
            </a:r>
            <a:r>
              <a:rPr lang="en-US" i="1" dirty="0"/>
              <a:t> </a:t>
            </a:r>
            <a:r>
              <a:rPr lang="en-US" b="1" dirty="0"/>
              <a:t>decision trees</a:t>
            </a:r>
            <a:r>
              <a:rPr lang="en-US" i="1" dirty="0"/>
              <a:t> </a:t>
            </a:r>
            <a:r>
              <a:rPr lang="en-US" dirty="0"/>
              <a:t>and then trains each decision tree on a different sample of the observations.</a:t>
            </a:r>
          </a:p>
          <a:p>
            <a:pPr algn="just" fontAlgn="base"/>
            <a:r>
              <a:rPr lang="en-US" dirty="0"/>
              <a:t>The final predictions of the random forest are made by averaging the predictions of each individual tree.</a:t>
            </a:r>
          </a:p>
          <a:p>
            <a:pPr algn="just" fontAlgn="base"/>
            <a:r>
              <a:rPr lang="en-US" dirty="0"/>
              <a:t>The benefits of random forests are numerous. The individual decision trees tend to </a:t>
            </a:r>
            <a:r>
              <a:rPr lang="en-US" b="1" dirty="0" err="1"/>
              <a:t>overfit</a:t>
            </a:r>
            <a:r>
              <a:rPr lang="en-US" dirty="0"/>
              <a:t> to the training data but random forest can mitigate that issue by </a:t>
            </a:r>
            <a:r>
              <a:rPr lang="en-US" b="1" dirty="0"/>
              <a:t>averaging</a:t>
            </a:r>
            <a:r>
              <a:rPr lang="en-US" dirty="0"/>
              <a:t> the prediction results from different trees. This gives random forests a higher predictive accuracy than a single decision tree.</a:t>
            </a:r>
          </a:p>
          <a:p>
            <a:pPr algn="just"/>
            <a:endParaRPr lang="en-IN" dirty="0"/>
          </a:p>
        </p:txBody>
      </p:sp>
    </p:spTree>
    <p:extLst>
      <p:ext uri="{BB962C8B-B14F-4D97-AF65-F5344CB8AC3E}">
        <p14:creationId xmlns:p14="http://schemas.microsoft.com/office/powerpoint/2010/main" val="392944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Application</a:t>
            </a:r>
            <a:endParaRPr lang="en-IN" b="1" dirty="0"/>
          </a:p>
        </p:txBody>
      </p:sp>
      <p:sp>
        <p:nvSpPr>
          <p:cNvPr id="3" name="Content Placeholder 2"/>
          <p:cNvSpPr>
            <a:spLocks noGrp="1"/>
          </p:cNvSpPr>
          <p:nvPr>
            <p:ph idx="1"/>
          </p:nvPr>
        </p:nvSpPr>
        <p:spPr/>
        <p:txBody>
          <a:bodyPr/>
          <a:lstStyle/>
          <a:p>
            <a:pPr algn="just" fontAlgn="base"/>
            <a:r>
              <a:rPr lang="en-US" dirty="0"/>
              <a:t>Random forest has been used in a variety of applications, for example to provide recommendations of different products to customers in e-commerce.</a:t>
            </a:r>
          </a:p>
          <a:p>
            <a:pPr algn="just" fontAlgn="base"/>
            <a:r>
              <a:rPr lang="en-US" dirty="0"/>
              <a:t>In medicine, a random forest algorithm can be used to identify the patient’s disease by analyzing the patient’s medical record.</a:t>
            </a:r>
          </a:p>
          <a:p>
            <a:pPr algn="just" fontAlgn="base"/>
            <a:r>
              <a:rPr lang="en-US" dirty="0"/>
              <a:t>Also in the banking sector, it can be used to easily determine whether the customer is fraudulent or legitimate.</a:t>
            </a:r>
          </a:p>
          <a:p>
            <a:pPr algn="just"/>
            <a:endParaRPr lang="en-IN" dirty="0"/>
          </a:p>
        </p:txBody>
      </p:sp>
    </p:spTree>
    <p:extLst>
      <p:ext uri="{BB962C8B-B14F-4D97-AF65-F5344CB8AC3E}">
        <p14:creationId xmlns:p14="http://schemas.microsoft.com/office/powerpoint/2010/main" val="262278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Ensemble Learning?</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A common practice nowadays is to check the reviews of items before buying them. </a:t>
            </a:r>
          </a:p>
          <a:p>
            <a:pPr algn="just"/>
            <a:r>
              <a:rPr lang="en-US" dirty="0"/>
              <a:t>And when checking reviews, you often look for the items with a large number of reviews so you could know for sure about its rating. </a:t>
            </a:r>
          </a:p>
          <a:p>
            <a:pPr algn="just"/>
            <a:r>
              <a:rPr lang="en-US" dirty="0"/>
              <a:t>After going through the reviews from multiple people you decide whether to buy the item or not.</a:t>
            </a:r>
          </a:p>
          <a:p>
            <a:pPr algn="just"/>
            <a:r>
              <a:rPr lang="en-US" dirty="0"/>
              <a:t>Ensemble models in machine learning operate on a similar idea. They combine the decisions from multiple models to improve the overall performance.</a:t>
            </a:r>
          </a:p>
          <a:p>
            <a:pPr algn="just"/>
            <a:r>
              <a:rPr lang="en-US" dirty="0"/>
              <a:t> This approach allows for better predictive performance compared to a single model. </a:t>
            </a:r>
          </a:p>
          <a:p>
            <a:pPr algn="just"/>
            <a:r>
              <a:rPr lang="en-US" dirty="0"/>
              <a:t>This is the reason why ensemble methods were placed first in many prestigious machine learning competitions, such as the Netflix Competition, KDD 2009, and </a:t>
            </a:r>
            <a:r>
              <a:rPr lang="en-US" dirty="0" err="1"/>
              <a:t>Kaggle</a:t>
            </a:r>
            <a:r>
              <a:rPr lang="en-US" dirty="0"/>
              <a:t>.</a:t>
            </a:r>
          </a:p>
          <a:p>
            <a:endParaRPr lang="en-IN" dirty="0"/>
          </a:p>
        </p:txBody>
      </p:sp>
    </p:spTree>
    <p:extLst>
      <p:ext uri="{BB962C8B-B14F-4D97-AF65-F5344CB8AC3E}">
        <p14:creationId xmlns:p14="http://schemas.microsoft.com/office/powerpoint/2010/main" val="24032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t>
            </a:r>
            <a:endParaRPr lang="en-IN" dirty="0"/>
          </a:p>
        </p:txBody>
      </p:sp>
      <p:pic>
        <p:nvPicPr>
          <p:cNvPr id="7170"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594" y="1690688"/>
            <a:ext cx="11505565" cy="503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05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the Random Forest algorithm work?</a:t>
            </a:r>
            <a:endParaRPr lang="en-IN" dirty="0"/>
          </a:p>
        </p:txBody>
      </p:sp>
      <p:sp>
        <p:nvSpPr>
          <p:cNvPr id="3" name="Content Placeholder 2"/>
          <p:cNvSpPr>
            <a:spLocks noGrp="1"/>
          </p:cNvSpPr>
          <p:nvPr>
            <p:ph idx="1"/>
          </p:nvPr>
        </p:nvSpPr>
        <p:spPr/>
        <p:txBody>
          <a:bodyPr>
            <a:normAutofit/>
          </a:bodyPr>
          <a:lstStyle/>
          <a:p>
            <a:r>
              <a:rPr lang="en-US" b="1" dirty="0"/>
              <a:t>Steps involved in random forest algorithm:</a:t>
            </a:r>
            <a:endParaRPr lang="en-US" dirty="0"/>
          </a:p>
          <a:p>
            <a:r>
              <a:rPr lang="en-US" u="sng" dirty="0"/>
              <a:t>Step 1</a:t>
            </a:r>
            <a:r>
              <a:rPr lang="en-US" dirty="0"/>
              <a:t>: In Random forest n number of random records are taken from the data set having k number of records.</a:t>
            </a:r>
          </a:p>
          <a:p>
            <a:r>
              <a:rPr lang="en-US" u="sng" dirty="0"/>
              <a:t>Step 2</a:t>
            </a:r>
            <a:r>
              <a:rPr lang="en-US" dirty="0"/>
              <a:t>: Individual decision trees are constructed for each sample.</a:t>
            </a:r>
          </a:p>
          <a:p>
            <a:r>
              <a:rPr lang="en-US" u="sng" dirty="0"/>
              <a:t>Step 3</a:t>
            </a:r>
            <a:r>
              <a:rPr lang="en-US" dirty="0"/>
              <a:t>: Each decision tree will generate an output.</a:t>
            </a:r>
          </a:p>
          <a:p>
            <a:r>
              <a:rPr lang="en-US" u="sng" dirty="0"/>
              <a:t>Step 4</a:t>
            </a:r>
            <a:r>
              <a:rPr lang="en-US" dirty="0"/>
              <a:t>: Final output is considered based on </a:t>
            </a:r>
            <a:r>
              <a:rPr lang="en-US" b="1" i="1" dirty="0"/>
              <a:t>Majority Voting or Averaging </a:t>
            </a:r>
            <a:r>
              <a:rPr lang="en-US" dirty="0"/>
              <a:t>for Classification and regression respectively.</a:t>
            </a:r>
          </a:p>
        </p:txBody>
      </p:sp>
      <p:pic>
        <p:nvPicPr>
          <p:cNvPr id="1026" name="Picture 2" descr="random forest vo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4332" y="5039691"/>
            <a:ext cx="3390391" cy="172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87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algorithm -Example</a:t>
            </a:r>
            <a:endParaRPr lang="en-IN" b="1" dirty="0"/>
          </a:p>
        </p:txBody>
      </p:sp>
      <p:sp>
        <p:nvSpPr>
          <p:cNvPr id="3" name="Content Placeholder 2"/>
          <p:cNvSpPr>
            <a:spLocks noGrp="1"/>
          </p:cNvSpPr>
          <p:nvPr>
            <p:ph idx="1"/>
          </p:nvPr>
        </p:nvSpPr>
        <p:spPr>
          <a:xfrm>
            <a:off x="0" y="1475714"/>
            <a:ext cx="12077323" cy="5260063"/>
          </a:xfrm>
        </p:spPr>
        <p:txBody>
          <a:bodyPr>
            <a:normAutofit/>
          </a:bodyPr>
          <a:lstStyle/>
          <a:p>
            <a:r>
              <a:rPr lang="en-US" dirty="0"/>
              <a:t>For example:  consider the fruit basket as the data as shown in the figure below.</a:t>
            </a:r>
          </a:p>
          <a:p>
            <a:r>
              <a:rPr lang="en-US" dirty="0"/>
              <a:t>Now n number of samples are taken from the fruit basket and an individual decision tree is constructed for each sample. </a:t>
            </a:r>
          </a:p>
          <a:p>
            <a:r>
              <a:rPr lang="en-US" dirty="0"/>
              <a:t>Each decision tree will generate an output as shown in the figure.</a:t>
            </a:r>
          </a:p>
          <a:p>
            <a:r>
              <a:rPr lang="en-US" dirty="0"/>
              <a:t>The final output is considered based on majority voting.</a:t>
            </a:r>
          </a:p>
          <a:p>
            <a:r>
              <a:rPr lang="en-US" dirty="0"/>
              <a:t>In the below figure you can see that the majority decision tree gives output as an apple when compared to a banana, so the final output is taken as an apple.</a:t>
            </a:r>
            <a:endParaRPr lang="en-IN" dirty="0"/>
          </a:p>
        </p:txBody>
      </p:sp>
    </p:spTree>
    <p:extLst>
      <p:ext uri="{BB962C8B-B14F-4D97-AF65-F5344CB8AC3E}">
        <p14:creationId xmlns:p14="http://schemas.microsoft.com/office/powerpoint/2010/main" val="1147312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instance random fore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324" y="241268"/>
            <a:ext cx="11471127" cy="640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73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Difference Between Decision Tree &amp; Random Forest</a:t>
            </a:r>
            <a:endParaRPr lang="en-IN" dirty="0"/>
          </a:p>
        </p:txBody>
      </p:sp>
      <p:sp>
        <p:nvSpPr>
          <p:cNvPr id="3" name="Content Placeholder 2"/>
          <p:cNvSpPr>
            <a:spLocks noGrp="1"/>
          </p:cNvSpPr>
          <p:nvPr>
            <p:ph idx="1"/>
          </p:nvPr>
        </p:nvSpPr>
        <p:spPr/>
        <p:txBody>
          <a:bodyPr>
            <a:normAutofit/>
          </a:bodyPr>
          <a:lstStyle/>
          <a:p>
            <a:r>
              <a:rPr lang="en-US" sz="1600" dirty="0"/>
              <a:t>Random forest is a collection of decision trees; still, there are a lot of differences in their behavior</a:t>
            </a:r>
          </a:p>
          <a:p>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3970204320"/>
              </p:ext>
            </p:extLst>
          </p:nvPr>
        </p:nvGraphicFramePr>
        <p:xfrm>
          <a:off x="398351" y="2295621"/>
          <a:ext cx="11506956" cy="4023360"/>
        </p:xfrm>
        <a:graphic>
          <a:graphicData uri="http://schemas.openxmlformats.org/drawingml/2006/table">
            <a:tbl>
              <a:tblPr/>
              <a:tblGrid>
                <a:gridCol w="5753478">
                  <a:extLst>
                    <a:ext uri="{9D8B030D-6E8A-4147-A177-3AD203B41FA5}">
                      <a16:colId xmlns:a16="http://schemas.microsoft.com/office/drawing/2014/main" val="20000"/>
                    </a:ext>
                  </a:extLst>
                </a:gridCol>
                <a:gridCol w="5753478">
                  <a:extLst>
                    <a:ext uri="{9D8B030D-6E8A-4147-A177-3AD203B41FA5}">
                      <a16:colId xmlns:a16="http://schemas.microsoft.com/office/drawing/2014/main" val="20001"/>
                    </a:ext>
                  </a:extLst>
                </a:gridCol>
              </a:tblGrid>
              <a:tr h="316126">
                <a:tc>
                  <a:txBody>
                    <a:bodyPr/>
                    <a:lstStyle/>
                    <a:p>
                      <a:pPr algn="ctr"/>
                      <a:r>
                        <a:rPr lang="en-IN" sz="2400" b="1" dirty="0">
                          <a:solidFill>
                            <a:srgbClr val="222222"/>
                          </a:solidFill>
                          <a:effectLst/>
                        </a:rPr>
                        <a:t>Decision trees</a:t>
                      </a:r>
                      <a:endParaRPr lang="en-IN" sz="2400" dirty="0">
                        <a:solidFill>
                          <a:srgbClr val="222222"/>
                        </a:solidFill>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2400" b="1">
                          <a:solidFill>
                            <a:srgbClr val="222222"/>
                          </a:solidFill>
                          <a:effectLst/>
                        </a:rPr>
                        <a:t>Random Forest</a:t>
                      </a:r>
                      <a:endParaRPr lang="en-IN" sz="2400">
                        <a:solidFill>
                          <a:srgbClr val="222222"/>
                        </a:solidFill>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85285">
                <a:tc>
                  <a:txBody>
                    <a:bodyPr/>
                    <a:lstStyle/>
                    <a:p>
                      <a:r>
                        <a:rPr lang="en-US" sz="2400" dirty="0">
                          <a:effectLst/>
                        </a:rPr>
                        <a:t>1. Decision trees normally suffer from the problem of </a:t>
                      </a:r>
                      <a:r>
                        <a:rPr lang="en-US" sz="2400" dirty="0" err="1">
                          <a:effectLst/>
                        </a:rPr>
                        <a:t>overfitting</a:t>
                      </a:r>
                      <a:r>
                        <a:rPr lang="en-US" sz="2400" dirty="0">
                          <a:effectLst/>
                        </a:rPr>
                        <a:t> if it’s allowed to grow without any control.</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effectLst/>
                        </a:rPr>
                        <a:t>1. Random forests are created from subsets of data and the final output is based on average or majority ranking and hence the problem of </a:t>
                      </a:r>
                      <a:r>
                        <a:rPr lang="en-US" sz="2400" dirty="0" err="1">
                          <a:effectLst/>
                        </a:rPr>
                        <a:t>overfitting</a:t>
                      </a:r>
                      <a:r>
                        <a:rPr lang="en-US" sz="2400" dirty="0">
                          <a:effectLst/>
                        </a:rPr>
                        <a:t> is taken care of.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6809">
                <a:tc>
                  <a:txBody>
                    <a:bodyPr/>
                    <a:lstStyle/>
                    <a:p>
                      <a:r>
                        <a:rPr lang="en-IN" sz="2400" dirty="0">
                          <a:effectLst/>
                        </a:rPr>
                        <a:t>2. A single decision tree is faster in computation.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a:effectLst/>
                        </a:rPr>
                        <a:t>2. It is comparatively slower.</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26345">
                <a:tc>
                  <a:txBody>
                    <a:bodyPr/>
                    <a:lstStyle/>
                    <a:p>
                      <a:r>
                        <a:rPr lang="en-US" sz="2400" dirty="0">
                          <a:effectLst/>
                        </a:rPr>
                        <a:t>3. When a data set with features is taken as input by a decision tree it will formulate some set of rules to do prediction.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effectLst/>
                        </a:rPr>
                        <a:t>3. Random forest randomly selects observations, builds a decision tree and the average result is taken. It doesn’t use any set of formulas.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80601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22222"/>
                </a:solidFill>
                <a:latin typeface="Lato"/>
              </a:rPr>
              <a:t>Important Features of Random Forest</a:t>
            </a:r>
            <a:endParaRPr lang="en-IN" dirty="0"/>
          </a:p>
        </p:txBody>
      </p:sp>
      <p:sp>
        <p:nvSpPr>
          <p:cNvPr id="4" name="Content Placeholder 3"/>
          <p:cNvSpPr>
            <a:spLocks noGrp="1"/>
          </p:cNvSpPr>
          <p:nvPr>
            <p:ph idx="1"/>
          </p:nvPr>
        </p:nvSpPr>
        <p:spPr>
          <a:xfrm>
            <a:off x="838200" y="1825625"/>
            <a:ext cx="10515600" cy="4594078"/>
          </a:xfrm>
          <a:prstGeom prst="rect">
            <a:avLst/>
          </a:prstGeom>
        </p:spPr>
        <p:txBody>
          <a:bodyPr>
            <a:spAutoFit/>
          </a:bodyPr>
          <a:lstStyle/>
          <a:p>
            <a:r>
              <a:rPr lang="en-US" sz="2400" b="1" dirty="0">
                <a:solidFill>
                  <a:srgbClr val="222222"/>
                </a:solidFill>
                <a:latin typeface="Lato"/>
              </a:rPr>
              <a:t>1. Diversity- </a:t>
            </a:r>
            <a:r>
              <a:rPr lang="en-US" sz="2400" dirty="0">
                <a:solidFill>
                  <a:srgbClr val="222222"/>
                </a:solidFill>
                <a:latin typeface="Lato"/>
              </a:rPr>
              <a:t>Not all attributes/variables/features are considered while making an individual tree, each tree is different.</a:t>
            </a:r>
          </a:p>
          <a:p>
            <a:r>
              <a:rPr lang="en-US" sz="2400" b="1" dirty="0">
                <a:solidFill>
                  <a:srgbClr val="222222"/>
                </a:solidFill>
                <a:latin typeface="Lato"/>
              </a:rPr>
              <a:t>2. Immune to the curse of dimensionality-</a:t>
            </a:r>
            <a:r>
              <a:rPr lang="en-US" sz="2400" dirty="0">
                <a:solidFill>
                  <a:srgbClr val="222222"/>
                </a:solidFill>
                <a:latin typeface="Lato"/>
              </a:rPr>
              <a:t> Since each tree does not consider all the features, the feature space is reduced.</a:t>
            </a:r>
          </a:p>
          <a:p>
            <a:r>
              <a:rPr lang="en-US" sz="2400" b="1" dirty="0">
                <a:solidFill>
                  <a:srgbClr val="222222"/>
                </a:solidFill>
                <a:latin typeface="Lato"/>
              </a:rPr>
              <a:t>3. Parallelization-</a:t>
            </a:r>
            <a:r>
              <a:rPr lang="en-US" sz="2400" dirty="0">
                <a:solidFill>
                  <a:srgbClr val="222222"/>
                </a:solidFill>
                <a:latin typeface="Lato"/>
              </a:rPr>
              <a:t>Each tree is created independently out of different data and attributes. This means that we can make full use of the CPU to build random forests.</a:t>
            </a:r>
          </a:p>
          <a:p>
            <a:r>
              <a:rPr lang="en-US" sz="2400" b="1" dirty="0">
                <a:solidFill>
                  <a:srgbClr val="222222"/>
                </a:solidFill>
                <a:latin typeface="Lato"/>
              </a:rPr>
              <a:t>4.  Train-Test split- </a:t>
            </a:r>
            <a:r>
              <a:rPr lang="en-US" sz="2400" dirty="0">
                <a:solidFill>
                  <a:srgbClr val="222222"/>
                </a:solidFill>
                <a:latin typeface="Lato"/>
              </a:rPr>
              <a:t>In a random forest we don’t have to segregate the data for train and test as there will always be 30% of the data which is not seen by the decision tree.</a:t>
            </a:r>
          </a:p>
          <a:p>
            <a:r>
              <a:rPr lang="en-US" sz="2400" b="1" dirty="0">
                <a:solidFill>
                  <a:srgbClr val="222222"/>
                </a:solidFill>
                <a:latin typeface="Lato"/>
              </a:rPr>
              <a:t>5.  Stability- </a:t>
            </a:r>
            <a:r>
              <a:rPr lang="en-US" sz="2400" dirty="0">
                <a:solidFill>
                  <a:srgbClr val="222222"/>
                </a:solidFill>
                <a:latin typeface="Lato"/>
              </a:rPr>
              <a:t>Stability arises because the result is based on majority voting/ averaging</a:t>
            </a:r>
            <a:endParaRPr lang="en-US" sz="2400" b="0" i="0" dirty="0">
              <a:solidFill>
                <a:srgbClr val="222222"/>
              </a:solidFill>
              <a:effectLst/>
              <a:latin typeface="Lato"/>
            </a:endParaRPr>
          </a:p>
        </p:txBody>
      </p:sp>
    </p:spTree>
    <p:extLst>
      <p:ext uri="{BB962C8B-B14F-4D97-AF65-F5344CB8AC3E}">
        <p14:creationId xmlns:p14="http://schemas.microsoft.com/office/powerpoint/2010/main" val="3748562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a:t>
            </a:r>
            <a:r>
              <a:rPr lang="en-US" b="1" dirty="0" err="1"/>
              <a:t>Hyperparameter</a:t>
            </a:r>
            <a:r>
              <a:rPr lang="en-US" b="1" dirty="0"/>
              <a:t> of Random Forest</a:t>
            </a:r>
            <a:endParaRPr lang="en-IN" dirty="0"/>
          </a:p>
        </p:txBody>
      </p:sp>
      <p:sp>
        <p:nvSpPr>
          <p:cNvPr id="3" name="Content Placeholder 2"/>
          <p:cNvSpPr>
            <a:spLocks noGrp="1"/>
          </p:cNvSpPr>
          <p:nvPr>
            <p:ph idx="1"/>
          </p:nvPr>
        </p:nvSpPr>
        <p:spPr/>
        <p:txBody>
          <a:bodyPr>
            <a:normAutofit fontScale="62500" lnSpcReduction="20000"/>
          </a:bodyPr>
          <a:lstStyle/>
          <a:p>
            <a:r>
              <a:rPr lang="en-US" dirty="0" err="1"/>
              <a:t>Hyperparameters</a:t>
            </a:r>
            <a:r>
              <a:rPr lang="en-US" dirty="0"/>
              <a:t> are used in random forests to either enhance the performance and predictive power of models or to make the model faster.</a:t>
            </a:r>
          </a:p>
          <a:p>
            <a:r>
              <a:rPr lang="en-US" i="1" u="sng" dirty="0"/>
              <a:t>Following </a:t>
            </a:r>
            <a:r>
              <a:rPr lang="en-US" i="1" u="sng" dirty="0" err="1"/>
              <a:t>hyperparameters</a:t>
            </a:r>
            <a:r>
              <a:rPr lang="en-US" i="1" u="sng" dirty="0"/>
              <a:t> increases the predictive power:</a:t>
            </a:r>
            <a:endParaRPr lang="en-US" dirty="0"/>
          </a:p>
          <a:p>
            <a:r>
              <a:rPr lang="en-US" dirty="0"/>
              <a:t>1. </a:t>
            </a:r>
            <a:r>
              <a:rPr lang="en-US" b="1" dirty="0" err="1"/>
              <a:t>n_estimators</a:t>
            </a:r>
            <a:r>
              <a:rPr lang="en-US" dirty="0"/>
              <a:t>– number of trees the algorithm builds before averaging the predictions.</a:t>
            </a:r>
          </a:p>
          <a:p>
            <a:r>
              <a:rPr lang="en-US" dirty="0"/>
              <a:t>2. </a:t>
            </a:r>
            <a:r>
              <a:rPr lang="en-US" b="1" i="1" dirty="0" err="1"/>
              <a:t>max_features</a:t>
            </a:r>
            <a:r>
              <a:rPr lang="en-US" i="1" dirty="0"/>
              <a:t>– </a:t>
            </a:r>
            <a:r>
              <a:rPr lang="en-US" dirty="0"/>
              <a:t>maximum number of features random forest considers splitting a node.</a:t>
            </a:r>
          </a:p>
          <a:p>
            <a:r>
              <a:rPr lang="en-US" i="1" dirty="0"/>
              <a:t>3. </a:t>
            </a:r>
            <a:r>
              <a:rPr lang="en-US" b="1" i="1" dirty="0" err="1"/>
              <a:t>mini_sample_leaf</a:t>
            </a:r>
            <a:r>
              <a:rPr lang="en-US" i="1" dirty="0"/>
              <a:t>– </a:t>
            </a:r>
            <a:r>
              <a:rPr lang="en-US" dirty="0"/>
              <a:t>determines the minimum number of leaves required to split an internal node.</a:t>
            </a:r>
          </a:p>
          <a:p>
            <a:r>
              <a:rPr lang="en-US" i="1" u="sng" dirty="0"/>
              <a:t>Following </a:t>
            </a:r>
            <a:r>
              <a:rPr lang="en-US" i="1" u="sng" dirty="0" err="1"/>
              <a:t>hyperparameters</a:t>
            </a:r>
            <a:r>
              <a:rPr lang="en-US" i="1" u="sng" dirty="0"/>
              <a:t> increases the speed:</a:t>
            </a:r>
            <a:br>
              <a:rPr lang="en-US" i="1" u="sng" dirty="0"/>
            </a:br>
            <a:endParaRPr lang="en-US" dirty="0"/>
          </a:p>
          <a:p>
            <a:r>
              <a:rPr lang="en-US" i="1" dirty="0"/>
              <a:t>1. </a:t>
            </a:r>
            <a:r>
              <a:rPr lang="en-US" b="1" i="1" dirty="0" err="1"/>
              <a:t>n_jobs</a:t>
            </a:r>
            <a:r>
              <a:rPr lang="en-US" i="1" dirty="0"/>
              <a:t>– </a:t>
            </a:r>
            <a:r>
              <a:rPr lang="en-US" dirty="0"/>
              <a:t>it tells the engine how many processors it is allowed to use. If the value is 1, it can use only one processor but if the value is -1 there is no limit.</a:t>
            </a:r>
          </a:p>
          <a:p>
            <a:r>
              <a:rPr lang="en-US" i="1" dirty="0"/>
              <a:t>2. </a:t>
            </a:r>
            <a:r>
              <a:rPr lang="en-US" b="1" i="1" dirty="0" err="1"/>
              <a:t>random_state</a:t>
            </a:r>
            <a:r>
              <a:rPr lang="en-US" i="1" dirty="0"/>
              <a:t>– </a:t>
            </a:r>
            <a:r>
              <a:rPr lang="en-US" dirty="0"/>
              <a:t>controls randomness of the sample. The model will always produce the same results if it has a definite value of random state and if it has been given the same </a:t>
            </a:r>
            <a:r>
              <a:rPr lang="en-US" dirty="0" err="1"/>
              <a:t>hyperparameters</a:t>
            </a:r>
            <a:r>
              <a:rPr lang="en-US" dirty="0"/>
              <a:t> and the same training data.</a:t>
            </a:r>
          </a:p>
          <a:p>
            <a:r>
              <a:rPr lang="en-US" i="1" dirty="0"/>
              <a:t>3.</a:t>
            </a:r>
            <a:r>
              <a:rPr lang="en-US" b="1" i="1" dirty="0"/>
              <a:t> </a:t>
            </a:r>
            <a:r>
              <a:rPr lang="en-US" b="1" i="1" dirty="0" err="1"/>
              <a:t>oob_score</a:t>
            </a:r>
            <a:r>
              <a:rPr lang="en-US" b="1" i="1" dirty="0"/>
              <a:t> </a:t>
            </a:r>
            <a:r>
              <a:rPr lang="en-US" i="1" dirty="0"/>
              <a:t>– OOB</a:t>
            </a:r>
            <a:r>
              <a:rPr lang="en-US" dirty="0"/>
              <a:t> means out of the bag. It is a random forest cross-validation method. In this one-third of the sample is not used to train the data instead used to evaluate its performance. These samples are called out of bag samples.</a:t>
            </a:r>
          </a:p>
          <a:p>
            <a:endParaRPr lang="en-IN" dirty="0"/>
          </a:p>
        </p:txBody>
      </p:sp>
    </p:spTree>
    <p:extLst>
      <p:ext uri="{BB962C8B-B14F-4D97-AF65-F5344CB8AC3E}">
        <p14:creationId xmlns:p14="http://schemas.microsoft.com/office/powerpoint/2010/main" val="445981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BOOSTING</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Boosting refers to a family of algorithms that are able to convert weak learners to strong learners. </a:t>
            </a:r>
          </a:p>
          <a:p>
            <a:pPr algn="just"/>
            <a:r>
              <a:rPr lang="en-US" dirty="0"/>
              <a:t>The main principle of boosting is to fit a sequence of weak learners− models that are only slightly better than random guessing, such as small decision trees− to weighted versions of the data. </a:t>
            </a:r>
          </a:p>
          <a:p>
            <a:pPr algn="just"/>
            <a:r>
              <a:rPr lang="en-US" dirty="0"/>
              <a:t> More weight is given to examples that were misclassified by earlier rounds. </a:t>
            </a:r>
          </a:p>
          <a:p>
            <a:pPr algn="just"/>
            <a:r>
              <a:rPr lang="en-US" dirty="0"/>
              <a:t> The predictions are then combined through a weighted majority vote (classification) or a weighted sum (regression) to produce the final prediction. </a:t>
            </a:r>
          </a:p>
          <a:p>
            <a:pPr algn="just"/>
            <a:r>
              <a:rPr lang="en-US" dirty="0"/>
              <a:t> The principal difference between boosting and the committee methods, such as bagging, is that base learners are trained in sequence on a weighted version of the data.</a:t>
            </a:r>
            <a:endParaRPr lang="en-IN" dirty="0"/>
          </a:p>
        </p:txBody>
      </p:sp>
    </p:spTree>
    <p:extLst>
      <p:ext uri="{BB962C8B-B14F-4D97-AF65-F5344CB8AC3E}">
        <p14:creationId xmlns:p14="http://schemas.microsoft.com/office/powerpoint/2010/main" val="2169736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689" y="195420"/>
            <a:ext cx="5951899" cy="836676"/>
          </a:xfrm>
        </p:spPr>
        <p:txBody>
          <a:bodyPr>
            <a:normAutofit fontScale="90000"/>
          </a:bodyPr>
          <a:lstStyle/>
          <a:p>
            <a:r>
              <a:rPr lang="en-US" b="1" dirty="0"/>
              <a:t>Boosting </a:t>
            </a:r>
            <a:br>
              <a:rPr lang="en-US" dirty="0"/>
            </a:br>
            <a:endParaRPr lang="en-IN" dirty="0"/>
          </a:p>
        </p:txBody>
      </p:sp>
      <p:sp>
        <p:nvSpPr>
          <p:cNvPr id="3" name="Content Placeholder 2"/>
          <p:cNvSpPr>
            <a:spLocks noGrp="1"/>
          </p:cNvSpPr>
          <p:nvPr>
            <p:ph idx="1"/>
          </p:nvPr>
        </p:nvSpPr>
        <p:spPr>
          <a:xfrm>
            <a:off x="126750" y="787652"/>
            <a:ext cx="11914360" cy="5866646"/>
          </a:xfrm>
        </p:spPr>
        <p:txBody>
          <a:bodyPr>
            <a:normAutofit fontScale="92500" lnSpcReduction="20000"/>
          </a:bodyPr>
          <a:lstStyle/>
          <a:p>
            <a:pPr algn="just"/>
            <a:r>
              <a:rPr lang="en-US" dirty="0"/>
              <a:t>The Boosting algorithm then combines these multiple weak rules together to reduce variance and bias in individual model rules into a single prediction rule, such that it will be much more accurate than any one of the weak rules as.</a:t>
            </a:r>
          </a:p>
          <a:p>
            <a:pPr algn="just"/>
            <a:r>
              <a:rPr lang="en-US" dirty="0"/>
              <a:t>The basic principle behind the working of the boosting algorithm is to generate multiple weak learners and combine their predictions to form one strong rule. </a:t>
            </a:r>
          </a:p>
          <a:p>
            <a:pPr algn="just"/>
            <a:r>
              <a:rPr lang="en-US" dirty="0"/>
              <a:t>These weak rules are generated by applying base Machine Learning algorithms on different distributions of the data set. </a:t>
            </a:r>
          </a:p>
          <a:p>
            <a:pPr algn="just"/>
            <a:r>
              <a:rPr lang="en-US" dirty="0"/>
              <a:t>These algorithms generate weak rules for each iteration. </a:t>
            </a:r>
          </a:p>
          <a:p>
            <a:pPr algn="just"/>
            <a:r>
              <a:rPr lang="en-US" dirty="0"/>
              <a:t>After multiple iterations, the weak learners are combined to form a strong learner that will predict a more accurate outcome.</a:t>
            </a:r>
          </a:p>
          <a:p>
            <a:pPr algn="just"/>
            <a:r>
              <a:rPr lang="en-US" dirty="0"/>
              <a:t>Two fundamental approaches for effective implementation of Boosting algorithm:</a:t>
            </a:r>
          </a:p>
          <a:p>
            <a:pPr algn="just" fontAlgn="base"/>
            <a:r>
              <a:rPr lang="en-US" dirty="0"/>
              <a:t>Choosing the different subsets from training dataset for different iterations:</a:t>
            </a:r>
          </a:p>
          <a:p>
            <a:pPr lvl="1" algn="just" fontAlgn="base"/>
            <a:r>
              <a:rPr lang="en-US" dirty="0"/>
              <a:t>To increase the efficiency of the base learner predictions, high weightage is placed on the examples that were misclassified by earlier weak learner.</a:t>
            </a:r>
          </a:p>
          <a:p>
            <a:pPr algn="just" fontAlgn="base"/>
            <a:r>
              <a:rPr lang="en-US" dirty="0"/>
              <a:t>How to combine weak leaners together:</a:t>
            </a:r>
          </a:p>
          <a:p>
            <a:pPr lvl="1" algn="just" fontAlgn="base"/>
            <a:r>
              <a:rPr lang="en-US" dirty="0"/>
              <a:t>Taking a weighted majority vote of the predictions.</a:t>
            </a:r>
          </a:p>
          <a:p>
            <a:pPr algn="just"/>
            <a:endParaRPr lang="en-IN" dirty="0"/>
          </a:p>
        </p:txBody>
      </p:sp>
    </p:spTree>
    <p:extLst>
      <p:ext uri="{BB962C8B-B14F-4D97-AF65-F5344CB8AC3E}">
        <p14:creationId xmlns:p14="http://schemas.microsoft.com/office/powerpoint/2010/main" val="3728265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42" name="Picture 2" descr="Boosting proced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658" y="769545"/>
            <a:ext cx="11724237" cy="59481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90600" y="257400"/>
              <a:ext cx="11655000" cy="5409360"/>
            </p14:xfrm>
          </p:contentPart>
        </mc:Choice>
        <mc:Fallback xmlns="">
          <p:pic>
            <p:nvPicPr>
              <p:cNvPr id="3" name="Ink 2"/>
              <p:cNvPicPr/>
              <p:nvPr/>
            </p:nvPicPr>
            <p:blipFill>
              <a:blip r:embed="rId4"/>
              <a:stretch>
                <a:fillRect/>
              </a:stretch>
            </p:blipFill>
            <p:spPr>
              <a:xfrm>
                <a:off x="385200" y="248040"/>
                <a:ext cx="11669040" cy="5427720"/>
              </a:xfrm>
              <a:prstGeom prst="rect">
                <a:avLst/>
              </a:prstGeom>
            </p:spPr>
          </p:pic>
        </mc:Fallback>
      </mc:AlternateContent>
    </p:spTree>
    <p:extLst>
      <p:ext uri="{BB962C8B-B14F-4D97-AF65-F5344CB8AC3E}">
        <p14:creationId xmlns:p14="http://schemas.microsoft.com/office/powerpoint/2010/main" val="248845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Ensemble learning</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Using multiple learning algorithm together for the same task. </a:t>
            </a:r>
          </a:p>
          <a:p>
            <a:pPr algn="just"/>
            <a:r>
              <a:rPr lang="en-US" dirty="0"/>
              <a:t>In statistics and machine learning, ensemble methods use multiple learning algorithms to obtain better predictive performance than could be obtained from any of the constituent learning algorithms alone </a:t>
            </a:r>
          </a:p>
          <a:p>
            <a:pPr algn="just"/>
            <a:r>
              <a:rPr lang="en-US" dirty="0"/>
              <a:t>Better predictions than individual learning models. </a:t>
            </a:r>
          </a:p>
          <a:p>
            <a:pPr algn="just"/>
            <a:r>
              <a:rPr lang="en-US" dirty="0"/>
              <a:t>Ensemble methods are techniques that create multiple models and then combine them to produce improved results. </a:t>
            </a:r>
          </a:p>
          <a:p>
            <a:pPr algn="just"/>
            <a:r>
              <a:rPr lang="en-US" dirty="0"/>
              <a:t>The main causes of error in learning models are due to noise, bias and variance.</a:t>
            </a:r>
            <a:endParaRPr lang="en-IN" dirty="0"/>
          </a:p>
        </p:txBody>
      </p:sp>
    </p:spTree>
    <p:extLst>
      <p:ext uri="{BB962C8B-B14F-4D97-AF65-F5344CB8AC3E}">
        <p14:creationId xmlns:p14="http://schemas.microsoft.com/office/powerpoint/2010/main" val="3623780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AdaBoost</a:t>
            </a:r>
            <a:br>
              <a:rPr lang="en-US" dirty="0"/>
            </a:br>
            <a:endParaRPr lang="en-IN" dirty="0"/>
          </a:p>
        </p:txBody>
      </p:sp>
      <p:sp>
        <p:nvSpPr>
          <p:cNvPr id="3" name="Content Placeholder 2"/>
          <p:cNvSpPr>
            <a:spLocks noGrp="1"/>
          </p:cNvSpPr>
          <p:nvPr>
            <p:ph idx="1"/>
          </p:nvPr>
        </p:nvSpPr>
        <p:spPr>
          <a:xfrm>
            <a:off x="162961" y="1825625"/>
            <a:ext cx="11914361" cy="4964474"/>
          </a:xfrm>
        </p:spPr>
        <p:txBody>
          <a:bodyPr>
            <a:normAutofit/>
          </a:bodyPr>
          <a:lstStyle/>
          <a:p>
            <a:pPr algn="just"/>
            <a:r>
              <a:rPr lang="en-US" b="1" dirty="0">
                <a:solidFill>
                  <a:srgbClr val="FF0000"/>
                </a:solidFill>
              </a:rPr>
              <a:t>Reference- </a:t>
            </a:r>
            <a:r>
              <a:rPr lang="en-US" b="1" dirty="0">
                <a:solidFill>
                  <a:srgbClr val="FF0000"/>
                </a:solidFill>
                <a:hlinkClick r:id="rId2"/>
              </a:rPr>
              <a:t>https://www.youtube.com/watch?v=LsK-xG1cLYA</a:t>
            </a:r>
            <a:r>
              <a:rPr lang="en-US" b="1" dirty="0">
                <a:solidFill>
                  <a:srgbClr val="FF0000"/>
                </a:solidFill>
              </a:rPr>
              <a:t> </a:t>
            </a:r>
          </a:p>
          <a:p>
            <a:pPr algn="just"/>
            <a:r>
              <a:rPr lang="en-US" dirty="0"/>
              <a:t>The idea of Boosting method is that instead of using a simple algorithm, which is not strong enough to make the accurate predictions alone as there are high variance and error rate, we combine multiple simple learning algorithms together, rather than finding a single highly accurate prediction rule.</a:t>
            </a:r>
          </a:p>
          <a:p>
            <a:pPr algn="just"/>
            <a:r>
              <a:rPr lang="en-US" dirty="0"/>
              <a:t>Hence, we can say that Boosting algorithm is adaptive.</a:t>
            </a:r>
          </a:p>
          <a:p>
            <a:pPr algn="just"/>
            <a:r>
              <a:rPr lang="en-US" dirty="0"/>
              <a:t>These simple algorithms are known as a </a:t>
            </a:r>
            <a:r>
              <a:rPr lang="en-US" dirty="0">
                <a:hlinkClick r:id="rId3"/>
              </a:rPr>
              <a:t>weak learner</a:t>
            </a:r>
            <a:r>
              <a:rPr lang="en-US" dirty="0"/>
              <a:t>, and Boosting algorithm calls this weak learner multiple times and feeding it a different subset of the training samples, such that each time the base learning algorithm generates a new weak prediction rule.</a:t>
            </a:r>
          </a:p>
          <a:p>
            <a:pPr algn="just"/>
            <a:endParaRPr lang="en-IN" dirty="0"/>
          </a:p>
        </p:txBody>
      </p:sp>
    </p:spTree>
    <p:extLst>
      <p:ext uri="{BB962C8B-B14F-4D97-AF65-F5344CB8AC3E}">
        <p14:creationId xmlns:p14="http://schemas.microsoft.com/office/powerpoint/2010/main" val="2719194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the Ada Boost algorithm works:</a:t>
            </a:r>
            <a:br>
              <a:rPr lang="en-US" b="1" dirty="0"/>
            </a:br>
            <a:endParaRPr lang="en-IN" b="1" dirty="0"/>
          </a:p>
        </p:txBody>
      </p:sp>
      <p:sp>
        <p:nvSpPr>
          <p:cNvPr id="3" name="Content Placeholder 2"/>
          <p:cNvSpPr>
            <a:spLocks noGrp="1"/>
          </p:cNvSpPr>
          <p:nvPr>
            <p:ph idx="1"/>
          </p:nvPr>
        </p:nvSpPr>
        <p:spPr/>
        <p:txBody>
          <a:bodyPr>
            <a:normAutofit fontScale="92500"/>
          </a:bodyPr>
          <a:lstStyle/>
          <a:p>
            <a:pPr algn="just"/>
            <a:r>
              <a:rPr lang="en-US" b="1" dirty="0"/>
              <a:t>Step 1:</a:t>
            </a:r>
            <a:r>
              <a:rPr lang="en-US" dirty="0"/>
              <a:t> The base algorithm reads the data and assigns equal weight to each sample observation.</a:t>
            </a:r>
          </a:p>
          <a:p>
            <a:pPr algn="just"/>
            <a:r>
              <a:rPr lang="en-US" b="1" dirty="0"/>
              <a:t>Step 2:</a:t>
            </a:r>
            <a:r>
              <a:rPr lang="en-US" dirty="0"/>
              <a:t> False predictions made by the base learner are identified. In the next iteration, these false predictions are assigned to the next base learner with a higher weightage on these incorrect predictions.</a:t>
            </a:r>
          </a:p>
          <a:p>
            <a:pPr algn="just"/>
            <a:r>
              <a:rPr lang="en-US" b="1" dirty="0"/>
              <a:t>Step 3:</a:t>
            </a:r>
            <a:r>
              <a:rPr lang="en-US" dirty="0"/>
              <a:t> Repeat step 2 until the algorithm can correctly classify the output.</a:t>
            </a:r>
          </a:p>
          <a:p>
            <a:pPr algn="just"/>
            <a:r>
              <a:rPr lang="en-US" dirty="0"/>
              <a:t>Therefore, the main aim of Boosting is to focus more on miss-classified predictions.</a:t>
            </a:r>
          </a:p>
          <a:p>
            <a:pPr algn="just"/>
            <a:r>
              <a:rPr lang="en-US" dirty="0"/>
              <a:t>Now that we know how the boosting algorithm works, let’s understand the different types of boosting techniques.</a:t>
            </a:r>
          </a:p>
          <a:p>
            <a:pPr algn="just"/>
            <a:endParaRPr lang="en-IN" dirty="0"/>
          </a:p>
        </p:txBody>
      </p:sp>
    </p:spTree>
    <p:extLst>
      <p:ext uri="{BB962C8B-B14F-4D97-AF65-F5344CB8AC3E}">
        <p14:creationId xmlns:p14="http://schemas.microsoft.com/office/powerpoint/2010/main" val="1878244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AdaBoost</a:t>
            </a:r>
            <a:br>
              <a:rPr lang="en-US" dirty="0"/>
            </a:br>
            <a:endParaRPr lang="en-IN" dirty="0"/>
          </a:p>
        </p:txBody>
      </p:sp>
      <p:sp>
        <p:nvSpPr>
          <p:cNvPr id="3" name="Content Placeholder 2"/>
          <p:cNvSpPr>
            <a:spLocks noGrp="1"/>
          </p:cNvSpPr>
          <p:nvPr>
            <p:ph idx="1"/>
          </p:nvPr>
        </p:nvSpPr>
        <p:spPr/>
        <p:txBody>
          <a:bodyPr>
            <a:normAutofit fontScale="92500"/>
          </a:bodyPr>
          <a:lstStyle/>
          <a:p>
            <a:r>
              <a:rPr lang="en-US" dirty="0"/>
              <a:t>The boosting technique follows a </a:t>
            </a:r>
            <a:r>
              <a:rPr lang="en-US" i="1" dirty="0"/>
              <a:t>sequential</a:t>
            </a:r>
            <a:r>
              <a:rPr lang="en-US" dirty="0"/>
              <a:t> order. The output of one base learner will be input to another. </a:t>
            </a:r>
          </a:p>
          <a:p>
            <a:r>
              <a:rPr lang="en-US" dirty="0"/>
              <a:t>If a base classifier is misclassified (red box), its weight will get increased (over-weighting) and the next base learner will classify more correctly.</a:t>
            </a:r>
          </a:p>
          <a:p>
            <a:r>
              <a:rPr lang="en-US" dirty="0"/>
              <a:t>The next logical step is to combine the classifiers to predict the results.</a:t>
            </a:r>
          </a:p>
          <a:p>
            <a:r>
              <a:rPr lang="en-US" dirty="0"/>
              <a:t>Gradient Descent Boosting, </a:t>
            </a:r>
            <a:r>
              <a:rPr lang="en-US" dirty="0" err="1"/>
              <a:t>AdaBoost</a:t>
            </a:r>
            <a:r>
              <a:rPr lang="en-US" dirty="0"/>
              <a:t>, and </a:t>
            </a:r>
            <a:r>
              <a:rPr lang="en-US" dirty="0" err="1"/>
              <a:t>XGboost</a:t>
            </a:r>
            <a:r>
              <a:rPr lang="en-US" dirty="0"/>
              <a:t> are some extensions over boosting methods.</a:t>
            </a:r>
          </a:p>
          <a:p>
            <a:r>
              <a:rPr lang="en-US" dirty="0"/>
              <a:t>Gradient boosting minimizes the loss but adds gradient optimization in the iteration, whereas Adaptive Boosting, or </a:t>
            </a:r>
            <a:r>
              <a:rPr lang="en-US" dirty="0" err="1"/>
              <a:t>AdaBoost</a:t>
            </a:r>
            <a:r>
              <a:rPr lang="en-US" dirty="0"/>
              <a:t>, tweaks the instance of weights for every new predictor.</a:t>
            </a:r>
          </a:p>
          <a:p>
            <a:endParaRPr lang="en-IN" dirty="0"/>
          </a:p>
        </p:txBody>
      </p:sp>
    </p:spTree>
    <p:extLst>
      <p:ext uri="{BB962C8B-B14F-4D97-AF65-F5344CB8AC3E}">
        <p14:creationId xmlns:p14="http://schemas.microsoft.com/office/powerpoint/2010/main" val="865878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AdaBoost</a:t>
            </a:r>
            <a:endParaRPr lang="en-IN" b="1" dirty="0"/>
          </a:p>
        </p:txBody>
      </p:sp>
      <p:sp>
        <p:nvSpPr>
          <p:cNvPr id="4" name="Content Placeholder 3"/>
          <p:cNvSpPr>
            <a:spLocks noGrp="1"/>
          </p:cNvSpPr>
          <p:nvPr>
            <p:ph idx="1"/>
          </p:nvPr>
        </p:nvSpPr>
        <p:spPr/>
        <p:txBody>
          <a:bodyPr>
            <a:normAutofit/>
          </a:bodyPr>
          <a:lstStyle/>
          <a:p>
            <a:pPr fontAlgn="base"/>
            <a:r>
              <a:rPr lang="en-US" dirty="0"/>
              <a:t>First of all,</a:t>
            </a:r>
            <a:r>
              <a:rPr lang="en-US" i="1" dirty="0"/>
              <a:t> </a:t>
            </a:r>
            <a:r>
              <a:rPr lang="en-US" i="1" dirty="0" err="1"/>
              <a:t>AdaBoost</a:t>
            </a:r>
            <a:r>
              <a:rPr lang="en-US" i="1" dirty="0"/>
              <a:t> is short for Adaptive Boosting</a:t>
            </a:r>
            <a:r>
              <a:rPr lang="en-US" dirty="0"/>
              <a:t>. Basically, Ada Boosting was the first really successful boosting algorithm developed for binary classification</a:t>
            </a:r>
          </a:p>
          <a:p>
            <a:pPr fontAlgn="base"/>
            <a:r>
              <a:rPr lang="en-US" dirty="0"/>
              <a:t>Generally, </a:t>
            </a:r>
            <a:r>
              <a:rPr lang="en-US" dirty="0" err="1"/>
              <a:t>AdaBoost</a:t>
            </a:r>
            <a:r>
              <a:rPr lang="en-US" dirty="0"/>
              <a:t> is used with short decision trees. Further, the first tree is created, the performance of the tree on each training instance is used. </a:t>
            </a:r>
          </a:p>
          <a:p>
            <a:pPr fontAlgn="base"/>
            <a:r>
              <a:rPr lang="en-US" dirty="0"/>
              <a:t>Also, we use it to weight how much attention the next tree. </a:t>
            </a:r>
          </a:p>
          <a:p>
            <a:pPr fontAlgn="base"/>
            <a:r>
              <a:rPr lang="en-US" dirty="0"/>
              <a:t>Thus, it is created should pay attention to each training instance. Hence, training data that is hard to predict is given more weight. Although, whereas easy to predict instances are given less weight.</a:t>
            </a:r>
          </a:p>
          <a:p>
            <a:endParaRPr lang="en-IN" dirty="0"/>
          </a:p>
        </p:txBody>
      </p:sp>
    </p:spTree>
    <p:extLst>
      <p:ext uri="{BB962C8B-B14F-4D97-AF65-F5344CB8AC3E}">
        <p14:creationId xmlns:p14="http://schemas.microsoft.com/office/powerpoint/2010/main" val="3883763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for </a:t>
            </a:r>
            <a:r>
              <a:rPr lang="en-US" dirty="0" err="1"/>
              <a:t>AdaBoost</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dirty="0"/>
              <a:t>Quality Data:</a:t>
            </a:r>
          </a:p>
          <a:p>
            <a:pPr fontAlgn="base"/>
            <a:r>
              <a:rPr lang="en-US" dirty="0"/>
              <a:t>Because of the ensemble method attempt to correct misclassifications in the training data. Also, you need to be careful that the training data is high-quality.</a:t>
            </a:r>
          </a:p>
          <a:p>
            <a:pPr fontAlgn="base"/>
            <a:r>
              <a:rPr lang="en-US" dirty="0"/>
              <a:t>Outliers:</a:t>
            </a:r>
          </a:p>
          <a:p>
            <a:pPr fontAlgn="base"/>
            <a:r>
              <a:rPr lang="en-US" dirty="0"/>
              <a:t>Generally, outliers will force the ensemble down the rabbit hole of work. Although, it is so hard to correct for cases that are unrealistic. These could be removed from the training dataset.</a:t>
            </a:r>
          </a:p>
          <a:p>
            <a:pPr fontAlgn="base"/>
            <a:r>
              <a:rPr lang="en-US" dirty="0"/>
              <a:t>Noisy Data:</a:t>
            </a:r>
          </a:p>
          <a:p>
            <a:pPr fontAlgn="base"/>
            <a:r>
              <a:rPr lang="en-US" dirty="0"/>
              <a:t>Basically, noisy data, </a:t>
            </a:r>
            <a:r>
              <a:rPr lang="en-US" dirty="0" err="1"/>
              <a:t>specifical</a:t>
            </a:r>
            <a:r>
              <a:rPr lang="en-US" dirty="0"/>
              <a:t> noise in the output variable can be problematic. But if possible, attempt to isolate and clean these from your training dataset.</a:t>
            </a:r>
          </a:p>
          <a:p>
            <a:endParaRPr lang="en-IN" dirty="0"/>
          </a:p>
        </p:txBody>
      </p:sp>
    </p:spTree>
    <p:extLst>
      <p:ext uri="{BB962C8B-B14F-4D97-AF65-F5344CB8AC3E}">
        <p14:creationId xmlns:p14="http://schemas.microsoft.com/office/powerpoint/2010/main" val="2761705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a:t>
            </a:r>
            <a:r>
              <a:rPr lang="en-US" b="1" dirty="0" err="1"/>
              <a:t>AdaBoost</a:t>
            </a:r>
            <a:r>
              <a:rPr lang="en-US" b="1" dirty="0"/>
              <a:t> Work?</a:t>
            </a:r>
            <a:br>
              <a:rPr lang="en-US" dirty="0"/>
            </a:br>
            <a:endParaRPr lang="en-IN" dirty="0"/>
          </a:p>
        </p:txBody>
      </p:sp>
      <p:sp>
        <p:nvSpPr>
          <p:cNvPr id="3" name="Content Placeholder 2"/>
          <p:cNvSpPr>
            <a:spLocks noGrp="1"/>
          </p:cNvSpPr>
          <p:nvPr>
            <p:ph idx="1"/>
          </p:nvPr>
        </p:nvSpPr>
        <p:spPr/>
        <p:txBody>
          <a:bodyPr>
            <a:normAutofit fontScale="92500"/>
          </a:bodyPr>
          <a:lstStyle/>
          <a:p>
            <a:r>
              <a:rPr lang="en-US" b="1" dirty="0">
                <a:solidFill>
                  <a:srgbClr val="FF0000"/>
                </a:solidFill>
              </a:rPr>
              <a:t>Reference -https://www.mygreatlearning.com/blog/adaboost-algorithm/ </a:t>
            </a:r>
          </a:p>
          <a:p>
            <a:r>
              <a:rPr lang="en-US" dirty="0"/>
              <a:t>First, let us discuss how boosting works. It makes ‘n’ number of decision trees during the data training period. </a:t>
            </a:r>
          </a:p>
          <a:p>
            <a:r>
              <a:rPr lang="en-US" dirty="0"/>
              <a:t>As the first decision tree/model is made, the incorrectly classified record in the first model is given priority. </a:t>
            </a:r>
          </a:p>
          <a:p>
            <a:r>
              <a:rPr lang="en-US" dirty="0"/>
              <a:t>Only these records are sent as input for the second model.</a:t>
            </a:r>
          </a:p>
          <a:p>
            <a:r>
              <a:rPr lang="en-US" dirty="0"/>
              <a:t> The process goes on until we specify a number of base learners we want to create. </a:t>
            </a:r>
          </a:p>
          <a:p>
            <a:r>
              <a:rPr lang="en-US" dirty="0"/>
              <a:t>Remember, repetition of records is allowed with all boosting techniques.</a:t>
            </a:r>
          </a:p>
          <a:p>
            <a:endParaRPr lang="en-IN" dirty="0"/>
          </a:p>
        </p:txBody>
      </p:sp>
    </p:spTree>
    <p:extLst>
      <p:ext uri="{BB962C8B-B14F-4D97-AF65-F5344CB8AC3E}">
        <p14:creationId xmlns:p14="http://schemas.microsoft.com/office/powerpoint/2010/main" val="3797397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Boosting Work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863" y="265608"/>
            <a:ext cx="78105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4978" y="3880960"/>
            <a:ext cx="11117656"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Poppins"/>
              </a:rPr>
              <a:t>This figure shows how the first model is made and errors from the first model are noted by the algorithm. The record which is incorrectly classified is used as input for the next model.</a:t>
            </a:r>
          </a:p>
          <a:p>
            <a:pPr marL="285750" indent="-285750">
              <a:buFont typeface="Arial" panose="020B0604020202020204" pitchFamily="34" charset="0"/>
              <a:buChar char="•"/>
            </a:pPr>
            <a:r>
              <a:rPr lang="en-US" dirty="0">
                <a:solidFill>
                  <a:srgbClr val="222222"/>
                </a:solidFill>
                <a:latin typeface="Poppins"/>
              </a:rPr>
              <a:t>This process is repeated until the specified condition is met. </a:t>
            </a:r>
          </a:p>
          <a:p>
            <a:pPr marL="285750" indent="-285750">
              <a:buFont typeface="Arial" panose="020B0604020202020204" pitchFamily="34" charset="0"/>
              <a:buChar char="•"/>
            </a:pPr>
            <a:r>
              <a:rPr lang="en-US" dirty="0">
                <a:solidFill>
                  <a:srgbClr val="222222"/>
                </a:solidFill>
                <a:latin typeface="Poppins"/>
              </a:rPr>
              <a:t>As you can see in the figure, there are ‘n’ number of models made by taking the errors from the previous model. </a:t>
            </a:r>
          </a:p>
          <a:p>
            <a:pPr marL="285750" indent="-285750">
              <a:buFont typeface="Arial" panose="020B0604020202020204" pitchFamily="34" charset="0"/>
              <a:buChar char="•"/>
            </a:pPr>
            <a:r>
              <a:rPr lang="en-US" dirty="0">
                <a:solidFill>
                  <a:srgbClr val="222222"/>
                </a:solidFill>
                <a:latin typeface="Poppins"/>
              </a:rPr>
              <a:t>This is how boosting works. The models 1,2, 3,…, N are individual models that can be known as decision trees. All types of boosting models work on the same principle. </a:t>
            </a:r>
            <a:endParaRPr lang="en-IN" dirty="0"/>
          </a:p>
        </p:txBody>
      </p:sp>
    </p:spTree>
    <p:extLst>
      <p:ext uri="{BB962C8B-B14F-4D97-AF65-F5344CB8AC3E}">
        <p14:creationId xmlns:p14="http://schemas.microsoft.com/office/powerpoint/2010/main" val="3423983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Since we now know the boosting principle, it will be easy to understand the </a:t>
            </a:r>
            <a:r>
              <a:rPr lang="en-US" sz="2000" dirty="0" err="1"/>
              <a:t>AdaBoost</a:t>
            </a:r>
            <a:r>
              <a:rPr lang="en-US" sz="2000" dirty="0"/>
              <a:t> algorithm. </a:t>
            </a:r>
          </a:p>
          <a:p>
            <a:r>
              <a:rPr lang="en-US" sz="2000" dirty="0"/>
              <a:t>Let’s dive into </a:t>
            </a:r>
            <a:r>
              <a:rPr lang="en-US" sz="2000" dirty="0" err="1"/>
              <a:t>AdaBoost’s</a:t>
            </a:r>
            <a:r>
              <a:rPr lang="en-US" sz="2000" dirty="0"/>
              <a:t> working. When the random forest is used, the algorithm makes an ‘n’ number of trees.</a:t>
            </a:r>
          </a:p>
          <a:p>
            <a:r>
              <a:rPr lang="en-US" sz="2000" dirty="0"/>
              <a:t> It makes proper trees that consist of a start node with several leaf nodes. Some trees might be bigger than others, but there is no fixed depth in a random forest.</a:t>
            </a:r>
          </a:p>
          <a:p>
            <a:r>
              <a:rPr lang="en-US" sz="2000" dirty="0"/>
              <a:t> With </a:t>
            </a:r>
            <a:r>
              <a:rPr lang="en-US" sz="2000" dirty="0" err="1"/>
              <a:t>AdaBoost</a:t>
            </a:r>
            <a:r>
              <a:rPr lang="en-US" sz="2000" dirty="0"/>
              <a:t>, however, the algorithm only makes a node with two leaves, known as Stump.</a:t>
            </a:r>
          </a:p>
          <a:p>
            <a:r>
              <a:rPr lang="en-US" sz="2000" dirty="0"/>
              <a:t>The</a:t>
            </a:r>
            <a:r>
              <a:rPr lang="en-US" sz="2000" b="1" dirty="0"/>
              <a:t> </a:t>
            </a:r>
            <a:r>
              <a:rPr lang="en-US" sz="2000" dirty="0"/>
              <a:t>figure here represents the stump. It can be seen clearly that it has only one node with two leaves. These stumps are weak learners and boosting techniques prefer this. The order of stumps is very important in </a:t>
            </a:r>
            <a:r>
              <a:rPr lang="en-US" sz="2000" dirty="0" err="1"/>
              <a:t>AdaBoost</a:t>
            </a:r>
            <a:endParaRPr lang="en-IN" sz="2000" dirty="0"/>
          </a:p>
        </p:txBody>
      </p:sp>
      <p:pic>
        <p:nvPicPr>
          <p:cNvPr id="5" name="Picture 2" descr="Adaboost algorith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3333" y="4984326"/>
            <a:ext cx="3193925" cy="176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966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Dummy Datas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550" y="1690688"/>
            <a:ext cx="4457700"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99984" y="1690687"/>
            <a:ext cx="7582465"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222222"/>
                </a:solidFill>
                <a:latin typeface="Poppins"/>
              </a:rPr>
              <a:t>Here’s a sample dataset consisting of only three features where the output is in categorical form. </a:t>
            </a:r>
          </a:p>
          <a:p>
            <a:pPr marL="285750" indent="-285750" algn="just">
              <a:buFont typeface="Arial" panose="020B0604020202020204" pitchFamily="34" charset="0"/>
              <a:buChar char="•"/>
            </a:pPr>
            <a:r>
              <a:rPr lang="en-US" dirty="0">
                <a:solidFill>
                  <a:srgbClr val="222222"/>
                </a:solidFill>
                <a:latin typeface="Poppins"/>
              </a:rPr>
              <a:t>The image shows the actual representation of the dataset. As the output is in binary/categorical form, it becomes a classification problem. </a:t>
            </a:r>
          </a:p>
          <a:p>
            <a:pPr marL="285750" indent="-285750" algn="just">
              <a:buFont typeface="Arial" panose="020B0604020202020204" pitchFamily="34" charset="0"/>
              <a:buChar char="•"/>
            </a:pPr>
            <a:r>
              <a:rPr lang="en-US" dirty="0">
                <a:solidFill>
                  <a:srgbClr val="222222"/>
                </a:solidFill>
                <a:latin typeface="Poppins"/>
              </a:rPr>
              <a:t>In real life, the dataset can have any number of records and features in it.</a:t>
            </a:r>
          </a:p>
          <a:p>
            <a:pPr marL="285750" indent="-285750" algn="just">
              <a:buFont typeface="Arial" panose="020B0604020202020204" pitchFamily="34" charset="0"/>
              <a:buChar char="•"/>
            </a:pPr>
            <a:r>
              <a:rPr lang="en-US" dirty="0">
                <a:solidFill>
                  <a:srgbClr val="222222"/>
                </a:solidFill>
                <a:latin typeface="Poppins"/>
              </a:rPr>
              <a:t> Let us consider 5 datasets for explanation purposes. The output is in categorical form, here in the form of </a:t>
            </a:r>
            <a:r>
              <a:rPr lang="en-US" i="1" dirty="0">
                <a:solidFill>
                  <a:srgbClr val="222222"/>
                </a:solidFill>
                <a:latin typeface="Poppins"/>
              </a:rPr>
              <a:t>Yes</a:t>
            </a:r>
            <a:r>
              <a:rPr lang="en-US" dirty="0">
                <a:solidFill>
                  <a:srgbClr val="222222"/>
                </a:solidFill>
                <a:latin typeface="Poppins"/>
              </a:rPr>
              <a:t> or </a:t>
            </a:r>
            <a:r>
              <a:rPr lang="en-US" i="1" dirty="0">
                <a:solidFill>
                  <a:srgbClr val="222222"/>
                </a:solidFill>
                <a:latin typeface="Poppins"/>
              </a:rPr>
              <a:t>No</a:t>
            </a:r>
            <a:r>
              <a:rPr lang="en-US" dirty="0">
                <a:solidFill>
                  <a:srgbClr val="222222"/>
                </a:solidFill>
                <a:latin typeface="Poppins"/>
              </a:rPr>
              <a:t>. All these records will be assigned a sample weight.</a:t>
            </a:r>
          </a:p>
          <a:p>
            <a:pPr marL="285750" indent="-285750" algn="just">
              <a:buFont typeface="Arial" panose="020B0604020202020204" pitchFamily="34" charset="0"/>
              <a:buChar char="•"/>
            </a:pPr>
            <a:r>
              <a:rPr lang="en-US" dirty="0">
                <a:solidFill>
                  <a:srgbClr val="222222"/>
                </a:solidFill>
                <a:latin typeface="Poppins"/>
              </a:rPr>
              <a:t> The formula used for this is ‘</a:t>
            </a:r>
            <a:r>
              <a:rPr lang="en-US" b="1" dirty="0">
                <a:solidFill>
                  <a:srgbClr val="222222"/>
                </a:solidFill>
                <a:latin typeface="Poppins"/>
              </a:rPr>
              <a:t>W=1/N’</a:t>
            </a:r>
            <a:r>
              <a:rPr lang="en-US" dirty="0">
                <a:solidFill>
                  <a:srgbClr val="222222"/>
                </a:solidFill>
                <a:latin typeface="Poppins"/>
              </a:rPr>
              <a:t> where </a:t>
            </a:r>
            <a:r>
              <a:rPr lang="en-US" b="1" dirty="0">
                <a:solidFill>
                  <a:srgbClr val="222222"/>
                </a:solidFill>
                <a:latin typeface="Poppins"/>
              </a:rPr>
              <a:t>N</a:t>
            </a:r>
            <a:r>
              <a:rPr lang="en-US" dirty="0">
                <a:solidFill>
                  <a:srgbClr val="222222"/>
                </a:solidFill>
                <a:latin typeface="Poppins"/>
              </a:rPr>
              <a:t> is the number of records. In this dataset, there are only 5 records, so the sample weight becomes </a:t>
            </a:r>
            <a:r>
              <a:rPr lang="en-US" b="1" dirty="0">
                <a:solidFill>
                  <a:srgbClr val="222222"/>
                </a:solidFill>
                <a:latin typeface="Poppins"/>
              </a:rPr>
              <a:t>1/5</a:t>
            </a:r>
            <a:r>
              <a:rPr lang="en-US" dirty="0">
                <a:solidFill>
                  <a:srgbClr val="222222"/>
                </a:solidFill>
                <a:latin typeface="Poppins"/>
              </a:rPr>
              <a:t> initially. </a:t>
            </a:r>
          </a:p>
          <a:p>
            <a:pPr marL="285750" indent="-285750" algn="just">
              <a:buFont typeface="Arial" panose="020B0604020202020204" pitchFamily="34" charset="0"/>
              <a:buChar char="•"/>
            </a:pPr>
            <a:r>
              <a:rPr lang="en-US" dirty="0">
                <a:solidFill>
                  <a:srgbClr val="222222"/>
                </a:solidFill>
                <a:latin typeface="Poppins"/>
              </a:rPr>
              <a:t>Every record gets the same weight. In this case, it’s 1/5. </a:t>
            </a:r>
            <a:endParaRPr lang="en-IN" dirty="0"/>
          </a:p>
        </p:txBody>
      </p:sp>
    </p:spTree>
    <p:extLst>
      <p:ext uri="{BB962C8B-B14F-4D97-AF65-F5344CB8AC3E}">
        <p14:creationId xmlns:p14="http://schemas.microsoft.com/office/powerpoint/2010/main" val="768019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56" y="2305459"/>
            <a:ext cx="10515600" cy="4351338"/>
          </a:xfrm>
        </p:spPr>
        <p:txBody>
          <a:bodyPr>
            <a:normAutofit fontScale="62500" lnSpcReduction="20000"/>
          </a:bodyPr>
          <a:lstStyle/>
          <a:p>
            <a:r>
              <a:rPr lang="en-US" b="1" dirty="0"/>
              <a:t>Step 1 – Creating the First Base Learner</a:t>
            </a:r>
            <a:endParaRPr lang="en-US" dirty="0"/>
          </a:p>
          <a:p>
            <a:r>
              <a:rPr lang="en-US" dirty="0"/>
              <a:t>To create the first learner, the algorithm takes the first feature, i.e., </a:t>
            </a:r>
            <a:r>
              <a:rPr lang="en-US" b="1" dirty="0"/>
              <a:t>feature 1</a:t>
            </a:r>
            <a:r>
              <a:rPr lang="en-US" dirty="0"/>
              <a:t> and creates the first stump, </a:t>
            </a:r>
            <a:r>
              <a:rPr lang="en-US" b="1" dirty="0"/>
              <a:t>f1</a:t>
            </a:r>
            <a:r>
              <a:rPr lang="en-US" dirty="0"/>
              <a:t>. It will create the same number of stumps as the number of features. In the case below, it will create 3 stumps as there are only 3 features in this dataset. </a:t>
            </a:r>
          </a:p>
          <a:p>
            <a:r>
              <a:rPr lang="en-US" dirty="0"/>
              <a:t>From these stumps, it will create three decision trees. This process can be called the stumps-base learner model. Out of these 3 models, the algorithm selects only one. Two properties are considered while selecting a base learner – </a:t>
            </a:r>
            <a:r>
              <a:rPr lang="en-US" dirty="0" err="1"/>
              <a:t>Gini</a:t>
            </a:r>
            <a:r>
              <a:rPr lang="en-US" dirty="0"/>
              <a:t> and Entropy.</a:t>
            </a:r>
          </a:p>
          <a:p>
            <a:r>
              <a:rPr lang="en-US" dirty="0"/>
              <a:t> We must calculate </a:t>
            </a:r>
            <a:r>
              <a:rPr lang="en-US" dirty="0" err="1"/>
              <a:t>Gini</a:t>
            </a:r>
            <a:r>
              <a:rPr lang="en-US" dirty="0"/>
              <a:t> or Entropy the same way it is calculated for decision trees. The stump with the least value will be the first base learner. In the figure below, all the 3 stumps can be made with 3 features. </a:t>
            </a:r>
          </a:p>
          <a:p>
            <a:r>
              <a:rPr lang="en-US" dirty="0"/>
              <a:t>The number below the leaves represents the correctly and incorrectly classified records. By using these records, the </a:t>
            </a:r>
            <a:r>
              <a:rPr lang="en-US" dirty="0" err="1"/>
              <a:t>Gini</a:t>
            </a:r>
            <a:r>
              <a:rPr lang="en-US" dirty="0"/>
              <a:t> or Entropy index is calculated. </a:t>
            </a:r>
          </a:p>
          <a:p>
            <a:r>
              <a:rPr lang="en-US" dirty="0"/>
              <a:t>The stump that has the least Entropy or </a:t>
            </a:r>
            <a:r>
              <a:rPr lang="en-US" dirty="0" err="1"/>
              <a:t>Gini</a:t>
            </a:r>
            <a:r>
              <a:rPr lang="en-US" dirty="0"/>
              <a:t> will be selected as the base learner. Let’s assume that the entropy index is the least for stump 1. So, let’s take stump 1, i.e., feature 1 as our first base learner.</a:t>
            </a:r>
          </a:p>
          <a:p>
            <a:r>
              <a:rPr lang="en-US" dirty="0"/>
              <a:t>Here, feature (f1) has classified 2 records correctly and 1 incorrectly. The row in the figure that is marked red is incorrectly classified. For this, we will be calculating the total error.</a:t>
            </a:r>
          </a:p>
          <a:p>
            <a:endParaRPr lang="en-IN" dirty="0"/>
          </a:p>
        </p:txBody>
      </p:sp>
      <p:pic>
        <p:nvPicPr>
          <p:cNvPr id="7170" name="Picture 2" descr="Stum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06" y="33337"/>
            <a:ext cx="6143625" cy="23054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No alt text provided for thi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231" y="275800"/>
            <a:ext cx="4257675"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04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222885"/>
            <a:ext cx="11851640" cy="1325563"/>
          </a:xfrm>
        </p:spPr>
        <p:txBody>
          <a:bodyPr>
            <a:normAutofit/>
          </a:bodyPr>
          <a:lstStyle/>
          <a:p>
            <a:pPr algn="ctr"/>
            <a:r>
              <a:rPr lang="en-US" sz="4000" b="1" dirty="0"/>
              <a:t>Voting or Averaging of predictions of multiple models </a:t>
            </a:r>
            <a:endParaRPr lang="en-IN" sz="4000" b="1" dirty="0"/>
          </a:p>
        </p:txBody>
      </p:sp>
      <p:pic>
        <p:nvPicPr>
          <p:cNvPr id="1026" name="Picture 2" descr="https://cdn-images-1.medium.com/max/1000/0*c0Eg6-UArkslgvi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998" y="1226184"/>
            <a:ext cx="8999282" cy="536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368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2 – Calculating the Total Error (TE)</a:t>
            </a:r>
            <a:endParaRPr lang="en-US" dirty="0"/>
          </a:p>
          <a:p>
            <a:r>
              <a:rPr lang="en-US" b="1" dirty="0"/>
              <a:t>The total</a:t>
            </a:r>
            <a:r>
              <a:rPr lang="en-US" dirty="0"/>
              <a:t> error is the sum of all the errors in the classified record for sample weights. In our case, there is only 1 error, so </a:t>
            </a:r>
            <a:r>
              <a:rPr lang="en-US" b="1" dirty="0"/>
              <a:t>Total Error (TE) = 1/5</a:t>
            </a:r>
            <a:r>
              <a:rPr lang="en-US" dirty="0"/>
              <a:t>.</a:t>
            </a:r>
          </a:p>
          <a:p>
            <a:endParaRPr lang="en-IN" dirty="0"/>
          </a:p>
        </p:txBody>
      </p:sp>
    </p:spTree>
    <p:extLst>
      <p:ext uri="{BB962C8B-B14F-4D97-AF65-F5344CB8AC3E}">
        <p14:creationId xmlns:p14="http://schemas.microsoft.com/office/powerpoint/2010/main" val="1241088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66595" y="1690688"/>
            <a:ext cx="10551059" cy="5167312"/>
          </a:xfrm>
        </p:spPr>
        <p:txBody>
          <a:bodyPr>
            <a:noAutofit/>
          </a:bodyPr>
          <a:lstStyle/>
          <a:p>
            <a:r>
              <a:rPr lang="en-US" sz="1800" b="1" dirty="0"/>
              <a:t>Step 3 – Calculating Performance of the Stump</a:t>
            </a:r>
          </a:p>
          <a:p>
            <a:r>
              <a:rPr lang="en-US" sz="1800" dirty="0"/>
              <a:t>Formula for calculating Performance of the Stump is: –</a:t>
            </a:r>
          </a:p>
          <a:p>
            <a:r>
              <a:rPr lang="en-US" sz="1800" dirty="0"/>
              <a:t>Performance of Stump Formula</a:t>
            </a:r>
          </a:p>
          <a:p>
            <a:r>
              <a:rPr lang="en-US" sz="1800" dirty="0"/>
              <a:t>where, </a:t>
            </a:r>
            <a:r>
              <a:rPr lang="en-US" sz="1800" dirty="0" err="1"/>
              <a:t>ln</a:t>
            </a:r>
            <a:r>
              <a:rPr lang="en-US" sz="1800" dirty="0"/>
              <a:t> is natural log and TE is Total Error.</a:t>
            </a:r>
          </a:p>
          <a:p>
            <a:r>
              <a:rPr lang="en-US" sz="1800" dirty="0"/>
              <a:t>In our case, TE is 1/5. By substituting the value of total error in the above formula and solving it, we get the value for the performance of the stump as 0.693. Why is it necessary to calculate the TE and performance of a stump? </a:t>
            </a:r>
          </a:p>
          <a:p>
            <a:r>
              <a:rPr lang="en-US" sz="1800" dirty="0"/>
              <a:t>The answer is, we must update the sample weight before proceeding to the next model or stage because if the same weight is applied, the output received will be from the first model.</a:t>
            </a:r>
          </a:p>
          <a:p>
            <a:r>
              <a:rPr lang="en-US" sz="1800" dirty="0"/>
              <a:t> In boosting, only the wrong records/incorrectly classified records would get more preference than the correctly classified records. Thus, only the wrong records from the decision tree/stump are passed on to another stump. </a:t>
            </a:r>
          </a:p>
          <a:p>
            <a:r>
              <a:rPr lang="en-US" sz="1800" dirty="0"/>
              <a:t>Whereas, in </a:t>
            </a:r>
            <a:r>
              <a:rPr lang="en-US" sz="1800" dirty="0" err="1"/>
              <a:t>AdaBoost</a:t>
            </a:r>
            <a:r>
              <a:rPr lang="en-US" sz="1800" dirty="0"/>
              <a:t>, both records were allowed to pass and the wrong records are repeated more than the correct ones. </a:t>
            </a:r>
          </a:p>
          <a:p>
            <a:r>
              <a:rPr lang="en-US" sz="1800" dirty="0"/>
              <a:t>We must increase the weight for the wrongly classified records and decrease the weight for the correctly classified records. In the next step, we will be updating the weights based on the performance of the stump.</a:t>
            </a:r>
            <a:endParaRPr lang="en-IN" sz="1800" dirty="0"/>
          </a:p>
        </p:txBody>
      </p:sp>
      <p:pic>
        <p:nvPicPr>
          <p:cNvPr id="8196" name="Picture 4" descr="Performance of Stump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59671"/>
            <a:ext cx="28194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41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Step 4 – Updating Weights</a:t>
            </a:r>
            <a:endParaRPr lang="en-US" dirty="0"/>
          </a:p>
          <a:p>
            <a:r>
              <a:rPr lang="en-US" dirty="0"/>
              <a:t>For incorrectly classified records, the formula for updating weights is:</a:t>
            </a:r>
          </a:p>
          <a:p>
            <a:r>
              <a:rPr lang="en-US" b="1" dirty="0"/>
              <a:t>New Sample Weight = Sample Weight * e^(Performance) </a:t>
            </a:r>
            <a:endParaRPr lang="en-US" dirty="0"/>
          </a:p>
          <a:p>
            <a:r>
              <a:rPr lang="en-US" dirty="0"/>
              <a:t>In our case Sample weight = 1/5 so, </a:t>
            </a:r>
            <a:r>
              <a:rPr lang="en-US" b="1" dirty="0"/>
              <a:t>1/5 * e^ (0.693) = 0.399</a:t>
            </a:r>
            <a:endParaRPr lang="en-US" dirty="0"/>
          </a:p>
          <a:p>
            <a:r>
              <a:rPr lang="en-US" dirty="0"/>
              <a:t>For correctly classified records, we use the same formula with the performance value being negative. This leads the weight for correctly classified records to be reduced as compared to the incorrectly classified ones. The formula is:</a:t>
            </a:r>
          </a:p>
          <a:p>
            <a:r>
              <a:rPr lang="en-US" b="1" dirty="0"/>
              <a:t>New Sample Weight = Sample Weight * e^- (Performance)</a:t>
            </a:r>
            <a:endParaRPr lang="en-US" dirty="0"/>
          </a:p>
          <a:p>
            <a:r>
              <a:rPr lang="en-US" dirty="0"/>
              <a:t>Putting the values, </a:t>
            </a:r>
            <a:r>
              <a:rPr lang="en-US" b="1" dirty="0"/>
              <a:t>1/5 * e^-(0.693) = 0.100</a:t>
            </a:r>
            <a:endParaRPr lang="en-US" dirty="0"/>
          </a:p>
          <a:p>
            <a:endParaRPr lang="en-IN" dirty="0"/>
          </a:p>
        </p:txBody>
      </p:sp>
    </p:spTree>
    <p:extLst>
      <p:ext uri="{BB962C8B-B14F-4D97-AF65-F5344CB8AC3E}">
        <p14:creationId xmlns:p14="http://schemas.microsoft.com/office/powerpoint/2010/main" val="751987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descr="Updated Weigh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987" y="1690688"/>
            <a:ext cx="5400675"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57800" y="1843931"/>
            <a:ext cx="6366850" cy="3416320"/>
          </a:xfrm>
          <a:prstGeom prst="rect">
            <a:avLst/>
          </a:prstGeom>
        </p:spPr>
        <p:txBody>
          <a:bodyPr wrap="square">
            <a:spAutoFit/>
          </a:bodyPr>
          <a:lstStyle/>
          <a:p>
            <a:r>
              <a:rPr lang="en-US" dirty="0">
                <a:solidFill>
                  <a:srgbClr val="222222"/>
                </a:solidFill>
                <a:latin typeface="Poppins"/>
              </a:rPr>
              <a:t>The updated weight for all the records can be seen in the figure. As is known, the total sum of all the weights should be 1. </a:t>
            </a:r>
          </a:p>
          <a:p>
            <a:r>
              <a:rPr lang="en-US" dirty="0">
                <a:solidFill>
                  <a:srgbClr val="222222"/>
                </a:solidFill>
                <a:latin typeface="Poppins"/>
              </a:rPr>
              <a:t>In this case, it is seen that the total updated weight of all the records is not 1, it’s 0.799. To bring the sum to 1, every updated weight must be divided by the total sum of updated weight. </a:t>
            </a:r>
          </a:p>
          <a:p>
            <a:r>
              <a:rPr lang="en-US" dirty="0">
                <a:solidFill>
                  <a:srgbClr val="222222"/>
                </a:solidFill>
                <a:latin typeface="Poppins"/>
              </a:rPr>
              <a:t>For example, if our updated weight is 0.399 and we divide this by 0.799, i.e. </a:t>
            </a:r>
            <a:r>
              <a:rPr lang="en-US" b="1" dirty="0">
                <a:solidFill>
                  <a:srgbClr val="222222"/>
                </a:solidFill>
                <a:latin typeface="Poppins"/>
              </a:rPr>
              <a:t>0.399/0.799=0.50</a:t>
            </a:r>
            <a:r>
              <a:rPr lang="en-US" dirty="0">
                <a:solidFill>
                  <a:srgbClr val="222222"/>
                </a:solidFill>
                <a:latin typeface="Poppins"/>
              </a:rPr>
              <a:t>. </a:t>
            </a:r>
          </a:p>
          <a:p>
            <a:r>
              <a:rPr lang="en-US" b="1" dirty="0">
                <a:solidFill>
                  <a:srgbClr val="222222"/>
                </a:solidFill>
                <a:latin typeface="Poppins"/>
              </a:rPr>
              <a:t>0.50</a:t>
            </a:r>
            <a:r>
              <a:rPr lang="en-US" dirty="0">
                <a:solidFill>
                  <a:srgbClr val="222222"/>
                </a:solidFill>
                <a:latin typeface="Poppins"/>
              </a:rPr>
              <a:t> can be known as the normalized weight. In the below figure, we can see all the normalized weight and their sum is approximately 1.</a:t>
            </a:r>
            <a:endParaRPr lang="en-US" b="0" i="0" dirty="0">
              <a:solidFill>
                <a:srgbClr val="222222"/>
              </a:solidFill>
              <a:effectLst/>
              <a:latin typeface="Poppins"/>
            </a:endParaRPr>
          </a:p>
        </p:txBody>
      </p:sp>
      <p:pic>
        <p:nvPicPr>
          <p:cNvPr id="9220" name="Picture 4" descr="Normalized We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79075"/>
            <a:ext cx="5364860" cy="205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657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US" b="1" dirty="0"/>
              <a:t>Step 5 – Creating a New Dataset</a:t>
            </a:r>
            <a:endParaRPr lang="en-US" dirty="0"/>
          </a:p>
          <a:p>
            <a:r>
              <a:rPr lang="en-US" dirty="0"/>
              <a:t>Now, it’s time to create a new dataset from our previous one. In the new dataset, the frequency of incorrectly classified records will be more than the correct ones. The new dataset has to be created using and considering the normalized weights. It will probably select the wrong records for training purposes. That will be the second decision tree/stump. To make a new dataset based on normalized weight, the algorithm will divide it into buckets.</a:t>
            </a:r>
          </a:p>
          <a:p>
            <a:r>
              <a:rPr lang="en-US" dirty="0"/>
              <a:t>So, our first bucket is from </a:t>
            </a:r>
            <a:r>
              <a:rPr lang="en-US" b="1" dirty="0"/>
              <a:t>0 – 0.13,</a:t>
            </a:r>
            <a:r>
              <a:rPr lang="en-US" dirty="0"/>
              <a:t> second will be from </a:t>
            </a:r>
            <a:r>
              <a:rPr lang="en-US" b="1" dirty="0"/>
              <a:t>0.13 – 0.63(0.13+0.50),</a:t>
            </a:r>
            <a:r>
              <a:rPr lang="en-US" dirty="0"/>
              <a:t> third will be from </a:t>
            </a:r>
            <a:r>
              <a:rPr lang="en-US" b="1" dirty="0"/>
              <a:t>0.63 – 0.76(0.63+0.13),</a:t>
            </a:r>
            <a:r>
              <a:rPr lang="en-US" dirty="0"/>
              <a:t> and so on. After this the algorithm will run 5 iterations to select different records from the older dataset. Suppose in the 1st iteration, the algorithm will take a random value </a:t>
            </a:r>
            <a:r>
              <a:rPr lang="en-US" b="1" dirty="0"/>
              <a:t>0.46 </a:t>
            </a:r>
            <a:r>
              <a:rPr lang="en-US" dirty="0"/>
              <a:t>to see which bucket that value falls into and select that record in the new dataset. It will again select a random value, see which bucket it is in and select that record for the new dataset. The same process is repeated 5 times. </a:t>
            </a:r>
          </a:p>
          <a:p>
            <a:r>
              <a:rPr lang="en-US" dirty="0"/>
              <a:t>There is a high probability for wrong records to get selected several times. This will form the new dataset. It can be seen in the image below that row number 2 has been selected multiple times from the older dataset as that row is incorrectly classified in the previous one. </a:t>
            </a:r>
          </a:p>
          <a:p>
            <a:br>
              <a:rPr lang="en-US" dirty="0"/>
            </a:br>
            <a:endParaRPr lang="en-IN" dirty="0"/>
          </a:p>
        </p:txBody>
      </p:sp>
      <p:pic>
        <p:nvPicPr>
          <p:cNvPr id="10242" name="Picture 2" descr="Buck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465" y="301624"/>
            <a:ext cx="4425479" cy="179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378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Based on this new dataset, the algorithm will create a new decision tree/stump and it will repeat the same process from step 1 till it sequentially passes through all stumps and finds that there is less error as compared to normalized weight that we had in the initial stage.</a:t>
            </a:r>
            <a:endParaRPr lang="en-IN" dirty="0"/>
          </a:p>
        </p:txBody>
      </p:sp>
      <p:pic>
        <p:nvPicPr>
          <p:cNvPr id="11266" name="Picture 2" descr="New Data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369" y="3798714"/>
            <a:ext cx="34671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320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Stacking </a:t>
            </a:r>
            <a:endParaRPr lang="en-IN" b="1" dirty="0"/>
          </a:p>
        </p:txBody>
      </p:sp>
      <p:sp>
        <p:nvSpPr>
          <p:cNvPr id="3" name="Content Placeholder 2"/>
          <p:cNvSpPr>
            <a:spLocks noGrp="1"/>
          </p:cNvSpPr>
          <p:nvPr>
            <p:ph idx="1"/>
          </p:nvPr>
        </p:nvSpPr>
        <p:spPr/>
        <p:txBody>
          <a:bodyPr>
            <a:normAutofit fontScale="92500"/>
          </a:bodyPr>
          <a:lstStyle/>
          <a:p>
            <a:pPr algn="just"/>
            <a:r>
              <a:rPr lang="en-US" u="sng" dirty="0"/>
              <a:t>Model stacking</a:t>
            </a:r>
            <a:r>
              <a:rPr lang="en-US" dirty="0"/>
              <a:t> is an efficient ensemble method in which the predictions, generated by using various machine learning algorithms, are used as inputs in a second-layer learning algorithm. </a:t>
            </a:r>
          </a:p>
          <a:p>
            <a:pPr algn="just"/>
            <a:r>
              <a:rPr lang="en-US" dirty="0"/>
              <a:t>This second-layer algorithm is trained to optimally combine the model predictions to form a new set of predictions. </a:t>
            </a:r>
          </a:p>
          <a:p>
            <a:pPr algn="just"/>
            <a:r>
              <a:rPr lang="en-US" dirty="0"/>
              <a:t>For example, when linear regression is used as second-layer modeling, it estimates these weights by minimizing the least square errors. </a:t>
            </a:r>
          </a:p>
          <a:p>
            <a:pPr algn="just"/>
            <a:r>
              <a:rPr lang="en-US" dirty="0"/>
              <a:t>However, the second-layer modeling is not restricted to only linear models; the relationship between the predictors can be more complex, opening the door to employing other machine learning algorithms.</a:t>
            </a:r>
            <a:endParaRPr lang="en-IN" dirty="0"/>
          </a:p>
        </p:txBody>
      </p:sp>
    </p:spTree>
    <p:extLst>
      <p:ext uri="{BB962C8B-B14F-4D97-AF65-F5344CB8AC3E}">
        <p14:creationId xmlns:p14="http://schemas.microsoft.com/office/powerpoint/2010/main" val="4112064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Stacking </a:t>
            </a:r>
            <a:endParaRPr lang="en-IN" dirty="0"/>
          </a:p>
        </p:txBody>
      </p:sp>
      <p:pic>
        <p:nvPicPr>
          <p:cNvPr id="1026" name="Picture 2" descr="https://blogs.sas.com/content/subconsciousmusings/files/2017/05/modelstackin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3917" y="365125"/>
            <a:ext cx="4944165" cy="51670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5635" y="5740394"/>
            <a:ext cx="11190083" cy="369332"/>
          </a:xfrm>
          <a:prstGeom prst="rect">
            <a:avLst/>
          </a:prstGeom>
        </p:spPr>
        <p:txBody>
          <a:bodyPr wrap="square">
            <a:spAutoFit/>
          </a:bodyPr>
          <a:lstStyle/>
          <a:p>
            <a:r>
              <a:rPr lang="en-US" i="1" dirty="0">
                <a:solidFill>
                  <a:srgbClr val="000000"/>
                </a:solidFill>
                <a:latin typeface="Helvetica" panose="020B0604020202020204" pitchFamily="34" charset="0"/>
              </a:rPr>
              <a:t>Model stacking uses a second-level algorithm to estimate prediction weights in the ensemble model.</a:t>
            </a:r>
            <a:endParaRPr lang="en-IN" dirty="0"/>
          </a:p>
        </p:txBody>
      </p:sp>
    </p:spTree>
    <p:extLst>
      <p:ext uri="{BB962C8B-B14F-4D97-AF65-F5344CB8AC3E}">
        <p14:creationId xmlns:p14="http://schemas.microsoft.com/office/powerpoint/2010/main" val="3335165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Stacking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In the standard stacking procedure, the first-level classifiers are fit to the same training set that is used prepare the inputs for the second-level classifier, which may lead to </a:t>
            </a:r>
            <a:r>
              <a:rPr lang="en-US" dirty="0" err="1"/>
              <a:t>overfitting</a:t>
            </a:r>
            <a:r>
              <a:rPr lang="en-US" dirty="0"/>
              <a:t>. </a:t>
            </a:r>
          </a:p>
          <a:p>
            <a:pPr algn="just"/>
            <a:r>
              <a:rPr lang="en-US" dirty="0"/>
              <a:t>The </a:t>
            </a:r>
            <a:r>
              <a:rPr lang="en-US" dirty="0" err="1"/>
              <a:t>StackingCVClassifier</a:t>
            </a:r>
            <a:r>
              <a:rPr lang="en-US" dirty="0"/>
              <a:t>, however, uses the concept of cross-validation: the dataset is split into k folds, and in k successive rounds, k-1 folds are used to fit the first level classifier; in each round, the first-level classifiers are then applied to the remaining 1 subset that was not used for model fitting in each iteration. </a:t>
            </a:r>
          </a:p>
          <a:p>
            <a:pPr algn="just"/>
            <a:r>
              <a:rPr lang="en-US" dirty="0"/>
              <a:t>The resulting predictions are then stacked and provided -- as input data -- to the second-level classifier. After the training of the </a:t>
            </a:r>
            <a:r>
              <a:rPr lang="en-US" dirty="0" err="1"/>
              <a:t>StackingCVClassifier</a:t>
            </a:r>
            <a:r>
              <a:rPr lang="en-US" dirty="0"/>
              <a:t>, the first-level classifiers are fit to the entire dataset as illustrated in the figure below.</a:t>
            </a:r>
            <a:endParaRPr lang="en-IN" dirty="0"/>
          </a:p>
        </p:txBody>
      </p:sp>
    </p:spTree>
    <p:extLst>
      <p:ext uri="{BB962C8B-B14F-4D97-AF65-F5344CB8AC3E}">
        <p14:creationId xmlns:p14="http://schemas.microsoft.com/office/powerpoint/2010/main" val="3457904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Stacking </a:t>
            </a:r>
            <a:endParaRPr lang="en-IN" dirty="0"/>
          </a:p>
        </p:txBody>
      </p:sp>
      <p:pic>
        <p:nvPicPr>
          <p:cNvPr id="3074" name="Picture 2" descr="http://rasbt.github.io/mlxtend/user_guide/classifier/StackingCVClassifier_files/stacking_cv_classification_overvie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2051" y="1825624"/>
            <a:ext cx="7867462" cy="468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17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9595"/>
          </a:xfrm>
        </p:spPr>
        <p:txBody>
          <a:bodyPr>
            <a:normAutofit fontScale="90000"/>
          </a:bodyPr>
          <a:lstStyle/>
          <a:p>
            <a:pPr algn="ctr"/>
            <a:r>
              <a:rPr lang="en-US" b="1" dirty="0"/>
              <a:t>Ensemble Model Example of Regression</a:t>
            </a:r>
            <a:endParaRPr lang="en-IN" b="1" dirty="0"/>
          </a:p>
        </p:txBody>
      </p:sp>
      <p:pic>
        <p:nvPicPr>
          <p:cNvPr id="4" name="Content Placeholder 3"/>
          <p:cNvPicPr>
            <a:picLocks noGrp="1" noChangeAspect="1"/>
          </p:cNvPicPr>
          <p:nvPr>
            <p:ph idx="1"/>
          </p:nvPr>
        </p:nvPicPr>
        <p:blipFill rotWithShape="1">
          <a:blip r:embed="rId2"/>
          <a:srcRect l="28329" t="35331" r="30037" b="13301"/>
          <a:stretch/>
        </p:blipFill>
        <p:spPr>
          <a:xfrm>
            <a:off x="1280160" y="1690688"/>
            <a:ext cx="9804400" cy="4984432"/>
          </a:xfrm>
          <a:prstGeom prst="rect">
            <a:avLst/>
          </a:prstGeom>
        </p:spPr>
      </p:pic>
    </p:spTree>
    <p:extLst>
      <p:ext uri="{BB962C8B-B14F-4D97-AF65-F5344CB8AC3E}">
        <p14:creationId xmlns:p14="http://schemas.microsoft.com/office/powerpoint/2010/main" val="1334546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the Algorithm Decide Output for Test Data?</a:t>
            </a:r>
            <a:br>
              <a:rPr lang="en-US" dirty="0"/>
            </a:br>
            <a:endParaRPr lang="en-IN" dirty="0"/>
          </a:p>
        </p:txBody>
      </p:sp>
      <p:sp>
        <p:nvSpPr>
          <p:cNvPr id="3" name="Content Placeholder 2"/>
          <p:cNvSpPr>
            <a:spLocks noGrp="1"/>
          </p:cNvSpPr>
          <p:nvPr>
            <p:ph idx="1"/>
          </p:nvPr>
        </p:nvSpPr>
        <p:spPr/>
        <p:txBody>
          <a:bodyPr/>
          <a:lstStyle/>
          <a:p>
            <a:r>
              <a:rPr lang="en-US" dirty="0"/>
              <a:t>Suppose with the above dataset, the algorithm constructed 3 decision trees or stumps. The test dataset will pass through all the stumps which have been constructed by the algorithm. While passing through the 1st stump, the output it produces is 1. Passing through the 2nd stump, the output generated once again is 1. While passing through the 3rd stump it gives the output as 0. In the </a:t>
            </a:r>
            <a:r>
              <a:rPr lang="en-US" dirty="0" err="1"/>
              <a:t>AdaBoost</a:t>
            </a:r>
            <a:r>
              <a:rPr lang="en-US" dirty="0"/>
              <a:t> algorithm too, the majority of votes take place between the stumps, in the same way as in random trees. In this case, the final output will be 1. This is how the output with test data is decided. </a:t>
            </a:r>
          </a:p>
          <a:p>
            <a:endParaRPr lang="en-IN" dirty="0"/>
          </a:p>
        </p:txBody>
      </p:sp>
    </p:spTree>
    <p:extLst>
      <p:ext uri="{BB962C8B-B14F-4D97-AF65-F5344CB8AC3E}">
        <p14:creationId xmlns:p14="http://schemas.microsoft.com/office/powerpoint/2010/main" val="1425083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descr="https://www.researchgate.net/profile/Ryan-Byrne-2/publication/334404567/figure/fig4/AS:862185249071106@1582572390782/Illustrations-of-A-bagging-and-B-boosting-ensemble-algorithms.pp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453481"/>
            <a:ext cx="80962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6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Ensemble Models</a:t>
            </a:r>
            <a:endParaRPr lang="en-IN" b="1" dirty="0"/>
          </a:p>
        </p:txBody>
      </p:sp>
      <p:sp>
        <p:nvSpPr>
          <p:cNvPr id="3" name="Content Placeholder 2"/>
          <p:cNvSpPr>
            <a:spLocks noGrp="1"/>
          </p:cNvSpPr>
          <p:nvPr>
            <p:ph idx="1"/>
          </p:nvPr>
        </p:nvSpPr>
        <p:spPr>
          <a:xfrm>
            <a:off x="838200" y="1825625"/>
            <a:ext cx="10515600" cy="4729084"/>
          </a:xfrm>
        </p:spPr>
        <p:txBody>
          <a:bodyPr>
            <a:normAutofit fontScale="85000" lnSpcReduction="20000"/>
          </a:bodyPr>
          <a:lstStyle/>
          <a:p>
            <a:r>
              <a:rPr lang="en-US" b="1" dirty="0"/>
              <a:t>Why Use Ensemble Models?</a:t>
            </a:r>
            <a:r>
              <a:rPr lang="en-US" dirty="0"/>
              <a:t> </a:t>
            </a:r>
          </a:p>
          <a:p>
            <a:r>
              <a:rPr lang="en-US" dirty="0"/>
              <a:t>Accuracy of Ensemble learner is suppose to be better than other algorithms </a:t>
            </a:r>
          </a:p>
          <a:p>
            <a:r>
              <a:rPr lang="en-US" dirty="0"/>
              <a:t> Better Accuracy (Low Error) </a:t>
            </a:r>
          </a:p>
          <a:p>
            <a:r>
              <a:rPr lang="en-US" dirty="0"/>
              <a:t> Higher Consistency (Avoid Over fitting) </a:t>
            </a:r>
          </a:p>
          <a:p>
            <a:r>
              <a:rPr lang="en-US" dirty="0"/>
              <a:t> Reduced Bias and Variance Errors </a:t>
            </a:r>
          </a:p>
          <a:p>
            <a:r>
              <a:rPr lang="en-US" dirty="0">
                <a:solidFill>
                  <a:srgbClr val="FF0000"/>
                </a:solidFill>
              </a:rPr>
              <a:t>## Bias and variance references-</a:t>
            </a:r>
          </a:p>
          <a:p>
            <a:r>
              <a:rPr lang="en-US" dirty="0">
                <a:solidFill>
                  <a:srgbClr val="FF0000"/>
                </a:solidFill>
              </a:rPr>
              <a:t>https://www.bmc.com/blogs/bias-variance-machine-learning/ </a:t>
            </a:r>
          </a:p>
          <a:p>
            <a:endParaRPr lang="en-US" dirty="0"/>
          </a:p>
          <a:p>
            <a:r>
              <a:rPr lang="en-US" b="1" dirty="0"/>
              <a:t>WHEN AND WHERE TO USE ENSEMBLE MODELS? </a:t>
            </a:r>
          </a:p>
          <a:p>
            <a:r>
              <a:rPr lang="en-US" dirty="0"/>
              <a:t> Single model over fits </a:t>
            </a:r>
          </a:p>
          <a:p>
            <a:r>
              <a:rPr lang="en-US" dirty="0"/>
              <a:t> Result worth the extra training </a:t>
            </a:r>
          </a:p>
          <a:p>
            <a:r>
              <a:rPr lang="en-US" dirty="0"/>
              <a:t> Can be used for classification as well as regression</a:t>
            </a:r>
            <a:endParaRPr lang="en-IN" dirty="0"/>
          </a:p>
        </p:txBody>
      </p:sp>
    </p:spTree>
    <p:extLst>
      <p:ext uri="{BB962C8B-B14F-4D97-AF65-F5344CB8AC3E}">
        <p14:creationId xmlns:p14="http://schemas.microsoft.com/office/powerpoint/2010/main" val="119313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GROUPS OF ENSEMBLE METHODS</a:t>
            </a:r>
            <a:endParaRPr lang="en-IN" b="1" dirty="0"/>
          </a:p>
        </p:txBody>
      </p:sp>
      <p:sp>
        <p:nvSpPr>
          <p:cNvPr id="3" name="Content Placeholder 2"/>
          <p:cNvSpPr>
            <a:spLocks noGrp="1"/>
          </p:cNvSpPr>
          <p:nvPr>
            <p:ph idx="1"/>
          </p:nvPr>
        </p:nvSpPr>
        <p:spPr/>
        <p:txBody>
          <a:bodyPr>
            <a:normAutofit lnSpcReduction="10000"/>
          </a:bodyPr>
          <a:lstStyle/>
          <a:p>
            <a:pPr algn="just"/>
            <a:r>
              <a:rPr lang="en-US" b="1" dirty="0"/>
              <a:t>Sequential Ensemble methods: </a:t>
            </a:r>
            <a:r>
              <a:rPr lang="en-US" dirty="0"/>
              <a:t>the base learners are generated sequentially (e.g. </a:t>
            </a:r>
            <a:r>
              <a:rPr lang="en-US" dirty="0" err="1"/>
              <a:t>AdaBoost</a:t>
            </a:r>
            <a:r>
              <a:rPr lang="en-US" dirty="0"/>
              <a:t>) </a:t>
            </a:r>
          </a:p>
          <a:p>
            <a:pPr algn="just"/>
            <a:r>
              <a:rPr lang="en-US" dirty="0"/>
              <a:t>To exploit the dependence between the base learners. </a:t>
            </a:r>
          </a:p>
          <a:p>
            <a:pPr algn="just"/>
            <a:r>
              <a:rPr lang="en-US" dirty="0"/>
              <a:t>The overall performance can be boosted by weighing previously mislabeled examples with higher weight. </a:t>
            </a:r>
          </a:p>
          <a:p>
            <a:pPr algn="just"/>
            <a:r>
              <a:rPr lang="en-US" b="1" dirty="0"/>
              <a:t>Parallel ensemble methods: </a:t>
            </a:r>
            <a:r>
              <a:rPr lang="en-US" dirty="0"/>
              <a:t>the base learners are generated in parallel (e.g. Random Forest) </a:t>
            </a:r>
          </a:p>
          <a:p>
            <a:pPr algn="just"/>
            <a:r>
              <a:rPr lang="en-US" dirty="0"/>
              <a:t>The basic motivation of parallel methods is to exploit interdependence between the base learners </a:t>
            </a:r>
          </a:p>
          <a:p>
            <a:pPr algn="just"/>
            <a:r>
              <a:rPr lang="en-US" dirty="0"/>
              <a:t>The error can be reduced dramatically by averaging</a:t>
            </a:r>
            <a:endParaRPr lang="en-IN" dirty="0"/>
          </a:p>
        </p:txBody>
      </p:sp>
    </p:spTree>
    <p:extLst>
      <p:ext uri="{BB962C8B-B14F-4D97-AF65-F5344CB8AC3E}">
        <p14:creationId xmlns:p14="http://schemas.microsoft.com/office/powerpoint/2010/main" val="143196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ENSEMBLE METHODS</a:t>
            </a:r>
            <a:endParaRPr lang="en-IN" b="1" dirty="0"/>
          </a:p>
        </p:txBody>
      </p:sp>
      <p:sp>
        <p:nvSpPr>
          <p:cNvPr id="3" name="Content Placeholder 2"/>
          <p:cNvSpPr>
            <a:spLocks noGrp="1"/>
          </p:cNvSpPr>
          <p:nvPr>
            <p:ph idx="1"/>
          </p:nvPr>
        </p:nvSpPr>
        <p:spPr/>
        <p:txBody>
          <a:bodyPr/>
          <a:lstStyle/>
          <a:p>
            <a:r>
              <a:rPr lang="en-US" b="1" dirty="0"/>
              <a:t>Homogeneous Ensembles: </a:t>
            </a:r>
            <a:r>
              <a:rPr lang="en-US" dirty="0"/>
              <a:t>a single base learning algorithm to produce homogeneous base learners, i.e. learners of the same type, leading to homogeneous ensembles </a:t>
            </a:r>
          </a:p>
          <a:p>
            <a:r>
              <a:rPr lang="en-US" dirty="0"/>
              <a:t> </a:t>
            </a:r>
            <a:r>
              <a:rPr lang="en-US" b="1" dirty="0"/>
              <a:t>Heterogeneous Ensembles: </a:t>
            </a:r>
            <a:r>
              <a:rPr lang="en-US" dirty="0"/>
              <a:t>learners of different types, leading to heterogeneous ensembles </a:t>
            </a:r>
          </a:p>
          <a:p>
            <a:r>
              <a:rPr lang="en-US" dirty="0"/>
              <a:t>In order for ensemble methods to be more accurate than any of its individual members, the base learners have to be as accurate as possible and as diverse as possible.</a:t>
            </a:r>
            <a:endParaRPr lang="en-IN" dirty="0"/>
          </a:p>
        </p:txBody>
      </p:sp>
    </p:spTree>
    <p:extLst>
      <p:ext uri="{BB962C8B-B14F-4D97-AF65-F5344CB8AC3E}">
        <p14:creationId xmlns:p14="http://schemas.microsoft.com/office/powerpoint/2010/main" val="40493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https://miro.medium.com/max/583/1*zTgGBTQIMlASWm5QuS2UpA.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840" y="365125"/>
            <a:ext cx="10998200" cy="627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429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2657</TotalTime>
  <Words>5028</Words>
  <Application>Microsoft Office PowerPoint</Application>
  <PresentationFormat>Widescreen</PresentationFormat>
  <Paragraphs>242</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Helvetica</vt:lpstr>
      <vt:lpstr>Lato</vt:lpstr>
      <vt:lpstr>Poppins</vt:lpstr>
      <vt:lpstr>Office Theme</vt:lpstr>
      <vt:lpstr>Ensemble Learning</vt:lpstr>
      <vt:lpstr>What is Ensemble Learning?</vt:lpstr>
      <vt:lpstr>Ensemble learning</vt:lpstr>
      <vt:lpstr>Voting or Averaging of predictions of multiple models </vt:lpstr>
      <vt:lpstr>Ensemble Model Example of Regression</vt:lpstr>
      <vt:lpstr>Significance of Ensemble Models</vt:lpstr>
      <vt:lpstr>TWO GROUPS OF ENSEMBLE METHODS</vt:lpstr>
      <vt:lpstr>ENSEMBLE METHODS</vt:lpstr>
      <vt:lpstr>PowerPoint Presentation</vt:lpstr>
      <vt:lpstr>Bagging or Bootstrap Aggregation</vt:lpstr>
      <vt:lpstr>Bagging or Bootstrap Aggregation</vt:lpstr>
      <vt:lpstr>Bagging or Bootstrap Aggregation</vt:lpstr>
      <vt:lpstr>PowerPoint Presentation</vt:lpstr>
      <vt:lpstr>What Is Bootstrapping? </vt:lpstr>
      <vt:lpstr>PowerPoint Presentation</vt:lpstr>
      <vt:lpstr>PowerPoint Presentation</vt:lpstr>
      <vt:lpstr>Bagging Model</vt:lpstr>
      <vt:lpstr>Random Forest </vt:lpstr>
      <vt:lpstr>Random forest Application</vt:lpstr>
      <vt:lpstr>Random Forest </vt:lpstr>
      <vt:lpstr>How does the Random Forest algorithm work?</vt:lpstr>
      <vt:lpstr>Random Forest algorithm -Example</vt:lpstr>
      <vt:lpstr>PowerPoint Presentation</vt:lpstr>
      <vt:lpstr>Difference Between Decision Tree &amp; Random Forest</vt:lpstr>
      <vt:lpstr>Important Features of Random Forest</vt:lpstr>
      <vt:lpstr>Important Hyperparameter of Random Forest</vt:lpstr>
      <vt:lpstr>BOOSTING</vt:lpstr>
      <vt:lpstr>Boosting  </vt:lpstr>
      <vt:lpstr>PowerPoint Presentation</vt:lpstr>
      <vt:lpstr>AdaBoost </vt:lpstr>
      <vt:lpstr>How the Ada Boost algorithm works: </vt:lpstr>
      <vt:lpstr>AdaBoost </vt:lpstr>
      <vt:lpstr>AdaBoost</vt:lpstr>
      <vt:lpstr>Data Preparation for AdaBoost </vt:lpstr>
      <vt:lpstr>How Does AdaBoost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Stacking </vt:lpstr>
      <vt:lpstr>Stacking </vt:lpstr>
      <vt:lpstr>Stacking </vt:lpstr>
      <vt:lpstr>Stacking </vt:lpstr>
      <vt:lpstr>How Does the Algorithm Decide Output for Test Data?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Kshitij Darwhekar</cp:lastModifiedBy>
  <cp:revision>40</cp:revision>
  <dcterms:created xsi:type="dcterms:W3CDTF">2022-02-20T06:00:08Z</dcterms:created>
  <dcterms:modified xsi:type="dcterms:W3CDTF">2022-05-18T03:19:47Z</dcterms:modified>
</cp:coreProperties>
</file>