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71" r:id="rId3"/>
    <p:sldId id="272" r:id="rId4"/>
    <p:sldId id="264" r:id="rId5"/>
    <p:sldId id="265" r:id="rId6"/>
    <p:sldId id="266" r:id="rId7"/>
    <p:sldId id="273" r:id="rId8"/>
    <p:sldId id="427" r:id="rId9"/>
    <p:sldId id="258" r:id="rId10"/>
    <p:sldId id="267" r:id="rId11"/>
    <p:sldId id="261" r:id="rId12"/>
    <p:sldId id="259" r:id="rId13"/>
    <p:sldId id="270" r:id="rId14"/>
    <p:sldId id="260" r:id="rId15"/>
    <p:sldId id="269" r:id="rId16"/>
    <p:sldId id="268" r:id="rId17"/>
    <p:sldId id="262" r:id="rId18"/>
    <p:sldId id="263" r:id="rId19"/>
    <p:sldId id="428" r:id="rId20"/>
    <p:sldId id="433" r:id="rId21"/>
    <p:sldId id="429" r:id="rId22"/>
    <p:sldId id="430" r:id="rId23"/>
    <p:sldId id="431" r:id="rId24"/>
    <p:sldId id="43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764F44-FB76-477E-9FDE-EEF5E36473E8}" type="datetimeFigureOut">
              <a:rPr lang="en-IN" smtClean="0"/>
              <a:t>10-03-2022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33DA0-1F0C-4A1E-82D7-D24C23334731}" type="slidenum">
              <a:rPr lang="en-IN" smtClean="0"/>
              <a:t>‹#›</a:t>
            </a:fld>
            <a:endParaRPr lang="en-IN"/>
          </a:p>
        </p:txBody>
      </p:sp>
    </p:spTree>
    <p:extLst>
      <p:ext uri="{BB962C8B-B14F-4D97-AF65-F5344CB8AC3E}">
        <p14:creationId xmlns:p14="http://schemas.microsoft.com/office/powerpoint/2010/main" val="422778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31CE8253-AB8E-40A8-B854-DD737281BB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a:solidFill>
                  <a:schemeClr val="tx1"/>
                </a:solidFill>
                <a:latin typeface="Comic Sans MS" panose="030F0702030302020204" pitchFamily="66" charset="0"/>
                <a:ea typeface="SimSun" panose="02010600030101010101" pitchFamily="2" charset="-122"/>
              </a:defRPr>
            </a:lvl1pPr>
            <a:lvl2pPr marL="742950" indent="-285750" defTabSz="915988">
              <a:defRPr>
                <a:solidFill>
                  <a:schemeClr val="tx1"/>
                </a:solidFill>
                <a:latin typeface="Comic Sans MS" panose="030F0702030302020204" pitchFamily="66" charset="0"/>
                <a:ea typeface="SimSun" panose="02010600030101010101" pitchFamily="2" charset="-122"/>
              </a:defRPr>
            </a:lvl2pPr>
            <a:lvl3pPr marL="1143000" indent="-228600" defTabSz="915988">
              <a:defRPr>
                <a:solidFill>
                  <a:schemeClr val="tx1"/>
                </a:solidFill>
                <a:latin typeface="Comic Sans MS" panose="030F0702030302020204" pitchFamily="66" charset="0"/>
                <a:ea typeface="SimSun" panose="02010600030101010101" pitchFamily="2" charset="-122"/>
              </a:defRPr>
            </a:lvl3pPr>
            <a:lvl4pPr marL="1600200" indent="-228600" defTabSz="915988">
              <a:defRPr>
                <a:solidFill>
                  <a:schemeClr val="tx1"/>
                </a:solidFill>
                <a:latin typeface="Comic Sans MS" panose="030F0702030302020204" pitchFamily="66" charset="0"/>
                <a:ea typeface="SimSun" panose="02010600030101010101" pitchFamily="2" charset="-122"/>
              </a:defRPr>
            </a:lvl4pPr>
            <a:lvl5pPr marL="2057400" indent="-228600" defTabSz="915988">
              <a:defRPr>
                <a:solidFill>
                  <a:schemeClr val="tx1"/>
                </a:solidFill>
                <a:latin typeface="Comic Sans MS" panose="030F0702030302020204" pitchFamily="66" charset="0"/>
                <a:ea typeface="SimSun" panose="02010600030101010101" pitchFamily="2" charset="-122"/>
              </a:defRPr>
            </a:lvl5pPr>
            <a:lvl6pPr marL="2514600" indent="-228600" defTabSz="915988" eaLnBrk="0" fontAlgn="base" hangingPunct="0">
              <a:spcBef>
                <a:spcPct val="0"/>
              </a:spcBef>
              <a:spcAft>
                <a:spcPct val="0"/>
              </a:spcAft>
              <a:defRPr>
                <a:solidFill>
                  <a:schemeClr val="tx1"/>
                </a:solidFill>
                <a:latin typeface="Comic Sans MS" panose="030F0702030302020204" pitchFamily="66" charset="0"/>
                <a:ea typeface="SimSun" panose="02010600030101010101" pitchFamily="2" charset="-122"/>
              </a:defRPr>
            </a:lvl6pPr>
            <a:lvl7pPr marL="2971800" indent="-228600" defTabSz="915988" eaLnBrk="0" fontAlgn="base" hangingPunct="0">
              <a:spcBef>
                <a:spcPct val="0"/>
              </a:spcBef>
              <a:spcAft>
                <a:spcPct val="0"/>
              </a:spcAft>
              <a:defRPr>
                <a:solidFill>
                  <a:schemeClr val="tx1"/>
                </a:solidFill>
                <a:latin typeface="Comic Sans MS" panose="030F0702030302020204" pitchFamily="66" charset="0"/>
                <a:ea typeface="SimSun" panose="02010600030101010101" pitchFamily="2" charset="-122"/>
              </a:defRPr>
            </a:lvl7pPr>
            <a:lvl8pPr marL="3429000" indent="-228600" defTabSz="915988" eaLnBrk="0" fontAlgn="base" hangingPunct="0">
              <a:spcBef>
                <a:spcPct val="0"/>
              </a:spcBef>
              <a:spcAft>
                <a:spcPct val="0"/>
              </a:spcAft>
              <a:defRPr>
                <a:solidFill>
                  <a:schemeClr val="tx1"/>
                </a:solidFill>
                <a:latin typeface="Comic Sans MS" panose="030F0702030302020204" pitchFamily="66" charset="0"/>
                <a:ea typeface="SimSun" panose="02010600030101010101" pitchFamily="2" charset="-122"/>
              </a:defRPr>
            </a:lvl8pPr>
            <a:lvl9pPr marL="3886200" indent="-228600" defTabSz="915988" eaLnBrk="0" fontAlgn="base" hangingPunct="0">
              <a:spcBef>
                <a:spcPct val="0"/>
              </a:spcBef>
              <a:spcAft>
                <a:spcPct val="0"/>
              </a:spcAft>
              <a:defRPr>
                <a:solidFill>
                  <a:schemeClr val="tx1"/>
                </a:solidFill>
                <a:latin typeface="Comic Sans MS" panose="030F0702030302020204" pitchFamily="66" charset="0"/>
                <a:ea typeface="SimSun" panose="02010600030101010101" pitchFamily="2" charset="-122"/>
              </a:defRPr>
            </a:lvl9pPr>
          </a:lstStyle>
          <a:p>
            <a:fld id="{C8DB523D-D321-4ECD-A9CB-811C043710C1}" type="slidenum">
              <a:rPr lang="en-US" altLang="zh-CN">
                <a:latin typeface="Arial" panose="020B0604020202020204" pitchFamily="34" charset="0"/>
              </a:rPr>
              <a:pPr/>
              <a:t>8</a:t>
            </a:fld>
            <a:endParaRPr lang="en-US" altLang="zh-CN">
              <a:latin typeface="Arial" panose="020B0604020202020204" pitchFamily="34" charset="0"/>
            </a:endParaRPr>
          </a:p>
        </p:txBody>
      </p:sp>
      <p:sp>
        <p:nvSpPr>
          <p:cNvPr id="13315" name="Rectangle 2">
            <a:extLst>
              <a:ext uri="{FF2B5EF4-FFF2-40B4-BE49-F238E27FC236}">
                <a16:creationId xmlns:a16="http://schemas.microsoft.com/office/drawing/2014/main" id="{ADB7CBF4-E852-4665-B0F9-4E5FBE46DB61}"/>
              </a:ext>
            </a:extLst>
          </p:cNvPr>
          <p:cNvSpPr>
            <a:spLocks noGrp="1" noRot="1" noChangeAspect="1" noChangeArrowheads="1" noTextEdit="1"/>
          </p:cNvSpPr>
          <p:nvPr>
            <p:ph type="sldImg"/>
          </p:nvPr>
        </p:nvSpPr>
        <p:spPr>
          <a:solidFill>
            <a:srgbClr val="FFFFFF"/>
          </a:solidFill>
          <a:ln/>
        </p:spPr>
      </p:sp>
      <p:sp>
        <p:nvSpPr>
          <p:cNvPr id="13316" name="Rectangle 3">
            <a:extLst>
              <a:ext uri="{FF2B5EF4-FFF2-40B4-BE49-F238E27FC236}">
                <a16:creationId xmlns:a16="http://schemas.microsoft.com/office/drawing/2014/main" id="{C8784A2C-A5D2-464B-85B1-0C56DD71889D}"/>
              </a:ext>
            </a:extLst>
          </p:cNvPr>
          <p:cNvSpPr>
            <a:spLocks noGrp="1" noChangeArrowheads="1"/>
          </p:cNvSpPr>
          <p:nvPr>
            <p:ph type="body" idx="1"/>
          </p:nvPr>
        </p:nvSpPr>
        <p:spPr>
          <a:xfrm>
            <a:off x="933450" y="4416425"/>
            <a:ext cx="5143500" cy="4183063"/>
          </a:xfrm>
          <a:solidFill>
            <a:srgbClr val="FFFFFF"/>
          </a:solidFill>
          <a:ln>
            <a:solidFill>
              <a:srgbClr val="000000"/>
            </a:solidFill>
          </a:ln>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D10417-334E-4F54-B834-302DAB07EF87}" type="datetimeFigureOut">
              <a:rPr lang="en-IN" smtClean="0"/>
              <a:t>10-03-2022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1E861C8-5D4F-44EB-AE7B-0BF59A296FFA}" type="slidenum">
              <a:rPr lang="en-IN" smtClean="0"/>
              <a:t>‹#›</a:t>
            </a:fld>
            <a:endParaRPr lang="en-IN"/>
          </a:p>
        </p:txBody>
      </p:sp>
    </p:spTree>
    <p:extLst>
      <p:ext uri="{BB962C8B-B14F-4D97-AF65-F5344CB8AC3E}">
        <p14:creationId xmlns:p14="http://schemas.microsoft.com/office/powerpoint/2010/main" val="2535603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D10417-334E-4F54-B834-302DAB07EF87}" type="datetimeFigureOut">
              <a:rPr lang="en-IN" smtClean="0"/>
              <a:t>10-03-2022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E861C8-5D4F-44EB-AE7B-0BF59A296FFA}" type="slidenum">
              <a:rPr lang="en-IN" smtClean="0"/>
              <a:t>‹#›</a:t>
            </a:fld>
            <a:endParaRPr lang="en-IN"/>
          </a:p>
        </p:txBody>
      </p:sp>
    </p:spTree>
    <p:extLst>
      <p:ext uri="{BB962C8B-B14F-4D97-AF65-F5344CB8AC3E}">
        <p14:creationId xmlns:p14="http://schemas.microsoft.com/office/powerpoint/2010/main" val="224850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D10417-334E-4F54-B834-302DAB07EF87}" type="datetimeFigureOut">
              <a:rPr lang="en-IN" smtClean="0"/>
              <a:t>10-03-2022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E861C8-5D4F-44EB-AE7B-0BF59A296FF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2705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D10417-334E-4F54-B834-302DAB07EF87}" type="datetimeFigureOut">
              <a:rPr lang="en-IN" smtClean="0"/>
              <a:t>10-03-2022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E861C8-5D4F-44EB-AE7B-0BF59A296FFA}" type="slidenum">
              <a:rPr lang="en-IN" smtClean="0"/>
              <a:t>‹#›</a:t>
            </a:fld>
            <a:endParaRPr lang="en-IN"/>
          </a:p>
        </p:txBody>
      </p:sp>
    </p:spTree>
    <p:extLst>
      <p:ext uri="{BB962C8B-B14F-4D97-AF65-F5344CB8AC3E}">
        <p14:creationId xmlns:p14="http://schemas.microsoft.com/office/powerpoint/2010/main" val="2346417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D10417-334E-4F54-B834-302DAB07EF87}" type="datetimeFigureOut">
              <a:rPr lang="en-IN" smtClean="0"/>
              <a:t>10-03-2022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E861C8-5D4F-44EB-AE7B-0BF59A296FF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14810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D10417-334E-4F54-B834-302DAB07EF87}" type="datetimeFigureOut">
              <a:rPr lang="en-IN" smtClean="0"/>
              <a:t>10-03-2022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E861C8-5D4F-44EB-AE7B-0BF59A296FFA}" type="slidenum">
              <a:rPr lang="en-IN" smtClean="0"/>
              <a:t>‹#›</a:t>
            </a:fld>
            <a:endParaRPr lang="en-IN"/>
          </a:p>
        </p:txBody>
      </p:sp>
    </p:spTree>
    <p:extLst>
      <p:ext uri="{BB962C8B-B14F-4D97-AF65-F5344CB8AC3E}">
        <p14:creationId xmlns:p14="http://schemas.microsoft.com/office/powerpoint/2010/main" val="1565429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10417-334E-4F54-B834-302DAB07EF87}" type="datetimeFigureOut">
              <a:rPr lang="en-IN" smtClean="0"/>
              <a:t>10-03-2022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E861C8-5D4F-44EB-AE7B-0BF59A296FFA}" type="slidenum">
              <a:rPr lang="en-IN" smtClean="0"/>
              <a:t>‹#›</a:t>
            </a:fld>
            <a:endParaRPr lang="en-IN"/>
          </a:p>
        </p:txBody>
      </p:sp>
    </p:spTree>
    <p:extLst>
      <p:ext uri="{BB962C8B-B14F-4D97-AF65-F5344CB8AC3E}">
        <p14:creationId xmlns:p14="http://schemas.microsoft.com/office/powerpoint/2010/main" val="196097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10417-334E-4F54-B834-302DAB07EF87}" type="datetimeFigureOut">
              <a:rPr lang="en-IN" smtClean="0"/>
              <a:t>10-03-2022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E861C8-5D4F-44EB-AE7B-0BF59A296FFA}" type="slidenum">
              <a:rPr lang="en-IN" smtClean="0"/>
              <a:t>‹#›</a:t>
            </a:fld>
            <a:endParaRPr lang="en-IN"/>
          </a:p>
        </p:txBody>
      </p:sp>
    </p:spTree>
    <p:extLst>
      <p:ext uri="{BB962C8B-B14F-4D97-AF65-F5344CB8AC3E}">
        <p14:creationId xmlns:p14="http://schemas.microsoft.com/office/powerpoint/2010/main" val="2841065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10417-334E-4F54-B834-302DAB07EF87}" type="datetimeFigureOut">
              <a:rPr lang="en-IN" smtClean="0"/>
              <a:t>10-03-2022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E861C8-5D4F-44EB-AE7B-0BF59A296FFA}" type="slidenum">
              <a:rPr lang="en-IN" smtClean="0"/>
              <a:t>‹#›</a:t>
            </a:fld>
            <a:endParaRPr lang="en-IN"/>
          </a:p>
        </p:txBody>
      </p:sp>
    </p:spTree>
    <p:extLst>
      <p:ext uri="{BB962C8B-B14F-4D97-AF65-F5344CB8AC3E}">
        <p14:creationId xmlns:p14="http://schemas.microsoft.com/office/powerpoint/2010/main" val="272538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D10417-334E-4F54-B834-302DAB07EF87}" type="datetimeFigureOut">
              <a:rPr lang="en-IN" smtClean="0"/>
              <a:t>10-03-2022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E861C8-5D4F-44EB-AE7B-0BF59A296FFA}" type="slidenum">
              <a:rPr lang="en-IN" smtClean="0"/>
              <a:t>‹#›</a:t>
            </a:fld>
            <a:endParaRPr lang="en-IN"/>
          </a:p>
        </p:txBody>
      </p:sp>
    </p:spTree>
    <p:extLst>
      <p:ext uri="{BB962C8B-B14F-4D97-AF65-F5344CB8AC3E}">
        <p14:creationId xmlns:p14="http://schemas.microsoft.com/office/powerpoint/2010/main" val="680160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D10417-334E-4F54-B834-302DAB07EF87}" type="datetimeFigureOut">
              <a:rPr lang="en-IN" smtClean="0"/>
              <a:t>10-03-2022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1E861C8-5D4F-44EB-AE7B-0BF59A296FFA}" type="slidenum">
              <a:rPr lang="en-IN" smtClean="0"/>
              <a:t>‹#›</a:t>
            </a:fld>
            <a:endParaRPr lang="en-IN"/>
          </a:p>
        </p:txBody>
      </p:sp>
    </p:spTree>
    <p:extLst>
      <p:ext uri="{BB962C8B-B14F-4D97-AF65-F5344CB8AC3E}">
        <p14:creationId xmlns:p14="http://schemas.microsoft.com/office/powerpoint/2010/main" val="343313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10417-334E-4F54-B834-302DAB07EF87}" type="datetimeFigureOut">
              <a:rPr lang="en-IN" smtClean="0"/>
              <a:t>10-03-2022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1E861C8-5D4F-44EB-AE7B-0BF59A296FFA}" type="slidenum">
              <a:rPr lang="en-IN" smtClean="0"/>
              <a:t>‹#›</a:t>
            </a:fld>
            <a:endParaRPr lang="en-IN"/>
          </a:p>
        </p:txBody>
      </p:sp>
    </p:spTree>
    <p:extLst>
      <p:ext uri="{BB962C8B-B14F-4D97-AF65-F5344CB8AC3E}">
        <p14:creationId xmlns:p14="http://schemas.microsoft.com/office/powerpoint/2010/main" val="3479088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D10417-334E-4F54-B834-302DAB07EF87}" type="datetimeFigureOut">
              <a:rPr lang="en-IN" smtClean="0"/>
              <a:t>10-03-2022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1E861C8-5D4F-44EB-AE7B-0BF59A296FFA}" type="slidenum">
              <a:rPr lang="en-IN" smtClean="0"/>
              <a:t>‹#›</a:t>
            </a:fld>
            <a:endParaRPr lang="en-IN"/>
          </a:p>
        </p:txBody>
      </p:sp>
    </p:spTree>
    <p:extLst>
      <p:ext uri="{BB962C8B-B14F-4D97-AF65-F5344CB8AC3E}">
        <p14:creationId xmlns:p14="http://schemas.microsoft.com/office/powerpoint/2010/main" val="2044192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10417-334E-4F54-B834-302DAB07EF87}" type="datetimeFigureOut">
              <a:rPr lang="en-IN" smtClean="0"/>
              <a:t>10-03-2022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1E861C8-5D4F-44EB-AE7B-0BF59A296FFA}" type="slidenum">
              <a:rPr lang="en-IN" smtClean="0"/>
              <a:t>‹#›</a:t>
            </a:fld>
            <a:endParaRPr lang="en-IN"/>
          </a:p>
        </p:txBody>
      </p:sp>
    </p:spTree>
    <p:extLst>
      <p:ext uri="{BB962C8B-B14F-4D97-AF65-F5344CB8AC3E}">
        <p14:creationId xmlns:p14="http://schemas.microsoft.com/office/powerpoint/2010/main" val="3062206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D10417-334E-4F54-B834-302DAB07EF87}" type="datetimeFigureOut">
              <a:rPr lang="en-IN" smtClean="0"/>
              <a:t>10-03-2022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1E861C8-5D4F-44EB-AE7B-0BF59A296FFA}" type="slidenum">
              <a:rPr lang="en-IN" smtClean="0"/>
              <a:t>‹#›</a:t>
            </a:fld>
            <a:endParaRPr lang="en-IN"/>
          </a:p>
        </p:txBody>
      </p:sp>
    </p:spTree>
    <p:extLst>
      <p:ext uri="{BB962C8B-B14F-4D97-AF65-F5344CB8AC3E}">
        <p14:creationId xmlns:p14="http://schemas.microsoft.com/office/powerpoint/2010/main" val="3804724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D10417-334E-4F54-B834-302DAB07EF87}" type="datetimeFigureOut">
              <a:rPr lang="en-IN" smtClean="0"/>
              <a:t>10-03-2022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E861C8-5D4F-44EB-AE7B-0BF59A296FFA}" type="slidenum">
              <a:rPr lang="en-IN" smtClean="0"/>
              <a:t>‹#›</a:t>
            </a:fld>
            <a:endParaRPr lang="en-IN"/>
          </a:p>
        </p:txBody>
      </p:sp>
    </p:spTree>
    <p:extLst>
      <p:ext uri="{BB962C8B-B14F-4D97-AF65-F5344CB8AC3E}">
        <p14:creationId xmlns:p14="http://schemas.microsoft.com/office/powerpoint/2010/main" val="3990660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9D10417-334E-4F54-B834-302DAB07EF87}" type="datetimeFigureOut">
              <a:rPr lang="en-IN" smtClean="0"/>
              <a:t>10-03-2022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1E861C8-5D4F-44EB-AE7B-0BF59A296FFA}" type="slidenum">
              <a:rPr lang="en-IN" smtClean="0"/>
              <a:t>‹#›</a:t>
            </a:fld>
            <a:endParaRPr lang="en-IN"/>
          </a:p>
        </p:txBody>
      </p:sp>
    </p:spTree>
    <p:extLst>
      <p:ext uri="{BB962C8B-B14F-4D97-AF65-F5344CB8AC3E}">
        <p14:creationId xmlns:p14="http://schemas.microsoft.com/office/powerpoint/2010/main" val="18610819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3" Type="http://schemas.openxmlformats.org/officeDocument/2006/relationships/oleObject" Target="../embeddings/oleObject8.bin"/><Relationship Id="rId18" Type="http://schemas.openxmlformats.org/officeDocument/2006/relationships/oleObject" Target="../embeddings/oleObject13.bin"/><Relationship Id="rId26" Type="http://schemas.openxmlformats.org/officeDocument/2006/relationships/oleObject" Target="../embeddings/oleObject21.bin"/><Relationship Id="rId39" Type="http://schemas.openxmlformats.org/officeDocument/2006/relationships/oleObject" Target="../embeddings/oleObject34.bin"/><Relationship Id="rId21" Type="http://schemas.openxmlformats.org/officeDocument/2006/relationships/oleObject" Target="../embeddings/oleObject16.bin"/><Relationship Id="rId34" Type="http://schemas.openxmlformats.org/officeDocument/2006/relationships/oleObject" Target="../embeddings/oleObject29.bin"/><Relationship Id="rId42" Type="http://schemas.openxmlformats.org/officeDocument/2006/relationships/oleObject" Target="../embeddings/oleObject37.bin"/><Relationship Id="rId47" Type="http://schemas.openxmlformats.org/officeDocument/2006/relationships/oleObject" Target="../embeddings/oleObject42.bin"/><Relationship Id="rId50" Type="http://schemas.openxmlformats.org/officeDocument/2006/relationships/oleObject" Target="../embeddings/oleObject45.bin"/><Relationship Id="rId7" Type="http://schemas.openxmlformats.org/officeDocument/2006/relationships/oleObject" Target="../embeddings/oleObject3.bin"/><Relationship Id="rId2" Type="http://schemas.openxmlformats.org/officeDocument/2006/relationships/slideLayout" Target="../slideLayouts/slideLayout2.xml"/><Relationship Id="rId16" Type="http://schemas.openxmlformats.org/officeDocument/2006/relationships/oleObject" Target="../embeddings/oleObject11.bin"/><Relationship Id="rId29" Type="http://schemas.openxmlformats.org/officeDocument/2006/relationships/oleObject" Target="../embeddings/oleObject24.bin"/><Relationship Id="rId11" Type="http://schemas.openxmlformats.org/officeDocument/2006/relationships/oleObject" Target="../embeddings/oleObject6.bin"/><Relationship Id="rId24" Type="http://schemas.openxmlformats.org/officeDocument/2006/relationships/oleObject" Target="../embeddings/oleObject19.bin"/><Relationship Id="rId32" Type="http://schemas.openxmlformats.org/officeDocument/2006/relationships/oleObject" Target="../embeddings/oleObject27.bin"/><Relationship Id="rId37" Type="http://schemas.openxmlformats.org/officeDocument/2006/relationships/oleObject" Target="../embeddings/oleObject32.bin"/><Relationship Id="rId40" Type="http://schemas.openxmlformats.org/officeDocument/2006/relationships/oleObject" Target="../embeddings/oleObject35.bin"/><Relationship Id="rId45" Type="http://schemas.openxmlformats.org/officeDocument/2006/relationships/oleObject" Target="../embeddings/oleObject40.bin"/><Relationship Id="rId53" Type="http://schemas.openxmlformats.org/officeDocument/2006/relationships/oleObject" Target="../embeddings/oleObject48.bin"/><Relationship Id="rId5" Type="http://schemas.openxmlformats.org/officeDocument/2006/relationships/image" Target="../media/image2.png"/><Relationship Id="rId10" Type="http://schemas.openxmlformats.org/officeDocument/2006/relationships/oleObject" Target="../embeddings/oleObject5.bin"/><Relationship Id="rId19" Type="http://schemas.openxmlformats.org/officeDocument/2006/relationships/oleObject" Target="../embeddings/oleObject14.bin"/><Relationship Id="rId31" Type="http://schemas.openxmlformats.org/officeDocument/2006/relationships/oleObject" Target="../embeddings/oleObject26.bin"/><Relationship Id="rId44" Type="http://schemas.openxmlformats.org/officeDocument/2006/relationships/oleObject" Target="../embeddings/oleObject39.bin"/><Relationship Id="rId52" Type="http://schemas.openxmlformats.org/officeDocument/2006/relationships/oleObject" Target="../embeddings/oleObject47.bin"/><Relationship Id="rId4" Type="http://schemas.openxmlformats.org/officeDocument/2006/relationships/oleObject" Target="../embeddings/oleObject1.bin"/><Relationship Id="rId9" Type="http://schemas.openxmlformats.org/officeDocument/2006/relationships/image" Target="../media/image3.png"/><Relationship Id="rId14" Type="http://schemas.openxmlformats.org/officeDocument/2006/relationships/oleObject" Target="../embeddings/oleObject9.bin"/><Relationship Id="rId22" Type="http://schemas.openxmlformats.org/officeDocument/2006/relationships/oleObject" Target="../embeddings/oleObject17.bin"/><Relationship Id="rId27" Type="http://schemas.openxmlformats.org/officeDocument/2006/relationships/oleObject" Target="../embeddings/oleObject22.bin"/><Relationship Id="rId30" Type="http://schemas.openxmlformats.org/officeDocument/2006/relationships/oleObject" Target="../embeddings/oleObject25.bin"/><Relationship Id="rId35" Type="http://schemas.openxmlformats.org/officeDocument/2006/relationships/oleObject" Target="../embeddings/oleObject30.bin"/><Relationship Id="rId43" Type="http://schemas.openxmlformats.org/officeDocument/2006/relationships/oleObject" Target="../embeddings/oleObject38.bin"/><Relationship Id="rId48" Type="http://schemas.openxmlformats.org/officeDocument/2006/relationships/oleObject" Target="../embeddings/oleObject43.bin"/><Relationship Id="rId8" Type="http://schemas.openxmlformats.org/officeDocument/2006/relationships/oleObject" Target="../embeddings/oleObject4.bin"/><Relationship Id="rId51" Type="http://schemas.openxmlformats.org/officeDocument/2006/relationships/oleObject" Target="../embeddings/oleObject46.bin"/><Relationship Id="rId3" Type="http://schemas.openxmlformats.org/officeDocument/2006/relationships/notesSlide" Target="../notesSlides/notesSlide1.xml"/><Relationship Id="rId12" Type="http://schemas.openxmlformats.org/officeDocument/2006/relationships/oleObject" Target="../embeddings/oleObject7.bin"/><Relationship Id="rId17" Type="http://schemas.openxmlformats.org/officeDocument/2006/relationships/oleObject" Target="../embeddings/oleObject12.bin"/><Relationship Id="rId25" Type="http://schemas.openxmlformats.org/officeDocument/2006/relationships/oleObject" Target="../embeddings/oleObject20.bin"/><Relationship Id="rId33" Type="http://schemas.openxmlformats.org/officeDocument/2006/relationships/oleObject" Target="../embeddings/oleObject28.bin"/><Relationship Id="rId38" Type="http://schemas.openxmlformats.org/officeDocument/2006/relationships/oleObject" Target="../embeddings/oleObject33.bin"/><Relationship Id="rId46" Type="http://schemas.openxmlformats.org/officeDocument/2006/relationships/oleObject" Target="../embeddings/oleObject41.bin"/><Relationship Id="rId20" Type="http://schemas.openxmlformats.org/officeDocument/2006/relationships/oleObject" Target="../embeddings/oleObject15.bin"/><Relationship Id="rId41" Type="http://schemas.openxmlformats.org/officeDocument/2006/relationships/oleObject" Target="../embeddings/oleObject36.bin"/><Relationship Id="rId54" Type="http://schemas.openxmlformats.org/officeDocument/2006/relationships/oleObject" Target="../embeddings/oleObject49.bin"/><Relationship Id="rId1" Type="http://schemas.openxmlformats.org/officeDocument/2006/relationships/vmlDrawing" Target="../drawings/vmlDrawing1.vml"/><Relationship Id="rId6" Type="http://schemas.openxmlformats.org/officeDocument/2006/relationships/oleObject" Target="../embeddings/oleObject2.bin"/><Relationship Id="rId15" Type="http://schemas.openxmlformats.org/officeDocument/2006/relationships/oleObject" Target="../embeddings/oleObject10.bin"/><Relationship Id="rId23" Type="http://schemas.openxmlformats.org/officeDocument/2006/relationships/oleObject" Target="../embeddings/oleObject18.bin"/><Relationship Id="rId28" Type="http://schemas.openxmlformats.org/officeDocument/2006/relationships/oleObject" Target="../embeddings/oleObject23.bin"/><Relationship Id="rId36" Type="http://schemas.openxmlformats.org/officeDocument/2006/relationships/oleObject" Target="../embeddings/oleObject31.bin"/><Relationship Id="rId49" Type="http://schemas.openxmlformats.org/officeDocument/2006/relationships/oleObject" Target="../embeddings/oleObject44.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64F58-7DE0-44EC-B1C7-92F7534E39BC}"/>
              </a:ext>
            </a:extLst>
          </p:cNvPr>
          <p:cNvSpPr>
            <a:spLocks noGrp="1"/>
          </p:cNvSpPr>
          <p:nvPr>
            <p:ph type="ctrTitle"/>
          </p:nvPr>
        </p:nvSpPr>
        <p:spPr/>
        <p:txBody>
          <a:bodyPr/>
          <a:lstStyle/>
          <a:p>
            <a:r>
              <a:rPr lang="en-IN" dirty="0"/>
              <a:t>Ensemble Methods		</a:t>
            </a:r>
          </a:p>
        </p:txBody>
      </p:sp>
      <p:sp>
        <p:nvSpPr>
          <p:cNvPr id="3" name="Subtitle 2">
            <a:extLst>
              <a:ext uri="{FF2B5EF4-FFF2-40B4-BE49-F238E27FC236}">
                <a16:creationId xmlns:a16="http://schemas.microsoft.com/office/drawing/2014/main" id="{EE8CCBB2-1FCD-41C0-BDB9-67A260175942}"/>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881737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3D71-DC03-43F7-8DF1-9B0BE3E57C7F}"/>
              </a:ext>
            </a:extLst>
          </p:cNvPr>
          <p:cNvSpPr>
            <a:spLocks noGrp="1"/>
          </p:cNvSpPr>
          <p:nvPr>
            <p:ph type="title"/>
          </p:nvPr>
        </p:nvSpPr>
        <p:spPr/>
        <p:txBody>
          <a:bodyPr/>
          <a:lstStyle/>
          <a:p>
            <a:r>
              <a:rPr lang="en-IN" dirty="0"/>
              <a:t>Ensemble Method</a:t>
            </a:r>
          </a:p>
        </p:txBody>
      </p:sp>
      <p:sp>
        <p:nvSpPr>
          <p:cNvPr id="3" name="Content Placeholder 2">
            <a:extLst>
              <a:ext uri="{FF2B5EF4-FFF2-40B4-BE49-F238E27FC236}">
                <a16:creationId xmlns:a16="http://schemas.microsoft.com/office/drawing/2014/main" id="{711454B4-6848-4CB5-95E5-B4DD7F40FBA5}"/>
              </a:ext>
            </a:extLst>
          </p:cNvPr>
          <p:cNvSpPr>
            <a:spLocks noGrp="1"/>
          </p:cNvSpPr>
          <p:nvPr>
            <p:ph idx="1"/>
          </p:nvPr>
        </p:nvSpPr>
        <p:spPr/>
        <p:txBody>
          <a:bodyPr>
            <a:normAutofit fontScale="92500" lnSpcReduction="10000"/>
          </a:bodyPr>
          <a:lstStyle/>
          <a:p>
            <a:pPr algn="just"/>
            <a:r>
              <a:rPr lang="en-US" sz="2400" b="0" i="0" dirty="0">
                <a:solidFill>
                  <a:srgbClr val="555555"/>
                </a:solidFill>
                <a:effectLst/>
                <a:latin typeface="Helvetica Neue"/>
              </a:rPr>
              <a:t>The models that contribute to the ensemble, referred to as ensemble members, may be the same type or different types and may or may not be trained on the same training data.</a:t>
            </a:r>
          </a:p>
          <a:p>
            <a:pPr algn="just"/>
            <a:endParaRPr lang="en-US" sz="2400" dirty="0">
              <a:solidFill>
                <a:srgbClr val="555555"/>
              </a:solidFill>
              <a:latin typeface="Helvetica Neue"/>
            </a:endParaRPr>
          </a:p>
          <a:p>
            <a:pPr algn="l" fontAlgn="base"/>
            <a:r>
              <a:rPr lang="en-US" sz="2400" b="0" dirty="0">
                <a:solidFill>
                  <a:srgbClr val="555555"/>
                </a:solidFill>
                <a:effectLst/>
                <a:latin typeface="Helvetica Neue"/>
              </a:rPr>
              <a:t>There are two main reasons to use an ensemble over a single model, and they are related they are:</a:t>
            </a:r>
          </a:p>
          <a:p>
            <a:pPr algn="l" fontAlgn="base">
              <a:buFont typeface="+mj-lt"/>
              <a:buAutoNum type="arabicPeriod"/>
            </a:pPr>
            <a:r>
              <a:rPr lang="en-US" sz="2400" b="1" i="0" dirty="0">
                <a:solidFill>
                  <a:srgbClr val="555555"/>
                </a:solidFill>
                <a:effectLst/>
                <a:latin typeface="Helvetica Neue"/>
              </a:rPr>
              <a:t>Performance:</a:t>
            </a:r>
            <a:r>
              <a:rPr lang="en-US" sz="2400" b="0" i="0" dirty="0">
                <a:solidFill>
                  <a:srgbClr val="555555"/>
                </a:solidFill>
                <a:effectLst/>
                <a:latin typeface="Helvetica Neue"/>
              </a:rPr>
              <a:t> An ensemble can make better predictions and achieve better performance than any single contributing model.</a:t>
            </a:r>
          </a:p>
          <a:p>
            <a:pPr algn="l" fontAlgn="base">
              <a:buFont typeface="+mj-lt"/>
              <a:buAutoNum type="arabicPeriod"/>
            </a:pPr>
            <a:r>
              <a:rPr lang="en-US" sz="2400" b="1" i="0" dirty="0">
                <a:solidFill>
                  <a:srgbClr val="555555"/>
                </a:solidFill>
                <a:effectLst/>
                <a:latin typeface="Helvetica Neue"/>
              </a:rPr>
              <a:t>Robustness</a:t>
            </a:r>
            <a:r>
              <a:rPr lang="en-US" sz="2400" b="0" i="0" dirty="0">
                <a:solidFill>
                  <a:srgbClr val="555555"/>
                </a:solidFill>
                <a:effectLst/>
                <a:latin typeface="Helvetica Neue"/>
              </a:rPr>
              <a:t>: An ensemble reduces the spread or dispersion of the predictions and model performance.</a:t>
            </a:r>
          </a:p>
          <a:p>
            <a:pPr algn="just"/>
            <a:endParaRPr lang="en-IN" sz="2400" dirty="0"/>
          </a:p>
        </p:txBody>
      </p:sp>
    </p:spTree>
    <p:extLst>
      <p:ext uri="{BB962C8B-B14F-4D97-AF65-F5344CB8AC3E}">
        <p14:creationId xmlns:p14="http://schemas.microsoft.com/office/powerpoint/2010/main" val="103516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69376-E3E9-45A2-A1D0-57FB27E62EC1}"/>
              </a:ext>
            </a:extLst>
          </p:cNvPr>
          <p:cNvSpPr>
            <a:spLocks noGrp="1"/>
          </p:cNvSpPr>
          <p:nvPr>
            <p:ph type="title"/>
          </p:nvPr>
        </p:nvSpPr>
        <p:spPr/>
        <p:txBody>
          <a:bodyPr/>
          <a:lstStyle/>
          <a:p>
            <a:r>
              <a:rPr lang="en-IN" dirty="0"/>
              <a:t>Types of Ensemble</a:t>
            </a:r>
          </a:p>
        </p:txBody>
      </p:sp>
      <p:sp>
        <p:nvSpPr>
          <p:cNvPr id="3" name="Content Placeholder 2">
            <a:extLst>
              <a:ext uri="{FF2B5EF4-FFF2-40B4-BE49-F238E27FC236}">
                <a16:creationId xmlns:a16="http://schemas.microsoft.com/office/drawing/2014/main" id="{7B0C6ACD-A3B5-4104-9697-D5262AC4D32D}"/>
              </a:ext>
            </a:extLst>
          </p:cNvPr>
          <p:cNvSpPr>
            <a:spLocks noGrp="1"/>
          </p:cNvSpPr>
          <p:nvPr>
            <p:ph idx="1"/>
          </p:nvPr>
        </p:nvSpPr>
        <p:spPr/>
        <p:txBody>
          <a:bodyPr>
            <a:normAutofit/>
          </a:bodyPr>
          <a:lstStyle/>
          <a:p>
            <a:r>
              <a:rPr lang="en-IN" sz="2800" dirty="0"/>
              <a:t>Bagging</a:t>
            </a:r>
          </a:p>
          <a:p>
            <a:pPr lvl="1"/>
            <a:r>
              <a:rPr lang="en-IN" sz="2800" dirty="0"/>
              <a:t>Random Forest(Classifier)</a:t>
            </a:r>
          </a:p>
          <a:p>
            <a:r>
              <a:rPr lang="en-IN" sz="2800" dirty="0"/>
              <a:t>Boosting</a:t>
            </a:r>
          </a:p>
          <a:p>
            <a:pPr lvl="1"/>
            <a:r>
              <a:rPr lang="en-IN" sz="2800" dirty="0"/>
              <a:t>ADA Boosting</a:t>
            </a:r>
          </a:p>
          <a:p>
            <a:pPr lvl="1"/>
            <a:r>
              <a:rPr lang="en-IN" sz="2800" dirty="0"/>
              <a:t>Gradient Boosting</a:t>
            </a:r>
          </a:p>
          <a:p>
            <a:pPr lvl="1"/>
            <a:r>
              <a:rPr lang="en-IN" sz="2800" dirty="0" err="1"/>
              <a:t>XgBoost</a:t>
            </a:r>
            <a:endParaRPr lang="en-IN" sz="2800" dirty="0"/>
          </a:p>
        </p:txBody>
      </p:sp>
    </p:spTree>
    <p:extLst>
      <p:ext uri="{BB962C8B-B14F-4D97-AF65-F5344CB8AC3E}">
        <p14:creationId xmlns:p14="http://schemas.microsoft.com/office/powerpoint/2010/main" val="822153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9A71F-AD5F-4401-B221-A017B9127664}"/>
              </a:ext>
            </a:extLst>
          </p:cNvPr>
          <p:cNvSpPr>
            <a:spLocks noGrp="1"/>
          </p:cNvSpPr>
          <p:nvPr>
            <p:ph type="title"/>
          </p:nvPr>
        </p:nvSpPr>
        <p:spPr/>
        <p:txBody>
          <a:bodyPr/>
          <a:lstStyle/>
          <a:p>
            <a:r>
              <a:rPr lang="en-IN" b="1" i="0" dirty="0">
                <a:solidFill>
                  <a:srgbClr val="292929"/>
                </a:solidFill>
                <a:effectLst/>
                <a:latin typeface="sohne"/>
              </a:rPr>
              <a:t>Types of Ensemble Methods</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4DFE7C5D-0554-4A0A-99AE-BA6BDCB27F27}"/>
              </a:ext>
            </a:extLst>
          </p:cNvPr>
          <p:cNvSpPr>
            <a:spLocks noGrp="1"/>
          </p:cNvSpPr>
          <p:nvPr>
            <p:ph idx="1"/>
          </p:nvPr>
        </p:nvSpPr>
        <p:spPr/>
        <p:txBody>
          <a:bodyPr>
            <a:normAutofit lnSpcReduction="10000"/>
          </a:bodyPr>
          <a:lstStyle/>
          <a:p>
            <a:pPr algn="just"/>
            <a:r>
              <a:rPr lang="en-US" sz="2400" b="1" i="1" u="sng" dirty="0" err="1">
                <a:solidFill>
                  <a:srgbClr val="292929"/>
                </a:solidFill>
                <a:effectLst/>
                <a:latin typeface="charter"/>
              </a:rPr>
              <a:t>BAGG</a:t>
            </a:r>
            <a:r>
              <a:rPr lang="en-US" sz="2400" b="1" i="0" u="sng" dirty="0" err="1">
                <a:solidFill>
                  <a:srgbClr val="292929"/>
                </a:solidFill>
                <a:effectLst/>
                <a:latin typeface="charter"/>
              </a:rPr>
              <a:t>ing</a:t>
            </a:r>
            <a:r>
              <a:rPr lang="en-US" sz="2400" b="1" i="0" u="sng" dirty="0">
                <a:solidFill>
                  <a:srgbClr val="292929"/>
                </a:solidFill>
                <a:effectLst/>
                <a:latin typeface="charter"/>
              </a:rPr>
              <a:t>, or </a:t>
            </a:r>
            <a:r>
              <a:rPr lang="en-US" sz="2400" b="1" i="1" u="sng" dirty="0">
                <a:solidFill>
                  <a:srgbClr val="292929"/>
                </a:solidFill>
                <a:effectLst/>
                <a:latin typeface="charter"/>
              </a:rPr>
              <a:t>B</a:t>
            </a:r>
            <a:r>
              <a:rPr lang="en-US" sz="2400" b="1" i="0" u="sng" dirty="0">
                <a:solidFill>
                  <a:srgbClr val="292929"/>
                </a:solidFill>
                <a:effectLst/>
                <a:latin typeface="charter"/>
              </a:rPr>
              <a:t>ootstrap </a:t>
            </a:r>
            <a:r>
              <a:rPr lang="en-US" sz="2400" b="1" i="1" u="sng" dirty="0" err="1">
                <a:solidFill>
                  <a:srgbClr val="292929"/>
                </a:solidFill>
                <a:effectLst/>
                <a:latin typeface="charter"/>
              </a:rPr>
              <a:t>AGG</a:t>
            </a:r>
            <a:r>
              <a:rPr lang="en-US" sz="2400" b="1" i="0" u="sng" dirty="0" err="1">
                <a:solidFill>
                  <a:srgbClr val="292929"/>
                </a:solidFill>
                <a:effectLst/>
                <a:latin typeface="charter"/>
              </a:rPr>
              <a:t>regating</a:t>
            </a:r>
            <a:r>
              <a:rPr lang="en-US" sz="2400" u="sng" dirty="0">
                <a:solidFill>
                  <a:srgbClr val="292929"/>
                </a:solidFill>
                <a:latin typeface="charter"/>
              </a:rPr>
              <a:t>:</a:t>
            </a:r>
            <a:r>
              <a:rPr lang="en-US" sz="2400" b="0" i="0" dirty="0">
                <a:solidFill>
                  <a:srgbClr val="292929"/>
                </a:solidFill>
                <a:effectLst/>
                <a:latin typeface="charter"/>
              </a:rPr>
              <a:t> </a:t>
            </a:r>
          </a:p>
          <a:p>
            <a:pPr algn="just"/>
            <a:r>
              <a:rPr lang="en-US" sz="2400" b="1" i="0" dirty="0" err="1">
                <a:solidFill>
                  <a:srgbClr val="292929"/>
                </a:solidFill>
                <a:effectLst/>
                <a:latin typeface="charter"/>
              </a:rPr>
              <a:t>BAGG</a:t>
            </a:r>
            <a:r>
              <a:rPr lang="en-US" sz="2400" b="0" i="0" dirty="0" err="1">
                <a:solidFill>
                  <a:srgbClr val="292929"/>
                </a:solidFill>
                <a:effectLst/>
                <a:latin typeface="charter"/>
              </a:rPr>
              <a:t>ing</a:t>
            </a:r>
            <a:r>
              <a:rPr lang="en-US" sz="2400" b="0" i="0" dirty="0">
                <a:solidFill>
                  <a:srgbClr val="292929"/>
                </a:solidFill>
                <a:effectLst/>
                <a:latin typeface="charter"/>
              </a:rPr>
              <a:t> gets its name because it combines </a:t>
            </a:r>
            <a:r>
              <a:rPr lang="en-US" sz="2400" b="1" i="1" dirty="0">
                <a:solidFill>
                  <a:srgbClr val="292929"/>
                </a:solidFill>
                <a:effectLst/>
                <a:latin typeface="charter"/>
              </a:rPr>
              <a:t>B</a:t>
            </a:r>
            <a:r>
              <a:rPr lang="en-US" sz="2400" b="0" i="0" dirty="0">
                <a:solidFill>
                  <a:srgbClr val="292929"/>
                </a:solidFill>
                <a:effectLst/>
                <a:latin typeface="charter"/>
              </a:rPr>
              <a:t>ootstrapping and </a:t>
            </a:r>
            <a:r>
              <a:rPr lang="en-US" sz="2400" b="1" i="1" dirty="0">
                <a:solidFill>
                  <a:srgbClr val="292929"/>
                </a:solidFill>
                <a:effectLst/>
                <a:latin typeface="charter"/>
              </a:rPr>
              <a:t>Agg</a:t>
            </a:r>
            <a:r>
              <a:rPr lang="en-US" sz="2400" b="0" i="0" dirty="0">
                <a:solidFill>
                  <a:srgbClr val="292929"/>
                </a:solidFill>
                <a:effectLst/>
                <a:latin typeface="charter"/>
              </a:rPr>
              <a:t>regation to form one ensemble model. </a:t>
            </a:r>
          </a:p>
          <a:p>
            <a:pPr algn="just"/>
            <a:r>
              <a:rPr lang="en-US" sz="2400" b="0" i="0" dirty="0">
                <a:solidFill>
                  <a:srgbClr val="292929"/>
                </a:solidFill>
                <a:effectLst/>
                <a:latin typeface="charter"/>
              </a:rPr>
              <a:t>Given a sample of data, multiple bootstrapped subsamples are pulled. </a:t>
            </a:r>
          </a:p>
          <a:p>
            <a:pPr algn="just"/>
            <a:r>
              <a:rPr lang="en-US" sz="2400" b="0" i="0" dirty="0">
                <a:solidFill>
                  <a:srgbClr val="292929"/>
                </a:solidFill>
                <a:effectLst/>
                <a:latin typeface="charter"/>
              </a:rPr>
              <a:t>A Decision Tree is formed on each of the bootstrapped subsamples.</a:t>
            </a:r>
          </a:p>
          <a:p>
            <a:pPr algn="just"/>
            <a:r>
              <a:rPr lang="en-US" sz="2400" b="0" i="0" dirty="0">
                <a:solidFill>
                  <a:srgbClr val="292929"/>
                </a:solidFill>
                <a:effectLst/>
                <a:latin typeface="charter"/>
              </a:rPr>
              <a:t>After each subsample Decision Tree has been formed, an algorithm is used to aggregate over the Decision Trees to form the most efficient predictor.</a:t>
            </a:r>
            <a:endParaRPr lang="en-IN" sz="2400" dirty="0"/>
          </a:p>
        </p:txBody>
      </p:sp>
    </p:spTree>
    <p:extLst>
      <p:ext uri="{BB962C8B-B14F-4D97-AF65-F5344CB8AC3E}">
        <p14:creationId xmlns:p14="http://schemas.microsoft.com/office/powerpoint/2010/main" val="2933577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A794B-6576-455B-B429-C03B6D8ACC39}"/>
              </a:ext>
            </a:extLst>
          </p:cNvPr>
          <p:cNvSpPr>
            <a:spLocks noGrp="1"/>
          </p:cNvSpPr>
          <p:nvPr>
            <p:ph type="title"/>
          </p:nvPr>
        </p:nvSpPr>
        <p:spPr/>
        <p:txBody>
          <a:bodyPr/>
          <a:lstStyle/>
          <a:p>
            <a:r>
              <a:rPr lang="en-IN" b="1" i="0" dirty="0">
                <a:solidFill>
                  <a:srgbClr val="292929"/>
                </a:solidFill>
                <a:effectLst/>
                <a:latin typeface="sohne"/>
              </a:rPr>
              <a:t>Types of Ensemble Methods</a:t>
            </a:r>
            <a:endParaRPr lang="en-IN" dirty="0"/>
          </a:p>
        </p:txBody>
      </p:sp>
      <p:sp>
        <p:nvSpPr>
          <p:cNvPr id="3" name="Content Placeholder 2">
            <a:extLst>
              <a:ext uri="{FF2B5EF4-FFF2-40B4-BE49-F238E27FC236}">
                <a16:creationId xmlns:a16="http://schemas.microsoft.com/office/drawing/2014/main" id="{A50D48C2-8185-4C9E-87F9-9214E29DADE3}"/>
              </a:ext>
            </a:extLst>
          </p:cNvPr>
          <p:cNvSpPr>
            <a:spLocks noGrp="1"/>
          </p:cNvSpPr>
          <p:nvPr>
            <p:ph idx="1"/>
          </p:nvPr>
        </p:nvSpPr>
        <p:spPr/>
        <p:txBody>
          <a:bodyPr/>
          <a:lstStyle/>
          <a:p>
            <a:r>
              <a:rPr lang="en-IN" b="1" i="0" dirty="0">
                <a:solidFill>
                  <a:srgbClr val="132E57"/>
                </a:solidFill>
                <a:effectLst/>
                <a:latin typeface="Open Sans" panose="020B0606030504020204" pitchFamily="34" charset="0"/>
              </a:rPr>
              <a:t>What is Bootstrapping?</a:t>
            </a:r>
          </a:p>
          <a:p>
            <a:r>
              <a:rPr lang="en-US" b="0" i="0" dirty="0">
                <a:solidFill>
                  <a:srgbClr val="57595D"/>
                </a:solidFill>
                <a:effectLst/>
                <a:latin typeface="Open Sans" panose="020B0606030504020204" pitchFamily="34" charset="0"/>
              </a:rPr>
              <a:t>Bagging is composed of two parts: aggregation and bootstrapping. Bootstrapping is a sampling method, where a sample is chosen out of a set, using the replacement method. The learning algorithm is then run on the samples selected.</a:t>
            </a:r>
          </a:p>
          <a:p>
            <a:endParaRPr lang="en-US" dirty="0">
              <a:solidFill>
                <a:srgbClr val="57595D"/>
              </a:solidFill>
              <a:latin typeface="Open Sans" panose="020B0606030504020204" pitchFamily="34" charset="0"/>
            </a:endParaRPr>
          </a:p>
          <a:p>
            <a:pPr algn="l"/>
            <a:r>
              <a:rPr lang="en-US" b="1" i="0" dirty="0">
                <a:solidFill>
                  <a:srgbClr val="132E57"/>
                </a:solidFill>
                <a:effectLst/>
                <a:latin typeface="Open Sans" panose="020B0606030504020204" pitchFamily="34" charset="0"/>
              </a:rPr>
              <a:t>What is Aggregation?</a:t>
            </a:r>
          </a:p>
          <a:p>
            <a:pPr algn="l"/>
            <a:r>
              <a:rPr lang="en-US" b="0" i="0" dirty="0">
                <a:solidFill>
                  <a:srgbClr val="57595D"/>
                </a:solidFill>
                <a:effectLst/>
                <a:latin typeface="Open Sans" panose="020B0606030504020204" pitchFamily="34" charset="0"/>
              </a:rPr>
              <a:t>Model predictions undergo aggregation to combine them for the final prediction to consider all the possible outcomes. The aggregation can be done based on the total number of outcomes or the probability of predictions derived from the bootstrapping of every model in the procedure.</a:t>
            </a:r>
          </a:p>
          <a:p>
            <a:endParaRPr lang="en-IN" dirty="0"/>
          </a:p>
        </p:txBody>
      </p:sp>
    </p:spTree>
    <p:extLst>
      <p:ext uri="{BB962C8B-B14F-4D97-AF65-F5344CB8AC3E}">
        <p14:creationId xmlns:p14="http://schemas.microsoft.com/office/powerpoint/2010/main" val="3248985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0ECE5-A119-4B74-8D50-10D55FD1C7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6F22C1-965B-40AC-8BAA-A906C44DA7D2}"/>
              </a:ext>
            </a:extLst>
          </p:cNvPr>
          <p:cNvSpPr>
            <a:spLocks noGrp="1"/>
          </p:cNvSpPr>
          <p:nvPr>
            <p:ph idx="1"/>
          </p:nvPr>
        </p:nvSpPr>
        <p:spPr/>
        <p:txBody>
          <a:bodyPr/>
          <a:lstStyle/>
          <a:p>
            <a:endParaRPr lang="en-IN"/>
          </a:p>
        </p:txBody>
      </p:sp>
      <p:pic>
        <p:nvPicPr>
          <p:cNvPr id="1026" name="Picture 2">
            <a:extLst>
              <a:ext uri="{FF2B5EF4-FFF2-40B4-BE49-F238E27FC236}">
                <a16:creationId xmlns:a16="http://schemas.microsoft.com/office/drawing/2014/main" id="{FF64D985-653A-475C-A8D7-A14F9849A1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9643" y="560321"/>
            <a:ext cx="8096250" cy="543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456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C9F9-3274-4CF7-A5AA-6D97EA1828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31EE99E-FDFF-490E-9101-CF58C7F670BF}"/>
              </a:ext>
            </a:extLst>
          </p:cNvPr>
          <p:cNvSpPr>
            <a:spLocks noGrp="1"/>
          </p:cNvSpPr>
          <p:nvPr>
            <p:ph idx="1"/>
          </p:nvPr>
        </p:nvSpPr>
        <p:spPr/>
        <p:txBody>
          <a:bodyPr/>
          <a:lstStyle/>
          <a:p>
            <a:endParaRPr lang="en-IN"/>
          </a:p>
        </p:txBody>
      </p:sp>
      <p:pic>
        <p:nvPicPr>
          <p:cNvPr id="2050" name="Picture 2" descr="Bagging">
            <a:extLst>
              <a:ext uri="{FF2B5EF4-FFF2-40B4-BE49-F238E27FC236}">
                <a16:creationId xmlns:a16="http://schemas.microsoft.com/office/drawing/2014/main" id="{220365C0-F7EB-4889-9F31-5D957DBD7E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7074" y="946779"/>
            <a:ext cx="6698019" cy="4847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327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52E75-4A46-4AC3-B70B-C7F6DF61EB6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B3FA02-63F8-4070-AE44-9B1B8624800A}"/>
              </a:ext>
            </a:extLst>
          </p:cNvPr>
          <p:cNvSpPr>
            <a:spLocks noGrp="1"/>
          </p:cNvSpPr>
          <p:nvPr>
            <p:ph idx="1"/>
          </p:nvPr>
        </p:nvSpPr>
        <p:spPr/>
        <p:txBody>
          <a:bodyPr>
            <a:normAutofit/>
          </a:bodyPr>
          <a:lstStyle/>
          <a:p>
            <a:pPr algn="just"/>
            <a:r>
              <a:rPr lang="en-US" sz="2400" b="0" i="0" dirty="0">
                <a:solidFill>
                  <a:srgbClr val="57595D"/>
                </a:solidFill>
                <a:effectLst/>
                <a:latin typeface="Open Sans" panose="020B0606030504020204" pitchFamily="34" charset="0"/>
              </a:rPr>
              <a:t>The bagging technique is useful for both regression and statistical classification. </a:t>
            </a:r>
          </a:p>
          <a:p>
            <a:pPr algn="just"/>
            <a:r>
              <a:rPr lang="en-US" sz="2400" b="0" i="0" dirty="0">
                <a:solidFill>
                  <a:srgbClr val="57595D"/>
                </a:solidFill>
                <a:effectLst/>
                <a:latin typeface="Open Sans" panose="020B0606030504020204" pitchFamily="34" charset="0"/>
              </a:rPr>
              <a:t>Bagging is used with decision trees, </a:t>
            </a:r>
          </a:p>
          <a:p>
            <a:pPr lvl="1" algn="just"/>
            <a:r>
              <a:rPr lang="en-US" sz="2200" b="0" i="0" dirty="0">
                <a:solidFill>
                  <a:srgbClr val="57595D"/>
                </a:solidFill>
                <a:effectLst/>
                <a:latin typeface="Open Sans" panose="020B0606030504020204" pitchFamily="34" charset="0"/>
              </a:rPr>
              <a:t>Raises the stability of models </a:t>
            </a:r>
          </a:p>
          <a:p>
            <a:pPr lvl="1" algn="just"/>
            <a:r>
              <a:rPr lang="en-US" sz="2200" dirty="0">
                <a:solidFill>
                  <a:srgbClr val="57595D"/>
                </a:solidFill>
                <a:latin typeface="Open Sans" panose="020B0606030504020204" pitchFamily="34" charset="0"/>
              </a:rPr>
              <a:t>I</a:t>
            </a:r>
            <a:r>
              <a:rPr lang="en-US" sz="2200" b="0" i="0" dirty="0">
                <a:solidFill>
                  <a:srgbClr val="57595D"/>
                </a:solidFill>
                <a:effectLst/>
                <a:latin typeface="Open Sans" panose="020B0606030504020204" pitchFamily="34" charset="0"/>
              </a:rPr>
              <a:t>mproving accuracy </a:t>
            </a:r>
          </a:p>
          <a:p>
            <a:pPr lvl="1" algn="just"/>
            <a:r>
              <a:rPr lang="en-US" sz="2200" dirty="0">
                <a:solidFill>
                  <a:srgbClr val="57595D"/>
                </a:solidFill>
                <a:latin typeface="Open Sans" panose="020B0606030504020204" pitchFamily="34" charset="0"/>
              </a:rPr>
              <a:t>R</a:t>
            </a:r>
            <a:r>
              <a:rPr lang="en-US" sz="2200" b="0" i="0" dirty="0">
                <a:solidFill>
                  <a:srgbClr val="57595D"/>
                </a:solidFill>
                <a:effectLst/>
                <a:latin typeface="Open Sans" panose="020B0606030504020204" pitchFamily="34" charset="0"/>
              </a:rPr>
              <a:t>educing variance</a:t>
            </a:r>
          </a:p>
          <a:p>
            <a:pPr marL="457200" lvl="1" indent="0" algn="just">
              <a:buNone/>
            </a:pPr>
            <a:r>
              <a:rPr lang="en-US" sz="2200" b="0" i="0" dirty="0">
                <a:solidFill>
                  <a:srgbClr val="57595D"/>
                </a:solidFill>
                <a:effectLst/>
                <a:latin typeface="Open Sans" panose="020B0606030504020204" pitchFamily="34" charset="0"/>
              </a:rPr>
              <a:t>which eliminates the challenge of overfitting.</a:t>
            </a:r>
            <a:endParaRPr lang="en-IN" sz="2200" dirty="0"/>
          </a:p>
        </p:txBody>
      </p:sp>
    </p:spTree>
    <p:extLst>
      <p:ext uri="{BB962C8B-B14F-4D97-AF65-F5344CB8AC3E}">
        <p14:creationId xmlns:p14="http://schemas.microsoft.com/office/powerpoint/2010/main" val="2831608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03D4B-5E3A-41C3-B989-675275B5116F}"/>
              </a:ext>
            </a:extLst>
          </p:cNvPr>
          <p:cNvSpPr>
            <a:spLocks noGrp="1"/>
          </p:cNvSpPr>
          <p:nvPr>
            <p:ph type="title"/>
          </p:nvPr>
        </p:nvSpPr>
        <p:spPr/>
        <p:txBody>
          <a:bodyPr/>
          <a:lstStyle/>
          <a:p>
            <a:r>
              <a:rPr lang="en-IN" dirty="0"/>
              <a:t>Bias-Variance </a:t>
            </a:r>
          </a:p>
        </p:txBody>
      </p:sp>
      <p:sp>
        <p:nvSpPr>
          <p:cNvPr id="3" name="Content Placeholder 2">
            <a:extLst>
              <a:ext uri="{FF2B5EF4-FFF2-40B4-BE49-F238E27FC236}">
                <a16:creationId xmlns:a16="http://schemas.microsoft.com/office/drawing/2014/main" id="{6E100D9C-FDC8-4B0C-BD36-BD0BC74734A8}"/>
              </a:ext>
            </a:extLst>
          </p:cNvPr>
          <p:cNvSpPr>
            <a:spLocks noGrp="1"/>
          </p:cNvSpPr>
          <p:nvPr>
            <p:ph idx="1"/>
          </p:nvPr>
        </p:nvSpPr>
        <p:spPr/>
        <p:txBody>
          <a:bodyPr/>
          <a:lstStyle/>
          <a:p>
            <a:pPr algn="l" fontAlgn="base"/>
            <a:r>
              <a:rPr lang="en-US" b="0" dirty="0">
                <a:solidFill>
                  <a:srgbClr val="555555"/>
                </a:solidFill>
                <a:effectLst/>
                <a:latin typeface="Helvetica Neue"/>
              </a:rPr>
              <a:t>The errors made by a machine learning model are often described in terms of two properties: the </a:t>
            </a:r>
            <a:r>
              <a:rPr lang="en-US" b="1" dirty="0">
                <a:solidFill>
                  <a:srgbClr val="555555"/>
                </a:solidFill>
                <a:effectLst/>
                <a:latin typeface="Helvetica Neue"/>
              </a:rPr>
              <a:t>bias</a:t>
            </a:r>
            <a:r>
              <a:rPr lang="en-US" b="0" dirty="0">
                <a:solidFill>
                  <a:srgbClr val="555555"/>
                </a:solidFill>
                <a:effectLst/>
                <a:latin typeface="Helvetica Neue"/>
              </a:rPr>
              <a:t> and the </a:t>
            </a:r>
            <a:r>
              <a:rPr lang="en-US" b="1" dirty="0">
                <a:solidFill>
                  <a:srgbClr val="555555"/>
                </a:solidFill>
                <a:effectLst/>
                <a:latin typeface="Helvetica Neue"/>
              </a:rPr>
              <a:t>variance</a:t>
            </a:r>
            <a:r>
              <a:rPr lang="en-US" b="0" dirty="0">
                <a:solidFill>
                  <a:srgbClr val="555555"/>
                </a:solidFill>
                <a:effectLst/>
                <a:latin typeface="Helvetica Neue"/>
              </a:rPr>
              <a:t>.</a:t>
            </a:r>
          </a:p>
          <a:p>
            <a:pPr algn="l" fontAlgn="base"/>
            <a:r>
              <a:rPr lang="en-US" b="0" dirty="0">
                <a:solidFill>
                  <a:srgbClr val="555555"/>
                </a:solidFill>
                <a:effectLst/>
                <a:latin typeface="Helvetica Neue"/>
              </a:rPr>
              <a:t>The </a:t>
            </a:r>
            <a:r>
              <a:rPr lang="en-US" b="1" dirty="0">
                <a:solidFill>
                  <a:srgbClr val="555555"/>
                </a:solidFill>
                <a:effectLst/>
                <a:latin typeface="Helvetica Neue"/>
              </a:rPr>
              <a:t>bias</a:t>
            </a:r>
            <a:r>
              <a:rPr lang="en-US" b="0" dirty="0">
                <a:solidFill>
                  <a:srgbClr val="555555"/>
                </a:solidFill>
                <a:effectLst/>
                <a:latin typeface="Helvetica Neue"/>
              </a:rPr>
              <a:t> is a measure of how close the model can capture the </a:t>
            </a:r>
            <a:r>
              <a:rPr lang="en-US" b="1" dirty="0">
                <a:solidFill>
                  <a:srgbClr val="555555"/>
                </a:solidFill>
                <a:effectLst/>
                <a:latin typeface="Helvetica Neue"/>
              </a:rPr>
              <a:t>mapping function </a:t>
            </a:r>
            <a:r>
              <a:rPr lang="en-US" b="0" dirty="0">
                <a:solidFill>
                  <a:srgbClr val="555555"/>
                </a:solidFill>
                <a:effectLst/>
                <a:latin typeface="Helvetica Neue"/>
              </a:rPr>
              <a:t>between inputs and outputs. It captures the rigidity of the model: the strength of the assumption the model has about the functional form of the mapping between inputs and outputs.</a:t>
            </a:r>
          </a:p>
          <a:p>
            <a:pPr algn="l" fontAlgn="base"/>
            <a:r>
              <a:rPr lang="en-US" b="0" dirty="0">
                <a:solidFill>
                  <a:srgbClr val="555555"/>
                </a:solidFill>
                <a:effectLst/>
                <a:latin typeface="Helvetica Neue"/>
              </a:rPr>
              <a:t>The variance of the model is the amount the performance of the model changes when it is fit on </a:t>
            </a:r>
            <a:r>
              <a:rPr lang="en-US" b="1" dirty="0">
                <a:solidFill>
                  <a:srgbClr val="555555"/>
                </a:solidFill>
                <a:effectLst/>
                <a:latin typeface="Helvetica Neue"/>
              </a:rPr>
              <a:t>different training data</a:t>
            </a:r>
            <a:r>
              <a:rPr lang="en-US" b="0" dirty="0">
                <a:solidFill>
                  <a:srgbClr val="555555"/>
                </a:solidFill>
                <a:effectLst/>
                <a:latin typeface="Helvetica Neue"/>
              </a:rPr>
              <a:t>. It captures the impact of the specifics of the data has on the model.</a:t>
            </a:r>
          </a:p>
          <a:p>
            <a:endParaRPr lang="en-IN" dirty="0"/>
          </a:p>
        </p:txBody>
      </p:sp>
    </p:spTree>
    <p:extLst>
      <p:ext uri="{BB962C8B-B14F-4D97-AF65-F5344CB8AC3E}">
        <p14:creationId xmlns:p14="http://schemas.microsoft.com/office/powerpoint/2010/main" val="3422438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DD9B-ED3C-496C-BB74-F64FE9AEA258}"/>
              </a:ext>
            </a:extLst>
          </p:cNvPr>
          <p:cNvSpPr>
            <a:spLocks noGrp="1"/>
          </p:cNvSpPr>
          <p:nvPr>
            <p:ph type="title"/>
          </p:nvPr>
        </p:nvSpPr>
        <p:spPr/>
        <p:txBody>
          <a:bodyPr/>
          <a:lstStyle/>
          <a:p>
            <a:r>
              <a:rPr lang="en-IN" sz="3600" dirty="0"/>
              <a:t>Bosting</a:t>
            </a:r>
            <a:br>
              <a:rPr lang="en-IN" sz="3600" dirty="0"/>
            </a:br>
            <a:endParaRPr lang="en-IN" dirty="0"/>
          </a:p>
        </p:txBody>
      </p:sp>
      <p:sp>
        <p:nvSpPr>
          <p:cNvPr id="3" name="Content Placeholder 2">
            <a:extLst>
              <a:ext uri="{FF2B5EF4-FFF2-40B4-BE49-F238E27FC236}">
                <a16:creationId xmlns:a16="http://schemas.microsoft.com/office/drawing/2014/main" id="{CC61B27B-8126-4C5C-A2BD-6987CF61D92D}"/>
              </a:ext>
            </a:extLst>
          </p:cNvPr>
          <p:cNvSpPr>
            <a:spLocks noGrp="1"/>
          </p:cNvSpPr>
          <p:nvPr>
            <p:ph idx="1"/>
          </p:nvPr>
        </p:nvSpPr>
        <p:spPr/>
        <p:txBody>
          <a:bodyPr>
            <a:normAutofit/>
          </a:bodyPr>
          <a:lstStyle/>
          <a:p>
            <a:pPr algn="just"/>
            <a:r>
              <a:rPr lang="en-US" sz="2400" dirty="0">
                <a:solidFill>
                  <a:srgbClr val="4A4A4A"/>
                </a:solidFill>
                <a:latin typeface="Open Sans" panose="020B0606030504020204" pitchFamily="34" charset="0"/>
              </a:rPr>
              <a:t>Boosting is an ensemble learning technique that uses a set of Machine Learning algorithms to </a:t>
            </a:r>
            <a:r>
              <a:rPr lang="en-US" sz="2400" b="1" i="1" dirty="0">
                <a:solidFill>
                  <a:srgbClr val="4A4A4A"/>
                </a:solidFill>
                <a:latin typeface="Open Sans" panose="020B0606030504020204" pitchFamily="34" charset="0"/>
              </a:rPr>
              <a:t>convert weak learner to strong learners</a:t>
            </a:r>
          </a:p>
          <a:p>
            <a:pPr algn="just"/>
            <a:r>
              <a:rPr lang="en-US" sz="2400" b="0" i="0" dirty="0">
                <a:solidFill>
                  <a:srgbClr val="4A4A4A"/>
                </a:solidFill>
                <a:effectLst/>
                <a:latin typeface="Open Sans" panose="020B0606030504020204" pitchFamily="34" charset="0"/>
              </a:rPr>
              <a:t>Ensemble learning is a method that is used to </a:t>
            </a:r>
            <a:r>
              <a:rPr lang="en-US" sz="2400" b="1" i="1" dirty="0">
                <a:solidFill>
                  <a:srgbClr val="4A4A4A"/>
                </a:solidFill>
                <a:effectLst/>
                <a:latin typeface="Open Sans" panose="020B0606030504020204" pitchFamily="34" charset="0"/>
              </a:rPr>
              <a:t>enhance the performance </a:t>
            </a:r>
            <a:r>
              <a:rPr lang="en-US" sz="2400" b="0" i="0" dirty="0">
                <a:solidFill>
                  <a:srgbClr val="4A4A4A"/>
                </a:solidFill>
                <a:effectLst/>
                <a:latin typeface="Open Sans" panose="020B0606030504020204" pitchFamily="34" charset="0"/>
              </a:rPr>
              <a:t>of Machine Learning model </a:t>
            </a:r>
            <a:r>
              <a:rPr lang="en-US" sz="2400" b="1" i="1" dirty="0">
                <a:solidFill>
                  <a:srgbClr val="4A4A4A"/>
                </a:solidFill>
                <a:effectLst/>
                <a:latin typeface="Open Sans" panose="020B0606030504020204" pitchFamily="34" charset="0"/>
              </a:rPr>
              <a:t>by combining several learners</a:t>
            </a:r>
            <a:r>
              <a:rPr lang="en-US" sz="2400" b="0" i="0" dirty="0">
                <a:solidFill>
                  <a:srgbClr val="4A4A4A"/>
                </a:solidFill>
                <a:effectLst/>
                <a:latin typeface="Open Sans" panose="020B0606030504020204" pitchFamily="34" charset="0"/>
              </a:rPr>
              <a:t>.</a:t>
            </a:r>
          </a:p>
          <a:p>
            <a:pPr algn="just"/>
            <a:r>
              <a:rPr lang="en-US" sz="2400" b="0" i="0" dirty="0">
                <a:solidFill>
                  <a:srgbClr val="4A4A4A"/>
                </a:solidFill>
                <a:effectLst/>
                <a:latin typeface="Open Sans" panose="020B0606030504020204" pitchFamily="34" charset="0"/>
              </a:rPr>
              <a:t>When compared to a single model, this type of learning builds models with improved efficiency and accuracy </a:t>
            </a:r>
            <a:r>
              <a:rPr lang="en-US" sz="2400" dirty="0">
                <a:solidFill>
                  <a:srgbClr val="4A4A4A"/>
                </a:solidFill>
                <a:latin typeface="Open Sans" panose="020B0606030504020204" pitchFamily="34" charset="0"/>
              </a:rPr>
              <a:t>in order to increase the accuracy of the model.</a:t>
            </a:r>
            <a:endParaRPr lang="en-IN" sz="2400" dirty="0">
              <a:solidFill>
                <a:srgbClr val="4A4A4A"/>
              </a:solidFill>
              <a:latin typeface="Open Sans" panose="020B0606030504020204" pitchFamily="34" charset="0"/>
            </a:endParaRPr>
          </a:p>
        </p:txBody>
      </p:sp>
    </p:spTree>
    <p:extLst>
      <p:ext uri="{BB962C8B-B14F-4D97-AF65-F5344CB8AC3E}">
        <p14:creationId xmlns:p14="http://schemas.microsoft.com/office/powerpoint/2010/main" val="970699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8345-0EA9-42BF-90B4-C55FB00A90B8}"/>
              </a:ext>
            </a:extLst>
          </p:cNvPr>
          <p:cNvSpPr>
            <a:spLocks noGrp="1"/>
          </p:cNvSpPr>
          <p:nvPr>
            <p:ph type="title"/>
          </p:nvPr>
        </p:nvSpPr>
        <p:spPr/>
        <p:txBody>
          <a:bodyPr/>
          <a:lstStyle/>
          <a:p>
            <a:r>
              <a:rPr lang="en-IN" dirty="0"/>
              <a:t>Bagging – Boosting </a:t>
            </a:r>
          </a:p>
        </p:txBody>
      </p:sp>
      <p:sp>
        <p:nvSpPr>
          <p:cNvPr id="3" name="Content Placeholder 2">
            <a:extLst>
              <a:ext uri="{FF2B5EF4-FFF2-40B4-BE49-F238E27FC236}">
                <a16:creationId xmlns:a16="http://schemas.microsoft.com/office/drawing/2014/main" id="{A8CF499B-BBB7-4D4D-B297-5D97173742E8}"/>
              </a:ext>
            </a:extLst>
          </p:cNvPr>
          <p:cNvSpPr>
            <a:spLocks noGrp="1"/>
          </p:cNvSpPr>
          <p:nvPr>
            <p:ph idx="1"/>
          </p:nvPr>
        </p:nvSpPr>
        <p:spPr/>
        <p:txBody>
          <a:bodyPr/>
          <a:lstStyle/>
          <a:p>
            <a:endParaRPr lang="en-IN"/>
          </a:p>
        </p:txBody>
      </p:sp>
      <p:pic>
        <p:nvPicPr>
          <p:cNvPr id="2050" name="Picture 2" descr="What Is Ensemble Learning - Boosting Machine Learning - Edureka">
            <a:extLst>
              <a:ext uri="{FF2B5EF4-FFF2-40B4-BE49-F238E27FC236}">
                <a16:creationId xmlns:a16="http://schemas.microsoft.com/office/drawing/2014/main" id="{441D49E8-BA1C-47E9-9710-ABCD84044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3313" y="2143124"/>
            <a:ext cx="7187296" cy="3768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130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D1A0-DDC2-4286-839D-8F2667650CF2}"/>
              </a:ext>
            </a:extLst>
          </p:cNvPr>
          <p:cNvSpPr>
            <a:spLocks noGrp="1"/>
          </p:cNvSpPr>
          <p:nvPr>
            <p:ph type="title"/>
          </p:nvPr>
        </p:nvSpPr>
        <p:spPr/>
        <p:txBody>
          <a:bodyPr/>
          <a:lstStyle/>
          <a:p>
            <a:r>
              <a:rPr lang="en-IN" dirty="0"/>
              <a:t>Classifier</a:t>
            </a:r>
          </a:p>
        </p:txBody>
      </p:sp>
      <p:sp>
        <p:nvSpPr>
          <p:cNvPr id="3" name="Content Placeholder 2">
            <a:extLst>
              <a:ext uri="{FF2B5EF4-FFF2-40B4-BE49-F238E27FC236}">
                <a16:creationId xmlns:a16="http://schemas.microsoft.com/office/drawing/2014/main" id="{87A74DCD-6C6A-484F-BB16-2CB23803C537}"/>
              </a:ext>
            </a:extLst>
          </p:cNvPr>
          <p:cNvSpPr>
            <a:spLocks noGrp="1"/>
          </p:cNvSpPr>
          <p:nvPr>
            <p:ph idx="1"/>
          </p:nvPr>
        </p:nvSpPr>
        <p:spPr/>
        <p:txBody>
          <a:bodyPr/>
          <a:lstStyle/>
          <a:p>
            <a:pPr eaLnBrk="1" hangingPunct="1">
              <a:lnSpc>
                <a:spcPct val="90000"/>
              </a:lnSpc>
            </a:pPr>
            <a:r>
              <a:rPr lang="en-US" altLang="ja-JP" dirty="0"/>
              <a:t>Different Classifiers</a:t>
            </a:r>
          </a:p>
          <a:p>
            <a:pPr lvl="1" eaLnBrk="1" hangingPunct="1">
              <a:lnSpc>
                <a:spcPct val="90000"/>
              </a:lnSpc>
            </a:pPr>
            <a:r>
              <a:rPr lang="en-US" altLang="ja-JP" dirty="0"/>
              <a:t>Conduct classification on a same set of class labels</a:t>
            </a:r>
          </a:p>
          <a:p>
            <a:pPr lvl="1" eaLnBrk="1" hangingPunct="1">
              <a:lnSpc>
                <a:spcPct val="90000"/>
              </a:lnSpc>
            </a:pPr>
            <a:r>
              <a:rPr lang="en-US" altLang="ja-JP" dirty="0"/>
              <a:t>May use different input or have different parameters</a:t>
            </a:r>
          </a:p>
          <a:p>
            <a:pPr lvl="1" eaLnBrk="1" hangingPunct="1">
              <a:lnSpc>
                <a:spcPct val="90000"/>
              </a:lnSpc>
            </a:pPr>
            <a:r>
              <a:rPr lang="en-US" altLang="ja-JP" dirty="0"/>
              <a:t>May produce different output for a certain  example</a:t>
            </a:r>
          </a:p>
          <a:p>
            <a:pPr eaLnBrk="1" hangingPunct="1">
              <a:lnSpc>
                <a:spcPct val="90000"/>
              </a:lnSpc>
            </a:pPr>
            <a:r>
              <a:rPr lang="en-US" altLang="ja-JP" dirty="0"/>
              <a:t>Learning Different Classifiers</a:t>
            </a:r>
          </a:p>
          <a:p>
            <a:pPr lvl="1" eaLnBrk="1" hangingPunct="1">
              <a:lnSpc>
                <a:spcPct val="90000"/>
              </a:lnSpc>
            </a:pPr>
            <a:r>
              <a:rPr lang="en-US" altLang="ja-JP" dirty="0"/>
              <a:t>Use different training examples</a:t>
            </a:r>
          </a:p>
          <a:p>
            <a:pPr lvl="1" eaLnBrk="1" hangingPunct="1">
              <a:lnSpc>
                <a:spcPct val="90000"/>
              </a:lnSpc>
            </a:pPr>
            <a:r>
              <a:rPr lang="en-US" altLang="ja-JP" dirty="0"/>
              <a:t>Use different features</a:t>
            </a:r>
          </a:p>
          <a:p>
            <a:endParaRPr lang="en-IN" dirty="0"/>
          </a:p>
        </p:txBody>
      </p:sp>
    </p:spTree>
    <p:extLst>
      <p:ext uri="{BB962C8B-B14F-4D97-AF65-F5344CB8AC3E}">
        <p14:creationId xmlns:p14="http://schemas.microsoft.com/office/powerpoint/2010/main" val="2606281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9487-BC6D-491D-A1A2-0A5760FC39AE}"/>
              </a:ext>
            </a:extLst>
          </p:cNvPr>
          <p:cNvSpPr>
            <a:spLocks noGrp="1"/>
          </p:cNvSpPr>
          <p:nvPr>
            <p:ph type="title"/>
          </p:nvPr>
        </p:nvSpPr>
        <p:spPr/>
        <p:txBody>
          <a:bodyPr/>
          <a:lstStyle/>
          <a:p>
            <a:r>
              <a:rPr lang="en-IN"/>
              <a:t>Boosting </a:t>
            </a:r>
          </a:p>
        </p:txBody>
      </p:sp>
      <p:sp>
        <p:nvSpPr>
          <p:cNvPr id="3" name="Content Placeholder 2">
            <a:extLst>
              <a:ext uri="{FF2B5EF4-FFF2-40B4-BE49-F238E27FC236}">
                <a16:creationId xmlns:a16="http://schemas.microsoft.com/office/drawing/2014/main" id="{D7A07784-4135-458E-9A24-8091F066485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7A6E0CA-25EF-4844-AC1D-3CCAFBC16AAC}"/>
              </a:ext>
            </a:extLst>
          </p:cNvPr>
          <p:cNvPicPr>
            <a:picLocks noChangeAspect="1"/>
          </p:cNvPicPr>
          <p:nvPr/>
        </p:nvPicPr>
        <p:blipFill>
          <a:blip r:embed="rId2"/>
          <a:stretch>
            <a:fillRect/>
          </a:stretch>
        </p:blipFill>
        <p:spPr>
          <a:xfrm>
            <a:off x="2358066" y="2209694"/>
            <a:ext cx="8978628" cy="4256420"/>
          </a:xfrm>
          <a:prstGeom prst="rect">
            <a:avLst/>
          </a:prstGeom>
        </p:spPr>
      </p:pic>
    </p:spTree>
    <p:extLst>
      <p:ext uri="{BB962C8B-B14F-4D97-AF65-F5344CB8AC3E}">
        <p14:creationId xmlns:p14="http://schemas.microsoft.com/office/powerpoint/2010/main" val="600767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0E2C4-0D31-4822-B8EB-4E0B6E4BF53D}"/>
              </a:ext>
            </a:extLst>
          </p:cNvPr>
          <p:cNvSpPr>
            <a:spLocks noGrp="1"/>
          </p:cNvSpPr>
          <p:nvPr>
            <p:ph type="title"/>
          </p:nvPr>
        </p:nvSpPr>
        <p:spPr/>
        <p:txBody>
          <a:bodyPr/>
          <a:lstStyle/>
          <a:p>
            <a:r>
              <a:rPr lang="en-US" b="1" i="0" dirty="0">
                <a:solidFill>
                  <a:srgbClr val="4A4A4A"/>
                </a:solidFill>
                <a:effectLst/>
                <a:latin typeface="Open Sans" panose="020B0606030504020204" pitchFamily="34" charset="0"/>
              </a:rPr>
              <a:t>Adaptive Boosting</a:t>
            </a:r>
            <a:br>
              <a:rPr lang="en-US" b="0" i="0" dirty="0">
                <a:solidFill>
                  <a:srgbClr val="4A4A4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45AEBE2D-B850-42AA-9F93-A8A2F0470B8B}"/>
              </a:ext>
            </a:extLst>
          </p:cNvPr>
          <p:cNvSpPr>
            <a:spLocks noGrp="1"/>
          </p:cNvSpPr>
          <p:nvPr>
            <p:ph idx="1"/>
          </p:nvPr>
        </p:nvSpPr>
        <p:spPr>
          <a:xfrm>
            <a:off x="2589212" y="2133599"/>
            <a:ext cx="8915400" cy="4584441"/>
          </a:xfrm>
        </p:spPr>
        <p:txBody>
          <a:bodyPr>
            <a:normAutofit fontScale="25000" lnSpcReduction="20000"/>
          </a:bodyPr>
          <a:lstStyle/>
          <a:p>
            <a:pPr algn="just">
              <a:buFont typeface="Arial" panose="020B0604020202020204" pitchFamily="34" charset="0"/>
              <a:buChar char="•"/>
            </a:pPr>
            <a:r>
              <a:rPr lang="en-US" sz="8000" b="0" i="0" dirty="0">
                <a:solidFill>
                  <a:srgbClr val="4A4A4A"/>
                </a:solidFill>
                <a:effectLst/>
                <a:latin typeface="Open Sans" panose="020B0606030504020204" pitchFamily="34" charset="0"/>
              </a:rPr>
              <a:t>AdaBoost is implemented by </a:t>
            </a:r>
            <a:r>
              <a:rPr lang="en-US" sz="8000" b="1" i="1" dirty="0">
                <a:solidFill>
                  <a:srgbClr val="4A4A4A"/>
                </a:solidFill>
                <a:effectLst/>
                <a:latin typeface="Open Sans" panose="020B0606030504020204" pitchFamily="34" charset="0"/>
              </a:rPr>
              <a:t>combining several weak learners</a:t>
            </a:r>
            <a:r>
              <a:rPr lang="en-US" sz="8000" b="0" i="0" dirty="0">
                <a:solidFill>
                  <a:srgbClr val="4A4A4A"/>
                </a:solidFill>
                <a:effectLst/>
                <a:latin typeface="Open Sans" panose="020B0606030504020204" pitchFamily="34" charset="0"/>
              </a:rPr>
              <a:t> into a single strong learner.</a:t>
            </a:r>
          </a:p>
          <a:p>
            <a:pPr algn="just">
              <a:buFont typeface="Arial" panose="020B0604020202020204" pitchFamily="34" charset="0"/>
              <a:buChar char="•"/>
            </a:pPr>
            <a:r>
              <a:rPr lang="en-US" sz="8000" b="0" i="0" dirty="0">
                <a:solidFill>
                  <a:srgbClr val="4A4A4A"/>
                </a:solidFill>
                <a:effectLst/>
                <a:latin typeface="Open Sans" panose="020B0606030504020204" pitchFamily="34" charset="0"/>
              </a:rPr>
              <a:t>The weak learners in AdaBoost take into account a single input feature and </a:t>
            </a:r>
            <a:r>
              <a:rPr lang="en-US" sz="8000" b="1" i="1" dirty="0">
                <a:solidFill>
                  <a:srgbClr val="4A4A4A"/>
                </a:solidFill>
                <a:effectLst/>
                <a:latin typeface="Open Sans" panose="020B0606030504020204" pitchFamily="34" charset="0"/>
              </a:rPr>
              <a:t>draw out a single split decision tree</a:t>
            </a:r>
            <a:r>
              <a:rPr lang="en-US" sz="8000" b="0" i="0" dirty="0">
                <a:solidFill>
                  <a:srgbClr val="4A4A4A"/>
                </a:solidFill>
                <a:effectLst/>
                <a:latin typeface="Open Sans" panose="020B0606030504020204" pitchFamily="34" charset="0"/>
              </a:rPr>
              <a:t> called the decision stump. Each observation is weighed equally while drawing out the first decision stump.</a:t>
            </a:r>
          </a:p>
          <a:p>
            <a:pPr algn="just">
              <a:buFont typeface="Arial" panose="020B0604020202020204" pitchFamily="34" charset="0"/>
              <a:buChar char="•"/>
            </a:pPr>
            <a:r>
              <a:rPr lang="en-US" sz="8000" b="0" i="0" dirty="0">
                <a:solidFill>
                  <a:srgbClr val="4A4A4A"/>
                </a:solidFill>
                <a:effectLst/>
                <a:latin typeface="Open Sans" panose="020B0606030504020204" pitchFamily="34" charset="0"/>
              </a:rPr>
              <a:t>The results from the </a:t>
            </a:r>
            <a:r>
              <a:rPr lang="en-US" sz="8000" b="1" i="1" dirty="0">
                <a:solidFill>
                  <a:srgbClr val="4A4A4A"/>
                </a:solidFill>
                <a:effectLst/>
                <a:latin typeface="Open Sans" panose="020B0606030504020204" pitchFamily="34" charset="0"/>
              </a:rPr>
              <a:t>first decision stump are analyzed </a:t>
            </a:r>
            <a:r>
              <a:rPr lang="en-US" sz="8000" b="0" i="0" dirty="0">
                <a:solidFill>
                  <a:srgbClr val="4A4A4A"/>
                </a:solidFill>
                <a:effectLst/>
                <a:latin typeface="Open Sans" panose="020B0606030504020204" pitchFamily="34" charset="0"/>
              </a:rPr>
              <a:t>and if any observations are wrongfully classified, they are assigned higher weights.</a:t>
            </a:r>
          </a:p>
          <a:p>
            <a:pPr algn="just">
              <a:buFont typeface="Arial" panose="020B0604020202020204" pitchFamily="34" charset="0"/>
              <a:buChar char="•"/>
            </a:pPr>
            <a:r>
              <a:rPr lang="en-US" sz="8000" b="0" i="0" dirty="0">
                <a:solidFill>
                  <a:srgbClr val="4A4A4A"/>
                </a:solidFill>
                <a:effectLst/>
                <a:latin typeface="Open Sans" panose="020B0606030504020204" pitchFamily="34" charset="0"/>
              </a:rPr>
              <a:t>Post this, a </a:t>
            </a:r>
            <a:r>
              <a:rPr lang="en-US" sz="8000" b="1" i="1" dirty="0">
                <a:solidFill>
                  <a:srgbClr val="4A4A4A"/>
                </a:solidFill>
                <a:effectLst/>
                <a:latin typeface="Open Sans" panose="020B0606030504020204" pitchFamily="34" charset="0"/>
              </a:rPr>
              <a:t>new decision stump is drawn</a:t>
            </a:r>
            <a:r>
              <a:rPr lang="en-US" sz="8000" b="0" i="0" dirty="0">
                <a:solidFill>
                  <a:srgbClr val="4A4A4A"/>
                </a:solidFill>
                <a:effectLst/>
                <a:latin typeface="Open Sans" panose="020B0606030504020204" pitchFamily="34" charset="0"/>
              </a:rPr>
              <a:t> by considering the observations with higher weights as more significant.</a:t>
            </a:r>
          </a:p>
          <a:p>
            <a:pPr algn="just">
              <a:buFont typeface="Arial" panose="020B0604020202020204" pitchFamily="34" charset="0"/>
              <a:buChar char="•"/>
            </a:pPr>
            <a:r>
              <a:rPr lang="en-US" sz="8000" b="0" i="0" dirty="0">
                <a:solidFill>
                  <a:srgbClr val="4A4A4A"/>
                </a:solidFill>
                <a:effectLst/>
                <a:latin typeface="Open Sans" panose="020B0606030504020204" pitchFamily="34" charset="0"/>
              </a:rPr>
              <a:t>Again if any observations are misclassified, they’re given higher weight and this process continues </a:t>
            </a:r>
            <a:r>
              <a:rPr lang="en-US" sz="8000" b="1" i="0" dirty="0">
                <a:solidFill>
                  <a:srgbClr val="4A4A4A"/>
                </a:solidFill>
                <a:effectLst/>
                <a:latin typeface="Open Sans" panose="020B0606030504020204" pitchFamily="34" charset="0"/>
              </a:rPr>
              <a:t>until all the observations fall into the right class.</a:t>
            </a:r>
          </a:p>
          <a:p>
            <a:pPr algn="just">
              <a:buFont typeface="Arial" panose="020B0604020202020204" pitchFamily="34" charset="0"/>
              <a:buChar char="•"/>
            </a:pPr>
            <a:r>
              <a:rPr lang="en-US" sz="8000" b="0" i="0" dirty="0" err="1">
                <a:solidFill>
                  <a:srgbClr val="4A4A4A"/>
                </a:solidFill>
                <a:effectLst/>
                <a:latin typeface="Open Sans" panose="020B0606030504020204" pitchFamily="34" charset="0"/>
              </a:rPr>
              <a:t>Adaboost</a:t>
            </a:r>
            <a:r>
              <a:rPr lang="en-US" sz="8000" b="0" i="0" dirty="0">
                <a:solidFill>
                  <a:srgbClr val="4A4A4A"/>
                </a:solidFill>
                <a:effectLst/>
                <a:latin typeface="Open Sans" panose="020B0606030504020204" pitchFamily="34" charset="0"/>
              </a:rPr>
              <a:t> can be used for both classification and regression-based problems, however, it is more commonly used for classification purpose.</a:t>
            </a:r>
          </a:p>
          <a:p>
            <a:pPr algn="just"/>
            <a:endParaRPr lang="en-IN" dirty="0"/>
          </a:p>
        </p:txBody>
      </p:sp>
      <p:pic>
        <p:nvPicPr>
          <p:cNvPr id="4" name="Picture 2" descr="What Is Ensemble Learning - Boosting Machine Learning - Edureka">
            <a:extLst>
              <a:ext uri="{FF2B5EF4-FFF2-40B4-BE49-F238E27FC236}">
                <a16:creationId xmlns:a16="http://schemas.microsoft.com/office/drawing/2014/main" id="{B8A34785-4D8D-4663-A2FC-3BCF73B660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5517" y="50276"/>
            <a:ext cx="5135184" cy="208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792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39E31-F891-4B7E-B1E5-CE0C4A8DAEB6}"/>
              </a:ext>
            </a:extLst>
          </p:cNvPr>
          <p:cNvSpPr>
            <a:spLocks noGrp="1"/>
          </p:cNvSpPr>
          <p:nvPr>
            <p:ph type="title"/>
          </p:nvPr>
        </p:nvSpPr>
        <p:spPr/>
        <p:txBody>
          <a:bodyPr/>
          <a:lstStyle/>
          <a:p>
            <a:r>
              <a:rPr lang="en-US" b="1" i="0" dirty="0">
                <a:solidFill>
                  <a:srgbClr val="4A4A4A"/>
                </a:solidFill>
                <a:effectLst/>
                <a:latin typeface="Open Sans" panose="020B0606030504020204" pitchFamily="34" charset="0"/>
              </a:rPr>
              <a:t>Gradient Boosting</a:t>
            </a:r>
            <a:br>
              <a:rPr lang="en-US" b="0" i="0" dirty="0">
                <a:solidFill>
                  <a:srgbClr val="4A4A4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16BECA90-650F-4DEB-A984-711C8A2C2947}"/>
              </a:ext>
            </a:extLst>
          </p:cNvPr>
          <p:cNvSpPr>
            <a:spLocks noGrp="1"/>
          </p:cNvSpPr>
          <p:nvPr>
            <p:ph idx="1"/>
          </p:nvPr>
        </p:nvSpPr>
        <p:spPr>
          <a:xfrm>
            <a:off x="2589211" y="2133600"/>
            <a:ext cx="9064723" cy="4537788"/>
          </a:xfrm>
        </p:spPr>
        <p:txBody>
          <a:bodyPr>
            <a:normAutofit fontScale="85000" lnSpcReduction="10000"/>
          </a:bodyPr>
          <a:lstStyle/>
          <a:p>
            <a:pPr algn="just"/>
            <a:r>
              <a:rPr lang="en-US" sz="2400" b="0" i="0" dirty="0">
                <a:solidFill>
                  <a:srgbClr val="4A4A4A"/>
                </a:solidFill>
                <a:effectLst/>
                <a:latin typeface="Open Sans" panose="020B0606030504020204" pitchFamily="34" charset="0"/>
              </a:rPr>
              <a:t>Gradient Boosting is also based on </a:t>
            </a:r>
            <a:r>
              <a:rPr lang="en-US" sz="2400" b="1" i="1" dirty="0">
                <a:solidFill>
                  <a:srgbClr val="4A4A4A"/>
                </a:solidFill>
                <a:effectLst/>
                <a:latin typeface="Open Sans" panose="020B0606030504020204" pitchFamily="34" charset="0"/>
              </a:rPr>
              <a:t>sequential ensemble learning</a:t>
            </a:r>
            <a:r>
              <a:rPr lang="en-US" sz="2400" b="0" i="0" dirty="0">
                <a:solidFill>
                  <a:srgbClr val="4A4A4A"/>
                </a:solidFill>
                <a:effectLst/>
                <a:latin typeface="Open Sans" panose="020B0606030504020204" pitchFamily="34" charset="0"/>
              </a:rPr>
              <a:t>. </a:t>
            </a:r>
          </a:p>
          <a:p>
            <a:pPr algn="just"/>
            <a:r>
              <a:rPr lang="en-US" sz="2400" b="0" i="0" dirty="0">
                <a:solidFill>
                  <a:srgbClr val="4A4A4A"/>
                </a:solidFill>
                <a:effectLst/>
                <a:latin typeface="Open Sans" panose="020B0606030504020204" pitchFamily="34" charset="0"/>
              </a:rPr>
              <a:t>The difference in this type of boosting is that the </a:t>
            </a:r>
            <a:r>
              <a:rPr lang="en-US" sz="2400" b="1" i="1" dirty="0">
                <a:solidFill>
                  <a:srgbClr val="4A4A4A"/>
                </a:solidFill>
                <a:effectLst/>
                <a:latin typeface="Open Sans" panose="020B0606030504020204" pitchFamily="34" charset="0"/>
              </a:rPr>
              <a:t>weights for misclassified outcomes are not incremented</a:t>
            </a:r>
            <a:r>
              <a:rPr lang="en-US" sz="2400" b="0" i="0" dirty="0">
                <a:solidFill>
                  <a:srgbClr val="4A4A4A"/>
                </a:solidFill>
                <a:effectLst/>
                <a:latin typeface="Open Sans" panose="020B0606030504020204" pitchFamily="34" charset="0"/>
              </a:rPr>
              <a:t>, instead, Gradient Boosting method tries to </a:t>
            </a:r>
            <a:r>
              <a:rPr lang="en-US" sz="2400" b="1" i="1" dirty="0">
                <a:solidFill>
                  <a:srgbClr val="4A4A4A"/>
                </a:solidFill>
                <a:effectLst/>
                <a:latin typeface="Open Sans" panose="020B0606030504020204" pitchFamily="34" charset="0"/>
              </a:rPr>
              <a:t>optimize the loss function </a:t>
            </a:r>
            <a:r>
              <a:rPr lang="en-US" sz="2400" b="0" i="0" dirty="0">
                <a:solidFill>
                  <a:srgbClr val="4A4A4A"/>
                </a:solidFill>
                <a:effectLst/>
                <a:latin typeface="Open Sans" panose="020B0606030504020204" pitchFamily="34" charset="0"/>
              </a:rPr>
              <a:t>of the previous learner by adding a new model that adds weak learners in order to reduce the loss function.</a:t>
            </a:r>
          </a:p>
          <a:p>
            <a:pPr algn="just"/>
            <a:r>
              <a:rPr lang="en-US" sz="2400" b="0" i="0" dirty="0">
                <a:solidFill>
                  <a:srgbClr val="4A4A4A"/>
                </a:solidFill>
                <a:effectLst/>
                <a:latin typeface="Open Sans" panose="020B0606030504020204" pitchFamily="34" charset="0"/>
              </a:rPr>
              <a:t>The main idea here is to overcome the errors in the previous learner’s predictions. This type of boosting has three main components:</a:t>
            </a:r>
          </a:p>
          <a:p>
            <a:pPr algn="just">
              <a:buFont typeface="+mj-lt"/>
              <a:buAutoNum type="arabicPeriod"/>
            </a:pPr>
            <a:r>
              <a:rPr lang="en-US" sz="2400" b="1" i="0" dirty="0">
                <a:solidFill>
                  <a:srgbClr val="4A4A4A"/>
                </a:solidFill>
                <a:effectLst/>
                <a:latin typeface="Open Sans" panose="020B0606030504020204" pitchFamily="34" charset="0"/>
              </a:rPr>
              <a:t>Loss function</a:t>
            </a:r>
            <a:r>
              <a:rPr lang="en-US" sz="2400" b="0" i="0" dirty="0">
                <a:solidFill>
                  <a:srgbClr val="4A4A4A"/>
                </a:solidFill>
                <a:effectLst/>
                <a:latin typeface="Open Sans" panose="020B0606030504020204" pitchFamily="34" charset="0"/>
              </a:rPr>
              <a:t> that needs to be ameliorated.</a:t>
            </a:r>
          </a:p>
          <a:p>
            <a:pPr algn="just">
              <a:buFont typeface="+mj-lt"/>
              <a:buAutoNum type="arabicPeriod"/>
            </a:pPr>
            <a:r>
              <a:rPr lang="en-US" sz="2400" b="1" i="0" dirty="0">
                <a:solidFill>
                  <a:srgbClr val="4A4A4A"/>
                </a:solidFill>
                <a:effectLst/>
                <a:latin typeface="Open Sans" panose="020B0606030504020204" pitchFamily="34" charset="0"/>
              </a:rPr>
              <a:t>Weak learner</a:t>
            </a:r>
            <a:r>
              <a:rPr lang="en-US" sz="2400" b="0" i="0" dirty="0">
                <a:solidFill>
                  <a:srgbClr val="4A4A4A"/>
                </a:solidFill>
                <a:effectLst/>
                <a:latin typeface="Open Sans" panose="020B0606030504020204" pitchFamily="34" charset="0"/>
              </a:rPr>
              <a:t> for computing predictions and forming strong learners.</a:t>
            </a:r>
          </a:p>
          <a:p>
            <a:pPr algn="just">
              <a:buFont typeface="+mj-lt"/>
              <a:buAutoNum type="arabicPeriod"/>
            </a:pPr>
            <a:r>
              <a:rPr lang="en-US" sz="2400" b="0" i="0" dirty="0">
                <a:solidFill>
                  <a:srgbClr val="4A4A4A"/>
                </a:solidFill>
                <a:effectLst/>
                <a:latin typeface="Open Sans" panose="020B0606030504020204" pitchFamily="34" charset="0"/>
              </a:rPr>
              <a:t>An </a:t>
            </a:r>
            <a:r>
              <a:rPr lang="en-US" sz="2400" b="1" i="0" dirty="0">
                <a:solidFill>
                  <a:srgbClr val="4A4A4A"/>
                </a:solidFill>
                <a:effectLst/>
                <a:latin typeface="Open Sans" panose="020B0606030504020204" pitchFamily="34" charset="0"/>
              </a:rPr>
              <a:t>Additive Model </a:t>
            </a:r>
            <a:r>
              <a:rPr lang="en-US" sz="2400" b="0" i="0" dirty="0">
                <a:solidFill>
                  <a:srgbClr val="4A4A4A"/>
                </a:solidFill>
                <a:effectLst/>
                <a:latin typeface="Open Sans" panose="020B0606030504020204" pitchFamily="34" charset="0"/>
              </a:rPr>
              <a:t>that will regularize the loss function.</a:t>
            </a:r>
          </a:p>
          <a:p>
            <a:pPr algn="just"/>
            <a:r>
              <a:rPr lang="en-US" sz="2400" b="0" i="0" dirty="0">
                <a:solidFill>
                  <a:srgbClr val="4A4A4A"/>
                </a:solidFill>
                <a:effectLst/>
                <a:latin typeface="Open Sans" panose="020B0606030504020204" pitchFamily="34" charset="0"/>
              </a:rPr>
              <a:t>Like AdaBoost, Gradient Boosting can also be used for both classification and regression problems.</a:t>
            </a:r>
          </a:p>
          <a:p>
            <a:endParaRPr lang="en-IN" dirty="0"/>
          </a:p>
        </p:txBody>
      </p:sp>
    </p:spTree>
    <p:extLst>
      <p:ext uri="{BB962C8B-B14F-4D97-AF65-F5344CB8AC3E}">
        <p14:creationId xmlns:p14="http://schemas.microsoft.com/office/powerpoint/2010/main" val="3701975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121E6-6883-403E-BFAA-001F52A88B57}"/>
              </a:ext>
            </a:extLst>
          </p:cNvPr>
          <p:cNvSpPr>
            <a:spLocks noGrp="1"/>
          </p:cNvSpPr>
          <p:nvPr>
            <p:ph type="title"/>
          </p:nvPr>
        </p:nvSpPr>
        <p:spPr/>
        <p:txBody>
          <a:bodyPr/>
          <a:lstStyle/>
          <a:p>
            <a:r>
              <a:rPr lang="en-US" b="1" i="0" dirty="0" err="1">
                <a:solidFill>
                  <a:srgbClr val="4A4A4A"/>
                </a:solidFill>
                <a:effectLst/>
                <a:latin typeface="Open Sans" panose="020B0606030504020204" pitchFamily="34" charset="0"/>
              </a:rPr>
              <a:t>XGBoost</a:t>
            </a:r>
            <a:endParaRPr lang="en-IN" dirty="0"/>
          </a:p>
        </p:txBody>
      </p:sp>
      <p:sp>
        <p:nvSpPr>
          <p:cNvPr id="3" name="Content Placeholder 2">
            <a:extLst>
              <a:ext uri="{FF2B5EF4-FFF2-40B4-BE49-F238E27FC236}">
                <a16:creationId xmlns:a16="http://schemas.microsoft.com/office/drawing/2014/main" id="{AB7AAE38-FBBB-4FFC-8B7B-570E3C17CDF9}"/>
              </a:ext>
            </a:extLst>
          </p:cNvPr>
          <p:cNvSpPr>
            <a:spLocks noGrp="1"/>
          </p:cNvSpPr>
          <p:nvPr>
            <p:ph idx="1"/>
          </p:nvPr>
        </p:nvSpPr>
        <p:spPr/>
        <p:txBody>
          <a:bodyPr/>
          <a:lstStyle/>
          <a:p>
            <a:pPr algn="just"/>
            <a:r>
              <a:rPr lang="en-US" b="1" i="0" dirty="0">
                <a:solidFill>
                  <a:srgbClr val="4A4A4A"/>
                </a:solidFill>
                <a:effectLst/>
                <a:latin typeface="Open Sans" panose="020B0606030504020204" pitchFamily="34" charset="0"/>
              </a:rPr>
              <a:t> </a:t>
            </a:r>
            <a:r>
              <a:rPr lang="en-US" b="0" i="0" dirty="0" err="1">
                <a:solidFill>
                  <a:srgbClr val="4A4A4A"/>
                </a:solidFill>
                <a:effectLst/>
                <a:latin typeface="Open Sans" panose="020B0606030504020204" pitchFamily="34" charset="0"/>
              </a:rPr>
              <a:t>XGBoost</a:t>
            </a:r>
            <a:r>
              <a:rPr lang="en-US" b="0" i="0" dirty="0">
                <a:solidFill>
                  <a:srgbClr val="4A4A4A"/>
                </a:solidFill>
                <a:effectLst/>
                <a:latin typeface="Open Sans" panose="020B0606030504020204" pitchFamily="34" charset="0"/>
              </a:rPr>
              <a:t> is an advanced version of Gradient boosting method</a:t>
            </a:r>
          </a:p>
          <a:p>
            <a:pPr algn="just"/>
            <a:endParaRPr lang="en-US" dirty="0">
              <a:solidFill>
                <a:srgbClr val="4A4A4A"/>
              </a:solidFill>
              <a:latin typeface="Open Sans" panose="020B0606030504020204" pitchFamily="34" charset="0"/>
            </a:endParaRPr>
          </a:p>
          <a:p>
            <a:pPr algn="just"/>
            <a:r>
              <a:rPr lang="en-US" b="0" i="0" dirty="0">
                <a:solidFill>
                  <a:srgbClr val="4A4A4A"/>
                </a:solidFill>
                <a:effectLst/>
                <a:latin typeface="Open Sans" panose="020B0606030504020204" pitchFamily="34" charset="0"/>
              </a:rPr>
              <a:t>The main aim of this algorithm is to increase the speed and efficiency of computation  </a:t>
            </a:r>
          </a:p>
          <a:p>
            <a:endParaRPr lang="en-IN" dirty="0"/>
          </a:p>
        </p:txBody>
      </p:sp>
    </p:spTree>
    <p:extLst>
      <p:ext uri="{BB962C8B-B14F-4D97-AF65-F5344CB8AC3E}">
        <p14:creationId xmlns:p14="http://schemas.microsoft.com/office/powerpoint/2010/main" val="3400674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600A3-FE48-4B86-A066-0D430FA3115A}"/>
              </a:ext>
            </a:extLst>
          </p:cNvPr>
          <p:cNvSpPr>
            <a:spLocks noGrp="1"/>
          </p:cNvSpPr>
          <p:nvPr>
            <p:ph type="title"/>
          </p:nvPr>
        </p:nvSpPr>
        <p:spPr/>
        <p:txBody>
          <a:bodyPr/>
          <a:lstStyle/>
          <a:p>
            <a:r>
              <a:rPr lang="en-US" b="1" i="0" dirty="0" err="1">
                <a:solidFill>
                  <a:srgbClr val="4A4A4A"/>
                </a:solidFill>
                <a:effectLst/>
                <a:latin typeface="Open Sans" panose="020B0606030504020204" pitchFamily="34" charset="0"/>
              </a:rPr>
              <a:t>XGBoost</a:t>
            </a:r>
            <a:endParaRPr lang="en-IN" dirty="0"/>
          </a:p>
        </p:txBody>
      </p:sp>
      <p:sp>
        <p:nvSpPr>
          <p:cNvPr id="3" name="Content Placeholder 2">
            <a:extLst>
              <a:ext uri="{FF2B5EF4-FFF2-40B4-BE49-F238E27FC236}">
                <a16:creationId xmlns:a16="http://schemas.microsoft.com/office/drawing/2014/main" id="{1F5BCC5E-12B3-420A-B26F-BCA35ED88F1A}"/>
              </a:ext>
            </a:extLst>
          </p:cNvPr>
          <p:cNvSpPr>
            <a:spLocks noGrp="1"/>
          </p:cNvSpPr>
          <p:nvPr>
            <p:ph idx="1"/>
          </p:nvPr>
        </p:nvSpPr>
        <p:spPr/>
        <p:txBody>
          <a:bodyPr/>
          <a:lstStyle/>
          <a:p>
            <a:pPr algn="just"/>
            <a:r>
              <a:rPr lang="en-US" b="0" i="0" dirty="0" err="1">
                <a:solidFill>
                  <a:srgbClr val="4A4A4A"/>
                </a:solidFill>
                <a:effectLst/>
                <a:latin typeface="Open Sans" panose="020B0606030504020204" pitchFamily="34" charset="0"/>
              </a:rPr>
              <a:t>XGBoost</a:t>
            </a:r>
            <a:r>
              <a:rPr lang="en-US" b="0" i="0" dirty="0">
                <a:solidFill>
                  <a:srgbClr val="4A4A4A"/>
                </a:solidFill>
                <a:effectLst/>
                <a:latin typeface="Open Sans" panose="020B0606030504020204" pitchFamily="34" charset="0"/>
              </a:rPr>
              <a:t> is designed to focus on computational speed and model efficiency. The main features provided by </a:t>
            </a:r>
            <a:r>
              <a:rPr lang="en-US" b="0" i="0" dirty="0" err="1">
                <a:solidFill>
                  <a:srgbClr val="4A4A4A"/>
                </a:solidFill>
                <a:effectLst/>
                <a:latin typeface="Open Sans" panose="020B0606030504020204" pitchFamily="34" charset="0"/>
              </a:rPr>
              <a:t>XGBoost</a:t>
            </a:r>
            <a:r>
              <a:rPr lang="en-US" b="0" i="0" dirty="0">
                <a:solidFill>
                  <a:srgbClr val="4A4A4A"/>
                </a:solidFill>
                <a:effectLst/>
                <a:latin typeface="Open Sans" panose="020B0606030504020204" pitchFamily="34" charset="0"/>
              </a:rPr>
              <a:t> are:</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Parallelly creates decision trees.</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Implementing distributed computing methods for evaluating large and complex models.</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Using Out-of-Core Computing to analyze huge datasets.</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Implementing cache optimization to make the best use of resources.</a:t>
            </a:r>
          </a:p>
          <a:p>
            <a:endParaRPr lang="en-IN" dirty="0"/>
          </a:p>
        </p:txBody>
      </p:sp>
    </p:spTree>
    <p:extLst>
      <p:ext uri="{BB962C8B-B14F-4D97-AF65-F5344CB8AC3E}">
        <p14:creationId xmlns:p14="http://schemas.microsoft.com/office/powerpoint/2010/main" val="998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66E5A-06A5-4236-ADAC-BDDDCFE420C4}"/>
              </a:ext>
            </a:extLst>
          </p:cNvPr>
          <p:cNvSpPr>
            <a:spLocks noGrp="1"/>
          </p:cNvSpPr>
          <p:nvPr>
            <p:ph type="title"/>
          </p:nvPr>
        </p:nvSpPr>
        <p:spPr/>
        <p:txBody>
          <a:bodyPr/>
          <a:lstStyle/>
          <a:p>
            <a:r>
              <a:rPr lang="en-IN" dirty="0"/>
              <a:t>Classifier </a:t>
            </a:r>
          </a:p>
        </p:txBody>
      </p:sp>
      <p:sp>
        <p:nvSpPr>
          <p:cNvPr id="3" name="Content Placeholder 2">
            <a:extLst>
              <a:ext uri="{FF2B5EF4-FFF2-40B4-BE49-F238E27FC236}">
                <a16:creationId xmlns:a16="http://schemas.microsoft.com/office/drawing/2014/main" id="{9BE52E78-F82A-4CAE-91A5-A72E76B98F72}"/>
              </a:ext>
            </a:extLst>
          </p:cNvPr>
          <p:cNvSpPr>
            <a:spLocks noGrp="1"/>
          </p:cNvSpPr>
          <p:nvPr>
            <p:ph idx="1"/>
          </p:nvPr>
        </p:nvSpPr>
        <p:spPr/>
        <p:txBody>
          <a:bodyPr/>
          <a:lstStyle/>
          <a:p>
            <a:pPr eaLnBrk="1" hangingPunct="1"/>
            <a:r>
              <a:rPr lang="en-US" altLang="ja-JP" dirty="0"/>
              <a:t>Performance</a:t>
            </a:r>
          </a:p>
          <a:p>
            <a:pPr lvl="1" eaLnBrk="1" hangingPunct="1"/>
            <a:r>
              <a:rPr lang="en-US" altLang="ja-JP" dirty="0"/>
              <a:t>Each of the classifiers is not perfect</a:t>
            </a:r>
          </a:p>
          <a:p>
            <a:pPr lvl="1" eaLnBrk="1" hangingPunct="1"/>
            <a:r>
              <a:rPr lang="en-US" altLang="ja-JP" dirty="0"/>
              <a:t>Complementary</a:t>
            </a:r>
          </a:p>
          <a:p>
            <a:pPr lvl="2" eaLnBrk="1" hangingPunct="1"/>
            <a:r>
              <a:rPr lang="en-US" altLang="ja-JP" dirty="0"/>
              <a:t>Examples which are not correctly classified by one classifier may be correctly classified by the other classifiers</a:t>
            </a:r>
          </a:p>
          <a:p>
            <a:pPr eaLnBrk="1" hangingPunct="1"/>
            <a:r>
              <a:rPr lang="en-US" altLang="ja-JP" dirty="0"/>
              <a:t>Potential Improvements?</a:t>
            </a:r>
          </a:p>
          <a:p>
            <a:pPr lvl="1" eaLnBrk="1" hangingPunct="1"/>
            <a:r>
              <a:rPr lang="en-US" altLang="ja-JP" dirty="0"/>
              <a:t>Utilize the complementary property</a:t>
            </a:r>
            <a:endParaRPr lang="en-IN" dirty="0"/>
          </a:p>
        </p:txBody>
      </p:sp>
    </p:spTree>
    <p:extLst>
      <p:ext uri="{BB962C8B-B14F-4D97-AF65-F5344CB8AC3E}">
        <p14:creationId xmlns:p14="http://schemas.microsoft.com/office/powerpoint/2010/main" val="960534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2F3D4-BA6A-4AA4-AB3C-C502BBBEF009}"/>
              </a:ext>
            </a:extLst>
          </p:cNvPr>
          <p:cNvSpPr>
            <a:spLocks noGrp="1"/>
          </p:cNvSpPr>
          <p:nvPr>
            <p:ph type="title"/>
          </p:nvPr>
        </p:nvSpPr>
        <p:spPr/>
        <p:txBody>
          <a:bodyPr/>
          <a:lstStyle/>
          <a:p>
            <a:r>
              <a:rPr lang="en-IN" dirty="0"/>
              <a:t>Decision Tree</a:t>
            </a:r>
          </a:p>
        </p:txBody>
      </p:sp>
      <p:sp>
        <p:nvSpPr>
          <p:cNvPr id="3" name="Content Placeholder 2">
            <a:extLst>
              <a:ext uri="{FF2B5EF4-FFF2-40B4-BE49-F238E27FC236}">
                <a16:creationId xmlns:a16="http://schemas.microsoft.com/office/drawing/2014/main" id="{654994C0-94E8-4CB6-B999-41F44F0E97BE}"/>
              </a:ext>
            </a:extLst>
          </p:cNvPr>
          <p:cNvSpPr>
            <a:spLocks noGrp="1"/>
          </p:cNvSpPr>
          <p:nvPr>
            <p:ph idx="1"/>
          </p:nvPr>
        </p:nvSpPr>
        <p:spPr/>
        <p:txBody>
          <a:bodyPr/>
          <a:lstStyle/>
          <a:p>
            <a:r>
              <a:rPr lang="en-IN" dirty="0"/>
              <a:t>Should we play outside?</a:t>
            </a:r>
          </a:p>
          <a:p>
            <a:endParaRPr lang="en-IN" dirty="0"/>
          </a:p>
        </p:txBody>
      </p:sp>
      <p:pic>
        <p:nvPicPr>
          <p:cNvPr id="5" name="Picture 4">
            <a:extLst>
              <a:ext uri="{FF2B5EF4-FFF2-40B4-BE49-F238E27FC236}">
                <a16:creationId xmlns:a16="http://schemas.microsoft.com/office/drawing/2014/main" id="{0BE2C4F6-BEC5-4B39-AD41-0DB7A6F3EA2F}"/>
              </a:ext>
            </a:extLst>
          </p:cNvPr>
          <p:cNvPicPr>
            <a:picLocks noChangeAspect="1"/>
          </p:cNvPicPr>
          <p:nvPr/>
        </p:nvPicPr>
        <p:blipFill>
          <a:blip r:embed="rId2"/>
          <a:stretch>
            <a:fillRect/>
          </a:stretch>
        </p:blipFill>
        <p:spPr>
          <a:xfrm>
            <a:off x="2704806" y="2612003"/>
            <a:ext cx="6782388" cy="4153260"/>
          </a:xfrm>
          <a:prstGeom prst="rect">
            <a:avLst/>
          </a:prstGeom>
        </p:spPr>
      </p:pic>
    </p:spTree>
    <p:extLst>
      <p:ext uri="{BB962C8B-B14F-4D97-AF65-F5344CB8AC3E}">
        <p14:creationId xmlns:p14="http://schemas.microsoft.com/office/powerpoint/2010/main" val="753838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E12C-B2AB-4DB3-B37E-904848DAEC5D}"/>
              </a:ext>
            </a:extLst>
          </p:cNvPr>
          <p:cNvSpPr>
            <a:spLocks noGrp="1"/>
          </p:cNvSpPr>
          <p:nvPr>
            <p:ph type="title"/>
          </p:nvPr>
        </p:nvSpPr>
        <p:spPr/>
        <p:txBody>
          <a:bodyPr/>
          <a:lstStyle/>
          <a:p>
            <a:r>
              <a:rPr lang="en-IN" dirty="0"/>
              <a:t>Decision Tree	</a:t>
            </a:r>
          </a:p>
        </p:txBody>
      </p:sp>
      <p:sp>
        <p:nvSpPr>
          <p:cNvPr id="3" name="Content Placeholder 2">
            <a:extLst>
              <a:ext uri="{FF2B5EF4-FFF2-40B4-BE49-F238E27FC236}">
                <a16:creationId xmlns:a16="http://schemas.microsoft.com/office/drawing/2014/main" id="{024E4D0A-E1FE-4AF4-8637-737BB57E6BD0}"/>
              </a:ext>
            </a:extLst>
          </p:cNvPr>
          <p:cNvSpPr>
            <a:spLocks noGrp="1"/>
          </p:cNvSpPr>
          <p:nvPr>
            <p:ph idx="1"/>
          </p:nvPr>
        </p:nvSpPr>
        <p:spPr/>
        <p:txBody>
          <a:bodyPr>
            <a:normAutofit/>
          </a:bodyPr>
          <a:lstStyle/>
          <a:p>
            <a:pPr algn="just"/>
            <a:r>
              <a:rPr lang="en-US" sz="2600" dirty="0">
                <a:solidFill>
                  <a:srgbClr val="555555"/>
                </a:solidFill>
                <a:latin typeface="Helvetica Neue"/>
              </a:rPr>
              <a:t>Decision Trees can also solve quantitative problems</a:t>
            </a:r>
          </a:p>
          <a:p>
            <a:pPr algn="just"/>
            <a:r>
              <a:rPr lang="en-US" sz="2600" dirty="0">
                <a:solidFill>
                  <a:srgbClr val="555555"/>
                </a:solidFill>
                <a:latin typeface="Helvetica Neue"/>
              </a:rPr>
              <a:t>When making Decision Trees, there are several factors we must take into consideration: </a:t>
            </a:r>
          </a:p>
          <a:p>
            <a:pPr lvl="1" algn="just"/>
            <a:r>
              <a:rPr lang="en-US" sz="2200" b="0" i="0" dirty="0">
                <a:solidFill>
                  <a:srgbClr val="292929"/>
                </a:solidFill>
                <a:effectLst/>
                <a:latin typeface="charter"/>
              </a:rPr>
              <a:t>On what features do we make our decisions on? </a:t>
            </a:r>
          </a:p>
          <a:p>
            <a:pPr lvl="1" algn="just"/>
            <a:r>
              <a:rPr lang="en-US" sz="2200" b="0" i="0" dirty="0">
                <a:solidFill>
                  <a:srgbClr val="292929"/>
                </a:solidFill>
                <a:effectLst/>
                <a:latin typeface="charter"/>
              </a:rPr>
              <a:t>What is the threshold for classifying each question into a yes or no answer? </a:t>
            </a:r>
          </a:p>
          <a:p>
            <a:pPr lvl="1" algn="just"/>
            <a:r>
              <a:rPr lang="en-US" sz="2200" b="0" i="0" dirty="0">
                <a:solidFill>
                  <a:schemeClr val="accent1">
                    <a:lumMod val="60000"/>
                    <a:lumOff val="40000"/>
                  </a:schemeClr>
                </a:solidFill>
                <a:effectLst/>
                <a:latin typeface="charter"/>
              </a:rPr>
              <a:t>What if we wanted to ask ourselves if we had friends to play with or not. </a:t>
            </a:r>
            <a:endParaRPr lang="en-IN" sz="2200" dirty="0">
              <a:solidFill>
                <a:schemeClr val="accent1">
                  <a:lumMod val="60000"/>
                  <a:lumOff val="40000"/>
                </a:schemeClr>
              </a:solidFill>
            </a:endParaRPr>
          </a:p>
        </p:txBody>
      </p:sp>
    </p:spTree>
    <p:extLst>
      <p:ext uri="{BB962C8B-B14F-4D97-AF65-F5344CB8AC3E}">
        <p14:creationId xmlns:p14="http://schemas.microsoft.com/office/powerpoint/2010/main" val="3723017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44AE-4991-432B-8170-E5F2321A2379}"/>
              </a:ext>
            </a:extLst>
          </p:cNvPr>
          <p:cNvSpPr>
            <a:spLocks noGrp="1"/>
          </p:cNvSpPr>
          <p:nvPr>
            <p:ph type="title"/>
          </p:nvPr>
        </p:nvSpPr>
        <p:spPr/>
        <p:txBody>
          <a:bodyPr/>
          <a:lstStyle/>
          <a:p>
            <a:r>
              <a:rPr lang="en-IN" dirty="0"/>
              <a:t>Decision Tree-Ensemble Method</a:t>
            </a:r>
          </a:p>
        </p:txBody>
      </p:sp>
      <p:sp>
        <p:nvSpPr>
          <p:cNvPr id="3" name="Content Placeholder 2">
            <a:extLst>
              <a:ext uri="{FF2B5EF4-FFF2-40B4-BE49-F238E27FC236}">
                <a16:creationId xmlns:a16="http://schemas.microsoft.com/office/drawing/2014/main" id="{BF18D8AB-946E-41C4-9564-8DA20204120E}"/>
              </a:ext>
            </a:extLst>
          </p:cNvPr>
          <p:cNvSpPr>
            <a:spLocks noGrp="1"/>
          </p:cNvSpPr>
          <p:nvPr>
            <p:ph idx="1"/>
          </p:nvPr>
        </p:nvSpPr>
        <p:spPr/>
        <p:txBody>
          <a:bodyPr>
            <a:normAutofit fontScale="92500" lnSpcReduction="20000"/>
          </a:bodyPr>
          <a:lstStyle/>
          <a:p>
            <a:pPr algn="just"/>
            <a:r>
              <a:rPr lang="en-US" sz="2800" dirty="0">
                <a:solidFill>
                  <a:srgbClr val="555555"/>
                </a:solidFill>
                <a:latin typeface="Helvetica Neue"/>
              </a:rPr>
              <a:t>Rather than just relying on one Decision Tree </a:t>
            </a:r>
          </a:p>
          <a:p>
            <a:pPr lvl="1" algn="just"/>
            <a:r>
              <a:rPr lang="en-US" sz="2600" dirty="0">
                <a:solidFill>
                  <a:srgbClr val="292929"/>
                </a:solidFill>
                <a:latin typeface="charter"/>
              </a:rPr>
              <a:t>H</a:t>
            </a:r>
            <a:r>
              <a:rPr lang="en-US" sz="2600" b="0" i="0" dirty="0">
                <a:solidFill>
                  <a:srgbClr val="292929"/>
                </a:solidFill>
                <a:effectLst/>
                <a:latin typeface="charter"/>
              </a:rPr>
              <a:t>oping we made the right decision at each split</a:t>
            </a:r>
          </a:p>
          <a:p>
            <a:pPr lvl="1" algn="just"/>
            <a:r>
              <a:rPr lang="en-US" sz="2600" b="0" i="0" dirty="0">
                <a:solidFill>
                  <a:srgbClr val="292929"/>
                </a:solidFill>
                <a:effectLst/>
                <a:latin typeface="charter"/>
              </a:rPr>
              <a:t> Ensemble Methods allow us to take a sample of Decision Trees into account</a:t>
            </a:r>
          </a:p>
          <a:p>
            <a:pPr lvl="1" algn="just"/>
            <a:r>
              <a:rPr lang="en-US" sz="2600" b="0" i="0" dirty="0">
                <a:solidFill>
                  <a:srgbClr val="292929"/>
                </a:solidFill>
                <a:effectLst/>
                <a:latin typeface="charter"/>
              </a:rPr>
              <a:t>Make a final predictor based on the aggregated results of the sampled Decision Trees.</a:t>
            </a:r>
          </a:p>
          <a:p>
            <a:pPr algn="just"/>
            <a:endParaRPr lang="en-US" sz="2800" dirty="0">
              <a:solidFill>
                <a:srgbClr val="292929"/>
              </a:solidFill>
              <a:latin typeface="charter"/>
            </a:endParaRPr>
          </a:p>
          <a:p>
            <a:pPr algn="just"/>
            <a:r>
              <a:rPr lang="en-US" sz="2800" b="0" i="0" dirty="0">
                <a:solidFill>
                  <a:srgbClr val="555555"/>
                </a:solidFill>
                <a:effectLst/>
                <a:latin typeface="Helvetica Neue"/>
              </a:rPr>
              <a:t>Ensembles are predictive models that combine predictions from two or more other models.</a:t>
            </a:r>
            <a:endParaRPr lang="en-IN" sz="2800" dirty="0"/>
          </a:p>
        </p:txBody>
      </p:sp>
    </p:spTree>
    <p:extLst>
      <p:ext uri="{BB962C8B-B14F-4D97-AF65-F5344CB8AC3E}">
        <p14:creationId xmlns:p14="http://schemas.microsoft.com/office/powerpoint/2010/main" val="3112797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24040-43C3-4B15-B0F6-CDA10807EC9F}"/>
              </a:ext>
            </a:extLst>
          </p:cNvPr>
          <p:cNvSpPr>
            <a:spLocks noGrp="1"/>
          </p:cNvSpPr>
          <p:nvPr>
            <p:ph type="title"/>
          </p:nvPr>
        </p:nvSpPr>
        <p:spPr/>
        <p:txBody>
          <a:bodyPr/>
          <a:lstStyle/>
          <a:p>
            <a:r>
              <a:rPr lang="en-IN" dirty="0"/>
              <a:t>Ensemble Method</a:t>
            </a:r>
          </a:p>
        </p:txBody>
      </p:sp>
      <p:sp>
        <p:nvSpPr>
          <p:cNvPr id="3" name="Content Placeholder 2">
            <a:extLst>
              <a:ext uri="{FF2B5EF4-FFF2-40B4-BE49-F238E27FC236}">
                <a16:creationId xmlns:a16="http://schemas.microsoft.com/office/drawing/2014/main" id="{C96662C0-CDAB-4613-84DE-8B37DDD4DA01}"/>
              </a:ext>
            </a:extLst>
          </p:cNvPr>
          <p:cNvSpPr>
            <a:spLocks noGrp="1"/>
          </p:cNvSpPr>
          <p:nvPr>
            <p:ph idx="1"/>
          </p:nvPr>
        </p:nvSpPr>
        <p:spPr/>
        <p:txBody>
          <a:bodyPr/>
          <a:lstStyle/>
          <a:p>
            <a:pPr eaLnBrk="1" hangingPunct="1"/>
            <a:r>
              <a:rPr lang="en-US" altLang="ja-JP" dirty="0"/>
              <a:t>Idea</a:t>
            </a:r>
          </a:p>
          <a:p>
            <a:pPr lvl="1" eaLnBrk="1" hangingPunct="1"/>
            <a:r>
              <a:rPr lang="en-US" altLang="ja-JP" dirty="0"/>
              <a:t>Combine the classifiers to improve the performance</a:t>
            </a:r>
          </a:p>
          <a:p>
            <a:pPr eaLnBrk="1" hangingPunct="1"/>
            <a:r>
              <a:rPr lang="en-US" altLang="ja-JP" dirty="0"/>
              <a:t>Ensembles of Classifiers</a:t>
            </a:r>
          </a:p>
          <a:p>
            <a:pPr lvl="1" eaLnBrk="1" hangingPunct="1"/>
            <a:r>
              <a:rPr lang="en-US" altLang="ja-JP" dirty="0"/>
              <a:t>Combine the classification results from different classifiers to produce the final output</a:t>
            </a:r>
          </a:p>
          <a:p>
            <a:pPr lvl="2" eaLnBrk="1" hangingPunct="1"/>
            <a:r>
              <a:rPr lang="en-US" altLang="ja-JP" dirty="0"/>
              <a:t>Unweighted voting</a:t>
            </a:r>
          </a:p>
          <a:p>
            <a:pPr lvl="2" eaLnBrk="1" hangingPunct="1"/>
            <a:r>
              <a:rPr lang="en-US" altLang="ja-JP" dirty="0"/>
              <a:t>Weighted voting</a:t>
            </a:r>
            <a:endParaRPr lang="en-IN" dirty="0"/>
          </a:p>
        </p:txBody>
      </p:sp>
    </p:spTree>
    <p:extLst>
      <p:ext uri="{BB962C8B-B14F-4D97-AF65-F5344CB8AC3E}">
        <p14:creationId xmlns:p14="http://schemas.microsoft.com/office/powerpoint/2010/main" val="3667694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a:extLst>
              <a:ext uri="{FF2B5EF4-FFF2-40B4-BE49-F238E27FC236}">
                <a16:creationId xmlns:a16="http://schemas.microsoft.com/office/drawing/2014/main" id="{54DD894F-FA45-492D-951D-21805D3DD940}"/>
              </a:ext>
            </a:extLst>
          </p:cNvPr>
          <p:cNvSpPr>
            <a:spLocks noGrp="1"/>
          </p:cNvSpPr>
          <p:nvPr>
            <p:ph type="ftr" sz="quarter" idx="4294967295"/>
          </p:nvPr>
        </p:nvSpPr>
        <p:spPr bwMode="auto">
          <a:xfrm>
            <a:off x="2286000" y="6243638"/>
            <a:ext cx="77724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b="1">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9pPr>
          </a:lstStyle>
          <a:p>
            <a:pPr algn="ctr" eaLnBrk="1" hangingPunct="1">
              <a:spcBef>
                <a:spcPct val="0"/>
              </a:spcBef>
              <a:buClrTx/>
              <a:buSzTx/>
              <a:buFontTx/>
              <a:buNone/>
            </a:pPr>
            <a:endParaRPr lang="en-US" altLang="zh-CN" sz="1400" b="0" dirty="0">
              <a:latin typeface="Tahoma" panose="020B0604030504040204" pitchFamily="34" charset="0"/>
              <a:ea typeface="SimSun" panose="02010600030101010101" pitchFamily="2" charset="-122"/>
            </a:endParaRPr>
          </a:p>
        </p:txBody>
      </p:sp>
      <p:sp>
        <p:nvSpPr>
          <p:cNvPr id="12291" name="Rectangle 2">
            <a:extLst>
              <a:ext uri="{FF2B5EF4-FFF2-40B4-BE49-F238E27FC236}">
                <a16:creationId xmlns:a16="http://schemas.microsoft.com/office/drawing/2014/main" id="{F8BB735A-77D3-4666-A75E-6F0C11D85A2E}"/>
              </a:ext>
            </a:extLst>
          </p:cNvPr>
          <p:cNvSpPr>
            <a:spLocks noGrp="1" noChangeArrowheads="1"/>
          </p:cNvSpPr>
          <p:nvPr>
            <p:ph type="title"/>
          </p:nvPr>
        </p:nvSpPr>
        <p:spPr/>
        <p:txBody>
          <a:bodyPr/>
          <a:lstStyle/>
          <a:p>
            <a:pPr eaLnBrk="1" hangingPunct="1"/>
            <a:r>
              <a:rPr lang="en-US" altLang="zh-CN">
                <a:ea typeface="SimSun" panose="02010600030101010101" pitchFamily="2" charset="-122"/>
              </a:rPr>
              <a:t>Example: Weather Forecast</a:t>
            </a:r>
          </a:p>
        </p:txBody>
      </p:sp>
      <p:graphicFrame>
        <p:nvGraphicFramePr>
          <p:cNvPr id="437384" name="Group 136">
            <a:extLst>
              <a:ext uri="{FF2B5EF4-FFF2-40B4-BE49-F238E27FC236}">
                <a16:creationId xmlns:a16="http://schemas.microsoft.com/office/drawing/2014/main" id="{86A5EDE7-6500-4683-8F8A-B115DA774BF2}"/>
              </a:ext>
            </a:extLst>
          </p:cNvPr>
          <p:cNvGraphicFramePr>
            <a:graphicFrameLocks noGrp="1"/>
          </p:cNvGraphicFramePr>
          <p:nvPr/>
        </p:nvGraphicFramePr>
        <p:xfrm>
          <a:off x="1905000" y="1752600"/>
          <a:ext cx="8458200" cy="4572002"/>
        </p:xfrm>
        <a:graphic>
          <a:graphicData uri="http://schemas.openxmlformats.org/drawingml/2006/table">
            <a:tbl>
              <a:tblPr/>
              <a:tblGrid>
                <a:gridCol w="1598613">
                  <a:extLst>
                    <a:ext uri="{9D8B030D-6E8A-4147-A177-3AD203B41FA5}">
                      <a16:colId xmlns:a16="http://schemas.microsoft.com/office/drawing/2014/main" val="20000"/>
                    </a:ext>
                  </a:extLst>
                </a:gridCol>
                <a:gridCol w="979487">
                  <a:extLst>
                    <a:ext uri="{9D8B030D-6E8A-4147-A177-3AD203B41FA5}">
                      <a16:colId xmlns:a16="http://schemas.microsoft.com/office/drawing/2014/main" val="20001"/>
                    </a:ext>
                  </a:extLst>
                </a:gridCol>
                <a:gridCol w="979488">
                  <a:extLst>
                    <a:ext uri="{9D8B030D-6E8A-4147-A177-3AD203B41FA5}">
                      <a16:colId xmlns:a16="http://schemas.microsoft.com/office/drawing/2014/main" val="20002"/>
                    </a:ext>
                  </a:extLst>
                </a:gridCol>
                <a:gridCol w="981075">
                  <a:extLst>
                    <a:ext uri="{9D8B030D-6E8A-4147-A177-3AD203B41FA5}">
                      <a16:colId xmlns:a16="http://schemas.microsoft.com/office/drawing/2014/main" val="20003"/>
                    </a:ext>
                  </a:extLst>
                </a:gridCol>
                <a:gridCol w="979487">
                  <a:extLst>
                    <a:ext uri="{9D8B030D-6E8A-4147-A177-3AD203B41FA5}">
                      <a16:colId xmlns:a16="http://schemas.microsoft.com/office/drawing/2014/main" val="20004"/>
                    </a:ext>
                  </a:extLst>
                </a:gridCol>
                <a:gridCol w="979488">
                  <a:extLst>
                    <a:ext uri="{9D8B030D-6E8A-4147-A177-3AD203B41FA5}">
                      <a16:colId xmlns:a16="http://schemas.microsoft.com/office/drawing/2014/main" val="20005"/>
                    </a:ext>
                  </a:extLst>
                </a:gridCol>
                <a:gridCol w="981075">
                  <a:extLst>
                    <a:ext uri="{9D8B030D-6E8A-4147-A177-3AD203B41FA5}">
                      <a16:colId xmlns:a16="http://schemas.microsoft.com/office/drawing/2014/main" val="20006"/>
                    </a:ext>
                  </a:extLst>
                </a:gridCol>
                <a:gridCol w="979487">
                  <a:extLst>
                    <a:ext uri="{9D8B030D-6E8A-4147-A177-3AD203B41FA5}">
                      <a16:colId xmlns:a16="http://schemas.microsoft.com/office/drawing/2014/main" val="20007"/>
                    </a:ext>
                  </a:extLst>
                </a:gridCol>
              </a:tblGrid>
              <a:tr h="673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altLang="zh-CN" sz="2800" b="1" i="0" u="none" strike="noStrike" cap="none" normalizeH="0" baseline="0">
                          <a:ln>
                            <a:noFill/>
                          </a:ln>
                          <a:solidFill>
                            <a:schemeClr val="tx1"/>
                          </a:solidFill>
                          <a:effectLst/>
                          <a:latin typeface="Comic Sans MS" charset="0"/>
                          <a:ea typeface="SimSun" charset="0"/>
                          <a:cs typeface="SimSun" charset="0"/>
                        </a:rPr>
                        <a:t>Reality</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9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altLang="zh-CN" sz="2800" b="1" i="0" u="none" strike="noStrike" cap="none" normalizeH="0" baseline="0">
                          <a:ln>
                            <a:noFill/>
                          </a:ln>
                          <a:solidFill>
                            <a:schemeClr val="tx1"/>
                          </a:solidFill>
                          <a:effectLst/>
                          <a:latin typeface="Comic Sans MS" charset="0"/>
                          <a:ea typeface="SimSun" charset="0"/>
                          <a:cs typeface="SimSun"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9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altLang="zh-CN" sz="2800" b="1" i="0" u="none" strike="noStrike" cap="none" normalizeH="0" baseline="0">
                          <a:ln>
                            <a:noFill/>
                          </a:ln>
                          <a:solidFill>
                            <a:schemeClr val="tx1"/>
                          </a:solidFill>
                          <a:effectLst/>
                          <a:latin typeface="Comic Sans MS" charset="0"/>
                          <a:ea typeface="SimSun" charset="0"/>
                          <a:cs typeface="SimSun" charset="0"/>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0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altLang="zh-CN" sz="2800" b="1" i="0" u="none" strike="noStrike" cap="none" normalizeH="0" baseline="0">
                          <a:ln>
                            <a:noFill/>
                          </a:ln>
                          <a:solidFill>
                            <a:schemeClr val="tx1"/>
                          </a:solidFill>
                          <a:effectLst/>
                          <a:latin typeface="Comic Sans MS" charset="0"/>
                          <a:ea typeface="SimSun" charset="0"/>
                          <a:cs typeface="SimSun" charset="0"/>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9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altLang="zh-CN" sz="2800" b="1" i="0" u="none" strike="noStrike" cap="none" normalizeH="0" baseline="0">
                          <a:ln>
                            <a:noFill/>
                          </a:ln>
                          <a:solidFill>
                            <a:schemeClr val="tx1"/>
                          </a:solidFill>
                          <a:effectLst/>
                          <a:latin typeface="Comic Sans MS" charset="0"/>
                          <a:ea typeface="SimSun" charset="0"/>
                          <a:cs typeface="SimSun" charset="0"/>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50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altLang="zh-CN" sz="2800" b="1" i="0" u="none" strike="noStrike" cap="none" normalizeH="0" baseline="0">
                          <a:ln>
                            <a:noFill/>
                          </a:ln>
                          <a:solidFill>
                            <a:schemeClr val="tx1"/>
                          </a:solidFill>
                          <a:effectLst/>
                          <a:latin typeface="Comic Sans MS" charset="0"/>
                          <a:ea typeface="SimSun" charset="0"/>
                          <a:cs typeface="SimSun" charset="0"/>
                        </a:rPr>
                        <a:t>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9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altLang="zh-CN" sz="2800" b="1" i="0" u="none" strike="noStrike" cap="none" normalizeH="0" baseline="0">
                          <a:ln>
                            <a:noFill/>
                          </a:ln>
                          <a:solidFill>
                            <a:schemeClr val="tx1"/>
                          </a:solidFill>
                          <a:effectLst/>
                          <a:latin typeface="Comic Sans MS" charset="0"/>
                          <a:ea typeface="SimSun" charset="0"/>
                          <a:cs typeface="SimSun" charset="0"/>
                        </a:rPr>
                        <a:t>Combine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zh-CN" sz="2800" b="1" i="0" u="none" strike="noStrike" cap="none" normalizeH="0" baseline="0">
                        <a:ln>
                          <a:noFill/>
                        </a:ln>
                        <a:solidFill>
                          <a:schemeClr val="tx1"/>
                        </a:solidFill>
                        <a:effectLst/>
                        <a:latin typeface="Comic Sans MS" charset="0"/>
                        <a:ea typeface="SimSun" charset="0"/>
                        <a:cs typeface="SimSun"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2366" name="Object 106">
            <a:extLst>
              <a:ext uri="{FF2B5EF4-FFF2-40B4-BE49-F238E27FC236}">
                <a16:creationId xmlns:a16="http://schemas.microsoft.com/office/drawing/2014/main" id="{DA00D80F-A03C-4BD2-97CF-E4EFB2E9FB9A}"/>
              </a:ext>
            </a:extLst>
          </p:cNvPr>
          <p:cNvGraphicFramePr>
            <a:graphicFrameLocks noChangeAspect="1"/>
          </p:cNvGraphicFramePr>
          <p:nvPr/>
        </p:nvGraphicFramePr>
        <p:xfrm>
          <a:off x="3546475" y="1776413"/>
          <a:ext cx="838200" cy="698500"/>
        </p:xfrm>
        <a:graphic>
          <a:graphicData uri="http://schemas.openxmlformats.org/presentationml/2006/ole">
            <mc:AlternateContent xmlns:mc="http://schemas.openxmlformats.org/markup-compatibility/2006">
              <mc:Choice xmlns:v="urn:schemas-microsoft-com:vml" Requires="v">
                <p:oleObj spid="_x0000_s1761" name="Photo Editor Photo" r:id="rId4" imgW="1486107" imgH="1238423" progId="MSPhotoEd.3">
                  <p:embed/>
                </p:oleObj>
              </mc:Choice>
              <mc:Fallback>
                <p:oleObj name="Photo Editor Photo" r:id="rId4" imgW="1486107" imgH="1238423" progId="MSPhotoEd.3">
                  <p:embed/>
                  <p:pic>
                    <p:nvPicPr>
                      <p:cNvPr id="12366" name="Object 106">
                        <a:extLst>
                          <a:ext uri="{FF2B5EF4-FFF2-40B4-BE49-F238E27FC236}">
                            <a16:creationId xmlns:a16="http://schemas.microsoft.com/office/drawing/2014/main" id="{DA00D80F-A03C-4BD2-97CF-E4EFB2E9FB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6475" y="1776413"/>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367" name="Object 107">
            <a:extLst>
              <a:ext uri="{FF2B5EF4-FFF2-40B4-BE49-F238E27FC236}">
                <a16:creationId xmlns:a16="http://schemas.microsoft.com/office/drawing/2014/main" id="{6142970E-0D52-4575-BA87-B347FF02D6BD}"/>
              </a:ext>
            </a:extLst>
          </p:cNvPr>
          <p:cNvGraphicFramePr>
            <a:graphicFrameLocks noChangeAspect="1"/>
          </p:cNvGraphicFramePr>
          <p:nvPr/>
        </p:nvGraphicFramePr>
        <p:xfrm>
          <a:off x="6488113" y="1787525"/>
          <a:ext cx="838200" cy="698500"/>
        </p:xfrm>
        <a:graphic>
          <a:graphicData uri="http://schemas.openxmlformats.org/presentationml/2006/ole">
            <mc:AlternateContent xmlns:mc="http://schemas.openxmlformats.org/markup-compatibility/2006">
              <mc:Choice xmlns:v="urn:schemas-microsoft-com:vml" Requires="v">
                <p:oleObj spid="_x0000_s1762" name="Photo Editor Photo" r:id="rId6" imgW="1486107" imgH="1238423" progId="MSPhotoEd.3">
                  <p:embed/>
                </p:oleObj>
              </mc:Choice>
              <mc:Fallback>
                <p:oleObj name="Photo Editor Photo" r:id="rId6" imgW="1486107" imgH="1238423" progId="MSPhotoEd.3">
                  <p:embed/>
                  <p:pic>
                    <p:nvPicPr>
                      <p:cNvPr id="12367" name="Object 107">
                        <a:extLst>
                          <a:ext uri="{FF2B5EF4-FFF2-40B4-BE49-F238E27FC236}">
                            <a16:creationId xmlns:a16="http://schemas.microsoft.com/office/drawing/2014/main" id="{6142970E-0D52-4575-BA87-B347FF02D6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8113" y="1787525"/>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368" name="Object 108">
            <a:extLst>
              <a:ext uri="{FF2B5EF4-FFF2-40B4-BE49-F238E27FC236}">
                <a16:creationId xmlns:a16="http://schemas.microsoft.com/office/drawing/2014/main" id="{0725BDEA-773C-47D8-A0C9-BB5DB292F058}"/>
              </a:ext>
            </a:extLst>
          </p:cNvPr>
          <p:cNvGraphicFramePr>
            <a:graphicFrameLocks noChangeAspect="1"/>
          </p:cNvGraphicFramePr>
          <p:nvPr/>
        </p:nvGraphicFramePr>
        <p:xfrm>
          <a:off x="7443788" y="1793875"/>
          <a:ext cx="838200" cy="698500"/>
        </p:xfrm>
        <a:graphic>
          <a:graphicData uri="http://schemas.openxmlformats.org/presentationml/2006/ole">
            <mc:AlternateContent xmlns:mc="http://schemas.openxmlformats.org/markup-compatibility/2006">
              <mc:Choice xmlns:v="urn:schemas-microsoft-com:vml" Requires="v">
                <p:oleObj spid="_x0000_s1763" name="Photo Editor Photo" r:id="rId7" imgW="1486107" imgH="1238423" progId="MSPhotoEd.3">
                  <p:embed/>
                </p:oleObj>
              </mc:Choice>
              <mc:Fallback>
                <p:oleObj name="Photo Editor Photo" r:id="rId7" imgW="1486107" imgH="1238423" progId="MSPhotoEd.3">
                  <p:embed/>
                  <p:pic>
                    <p:nvPicPr>
                      <p:cNvPr id="12368" name="Object 108">
                        <a:extLst>
                          <a:ext uri="{FF2B5EF4-FFF2-40B4-BE49-F238E27FC236}">
                            <a16:creationId xmlns:a16="http://schemas.microsoft.com/office/drawing/2014/main" id="{0725BDEA-773C-47D8-A0C9-BB5DB292F0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3788" y="1793875"/>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369" name="Object 110">
            <a:extLst>
              <a:ext uri="{FF2B5EF4-FFF2-40B4-BE49-F238E27FC236}">
                <a16:creationId xmlns:a16="http://schemas.microsoft.com/office/drawing/2014/main" id="{10C2B005-1A7D-478F-97C9-94C662189E75}"/>
              </a:ext>
            </a:extLst>
          </p:cNvPr>
          <p:cNvGraphicFramePr>
            <a:graphicFrameLocks noChangeAspect="1"/>
          </p:cNvGraphicFramePr>
          <p:nvPr/>
        </p:nvGraphicFramePr>
        <p:xfrm>
          <a:off x="5691188" y="1835150"/>
          <a:ext cx="533400" cy="533400"/>
        </p:xfrm>
        <a:graphic>
          <a:graphicData uri="http://schemas.openxmlformats.org/presentationml/2006/ole">
            <mc:AlternateContent xmlns:mc="http://schemas.openxmlformats.org/markup-compatibility/2006">
              <mc:Choice xmlns:v="urn:schemas-microsoft-com:vml" Requires="v">
                <p:oleObj spid="_x0000_s1764" name="Photo Editor Photo" r:id="rId8" imgW="980952" imgH="980952" progId="MSPhotoEd.3">
                  <p:embed/>
                </p:oleObj>
              </mc:Choice>
              <mc:Fallback>
                <p:oleObj name="Photo Editor Photo" r:id="rId8" imgW="980952" imgH="980952" progId="MSPhotoEd.3">
                  <p:embed/>
                  <p:pic>
                    <p:nvPicPr>
                      <p:cNvPr id="12369" name="Object 110">
                        <a:extLst>
                          <a:ext uri="{FF2B5EF4-FFF2-40B4-BE49-F238E27FC236}">
                            <a16:creationId xmlns:a16="http://schemas.microsoft.com/office/drawing/2014/main" id="{10C2B005-1A7D-478F-97C9-94C662189E7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91188" y="1835150"/>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370" name="Object 111">
            <a:extLst>
              <a:ext uri="{FF2B5EF4-FFF2-40B4-BE49-F238E27FC236}">
                <a16:creationId xmlns:a16="http://schemas.microsoft.com/office/drawing/2014/main" id="{06EC2072-3D96-42B2-9687-C1C741732E6F}"/>
              </a:ext>
            </a:extLst>
          </p:cNvPr>
          <p:cNvGraphicFramePr>
            <a:graphicFrameLocks noChangeAspect="1"/>
          </p:cNvGraphicFramePr>
          <p:nvPr/>
        </p:nvGraphicFramePr>
        <p:xfrm>
          <a:off x="4730750" y="1839913"/>
          <a:ext cx="533400" cy="533400"/>
        </p:xfrm>
        <a:graphic>
          <a:graphicData uri="http://schemas.openxmlformats.org/presentationml/2006/ole">
            <mc:AlternateContent xmlns:mc="http://schemas.openxmlformats.org/markup-compatibility/2006">
              <mc:Choice xmlns:v="urn:schemas-microsoft-com:vml" Requires="v">
                <p:oleObj spid="_x0000_s1765" name="Photo Editor Photo" r:id="rId10" imgW="980952" imgH="980952" progId="MSPhotoEd.3">
                  <p:embed/>
                </p:oleObj>
              </mc:Choice>
              <mc:Fallback>
                <p:oleObj name="Photo Editor Photo" r:id="rId10" imgW="980952" imgH="980952" progId="MSPhotoEd.3">
                  <p:embed/>
                  <p:pic>
                    <p:nvPicPr>
                      <p:cNvPr id="12370" name="Object 111">
                        <a:extLst>
                          <a:ext uri="{FF2B5EF4-FFF2-40B4-BE49-F238E27FC236}">
                            <a16:creationId xmlns:a16="http://schemas.microsoft.com/office/drawing/2014/main" id="{06EC2072-3D96-42B2-9687-C1C741732E6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30750" y="1839913"/>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371" name="Object 112">
            <a:extLst>
              <a:ext uri="{FF2B5EF4-FFF2-40B4-BE49-F238E27FC236}">
                <a16:creationId xmlns:a16="http://schemas.microsoft.com/office/drawing/2014/main" id="{EAF5FAA5-D889-4FFD-A79F-83D4B00AD7EB}"/>
              </a:ext>
            </a:extLst>
          </p:cNvPr>
          <p:cNvGraphicFramePr>
            <a:graphicFrameLocks noChangeAspect="1"/>
          </p:cNvGraphicFramePr>
          <p:nvPr/>
        </p:nvGraphicFramePr>
        <p:xfrm>
          <a:off x="8597900" y="1804988"/>
          <a:ext cx="533400" cy="533400"/>
        </p:xfrm>
        <a:graphic>
          <a:graphicData uri="http://schemas.openxmlformats.org/presentationml/2006/ole">
            <mc:AlternateContent xmlns:mc="http://schemas.openxmlformats.org/markup-compatibility/2006">
              <mc:Choice xmlns:v="urn:schemas-microsoft-com:vml" Requires="v">
                <p:oleObj spid="_x0000_s1766" name="Photo Editor Photo" r:id="rId11" imgW="980952" imgH="980952" progId="MSPhotoEd.3">
                  <p:embed/>
                </p:oleObj>
              </mc:Choice>
              <mc:Fallback>
                <p:oleObj name="Photo Editor Photo" r:id="rId11" imgW="980952" imgH="980952" progId="MSPhotoEd.3">
                  <p:embed/>
                  <p:pic>
                    <p:nvPicPr>
                      <p:cNvPr id="12371" name="Object 112">
                        <a:extLst>
                          <a:ext uri="{FF2B5EF4-FFF2-40B4-BE49-F238E27FC236}">
                            <a16:creationId xmlns:a16="http://schemas.microsoft.com/office/drawing/2014/main" id="{EAF5FAA5-D889-4FFD-A79F-83D4B00AD7E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97900" y="1804988"/>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372" name="Object 113">
            <a:extLst>
              <a:ext uri="{FF2B5EF4-FFF2-40B4-BE49-F238E27FC236}">
                <a16:creationId xmlns:a16="http://schemas.microsoft.com/office/drawing/2014/main" id="{C4440659-506B-47A7-BD29-C2462EB68398}"/>
              </a:ext>
            </a:extLst>
          </p:cNvPr>
          <p:cNvGraphicFramePr>
            <a:graphicFrameLocks noChangeAspect="1"/>
          </p:cNvGraphicFramePr>
          <p:nvPr/>
        </p:nvGraphicFramePr>
        <p:xfrm>
          <a:off x="9586913" y="1822450"/>
          <a:ext cx="533400" cy="533400"/>
        </p:xfrm>
        <a:graphic>
          <a:graphicData uri="http://schemas.openxmlformats.org/presentationml/2006/ole">
            <mc:AlternateContent xmlns:mc="http://schemas.openxmlformats.org/markup-compatibility/2006">
              <mc:Choice xmlns:v="urn:schemas-microsoft-com:vml" Requires="v">
                <p:oleObj spid="_x0000_s1767" name="Photo Editor Photo" r:id="rId12" imgW="980952" imgH="980952" progId="MSPhotoEd.3">
                  <p:embed/>
                </p:oleObj>
              </mc:Choice>
              <mc:Fallback>
                <p:oleObj name="Photo Editor Photo" r:id="rId12" imgW="980952" imgH="980952" progId="MSPhotoEd.3">
                  <p:embed/>
                  <p:pic>
                    <p:nvPicPr>
                      <p:cNvPr id="12372" name="Object 113">
                        <a:extLst>
                          <a:ext uri="{FF2B5EF4-FFF2-40B4-BE49-F238E27FC236}">
                            <a16:creationId xmlns:a16="http://schemas.microsoft.com/office/drawing/2014/main" id="{C4440659-506B-47A7-BD29-C2462EB6839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86913" y="1822450"/>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37389" name="Object 141">
            <a:extLst>
              <a:ext uri="{FF2B5EF4-FFF2-40B4-BE49-F238E27FC236}">
                <a16:creationId xmlns:a16="http://schemas.microsoft.com/office/drawing/2014/main" id="{7C9D477B-EBEA-4AE0-9317-4A5474582ADB}"/>
              </a:ext>
            </a:extLst>
          </p:cNvPr>
          <p:cNvGraphicFramePr>
            <a:graphicFrameLocks noChangeAspect="1"/>
          </p:cNvGraphicFramePr>
          <p:nvPr/>
        </p:nvGraphicFramePr>
        <p:xfrm>
          <a:off x="3581400" y="5702300"/>
          <a:ext cx="838200" cy="698500"/>
        </p:xfrm>
        <a:graphic>
          <a:graphicData uri="http://schemas.openxmlformats.org/presentationml/2006/ole">
            <mc:AlternateContent xmlns:mc="http://schemas.openxmlformats.org/markup-compatibility/2006">
              <mc:Choice xmlns:v="urn:schemas-microsoft-com:vml" Requires="v">
                <p:oleObj spid="_x0000_s1768" name="Photo Editor Photo" r:id="rId13" imgW="1486107" imgH="1238423" progId="MSPhotoEd.3">
                  <p:embed/>
                </p:oleObj>
              </mc:Choice>
              <mc:Fallback>
                <p:oleObj name="Photo Editor Photo" r:id="rId13" imgW="1486107" imgH="1238423" progId="MSPhotoEd.3">
                  <p:embed/>
                  <p:pic>
                    <p:nvPicPr>
                      <p:cNvPr id="437389" name="Object 141">
                        <a:extLst>
                          <a:ext uri="{FF2B5EF4-FFF2-40B4-BE49-F238E27FC236}">
                            <a16:creationId xmlns:a16="http://schemas.microsoft.com/office/drawing/2014/main" id="{7C9D477B-EBEA-4AE0-9317-4A5474582A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5702300"/>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37394" name="Object 146">
            <a:extLst>
              <a:ext uri="{FF2B5EF4-FFF2-40B4-BE49-F238E27FC236}">
                <a16:creationId xmlns:a16="http://schemas.microsoft.com/office/drawing/2014/main" id="{72015160-5769-4065-8905-E739891D59A2}"/>
              </a:ext>
            </a:extLst>
          </p:cNvPr>
          <p:cNvGraphicFramePr>
            <a:graphicFrameLocks noChangeAspect="1"/>
          </p:cNvGraphicFramePr>
          <p:nvPr/>
        </p:nvGraphicFramePr>
        <p:xfrm>
          <a:off x="4724400" y="5715000"/>
          <a:ext cx="533400" cy="533400"/>
        </p:xfrm>
        <a:graphic>
          <a:graphicData uri="http://schemas.openxmlformats.org/presentationml/2006/ole">
            <mc:AlternateContent xmlns:mc="http://schemas.openxmlformats.org/markup-compatibility/2006">
              <mc:Choice xmlns:v="urn:schemas-microsoft-com:vml" Requires="v">
                <p:oleObj spid="_x0000_s1769" name="Photo Editor Photo" r:id="rId14" imgW="980952" imgH="980952" progId="MSPhotoEd.3">
                  <p:embed/>
                </p:oleObj>
              </mc:Choice>
              <mc:Fallback>
                <p:oleObj name="Photo Editor Photo" r:id="rId14" imgW="980952" imgH="980952" progId="MSPhotoEd.3">
                  <p:embed/>
                  <p:pic>
                    <p:nvPicPr>
                      <p:cNvPr id="437394" name="Object 146">
                        <a:extLst>
                          <a:ext uri="{FF2B5EF4-FFF2-40B4-BE49-F238E27FC236}">
                            <a16:creationId xmlns:a16="http://schemas.microsoft.com/office/drawing/2014/main" id="{72015160-5769-4065-8905-E739891D59A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4400" y="5715000"/>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37405" name="Object 157">
            <a:extLst>
              <a:ext uri="{FF2B5EF4-FFF2-40B4-BE49-F238E27FC236}">
                <a16:creationId xmlns:a16="http://schemas.microsoft.com/office/drawing/2014/main" id="{10AE1B62-EAD3-4A3B-8C59-C9C6BEAFDD32}"/>
              </a:ext>
            </a:extLst>
          </p:cNvPr>
          <p:cNvGraphicFramePr>
            <a:graphicFrameLocks noChangeAspect="1"/>
          </p:cNvGraphicFramePr>
          <p:nvPr/>
        </p:nvGraphicFramePr>
        <p:xfrm>
          <a:off x="5715000" y="5715000"/>
          <a:ext cx="533400" cy="533400"/>
        </p:xfrm>
        <a:graphic>
          <a:graphicData uri="http://schemas.openxmlformats.org/presentationml/2006/ole">
            <mc:AlternateContent xmlns:mc="http://schemas.openxmlformats.org/markup-compatibility/2006">
              <mc:Choice xmlns:v="urn:schemas-microsoft-com:vml" Requires="v">
                <p:oleObj spid="_x0000_s1770" name="Photo Editor Photo" r:id="rId15" imgW="980952" imgH="980952" progId="MSPhotoEd.3">
                  <p:embed/>
                </p:oleObj>
              </mc:Choice>
              <mc:Fallback>
                <p:oleObj name="Photo Editor Photo" r:id="rId15" imgW="980952" imgH="980952" progId="MSPhotoEd.3">
                  <p:embed/>
                  <p:pic>
                    <p:nvPicPr>
                      <p:cNvPr id="437405" name="Object 157">
                        <a:extLst>
                          <a:ext uri="{FF2B5EF4-FFF2-40B4-BE49-F238E27FC236}">
                            <a16:creationId xmlns:a16="http://schemas.microsoft.com/office/drawing/2014/main" id="{10AE1B62-EAD3-4A3B-8C59-C9C6BEAFDD3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0" y="5715000"/>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37421" name="Object 173">
            <a:extLst>
              <a:ext uri="{FF2B5EF4-FFF2-40B4-BE49-F238E27FC236}">
                <a16:creationId xmlns:a16="http://schemas.microsoft.com/office/drawing/2014/main" id="{D80BF438-2BB3-45CA-B543-B30BC9B31847}"/>
              </a:ext>
            </a:extLst>
          </p:cNvPr>
          <p:cNvGraphicFramePr>
            <a:graphicFrameLocks noChangeAspect="1"/>
          </p:cNvGraphicFramePr>
          <p:nvPr/>
        </p:nvGraphicFramePr>
        <p:xfrm>
          <a:off x="6553200" y="5715000"/>
          <a:ext cx="838200" cy="698500"/>
        </p:xfrm>
        <a:graphic>
          <a:graphicData uri="http://schemas.openxmlformats.org/presentationml/2006/ole">
            <mc:AlternateContent xmlns:mc="http://schemas.openxmlformats.org/markup-compatibility/2006">
              <mc:Choice xmlns:v="urn:schemas-microsoft-com:vml" Requires="v">
                <p:oleObj spid="_x0000_s1771" name="Photo Editor Photo" r:id="rId16" imgW="1486107" imgH="1238423" progId="MSPhotoEd.3">
                  <p:embed/>
                </p:oleObj>
              </mc:Choice>
              <mc:Fallback>
                <p:oleObj name="Photo Editor Photo" r:id="rId16" imgW="1486107" imgH="1238423" progId="MSPhotoEd.3">
                  <p:embed/>
                  <p:pic>
                    <p:nvPicPr>
                      <p:cNvPr id="437421" name="Object 173">
                        <a:extLst>
                          <a:ext uri="{FF2B5EF4-FFF2-40B4-BE49-F238E27FC236}">
                            <a16:creationId xmlns:a16="http://schemas.microsoft.com/office/drawing/2014/main" id="{D80BF438-2BB3-45CA-B543-B30BC9B318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5715000"/>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37422" name="Object 174">
            <a:extLst>
              <a:ext uri="{FF2B5EF4-FFF2-40B4-BE49-F238E27FC236}">
                <a16:creationId xmlns:a16="http://schemas.microsoft.com/office/drawing/2014/main" id="{5397545E-69B2-4378-88DD-3060DD1D9413}"/>
              </a:ext>
            </a:extLst>
          </p:cNvPr>
          <p:cNvGraphicFramePr>
            <a:graphicFrameLocks noChangeAspect="1"/>
          </p:cNvGraphicFramePr>
          <p:nvPr/>
        </p:nvGraphicFramePr>
        <p:xfrm>
          <a:off x="7543800" y="5715000"/>
          <a:ext cx="838200" cy="698500"/>
        </p:xfrm>
        <a:graphic>
          <a:graphicData uri="http://schemas.openxmlformats.org/presentationml/2006/ole">
            <mc:AlternateContent xmlns:mc="http://schemas.openxmlformats.org/markup-compatibility/2006">
              <mc:Choice xmlns:v="urn:schemas-microsoft-com:vml" Requires="v">
                <p:oleObj spid="_x0000_s1772" name="Photo Editor Photo" r:id="rId17" imgW="1486107" imgH="1238423" progId="MSPhotoEd.3">
                  <p:embed/>
                </p:oleObj>
              </mc:Choice>
              <mc:Fallback>
                <p:oleObj name="Photo Editor Photo" r:id="rId17" imgW="1486107" imgH="1238423" progId="MSPhotoEd.3">
                  <p:embed/>
                  <p:pic>
                    <p:nvPicPr>
                      <p:cNvPr id="437422" name="Object 174">
                        <a:extLst>
                          <a:ext uri="{FF2B5EF4-FFF2-40B4-BE49-F238E27FC236}">
                            <a16:creationId xmlns:a16="http://schemas.microsoft.com/office/drawing/2014/main" id="{5397545E-69B2-4378-88DD-3060DD1D94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3800" y="5715000"/>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37423" name="Object 175">
            <a:extLst>
              <a:ext uri="{FF2B5EF4-FFF2-40B4-BE49-F238E27FC236}">
                <a16:creationId xmlns:a16="http://schemas.microsoft.com/office/drawing/2014/main" id="{793DC5AD-BEC9-4033-9548-3E1BF8F2A174}"/>
              </a:ext>
            </a:extLst>
          </p:cNvPr>
          <p:cNvGraphicFramePr>
            <a:graphicFrameLocks noChangeAspect="1"/>
          </p:cNvGraphicFramePr>
          <p:nvPr/>
        </p:nvGraphicFramePr>
        <p:xfrm>
          <a:off x="8616950" y="5715000"/>
          <a:ext cx="533400" cy="533400"/>
        </p:xfrm>
        <a:graphic>
          <a:graphicData uri="http://schemas.openxmlformats.org/presentationml/2006/ole">
            <mc:AlternateContent xmlns:mc="http://schemas.openxmlformats.org/markup-compatibility/2006">
              <mc:Choice xmlns:v="urn:schemas-microsoft-com:vml" Requires="v">
                <p:oleObj spid="_x0000_s1773" name="Photo Editor Photo" r:id="rId18" imgW="980952" imgH="980952" progId="MSPhotoEd.3">
                  <p:embed/>
                </p:oleObj>
              </mc:Choice>
              <mc:Fallback>
                <p:oleObj name="Photo Editor Photo" r:id="rId18" imgW="980952" imgH="980952" progId="MSPhotoEd.3">
                  <p:embed/>
                  <p:pic>
                    <p:nvPicPr>
                      <p:cNvPr id="437423" name="Object 175">
                        <a:extLst>
                          <a:ext uri="{FF2B5EF4-FFF2-40B4-BE49-F238E27FC236}">
                            <a16:creationId xmlns:a16="http://schemas.microsoft.com/office/drawing/2014/main" id="{793DC5AD-BEC9-4033-9548-3E1BF8F2A1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16950" y="5715000"/>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37424" name="Object 176">
            <a:extLst>
              <a:ext uri="{FF2B5EF4-FFF2-40B4-BE49-F238E27FC236}">
                <a16:creationId xmlns:a16="http://schemas.microsoft.com/office/drawing/2014/main" id="{97793341-C0F9-4F2A-99F1-5F512A2DAD6E}"/>
              </a:ext>
            </a:extLst>
          </p:cNvPr>
          <p:cNvGraphicFramePr>
            <a:graphicFrameLocks noChangeAspect="1"/>
          </p:cNvGraphicFramePr>
          <p:nvPr/>
        </p:nvGraphicFramePr>
        <p:xfrm>
          <a:off x="9629775" y="5715000"/>
          <a:ext cx="533400" cy="533400"/>
        </p:xfrm>
        <a:graphic>
          <a:graphicData uri="http://schemas.openxmlformats.org/presentationml/2006/ole">
            <mc:AlternateContent xmlns:mc="http://schemas.openxmlformats.org/markup-compatibility/2006">
              <mc:Choice xmlns:v="urn:schemas-microsoft-com:vml" Requires="v">
                <p:oleObj spid="_x0000_s1774" name="Photo Editor Photo" r:id="rId19" imgW="980952" imgH="980952" progId="MSPhotoEd.3">
                  <p:embed/>
                </p:oleObj>
              </mc:Choice>
              <mc:Fallback>
                <p:oleObj name="Photo Editor Photo" r:id="rId19" imgW="980952" imgH="980952" progId="MSPhotoEd.3">
                  <p:embed/>
                  <p:pic>
                    <p:nvPicPr>
                      <p:cNvPr id="437424" name="Object 176">
                        <a:extLst>
                          <a:ext uri="{FF2B5EF4-FFF2-40B4-BE49-F238E27FC236}">
                            <a16:creationId xmlns:a16="http://schemas.microsoft.com/office/drawing/2014/main" id="{97793341-C0F9-4F2A-99F1-5F512A2DAD6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29775" y="5715000"/>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2" name="Group 203">
            <a:extLst>
              <a:ext uri="{FF2B5EF4-FFF2-40B4-BE49-F238E27FC236}">
                <a16:creationId xmlns:a16="http://schemas.microsoft.com/office/drawing/2014/main" id="{FA20876C-BFD4-4E89-9785-45396B8BEBD2}"/>
              </a:ext>
            </a:extLst>
          </p:cNvPr>
          <p:cNvGrpSpPr>
            <a:grpSpLocks/>
          </p:cNvGrpSpPr>
          <p:nvPr/>
        </p:nvGrpSpPr>
        <p:grpSpPr bwMode="auto">
          <a:xfrm>
            <a:off x="3581400" y="3709989"/>
            <a:ext cx="6553200" cy="763587"/>
            <a:chOff x="1296" y="2337"/>
            <a:chExt cx="4128" cy="481"/>
          </a:xfrm>
        </p:grpSpPr>
        <p:graphicFrame>
          <p:nvGraphicFramePr>
            <p:cNvPr id="12431" name="Object 138">
              <a:extLst>
                <a:ext uri="{FF2B5EF4-FFF2-40B4-BE49-F238E27FC236}">
                  <a16:creationId xmlns:a16="http://schemas.microsoft.com/office/drawing/2014/main" id="{6AF11890-1E1D-4F2A-B8C8-C8136BDDBC06}"/>
                </a:ext>
              </a:extLst>
            </p:cNvPr>
            <p:cNvGraphicFramePr>
              <a:graphicFrameLocks noChangeAspect="1"/>
            </p:cNvGraphicFramePr>
            <p:nvPr/>
          </p:nvGraphicFramePr>
          <p:xfrm>
            <a:off x="1296" y="2352"/>
            <a:ext cx="528" cy="440"/>
          </p:xfrm>
          <a:graphic>
            <a:graphicData uri="http://schemas.openxmlformats.org/presentationml/2006/ole">
              <mc:AlternateContent xmlns:mc="http://schemas.openxmlformats.org/markup-compatibility/2006">
                <mc:Choice xmlns:v="urn:schemas-microsoft-com:vml" Requires="v">
                  <p:oleObj spid="_x0000_s1775" name="Photo Editor Photo" r:id="rId20" imgW="1486107" imgH="1238423" progId="MSPhotoEd.3">
                    <p:embed/>
                  </p:oleObj>
                </mc:Choice>
                <mc:Fallback>
                  <p:oleObj name="Photo Editor Photo" r:id="rId20" imgW="1486107" imgH="1238423" progId="MSPhotoEd.3">
                    <p:embed/>
                    <p:pic>
                      <p:nvPicPr>
                        <p:cNvPr id="12431" name="Object 138">
                          <a:extLst>
                            <a:ext uri="{FF2B5EF4-FFF2-40B4-BE49-F238E27FC236}">
                              <a16:creationId xmlns:a16="http://schemas.microsoft.com/office/drawing/2014/main" id="{6AF11890-1E1D-4F2A-B8C8-C8136BDDBC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6" y="2352"/>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432" name="Object 145">
              <a:extLst>
                <a:ext uri="{FF2B5EF4-FFF2-40B4-BE49-F238E27FC236}">
                  <a16:creationId xmlns:a16="http://schemas.microsoft.com/office/drawing/2014/main" id="{8472FD40-C048-49C0-ABE4-94014DB62CBA}"/>
                </a:ext>
              </a:extLst>
            </p:cNvPr>
            <p:cNvGraphicFramePr>
              <a:graphicFrameLocks noChangeAspect="1"/>
            </p:cNvGraphicFramePr>
            <p:nvPr/>
          </p:nvGraphicFramePr>
          <p:xfrm>
            <a:off x="2027" y="2378"/>
            <a:ext cx="336" cy="336"/>
          </p:xfrm>
          <a:graphic>
            <a:graphicData uri="http://schemas.openxmlformats.org/presentationml/2006/ole">
              <mc:AlternateContent xmlns:mc="http://schemas.openxmlformats.org/markup-compatibility/2006">
                <mc:Choice xmlns:v="urn:schemas-microsoft-com:vml" Requires="v">
                  <p:oleObj spid="_x0000_s1776" name="Photo Editor Photo" r:id="rId21" imgW="980952" imgH="980952" progId="MSPhotoEd.3">
                    <p:embed/>
                  </p:oleObj>
                </mc:Choice>
                <mc:Fallback>
                  <p:oleObj name="Photo Editor Photo" r:id="rId21" imgW="980952" imgH="980952" progId="MSPhotoEd.3">
                    <p:embed/>
                    <p:pic>
                      <p:nvPicPr>
                        <p:cNvPr id="12432" name="Object 145">
                          <a:extLst>
                            <a:ext uri="{FF2B5EF4-FFF2-40B4-BE49-F238E27FC236}">
                              <a16:creationId xmlns:a16="http://schemas.microsoft.com/office/drawing/2014/main" id="{8472FD40-C048-49C0-ABE4-94014DB62CB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2378"/>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433" name="Object 150">
              <a:extLst>
                <a:ext uri="{FF2B5EF4-FFF2-40B4-BE49-F238E27FC236}">
                  <a16:creationId xmlns:a16="http://schemas.microsoft.com/office/drawing/2014/main" id="{AF5C87CC-F30D-4A42-B551-A18CFB40A347}"/>
                </a:ext>
              </a:extLst>
            </p:cNvPr>
            <p:cNvGraphicFramePr>
              <a:graphicFrameLocks noChangeAspect="1"/>
            </p:cNvGraphicFramePr>
            <p:nvPr/>
          </p:nvGraphicFramePr>
          <p:xfrm>
            <a:off x="2544" y="2378"/>
            <a:ext cx="528" cy="440"/>
          </p:xfrm>
          <a:graphic>
            <a:graphicData uri="http://schemas.openxmlformats.org/presentationml/2006/ole">
              <mc:AlternateContent xmlns:mc="http://schemas.openxmlformats.org/markup-compatibility/2006">
                <mc:Choice xmlns:v="urn:schemas-microsoft-com:vml" Requires="v">
                  <p:oleObj spid="_x0000_s1777" name="Photo Editor Photo" r:id="rId22" imgW="1486107" imgH="1238423" progId="MSPhotoEd.3">
                    <p:embed/>
                  </p:oleObj>
                </mc:Choice>
                <mc:Fallback>
                  <p:oleObj name="Photo Editor Photo" r:id="rId22" imgW="1486107" imgH="1238423" progId="MSPhotoEd.3">
                    <p:embed/>
                    <p:pic>
                      <p:nvPicPr>
                        <p:cNvPr id="12433" name="Object 150">
                          <a:extLst>
                            <a:ext uri="{FF2B5EF4-FFF2-40B4-BE49-F238E27FC236}">
                              <a16:creationId xmlns:a16="http://schemas.microsoft.com/office/drawing/2014/main" id="{AF5C87CC-F30D-4A42-B551-A18CFB40A3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4" y="2378"/>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434" name="Object 155">
              <a:extLst>
                <a:ext uri="{FF2B5EF4-FFF2-40B4-BE49-F238E27FC236}">
                  <a16:creationId xmlns:a16="http://schemas.microsoft.com/office/drawing/2014/main" id="{5972B01C-84B0-4B8A-A5BE-41E9990F4F5D}"/>
                </a:ext>
              </a:extLst>
            </p:cNvPr>
            <p:cNvGraphicFramePr>
              <a:graphicFrameLocks noChangeAspect="1"/>
            </p:cNvGraphicFramePr>
            <p:nvPr/>
          </p:nvGraphicFramePr>
          <p:xfrm>
            <a:off x="3168" y="2352"/>
            <a:ext cx="528" cy="440"/>
          </p:xfrm>
          <a:graphic>
            <a:graphicData uri="http://schemas.openxmlformats.org/presentationml/2006/ole">
              <mc:AlternateContent xmlns:mc="http://schemas.openxmlformats.org/markup-compatibility/2006">
                <mc:Choice xmlns:v="urn:schemas-microsoft-com:vml" Requires="v">
                  <p:oleObj spid="_x0000_s1778" name="Photo Editor Photo" r:id="rId23" imgW="1486107" imgH="1238423" progId="MSPhotoEd.3">
                    <p:embed/>
                  </p:oleObj>
                </mc:Choice>
                <mc:Fallback>
                  <p:oleObj name="Photo Editor Photo" r:id="rId23" imgW="1486107" imgH="1238423" progId="MSPhotoEd.3">
                    <p:embed/>
                    <p:pic>
                      <p:nvPicPr>
                        <p:cNvPr id="12434" name="Object 155">
                          <a:extLst>
                            <a:ext uri="{FF2B5EF4-FFF2-40B4-BE49-F238E27FC236}">
                              <a16:creationId xmlns:a16="http://schemas.microsoft.com/office/drawing/2014/main" id="{5972B01C-84B0-4B8A-A5BE-41E9990F4F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8" y="2352"/>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435" name="Object 163">
              <a:extLst>
                <a:ext uri="{FF2B5EF4-FFF2-40B4-BE49-F238E27FC236}">
                  <a16:creationId xmlns:a16="http://schemas.microsoft.com/office/drawing/2014/main" id="{CA0579A0-CDEF-4480-B6FD-D6FCC8B458E9}"/>
                </a:ext>
              </a:extLst>
            </p:cNvPr>
            <p:cNvGraphicFramePr>
              <a:graphicFrameLocks noChangeAspect="1"/>
            </p:cNvGraphicFramePr>
            <p:nvPr/>
          </p:nvGraphicFramePr>
          <p:xfrm>
            <a:off x="3840" y="2400"/>
            <a:ext cx="336" cy="336"/>
          </p:xfrm>
          <a:graphic>
            <a:graphicData uri="http://schemas.openxmlformats.org/presentationml/2006/ole">
              <mc:AlternateContent xmlns:mc="http://schemas.openxmlformats.org/markup-compatibility/2006">
                <mc:Choice xmlns:v="urn:schemas-microsoft-com:vml" Requires="v">
                  <p:oleObj spid="_x0000_s1779" name="Photo Editor Photo" r:id="rId24" imgW="980952" imgH="980952" progId="MSPhotoEd.3">
                    <p:embed/>
                  </p:oleObj>
                </mc:Choice>
                <mc:Fallback>
                  <p:oleObj name="Photo Editor Photo" r:id="rId24" imgW="980952" imgH="980952" progId="MSPhotoEd.3">
                    <p:embed/>
                    <p:pic>
                      <p:nvPicPr>
                        <p:cNvPr id="12435" name="Object 163">
                          <a:extLst>
                            <a:ext uri="{FF2B5EF4-FFF2-40B4-BE49-F238E27FC236}">
                              <a16:creationId xmlns:a16="http://schemas.microsoft.com/office/drawing/2014/main" id="{CA0579A0-CDEF-4480-B6FD-D6FCC8B458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40" y="2400"/>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436" name="Object 170">
              <a:extLst>
                <a:ext uri="{FF2B5EF4-FFF2-40B4-BE49-F238E27FC236}">
                  <a16:creationId xmlns:a16="http://schemas.microsoft.com/office/drawing/2014/main" id="{87730B23-F4E9-40A7-974E-0D1441FA2A54}"/>
                </a:ext>
              </a:extLst>
            </p:cNvPr>
            <p:cNvGraphicFramePr>
              <a:graphicFrameLocks noChangeAspect="1"/>
            </p:cNvGraphicFramePr>
            <p:nvPr/>
          </p:nvGraphicFramePr>
          <p:xfrm>
            <a:off x="4405" y="2337"/>
            <a:ext cx="528" cy="440"/>
          </p:xfrm>
          <a:graphic>
            <a:graphicData uri="http://schemas.openxmlformats.org/presentationml/2006/ole">
              <mc:AlternateContent xmlns:mc="http://schemas.openxmlformats.org/markup-compatibility/2006">
                <mc:Choice xmlns:v="urn:schemas-microsoft-com:vml" Requires="v">
                  <p:oleObj spid="_x0000_s1780" name="Photo Editor Photo" r:id="rId25" imgW="1486107" imgH="1238423" progId="MSPhotoEd.3">
                    <p:embed/>
                  </p:oleObj>
                </mc:Choice>
                <mc:Fallback>
                  <p:oleObj name="Photo Editor Photo" r:id="rId25" imgW="1486107" imgH="1238423" progId="MSPhotoEd.3">
                    <p:embed/>
                    <p:pic>
                      <p:nvPicPr>
                        <p:cNvPr id="12436" name="Object 170">
                          <a:extLst>
                            <a:ext uri="{FF2B5EF4-FFF2-40B4-BE49-F238E27FC236}">
                              <a16:creationId xmlns:a16="http://schemas.microsoft.com/office/drawing/2014/main" id="{87730B23-F4E9-40A7-974E-0D1441FA2A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5" y="2337"/>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437" name="Object 177">
              <a:extLst>
                <a:ext uri="{FF2B5EF4-FFF2-40B4-BE49-F238E27FC236}">
                  <a16:creationId xmlns:a16="http://schemas.microsoft.com/office/drawing/2014/main" id="{359CD0A5-984D-43C2-A1E6-B658DA7C4F4B}"/>
                </a:ext>
              </a:extLst>
            </p:cNvPr>
            <p:cNvGraphicFramePr>
              <a:graphicFrameLocks noChangeAspect="1"/>
            </p:cNvGraphicFramePr>
            <p:nvPr/>
          </p:nvGraphicFramePr>
          <p:xfrm>
            <a:off x="5088" y="2400"/>
            <a:ext cx="336" cy="336"/>
          </p:xfrm>
          <a:graphic>
            <a:graphicData uri="http://schemas.openxmlformats.org/presentationml/2006/ole">
              <mc:AlternateContent xmlns:mc="http://schemas.openxmlformats.org/markup-compatibility/2006">
                <mc:Choice xmlns:v="urn:schemas-microsoft-com:vml" Requires="v">
                  <p:oleObj spid="_x0000_s1781" name="Photo Editor Photo" r:id="rId26" imgW="980952" imgH="980952" progId="MSPhotoEd.3">
                    <p:embed/>
                  </p:oleObj>
                </mc:Choice>
                <mc:Fallback>
                  <p:oleObj name="Photo Editor Photo" r:id="rId26" imgW="980952" imgH="980952" progId="MSPhotoEd.3">
                    <p:embed/>
                    <p:pic>
                      <p:nvPicPr>
                        <p:cNvPr id="12437" name="Object 177">
                          <a:extLst>
                            <a:ext uri="{FF2B5EF4-FFF2-40B4-BE49-F238E27FC236}">
                              <a16:creationId xmlns:a16="http://schemas.microsoft.com/office/drawing/2014/main" id="{359CD0A5-984D-43C2-A1E6-B658DA7C4F4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88" y="2400"/>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3" name="Group 205">
            <a:extLst>
              <a:ext uri="{FF2B5EF4-FFF2-40B4-BE49-F238E27FC236}">
                <a16:creationId xmlns:a16="http://schemas.microsoft.com/office/drawing/2014/main" id="{355D8067-611F-453B-978A-873D477DD533}"/>
              </a:ext>
            </a:extLst>
          </p:cNvPr>
          <p:cNvGrpSpPr>
            <a:grpSpLocks/>
          </p:cNvGrpSpPr>
          <p:nvPr/>
        </p:nvGrpSpPr>
        <p:grpSpPr bwMode="auto">
          <a:xfrm>
            <a:off x="3605214" y="4378326"/>
            <a:ext cx="6529387" cy="727075"/>
            <a:chOff x="1311" y="2758"/>
            <a:chExt cx="4113" cy="458"/>
          </a:xfrm>
        </p:grpSpPr>
        <p:graphicFrame>
          <p:nvGraphicFramePr>
            <p:cNvPr id="12424" name="Object 139">
              <a:extLst>
                <a:ext uri="{FF2B5EF4-FFF2-40B4-BE49-F238E27FC236}">
                  <a16:creationId xmlns:a16="http://schemas.microsoft.com/office/drawing/2014/main" id="{7D8ACE19-4CC1-413D-8469-D3610B174513}"/>
                </a:ext>
              </a:extLst>
            </p:cNvPr>
            <p:cNvGraphicFramePr>
              <a:graphicFrameLocks noChangeAspect="1"/>
            </p:cNvGraphicFramePr>
            <p:nvPr/>
          </p:nvGraphicFramePr>
          <p:xfrm>
            <a:off x="1311" y="2776"/>
            <a:ext cx="528" cy="440"/>
          </p:xfrm>
          <a:graphic>
            <a:graphicData uri="http://schemas.openxmlformats.org/presentationml/2006/ole">
              <mc:AlternateContent xmlns:mc="http://schemas.openxmlformats.org/markup-compatibility/2006">
                <mc:Choice xmlns:v="urn:schemas-microsoft-com:vml" Requires="v">
                  <p:oleObj spid="_x0000_s1782" name="Photo Editor Photo" r:id="rId27" imgW="1486107" imgH="1238423" progId="MSPhotoEd.3">
                    <p:embed/>
                  </p:oleObj>
                </mc:Choice>
                <mc:Fallback>
                  <p:oleObj name="Photo Editor Photo" r:id="rId27" imgW="1486107" imgH="1238423" progId="MSPhotoEd.3">
                    <p:embed/>
                    <p:pic>
                      <p:nvPicPr>
                        <p:cNvPr id="12424" name="Object 139">
                          <a:extLst>
                            <a:ext uri="{FF2B5EF4-FFF2-40B4-BE49-F238E27FC236}">
                              <a16:creationId xmlns:a16="http://schemas.microsoft.com/office/drawing/2014/main" id="{7D8ACE19-4CC1-413D-8469-D3610B1745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1" y="2776"/>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425" name="Object 147">
              <a:extLst>
                <a:ext uri="{FF2B5EF4-FFF2-40B4-BE49-F238E27FC236}">
                  <a16:creationId xmlns:a16="http://schemas.microsoft.com/office/drawing/2014/main" id="{0FA8F8F0-28CE-41DE-BB7E-A12A41217C60}"/>
                </a:ext>
              </a:extLst>
            </p:cNvPr>
            <p:cNvGraphicFramePr>
              <a:graphicFrameLocks noChangeAspect="1"/>
            </p:cNvGraphicFramePr>
            <p:nvPr/>
          </p:nvGraphicFramePr>
          <p:xfrm>
            <a:off x="2042" y="2773"/>
            <a:ext cx="336" cy="336"/>
          </p:xfrm>
          <a:graphic>
            <a:graphicData uri="http://schemas.openxmlformats.org/presentationml/2006/ole">
              <mc:AlternateContent xmlns:mc="http://schemas.openxmlformats.org/markup-compatibility/2006">
                <mc:Choice xmlns:v="urn:schemas-microsoft-com:vml" Requires="v">
                  <p:oleObj spid="_x0000_s1783" name="Photo Editor Photo" r:id="rId28" imgW="980952" imgH="980952" progId="MSPhotoEd.3">
                    <p:embed/>
                  </p:oleObj>
                </mc:Choice>
                <mc:Fallback>
                  <p:oleObj name="Photo Editor Photo" r:id="rId28" imgW="980952" imgH="980952" progId="MSPhotoEd.3">
                    <p:embed/>
                    <p:pic>
                      <p:nvPicPr>
                        <p:cNvPr id="12425" name="Object 147">
                          <a:extLst>
                            <a:ext uri="{FF2B5EF4-FFF2-40B4-BE49-F238E27FC236}">
                              <a16:creationId xmlns:a16="http://schemas.microsoft.com/office/drawing/2014/main" id="{0FA8F8F0-28CE-41DE-BB7E-A12A41217C6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42" y="2773"/>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426" name="Object 154">
              <a:extLst>
                <a:ext uri="{FF2B5EF4-FFF2-40B4-BE49-F238E27FC236}">
                  <a16:creationId xmlns:a16="http://schemas.microsoft.com/office/drawing/2014/main" id="{F23CE1AC-BB04-4E48-81C8-F4A28881BDFF}"/>
                </a:ext>
              </a:extLst>
            </p:cNvPr>
            <p:cNvGraphicFramePr>
              <a:graphicFrameLocks noChangeAspect="1"/>
            </p:cNvGraphicFramePr>
            <p:nvPr/>
          </p:nvGraphicFramePr>
          <p:xfrm>
            <a:off x="2544" y="2758"/>
            <a:ext cx="528" cy="440"/>
          </p:xfrm>
          <a:graphic>
            <a:graphicData uri="http://schemas.openxmlformats.org/presentationml/2006/ole">
              <mc:AlternateContent xmlns:mc="http://schemas.openxmlformats.org/markup-compatibility/2006">
                <mc:Choice xmlns:v="urn:schemas-microsoft-com:vml" Requires="v">
                  <p:oleObj spid="_x0000_s1784" name="Photo Editor Photo" r:id="rId29" imgW="1486107" imgH="1238423" progId="MSPhotoEd.3">
                    <p:embed/>
                  </p:oleObj>
                </mc:Choice>
                <mc:Fallback>
                  <p:oleObj name="Photo Editor Photo" r:id="rId29" imgW="1486107" imgH="1238423" progId="MSPhotoEd.3">
                    <p:embed/>
                    <p:pic>
                      <p:nvPicPr>
                        <p:cNvPr id="12426" name="Object 154">
                          <a:extLst>
                            <a:ext uri="{FF2B5EF4-FFF2-40B4-BE49-F238E27FC236}">
                              <a16:creationId xmlns:a16="http://schemas.microsoft.com/office/drawing/2014/main" id="{F23CE1AC-BB04-4E48-81C8-F4A28881BD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4" y="2758"/>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427" name="Object 161">
              <a:extLst>
                <a:ext uri="{FF2B5EF4-FFF2-40B4-BE49-F238E27FC236}">
                  <a16:creationId xmlns:a16="http://schemas.microsoft.com/office/drawing/2014/main" id="{981ABDB3-4DC1-438C-892B-5CF46CA3B1F5}"/>
                </a:ext>
              </a:extLst>
            </p:cNvPr>
            <p:cNvGraphicFramePr>
              <a:graphicFrameLocks noChangeAspect="1"/>
            </p:cNvGraphicFramePr>
            <p:nvPr/>
          </p:nvGraphicFramePr>
          <p:xfrm>
            <a:off x="3168" y="2758"/>
            <a:ext cx="528" cy="440"/>
          </p:xfrm>
          <a:graphic>
            <a:graphicData uri="http://schemas.openxmlformats.org/presentationml/2006/ole">
              <mc:AlternateContent xmlns:mc="http://schemas.openxmlformats.org/markup-compatibility/2006">
                <mc:Choice xmlns:v="urn:schemas-microsoft-com:vml" Requires="v">
                  <p:oleObj spid="_x0000_s1785" name="Photo Editor Photo" r:id="rId30" imgW="1486107" imgH="1238423" progId="MSPhotoEd.3">
                    <p:embed/>
                  </p:oleObj>
                </mc:Choice>
                <mc:Fallback>
                  <p:oleObj name="Photo Editor Photo" r:id="rId30" imgW="1486107" imgH="1238423" progId="MSPhotoEd.3">
                    <p:embed/>
                    <p:pic>
                      <p:nvPicPr>
                        <p:cNvPr id="12427" name="Object 161">
                          <a:extLst>
                            <a:ext uri="{FF2B5EF4-FFF2-40B4-BE49-F238E27FC236}">
                              <a16:creationId xmlns:a16="http://schemas.microsoft.com/office/drawing/2014/main" id="{981ABDB3-4DC1-438C-892B-5CF46CA3B1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8" y="2758"/>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428" name="Object 164">
              <a:extLst>
                <a:ext uri="{FF2B5EF4-FFF2-40B4-BE49-F238E27FC236}">
                  <a16:creationId xmlns:a16="http://schemas.microsoft.com/office/drawing/2014/main" id="{DC8F2D9E-2A13-4D03-A2A7-5DF314E552F4}"/>
                </a:ext>
              </a:extLst>
            </p:cNvPr>
            <p:cNvGraphicFramePr>
              <a:graphicFrameLocks noChangeAspect="1"/>
            </p:cNvGraphicFramePr>
            <p:nvPr/>
          </p:nvGraphicFramePr>
          <p:xfrm>
            <a:off x="3840" y="2784"/>
            <a:ext cx="336" cy="336"/>
          </p:xfrm>
          <a:graphic>
            <a:graphicData uri="http://schemas.openxmlformats.org/presentationml/2006/ole">
              <mc:AlternateContent xmlns:mc="http://schemas.openxmlformats.org/markup-compatibility/2006">
                <mc:Choice xmlns:v="urn:schemas-microsoft-com:vml" Requires="v">
                  <p:oleObj spid="_x0000_s1786" name="Photo Editor Photo" r:id="rId31" imgW="980952" imgH="980952" progId="MSPhotoEd.3">
                    <p:embed/>
                  </p:oleObj>
                </mc:Choice>
                <mc:Fallback>
                  <p:oleObj name="Photo Editor Photo" r:id="rId31" imgW="980952" imgH="980952" progId="MSPhotoEd.3">
                    <p:embed/>
                    <p:pic>
                      <p:nvPicPr>
                        <p:cNvPr id="12428" name="Object 164">
                          <a:extLst>
                            <a:ext uri="{FF2B5EF4-FFF2-40B4-BE49-F238E27FC236}">
                              <a16:creationId xmlns:a16="http://schemas.microsoft.com/office/drawing/2014/main" id="{DC8F2D9E-2A13-4D03-A2A7-5DF314E552F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40" y="2784"/>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429" name="Object 168">
              <a:extLst>
                <a:ext uri="{FF2B5EF4-FFF2-40B4-BE49-F238E27FC236}">
                  <a16:creationId xmlns:a16="http://schemas.microsoft.com/office/drawing/2014/main" id="{7CCC57D2-6BD7-4087-81BD-E045B2DC3C1D}"/>
                </a:ext>
              </a:extLst>
            </p:cNvPr>
            <p:cNvGraphicFramePr>
              <a:graphicFrameLocks noChangeAspect="1"/>
            </p:cNvGraphicFramePr>
            <p:nvPr/>
          </p:nvGraphicFramePr>
          <p:xfrm>
            <a:off x="4464" y="2784"/>
            <a:ext cx="336" cy="336"/>
          </p:xfrm>
          <a:graphic>
            <a:graphicData uri="http://schemas.openxmlformats.org/presentationml/2006/ole">
              <mc:AlternateContent xmlns:mc="http://schemas.openxmlformats.org/markup-compatibility/2006">
                <mc:Choice xmlns:v="urn:schemas-microsoft-com:vml" Requires="v">
                  <p:oleObj spid="_x0000_s1787" name="Photo Editor Photo" r:id="rId32" imgW="980952" imgH="980952" progId="MSPhotoEd.3">
                    <p:embed/>
                  </p:oleObj>
                </mc:Choice>
                <mc:Fallback>
                  <p:oleObj name="Photo Editor Photo" r:id="rId32" imgW="980952" imgH="980952" progId="MSPhotoEd.3">
                    <p:embed/>
                    <p:pic>
                      <p:nvPicPr>
                        <p:cNvPr id="12429" name="Object 168">
                          <a:extLst>
                            <a:ext uri="{FF2B5EF4-FFF2-40B4-BE49-F238E27FC236}">
                              <a16:creationId xmlns:a16="http://schemas.microsoft.com/office/drawing/2014/main" id="{7CCC57D2-6BD7-4087-81BD-E045B2DC3C1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4" y="2784"/>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430" name="Object 178">
              <a:extLst>
                <a:ext uri="{FF2B5EF4-FFF2-40B4-BE49-F238E27FC236}">
                  <a16:creationId xmlns:a16="http://schemas.microsoft.com/office/drawing/2014/main" id="{62346B86-16F6-42D1-B5D9-E8CA9887802F}"/>
                </a:ext>
              </a:extLst>
            </p:cNvPr>
            <p:cNvGraphicFramePr>
              <a:graphicFrameLocks noChangeAspect="1"/>
            </p:cNvGraphicFramePr>
            <p:nvPr/>
          </p:nvGraphicFramePr>
          <p:xfrm>
            <a:off x="5088" y="2784"/>
            <a:ext cx="336" cy="336"/>
          </p:xfrm>
          <a:graphic>
            <a:graphicData uri="http://schemas.openxmlformats.org/presentationml/2006/ole">
              <mc:AlternateContent xmlns:mc="http://schemas.openxmlformats.org/markup-compatibility/2006">
                <mc:Choice xmlns:v="urn:schemas-microsoft-com:vml" Requires="v">
                  <p:oleObj spid="_x0000_s1788" name="Photo Editor Photo" r:id="rId33" imgW="980952" imgH="980952" progId="MSPhotoEd.3">
                    <p:embed/>
                  </p:oleObj>
                </mc:Choice>
                <mc:Fallback>
                  <p:oleObj name="Photo Editor Photo" r:id="rId33" imgW="980952" imgH="980952" progId="MSPhotoEd.3">
                    <p:embed/>
                    <p:pic>
                      <p:nvPicPr>
                        <p:cNvPr id="12430" name="Object 178">
                          <a:extLst>
                            <a:ext uri="{FF2B5EF4-FFF2-40B4-BE49-F238E27FC236}">
                              <a16:creationId xmlns:a16="http://schemas.microsoft.com/office/drawing/2014/main" id="{62346B86-16F6-42D1-B5D9-E8CA9887802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88" y="2784"/>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4" name="Group 207">
            <a:extLst>
              <a:ext uri="{FF2B5EF4-FFF2-40B4-BE49-F238E27FC236}">
                <a16:creationId xmlns:a16="http://schemas.microsoft.com/office/drawing/2014/main" id="{57B16924-3C39-4CC9-B326-D05E1D12EF0F}"/>
              </a:ext>
            </a:extLst>
          </p:cNvPr>
          <p:cNvGrpSpPr>
            <a:grpSpLocks/>
          </p:cNvGrpSpPr>
          <p:nvPr/>
        </p:nvGrpSpPr>
        <p:grpSpPr bwMode="auto">
          <a:xfrm>
            <a:off x="3611563" y="5022851"/>
            <a:ext cx="6546850" cy="727075"/>
            <a:chOff x="1315" y="3164"/>
            <a:chExt cx="4124" cy="458"/>
          </a:xfrm>
        </p:grpSpPr>
        <p:graphicFrame>
          <p:nvGraphicFramePr>
            <p:cNvPr id="12417" name="Object 140">
              <a:extLst>
                <a:ext uri="{FF2B5EF4-FFF2-40B4-BE49-F238E27FC236}">
                  <a16:creationId xmlns:a16="http://schemas.microsoft.com/office/drawing/2014/main" id="{146FF067-4A68-4087-ADDE-8F5766757C1E}"/>
                </a:ext>
              </a:extLst>
            </p:cNvPr>
            <p:cNvGraphicFramePr>
              <a:graphicFrameLocks noChangeAspect="1"/>
            </p:cNvGraphicFramePr>
            <p:nvPr/>
          </p:nvGraphicFramePr>
          <p:xfrm>
            <a:off x="1315" y="3182"/>
            <a:ext cx="528" cy="440"/>
          </p:xfrm>
          <a:graphic>
            <a:graphicData uri="http://schemas.openxmlformats.org/presentationml/2006/ole">
              <mc:AlternateContent xmlns:mc="http://schemas.openxmlformats.org/markup-compatibility/2006">
                <mc:Choice xmlns:v="urn:schemas-microsoft-com:vml" Requires="v">
                  <p:oleObj spid="_x0000_s1789" name="Photo Editor Photo" r:id="rId34" imgW="1486107" imgH="1238423" progId="MSPhotoEd.3">
                    <p:embed/>
                  </p:oleObj>
                </mc:Choice>
                <mc:Fallback>
                  <p:oleObj name="Photo Editor Photo" r:id="rId34" imgW="1486107" imgH="1238423" progId="MSPhotoEd.3">
                    <p:embed/>
                    <p:pic>
                      <p:nvPicPr>
                        <p:cNvPr id="12417" name="Object 140">
                          <a:extLst>
                            <a:ext uri="{FF2B5EF4-FFF2-40B4-BE49-F238E27FC236}">
                              <a16:creationId xmlns:a16="http://schemas.microsoft.com/office/drawing/2014/main" id="{146FF067-4A68-4087-ADDE-8F5766757C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5" y="3182"/>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418" name="Object 148">
              <a:extLst>
                <a:ext uri="{FF2B5EF4-FFF2-40B4-BE49-F238E27FC236}">
                  <a16:creationId xmlns:a16="http://schemas.microsoft.com/office/drawing/2014/main" id="{080E1270-B80F-455E-8BA8-DE6FC235A8DE}"/>
                </a:ext>
              </a:extLst>
            </p:cNvPr>
            <p:cNvGraphicFramePr>
              <a:graphicFrameLocks noChangeAspect="1"/>
            </p:cNvGraphicFramePr>
            <p:nvPr/>
          </p:nvGraphicFramePr>
          <p:xfrm>
            <a:off x="1920" y="3168"/>
            <a:ext cx="528" cy="440"/>
          </p:xfrm>
          <a:graphic>
            <a:graphicData uri="http://schemas.openxmlformats.org/presentationml/2006/ole">
              <mc:AlternateContent xmlns:mc="http://schemas.openxmlformats.org/markup-compatibility/2006">
                <mc:Choice xmlns:v="urn:schemas-microsoft-com:vml" Requires="v">
                  <p:oleObj spid="_x0000_s1790" name="Photo Editor Photo" r:id="rId35" imgW="1486107" imgH="1238423" progId="MSPhotoEd.3">
                    <p:embed/>
                  </p:oleObj>
                </mc:Choice>
                <mc:Fallback>
                  <p:oleObj name="Photo Editor Photo" r:id="rId35" imgW="1486107" imgH="1238423" progId="MSPhotoEd.3">
                    <p:embed/>
                    <p:pic>
                      <p:nvPicPr>
                        <p:cNvPr id="12418" name="Object 148">
                          <a:extLst>
                            <a:ext uri="{FF2B5EF4-FFF2-40B4-BE49-F238E27FC236}">
                              <a16:creationId xmlns:a16="http://schemas.microsoft.com/office/drawing/2014/main" id="{080E1270-B80F-455E-8BA8-DE6FC235A8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 y="3168"/>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419" name="Object 152">
              <a:extLst>
                <a:ext uri="{FF2B5EF4-FFF2-40B4-BE49-F238E27FC236}">
                  <a16:creationId xmlns:a16="http://schemas.microsoft.com/office/drawing/2014/main" id="{0F7057A7-1693-41C0-AF2B-5BB3891C28EA}"/>
                </a:ext>
              </a:extLst>
            </p:cNvPr>
            <p:cNvGraphicFramePr>
              <a:graphicFrameLocks noChangeAspect="1"/>
            </p:cNvGraphicFramePr>
            <p:nvPr/>
          </p:nvGraphicFramePr>
          <p:xfrm>
            <a:off x="2629" y="3205"/>
            <a:ext cx="336" cy="336"/>
          </p:xfrm>
          <a:graphic>
            <a:graphicData uri="http://schemas.openxmlformats.org/presentationml/2006/ole">
              <mc:AlternateContent xmlns:mc="http://schemas.openxmlformats.org/markup-compatibility/2006">
                <mc:Choice xmlns:v="urn:schemas-microsoft-com:vml" Requires="v">
                  <p:oleObj spid="_x0000_s1791" name="Photo Editor Photo" r:id="rId36" imgW="980952" imgH="980952" progId="MSPhotoEd.3">
                    <p:embed/>
                  </p:oleObj>
                </mc:Choice>
                <mc:Fallback>
                  <p:oleObj name="Photo Editor Photo" r:id="rId36" imgW="980952" imgH="980952" progId="MSPhotoEd.3">
                    <p:embed/>
                    <p:pic>
                      <p:nvPicPr>
                        <p:cNvPr id="12419" name="Object 152">
                          <a:extLst>
                            <a:ext uri="{FF2B5EF4-FFF2-40B4-BE49-F238E27FC236}">
                              <a16:creationId xmlns:a16="http://schemas.microsoft.com/office/drawing/2014/main" id="{0F7057A7-1693-41C0-AF2B-5BB3891C28E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29" y="3205"/>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420" name="Object 162">
              <a:extLst>
                <a:ext uri="{FF2B5EF4-FFF2-40B4-BE49-F238E27FC236}">
                  <a16:creationId xmlns:a16="http://schemas.microsoft.com/office/drawing/2014/main" id="{7EB10681-FE6F-4A8A-AA82-3DAB97EF0FA9}"/>
                </a:ext>
              </a:extLst>
            </p:cNvPr>
            <p:cNvGraphicFramePr>
              <a:graphicFrameLocks noChangeAspect="1"/>
            </p:cNvGraphicFramePr>
            <p:nvPr/>
          </p:nvGraphicFramePr>
          <p:xfrm>
            <a:off x="3168" y="3164"/>
            <a:ext cx="528" cy="440"/>
          </p:xfrm>
          <a:graphic>
            <a:graphicData uri="http://schemas.openxmlformats.org/presentationml/2006/ole">
              <mc:AlternateContent xmlns:mc="http://schemas.openxmlformats.org/markup-compatibility/2006">
                <mc:Choice xmlns:v="urn:schemas-microsoft-com:vml" Requires="v">
                  <p:oleObj spid="_x0000_s1792" name="Photo Editor Photo" r:id="rId37" imgW="1486107" imgH="1238423" progId="MSPhotoEd.3">
                    <p:embed/>
                  </p:oleObj>
                </mc:Choice>
                <mc:Fallback>
                  <p:oleObj name="Photo Editor Photo" r:id="rId37" imgW="1486107" imgH="1238423" progId="MSPhotoEd.3">
                    <p:embed/>
                    <p:pic>
                      <p:nvPicPr>
                        <p:cNvPr id="12420" name="Object 162">
                          <a:extLst>
                            <a:ext uri="{FF2B5EF4-FFF2-40B4-BE49-F238E27FC236}">
                              <a16:creationId xmlns:a16="http://schemas.microsoft.com/office/drawing/2014/main" id="{7EB10681-FE6F-4A8A-AA82-3DAB97EF0F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8" y="3164"/>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421" name="Object 166">
              <a:extLst>
                <a:ext uri="{FF2B5EF4-FFF2-40B4-BE49-F238E27FC236}">
                  <a16:creationId xmlns:a16="http://schemas.microsoft.com/office/drawing/2014/main" id="{93B3E1C8-9B9C-4BA3-A27C-0EFD39D80065}"/>
                </a:ext>
              </a:extLst>
            </p:cNvPr>
            <p:cNvGraphicFramePr>
              <a:graphicFrameLocks noChangeAspect="1"/>
            </p:cNvGraphicFramePr>
            <p:nvPr/>
          </p:nvGraphicFramePr>
          <p:xfrm>
            <a:off x="3755" y="3168"/>
            <a:ext cx="528" cy="440"/>
          </p:xfrm>
          <a:graphic>
            <a:graphicData uri="http://schemas.openxmlformats.org/presentationml/2006/ole">
              <mc:AlternateContent xmlns:mc="http://schemas.openxmlformats.org/markup-compatibility/2006">
                <mc:Choice xmlns:v="urn:schemas-microsoft-com:vml" Requires="v">
                  <p:oleObj spid="_x0000_s1793" name="Photo Editor Photo" r:id="rId38" imgW="1486107" imgH="1238423" progId="MSPhotoEd.3">
                    <p:embed/>
                  </p:oleObj>
                </mc:Choice>
                <mc:Fallback>
                  <p:oleObj name="Photo Editor Photo" r:id="rId38" imgW="1486107" imgH="1238423" progId="MSPhotoEd.3">
                    <p:embed/>
                    <p:pic>
                      <p:nvPicPr>
                        <p:cNvPr id="12421" name="Object 166">
                          <a:extLst>
                            <a:ext uri="{FF2B5EF4-FFF2-40B4-BE49-F238E27FC236}">
                              <a16:creationId xmlns:a16="http://schemas.microsoft.com/office/drawing/2014/main" id="{93B3E1C8-9B9C-4BA3-A27C-0EFD39D800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5" y="3168"/>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422" name="Object 167">
              <a:extLst>
                <a:ext uri="{FF2B5EF4-FFF2-40B4-BE49-F238E27FC236}">
                  <a16:creationId xmlns:a16="http://schemas.microsoft.com/office/drawing/2014/main" id="{6A682F9B-7762-461F-8467-ABE31F573C9E}"/>
                </a:ext>
              </a:extLst>
            </p:cNvPr>
            <p:cNvGraphicFramePr>
              <a:graphicFrameLocks noChangeAspect="1"/>
            </p:cNvGraphicFramePr>
            <p:nvPr/>
          </p:nvGraphicFramePr>
          <p:xfrm>
            <a:off x="4368" y="3175"/>
            <a:ext cx="528" cy="440"/>
          </p:xfrm>
          <a:graphic>
            <a:graphicData uri="http://schemas.openxmlformats.org/presentationml/2006/ole">
              <mc:AlternateContent xmlns:mc="http://schemas.openxmlformats.org/markup-compatibility/2006">
                <mc:Choice xmlns:v="urn:schemas-microsoft-com:vml" Requires="v">
                  <p:oleObj spid="_x0000_s1794" name="Photo Editor Photo" r:id="rId39" imgW="1486107" imgH="1238423" progId="MSPhotoEd.3">
                    <p:embed/>
                  </p:oleObj>
                </mc:Choice>
                <mc:Fallback>
                  <p:oleObj name="Photo Editor Photo" r:id="rId39" imgW="1486107" imgH="1238423" progId="MSPhotoEd.3">
                    <p:embed/>
                    <p:pic>
                      <p:nvPicPr>
                        <p:cNvPr id="12422" name="Object 167">
                          <a:extLst>
                            <a:ext uri="{FF2B5EF4-FFF2-40B4-BE49-F238E27FC236}">
                              <a16:creationId xmlns:a16="http://schemas.microsoft.com/office/drawing/2014/main" id="{6A682F9B-7762-461F-8467-ABE31F573C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8" y="3175"/>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423" name="Object 179">
              <a:extLst>
                <a:ext uri="{FF2B5EF4-FFF2-40B4-BE49-F238E27FC236}">
                  <a16:creationId xmlns:a16="http://schemas.microsoft.com/office/drawing/2014/main" id="{32CA3109-4995-4B18-B1CE-2A0AA6667518}"/>
                </a:ext>
              </a:extLst>
            </p:cNvPr>
            <p:cNvGraphicFramePr>
              <a:graphicFrameLocks noChangeAspect="1"/>
            </p:cNvGraphicFramePr>
            <p:nvPr/>
          </p:nvGraphicFramePr>
          <p:xfrm>
            <a:off x="5103" y="3205"/>
            <a:ext cx="336" cy="336"/>
          </p:xfrm>
          <a:graphic>
            <a:graphicData uri="http://schemas.openxmlformats.org/presentationml/2006/ole">
              <mc:AlternateContent xmlns:mc="http://schemas.openxmlformats.org/markup-compatibility/2006">
                <mc:Choice xmlns:v="urn:schemas-microsoft-com:vml" Requires="v">
                  <p:oleObj spid="_x0000_s1795" name="Photo Editor Photo" r:id="rId40" imgW="980952" imgH="980952" progId="MSPhotoEd.3">
                    <p:embed/>
                  </p:oleObj>
                </mc:Choice>
                <mc:Fallback>
                  <p:oleObj name="Photo Editor Photo" r:id="rId40" imgW="980952" imgH="980952" progId="MSPhotoEd.3">
                    <p:embed/>
                    <p:pic>
                      <p:nvPicPr>
                        <p:cNvPr id="12423" name="Object 179">
                          <a:extLst>
                            <a:ext uri="{FF2B5EF4-FFF2-40B4-BE49-F238E27FC236}">
                              <a16:creationId xmlns:a16="http://schemas.microsoft.com/office/drawing/2014/main" id="{32CA3109-4995-4B18-B1CE-2A0AA666751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03" y="3205"/>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5" name="Group 201">
            <a:extLst>
              <a:ext uri="{FF2B5EF4-FFF2-40B4-BE49-F238E27FC236}">
                <a16:creationId xmlns:a16="http://schemas.microsoft.com/office/drawing/2014/main" id="{008CCECE-BD9D-4A77-875B-378BB21324FB}"/>
              </a:ext>
            </a:extLst>
          </p:cNvPr>
          <p:cNvGrpSpPr>
            <a:grpSpLocks/>
          </p:cNvGrpSpPr>
          <p:nvPr/>
        </p:nvGrpSpPr>
        <p:grpSpPr bwMode="auto">
          <a:xfrm>
            <a:off x="3733800" y="3117851"/>
            <a:ext cx="6553200" cy="715963"/>
            <a:chOff x="1392" y="1964"/>
            <a:chExt cx="4128" cy="451"/>
          </a:xfrm>
        </p:grpSpPr>
        <p:graphicFrame>
          <p:nvGraphicFramePr>
            <p:cNvPr id="12410" name="Object 142">
              <a:extLst>
                <a:ext uri="{FF2B5EF4-FFF2-40B4-BE49-F238E27FC236}">
                  <a16:creationId xmlns:a16="http://schemas.microsoft.com/office/drawing/2014/main" id="{F2F15D9A-B926-494C-8C5F-065EB60C11C1}"/>
                </a:ext>
              </a:extLst>
            </p:cNvPr>
            <p:cNvGraphicFramePr>
              <a:graphicFrameLocks noChangeAspect="1"/>
            </p:cNvGraphicFramePr>
            <p:nvPr/>
          </p:nvGraphicFramePr>
          <p:xfrm>
            <a:off x="1392" y="1968"/>
            <a:ext cx="336" cy="336"/>
          </p:xfrm>
          <a:graphic>
            <a:graphicData uri="http://schemas.openxmlformats.org/presentationml/2006/ole">
              <mc:AlternateContent xmlns:mc="http://schemas.openxmlformats.org/markup-compatibility/2006">
                <mc:Choice xmlns:v="urn:schemas-microsoft-com:vml" Requires="v">
                  <p:oleObj spid="_x0000_s1796" name="Photo Editor Photo" r:id="rId41" imgW="980952" imgH="980952" progId="MSPhotoEd.3">
                    <p:embed/>
                  </p:oleObj>
                </mc:Choice>
                <mc:Fallback>
                  <p:oleObj name="Photo Editor Photo" r:id="rId41" imgW="980952" imgH="980952" progId="MSPhotoEd.3">
                    <p:embed/>
                    <p:pic>
                      <p:nvPicPr>
                        <p:cNvPr id="12410" name="Object 142">
                          <a:extLst>
                            <a:ext uri="{FF2B5EF4-FFF2-40B4-BE49-F238E27FC236}">
                              <a16:creationId xmlns:a16="http://schemas.microsoft.com/office/drawing/2014/main" id="{F2F15D9A-B926-494C-8C5F-065EB60C11C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92" y="1968"/>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411" name="Object 143">
              <a:extLst>
                <a:ext uri="{FF2B5EF4-FFF2-40B4-BE49-F238E27FC236}">
                  <a16:creationId xmlns:a16="http://schemas.microsoft.com/office/drawing/2014/main" id="{E07076EA-41FE-4512-BDE1-8A1905D3D324}"/>
                </a:ext>
              </a:extLst>
            </p:cNvPr>
            <p:cNvGraphicFramePr>
              <a:graphicFrameLocks noChangeAspect="1"/>
            </p:cNvGraphicFramePr>
            <p:nvPr/>
          </p:nvGraphicFramePr>
          <p:xfrm>
            <a:off x="2016" y="1968"/>
            <a:ext cx="336" cy="336"/>
          </p:xfrm>
          <a:graphic>
            <a:graphicData uri="http://schemas.openxmlformats.org/presentationml/2006/ole">
              <mc:AlternateContent xmlns:mc="http://schemas.openxmlformats.org/markup-compatibility/2006">
                <mc:Choice xmlns:v="urn:schemas-microsoft-com:vml" Requires="v">
                  <p:oleObj spid="_x0000_s1797" name="Photo Editor Photo" r:id="rId42" imgW="980952" imgH="980952" progId="MSPhotoEd.3">
                    <p:embed/>
                  </p:oleObj>
                </mc:Choice>
                <mc:Fallback>
                  <p:oleObj name="Photo Editor Photo" r:id="rId42" imgW="980952" imgH="980952" progId="MSPhotoEd.3">
                    <p:embed/>
                    <p:pic>
                      <p:nvPicPr>
                        <p:cNvPr id="12411" name="Object 143">
                          <a:extLst>
                            <a:ext uri="{FF2B5EF4-FFF2-40B4-BE49-F238E27FC236}">
                              <a16:creationId xmlns:a16="http://schemas.microsoft.com/office/drawing/2014/main" id="{E07076EA-41FE-4512-BDE1-8A1905D3D32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6" y="1968"/>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412" name="Object 153">
              <a:extLst>
                <a:ext uri="{FF2B5EF4-FFF2-40B4-BE49-F238E27FC236}">
                  <a16:creationId xmlns:a16="http://schemas.microsoft.com/office/drawing/2014/main" id="{C04EC297-3F33-41BD-8141-F3E3F8C1364F}"/>
                </a:ext>
              </a:extLst>
            </p:cNvPr>
            <p:cNvGraphicFramePr>
              <a:graphicFrameLocks noChangeAspect="1"/>
            </p:cNvGraphicFramePr>
            <p:nvPr/>
          </p:nvGraphicFramePr>
          <p:xfrm>
            <a:off x="2640" y="1968"/>
            <a:ext cx="336" cy="336"/>
          </p:xfrm>
          <a:graphic>
            <a:graphicData uri="http://schemas.openxmlformats.org/presentationml/2006/ole">
              <mc:AlternateContent xmlns:mc="http://schemas.openxmlformats.org/markup-compatibility/2006">
                <mc:Choice xmlns:v="urn:schemas-microsoft-com:vml" Requires="v">
                  <p:oleObj spid="_x0000_s1798" name="Photo Editor Photo" r:id="rId43" imgW="980952" imgH="980952" progId="MSPhotoEd.3">
                    <p:embed/>
                  </p:oleObj>
                </mc:Choice>
                <mc:Fallback>
                  <p:oleObj name="Photo Editor Photo" r:id="rId43" imgW="980952" imgH="980952" progId="MSPhotoEd.3">
                    <p:embed/>
                    <p:pic>
                      <p:nvPicPr>
                        <p:cNvPr id="12412" name="Object 153">
                          <a:extLst>
                            <a:ext uri="{FF2B5EF4-FFF2-40B4-BE49-F238E27FC236}">
                              <a16:creationId xmlns:a16="http://schemas.microsoft.com/office/drawing/2014/main" id="{C04EC297-3F33-41BD-8141-F3E3F8C1364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40" y="1968"/>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413" name="Object 158">
              <a:extLst>
                <a:ext uri="{FF2B5EF4-FFF2-40B4-BE49-F238E27FC236}">
                  <a16:creationId xmlns:a16="http://schemas.microsoft.com/office/drawing/2014/main" id="{14FF91E5-F7D6-4F90-9618-5F9FBF1DD435}"/>
                </a:ext>
              </a:extLst>
            </p:cNvPr>
            <p:cNvGraphicFramePr>
              <a:graphicFrameLocks noChangeAspect="1"/>
            </p:cNvGraphicFramePr>
            <p:nvPr/>
          </p:nvGraphicFramePr>
          <p:xfrm>
            <a:off x="3264" y="1968"/>
            <a:ext cx="336" cy="336"/>
          </p:xfrm>
          <a:graphic>
            <a:graphicData uri="http://schemas.openxmlformats.org/presentationml/2006/ole">
              <mc:AlternateContent xmlns:mc="http://schemas.openxmlformats.org/markup-compatibility/2006">
                <mc:Choice xmlns:v="urn:schemas-microsoft-com:vml" Requires="v">
                  <p:oleObj spid="_x0000_s1799" name="Photo Editor Photo" r:id="rId44" imgW="980952" imgH="980952" progId="MSPhotoEd.3">
                    <p:embed/>
                  </p:oleObj>
                </mc:Choice>
                <mc:Fallback>
                  <p:oleObj name="Photo Editor Photo" r:id="rId44" imgW="980952" imgH="980952" progId="MSPhotoEd.3">
                    <p:embed/>
                    <p:pic>
                      <p:nvPicPr>
                        <p:cNvPr id="12413" name="Object 158">
                          <a:extLst>
                            <a:ext uri="{FF2B5EF4-FFF2-40B4-BE49-F238E27FC236}">
                              <a16:creationId xmlns:a16="http://schemas.microsoft.com/office/drawing/2014/main" id="{14FF91E5-F7D6-4F90-9618-5F9FBF1DD43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4" y="1968"/>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414" name="Object 165">
              <a:extLst>
                <a:ext uri="{FF2B5EF4-FFF2-40B4-BE49-F238E27FC236}">
                  <a16:creationId xmlns:a16="http://schemas.microsoft.com/office/drawing/2014/main" id="{81A7BC92-0885-4D83-B346-27F599674B07}"/>
                </a:ext>
              </a:extLst>
            </p:cNvPr>
            <p:cNvGraphicFramePr>
              <a:graphicFrameLocks noChangeAspect="1"/>
            </p:cNvGraphicFramePr>
            <p:nvPr/>
          </p:nvGraphicFramePr>
          <p:xfrm>
            <a:off x="3770" y="1975"/>
            <a:ext cx="528" cy="440"/>
          </p:xfrm>
          <a:graphic>
            <a:graphicData uri="http://schemas.openxmlformats.org/presentationml/2006/ole">
              <mc:AlternateContent xmlns:mc="http://schemas.openxmlformats.org/markup-compatibility/2006">
                <mc:Choice xmlns:v="urn:schemas-microsoft-com:vml" Requires="v">
                  <p:oleObj spid="_x0000_s1800" name="Photo Editor Photo" r:id="rId45" imgW="1486107" imgH="1238423" progId="MSPhotoEd.3">
                    <p:embed/>
                  </p:oleObj>
                </mc:Choice>
                <mc:Fallback>
                  <p:oleObj name="Photo Editor Photo" r:id="rId45" imgW="1486107" imgH="1238423" progId="MSPhotoEd.3">
                    <p:embed/>
                    <p:pic>
                      <p:nvPicPr>
                        <p:cNvPr id="12414" name="Object 165">
                          <a:extLst>
                            <a:ext uri="{FF2B5EF4-FFF2-40B4-BE49-F238E27FC236}">
                              <a16:creationId xmlns:a16="http://schemas.microsoft.com/office/drawing/2014/main" id="{81A7BC92-0885-4D83-B346-27F599674B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0" y="1975"/>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415" name="Object 169">
              <a:extLst>
                <a:ext uri="{FF2B5EF4-FFF2-40B4-BE49-F238E27FC236}">
                  <a16:creationId xmlns:a16="http://schemas.microsoft.com/office/drawing/2014/main" id="{D8778C55-5F63-444C-A22A-0855714A7D08}"/>
                </a:ext>
              </a:extLst>
            </p:cNvPr>
            <p:cNvGraphicFramePr>
              <a:graphicFrameLocks noChangeAspect="1"/>
            </p:cNvGraphicFramePr>
            <p:nvPr/>
          </p:nvGraphicFramePr>
          <p:xfrm>
            <a:off x="4464" y="1968"/>
            <a:ext cx="336" cy="336"/>
          </p:xfrm>
          <a:graphic>
            <a:graphicData uri="http://schemas.openxmlformats.org/presentationml/2006/ole">
              <mc:AlternateContent xmlns:mc="http://schemas.openxmlformats.org/markup-compatibility/2006">
                <mc:Choice xmlns:v="urn:schemas-microsoft-com:vml" Requires="v">
                  <p:oleObj spid="_x0000_s1801" name="Photo Editor Photo" r:id="rId46" imgW="980952" imgH="980952" progId="MSPhotoEd.3">
                    <p:embed/>
                  </p:oleObj>
                </mc:Choice>
                <mc:Fallback>
                  <p:oleObj name="Photo Editor Photo" r:id="rId46" imgW="980952" imgH="980952" progId="MSPhotoEd.3">
                    <p:embed/>
                    <p:pic>
                      <p:nvPicPr>
                        <p:cNvPr id="12415" name="Object 169">
                          <a:extLst>
                            <a:ext uri="{FF2B5EF4-FFF2-40B4-BE49-F238E27FC236}">
                              <a16:creationId xmlns:a16="http://schemas.microsoft.com/office/drawing/2014/main" id="{D8778C55-5F63-444C-A22A-0855714A7D0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4" y="1968"/>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416" name="Object 180">
              <a:extLst>
                <a:ext uri="{FF2B5EF4-FFF2-40B4-BE49-F238E27FC236}">
                  <a16:creationId xmlns:a16="http://schemas.microsoft.com/office/drawing/2014/main" id="{4DAC8B39-C35D-4AED-9299-28C0B0F84A70}"/>
                </a:ext>
              </a:extLst>
            </p:cNvPr>
            <p:cNvGraphicFramePr>
              <a:graphicFrameLocks noChangeAspect="1"/>
            </p:cNvGraphicFramePr>
            <p:nvPr/>
          </p:nvGraphicFramePr>
          <p:xfrm>
            <a:off x="4992" y="1964"/>
            <a:ext cx="528" cy="440"/>
          </p:xfrm>
          <a:graphic>
            <a:graphicData uri="http://schemas.openxmlformats.org/presentationml/2006/ole">
              <mc:AlternateContent xmlns:mc="http://schemas.openxmlformats.org/markup-compatibility/2006">
                <mc:Choice xmlns:v="urn:schemas-microsoft-com:vml" Requires="v">
                  <p:oleObj spid="_x0000_s1802" name="Photo Editor Photo" r:id="rId47" imgW="1486107" imgH="1238423" progId="MSPhotoEd.3">
                    <p:embed/>
                  </p:oleObj>
                </mc:Choice>
                <mc:Fallback>
                  <p:oleObj name="Photo Editor Photo" r:id="rId47" imgW="1486107" imgH="1238423" progId="MSPhotoEd.3">
                    <p:embed/>
                    <p:pic>
                      <p:nvPicPr>
                        <p:cNvPr id="12416" name="Object 180">
                          <a:extLst>
                            <a:ext uri="{FF2B5EF4-FFF2-40B4-BE49-F238E27FC236}">
                              <a16:creationId xmlns:a16="http://schemas.microsoft.com/office/drawing/2014/main" id="{4DAC8B39-C35D-4AED-9299-28C0B0F84A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2" y="1964"/>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6" name="Group 185">
            <a:extLst>
              <a:ext uri="{FF2B5EF4-FFF2-40B4-BE49-F238E27FC236}">
                <a16:creationId xmlns:a16="http://schemas.microsoft.com/office/drawing/2014/main" id="{DE223245-DD98-4A49-B9FF-056AF7E14B1B}"/>
              </a:ext>
            </a:extLst>
          </p:cNvPr>
          <p:cNvGrpSpPr>
            <a:grpSpLocks/>
          </p:cNvGrpSpPr>
          <p:nvPr/>
        </p:nvGrpSpPr>
        <p:grpSpPr bwMode="auto">
          <a:xfrm>
            <a:off x="3570288" y="2432051"/>
            <a:ext cx="6716712" cy="722313"/>
            <a:chOff x="1289" y="1532"/>
            <a:chExt cx="4231" cy="455"/>
          </a:xfrm>
        </p:grpSpPr>
        <p:graphicFrame>
          <p:nvGraphicFramePr>
            <p:cNvPr id="12403" name="Object 137">
              <a:extLst>
                <a:ext uri="{FF2B5EF4-FFF2-40B4-BE49-F238E27FC236}">
                  <a16:creationId xmlns:a16="http://schemas.microsoft.com/office/drawing/2014/main" id="{878003BC-451D-410E-B79A-64D87900CE1E}"/>
                </a:ext>
              </a:extLst>
            </p:cNvPr>
            <p:cNvGraphicFramePr>
              <a:graphicFrameLocks noChangeAspect="1"/>
            </p:cNvGraphicFramePr>
            <p:nvPr/>
          </p:nvGraphicFramePr>
          <p:xfrm>
            <a:off x="1289" y="1547"/>
            <a:ext cx="528" cy="440"/>
          </p:xfrm>
          <a:graphic>
            <a:graphicData uri="http://schemas.openxmlformats.org/presentationml/2006/ole">
              <mc:AlternateContent xmlns:mc="http://schemas.openxmlformats.org/markup-compatibility/2006">
                <mc:Choice xmlns:v="urn:schemas-microsoft-com:vml" Requires="v">
                  <p:oleObj spid="_x0000_s1803" name="Photo Editor Photo" r:id="rId48" imgW="1486107" imgH="1238423" progId="MSPhotoEd.3">
                    <p:embed/>
                  </p:oleObj>
                </mc:Choice>
                <mc:Fallback>
                  <p:oleObj name="Photo Editor Photo" r:id="rId48" imgW="1486107" imgH="1238423" progId="MSPhotoEd.3">
                    <p:embed/>
                    <p:pic>
                      <p:nvPicPr>
                        <p:cNvPr id="12403" name="Object 137">
                          <a:extLst>
                            <a:ext uri="{FF2B5EF4-FFF2-40B4-BE49-F238E27FC236}">
                              <a16:creationId xmlns:a16="http://schemas.microsoft.com/office/drawing/2014/main" id="{878003BC-451D-410E-B79A-64D87900CE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9" y="1547"/>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404" name="Object 144">
              <a:extLst>
                <a:ext uri="{FF2B5EF4-FFF2-40B4-BE49-F238E27FC236}">
                  <a16:creationId xmlns:a16="http://schemas.microsoft.com/office/drawing/2014/main" id="{74F4E723-68C1-4DC9-8754-DD5CDE31B50C}"/>
                </a:ext>
              </a:extLst>
            </p:cNvPr>
            <p:cNvGraphicFramePr>
              <a:graphicFrameLocks noChangeAspect="1"/>
            </p:cNvGraphicFramePr>
            <p:nvPr/>
          </p:nvGraphicFramePr>
          <p:xfrm>
            <a:off x="2625" y="1562"/>
            <a:ext cx="336" cy="336"/>
          </p:xfrm>
          <a:graphic>
            <a:graphicData uri="http://schemas.openxmlformats.org/presentationml/2006/ole">
              <mc:AlternateContent xmlns:mc="http://schemas.openxmlformats.org/markup-compatibility/2006">
                <mc:Choice xmlns:v="urn:schemas-microsoft-com:vml" Requires="v">
                  <p:oleObj spid="_x0000_s1804" name="Photo Editor Photo" r:id="rId49" imgW="980952" imgH="980952" progId="MSPhotoEd.3">
                    <p:embed/>
                  </p:oleObj>
                </mc:Choice>
                <mc:Fallback>
                  <p:oleObj name="Photo Editor Photo" r:id="rId49" imgW="980952" imgH="980952" progId="MSPhotoEd.3">
                    <p:embed/>
                    <p:pic>
                      <p:nvPicPr>
                        <p:cNvPr id="12404" name="Object 144">
                          <a:extLst>
                            <a:ext uri="{FF2B5EF4-FFF2-40B4-BE49-F238E27FC236}">
                              <a16:creationId xmlns:a16="http://schemas.microsoft.com/office/drawing/2014/main" id="{74F4E723-68C1-4DC9-8754-DD5CDE31B50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25" y="1562"/>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405" name="Object 149">
              <a:extLst>
                <a:ext uri="{FF2B5EF4-FFF2-40B4-BE49-F238E27FC236}">
                  <a16:creationId xmlns:a16="http://schemas.microsoft.com/office/drawing/2014/main" id="{46871CA8-B7E3-4C48-8CF4-1C10CC9D2EAC}"/>
                </a:ext>
              </a:extLst>
            </p:cNvPr>
            <p:cNvGraphicFramePr>
              <a:graphicFrameLocks noChangeAspect="1"/>
            </p:cNvGraphicFramePr>
            <p:nvPr/>
          </p:nvGraphicFramePr>
          <p:xfrm>
            <a:off x="1920" y="1536"/>
            <a:ext cx="528" cy="440"/>
          </p:xfrm>
          <a:graphic>
            <a:graphicData uri="http://schemas.openxmlformats.org/presentationml/2006/ole">
              <mc:AlternateContent xmlns:mc="http://schemas.openxmlformats.org/markup-compatibility/2006">
                <mc:Choice xmlns:v="urn:schemas-microsoft-com:vml" Requires="v">
                  <p:oleObj spid="_x0000_s1805" name="Photo Editor Photo" r:id="rId50" imgW="1486107" imgH="1238423" progId="MSPhotoEd.3">
                    <p:embed/>
                  </p:oleObj>
                </mc:Choice>
                <mc:Fallback>
                  <p:oleObj name="Photo Editor Photo" r:id="rId50" imgW="1486107" imgH="1238423" progId="MSPhotoEd.3">
                    <p:embed/>
                    <p:pic>
                      <p:nvPicPr>
                        <p:cNvPr id="12405" name="Object 149">
                          <a:extLst>
                            <a:ext uri="{FF2B5EF4-FFF2-40B4-BE49-F238E27FC236}">
                              <a16:creationId xmlns:a16="http://schemas.microsoft.com/office/drawing/2014/main" id="{46871CA8-B7E3-4C48-8CF4-1C10CC9D2E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 y="1536"/>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406" name="Object 156">
              <a:extLst>
                <a:ext uri="{FF2B5EF4-FFF2-40B4-BE49-F238E27FC236}">
                  <a16:creationId xmlns:a16="http://schemas.microsoft.com/office/drawing/2014/main" id="{23C7214B-0ACB-4402-B44D-682435A37F07}"/>
                </a:ext>
              </a:extLst>
            </p:cNvPr>
            <p:cNvGraphicFramePr>
              <a:graphicFrameLocks noChangeAspect="1"/>
            </p:cNvGraphicFramePr>
            <p:nvPr/>
          </p:nvGraphicFramePr>
          <p:xfrm>
            <a:off x="3264" y="1547"/>
            <a:ext cx="336" cy="336"/>
          </p:xfrm>
          <a:graphic>
            <a:graphicData uri="http://schemas.openxmlformats.org/presentationml/2006/ole">
              <mc:AlternateContent xmlns:mc="http://schemas.openxmlformats.org/markup-compatibility/2006">
                <mc:Choice xmlns:v="urn:schemas-microsoft-com:vml" Requires="v">
                  <p:oleObj spid="_x0000_s1806" name="Photo Editor Photo" r:id="rId51" imgW="980952" imgH="980952" progId="MSPhotoEd.3">
                    <p:embed/>
                  </p:oleObj>
                </mc:Choice>
                <mc:Fallback>
                  <p:oleObj name="Photo Editor Photo" r:id="rId51" imgW="980952" imgH="980952" progId="MSPhotoEd.3">
                    <p:embed/>
                    <p:pic>
                      <p:nvPicPr>
                        <p:cNvPr id="12406" name="Object 156">
                          <a:extLst>
                            <a:ext uri="{FF2B5EF4-FFF2-40B4-BE49-F238E27FC236}">
                              <a16:creationId xmlns:a16="http://schemas.microsoft.com/office/drawing/2014/main" id="{23C7214B-0ACB-4402-B44D-682435A37F0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4" y="1547"/>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407" name="Object 160">
              <a:extLst>
                <a:ext uri="{FF2B5EF4-FFF2-40B4-BE49-F238E27FC236}">
                  <a16:creationId xmlns:a16="http://schemas.microsoft.com/office/drawing/2014/main" id="{AC3D4D57-F21F-4278-8D25-5EF59DDFADF0}"/>
                </a:ext>
              </a:extLst>
            </p:cNvPr>
            <p:cNvGraphicFramePr>
              <a:graphicFrameLocks noChangeAspect="1"/>
            </p:cNvGraphicFramePr>
            <p:nvPr/>
          </p:nvGraphicFramePr>
          <p:xfrm>
            <a:off x="3770" y="1547"/>
            <a:ext cx="528" cy="440"/>
          </p:xfrm>
          <a:graphic>
            <a:graphicData uri="http://schemas.openxmlformats.org/presentationml/2006/ole">
              <mc:AlternateContent xmlns:mc="http://schemas.openxmlformats.org/markup-compatibility/2006">
                <mc:Choice xmlns:v="urn:schemas-microsoft-com:vml" Requires="v">
                  <p:oleObj spid="_x0000_s1807" name="Photo Editor Photo" r:id="rId52" imgW="1486107" imgH="1238423" progId="MSPhotoEd.3">
                    <p:embed/>
                  </p:oleObj>
                </mc:Choice>
                <mc:Fallback>
                  <p:oleObj name="Photo Editor Photo" r:id="rId52" imgW="1486107" imgH="1238423" progId="MSPhotoEd.3">
                    <p:embed/>
                    <p:pic>
                      <p:nvPicPr>
                        <p:cNvPr id="12407" name="Object 160">
                          <a:extLst>
                            <a:ext uri="{FF2B5EF4-FFF2-40B4-BE49-F238E27FC236}">
                              <a16:creationId xmlns:a16="http://schemas.microsoft.com/office/drawing/2014/main" id="{AC3D4D57-F21F-4278-8D25-5EF59DDFAD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0" y="1547"/>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408" name="Object 172">
              <a:extLst>
                <a:ext uri="{FF2B5EF4-FFF2-40B4-BE49-F238E27FC236}">
                  <a16:creationId xmlns:a16="http://schemas.microsoft.com/office/drawing/2014/main" id="{FD1279E4-FF63-48C3-9CDC-B4BD801A0BE6}"/>
                </a:ext>
              </a:extLst>
            </p:cNvPr>
            <p:cNvGraphicFramePr>
              <a:graphicFrameLocks noChangeAspect="1"/>
            </p:cNvGraphicFramePr>
            <p:nvPr/>
          </p:nvGraphicFramePr>
          <p:xfrm>
            <a:off x="4479" y="1573"/>
            <a:ext cx="336" cy="336"/>
          </p:xfrm>
          <a:graphic>
            <a:graphicData uri="http://schemas.openxmlformats.org/presentationml/2006/ole">
              <mc:AlternateContent xmlns:mc="http://schemas.openxmlformats.org/markup-compatibility/2006">
                <mc:Choice xmlns:v="urn:schemas-microsoft-com:vml" Requires="v">
                  <p:oleObj spid="_x0000_s1808" name="Photo Editor Photo" r:id="rId53" imgW="980952" imgH="980952" progId="MSPhotoEd.3">
                    <p:embed/>
                  </p:oleObj>
                </mc:Choice>
                <mc:Fallback>
                  <p:oleObj name="Photo Editor Photo" r:id="rId53" imgW="980952" imgH="980952" progId="MSPhotoEd.3">
                    <p:embed/>
                    <p:pic>
                      <p:nvPicPr>
                        <p:cNvPr id="12408" name="Object 172">
                          <a:extLst>
                            <a:ext uri="{FF2B5EF4-FFF2-40B4-BE49-F238E27FC236}">
                              <a16:creationId xmlns:a16="http://schemas.microsoft.com/office/drawing/2014/main" id="{FD1279E4-FF63-48C3-9CDC-B4BD801A0BE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79" y="1573"/>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409" name="Object 181">
              <a:extLst>
                <a:ext uri="{FF2B5EF4-FFF2-40B4-BE49-F238E27FC236}">
                  <a16:creationId xmlns:a16="http://schemas.microsoft.com/office/drawing/2014/main" id="{A33DB347-2444-4D63-955E-D292D3991274}"/>
                </a:ext>
              </a:extLst>
            </p:cNvPr>
            <p:cNvGraphicFramePr>
              <a:graphicFrameLocks noChangeAspect="1"/>
            </p:cNvGraphicFramePr>
            <p:nvPr/>
          </p:nvGraphicFramePr>
          <p:xfrm>
            <a:off x="4992" y="1532"/>
            <a:ext cx="528" cy="440"/>
          </p:xfrm>
          <a:graphic>
            <a:graphicData uri="http://schemas.openxmlformats.org/presentationml/2006/ole">
              <mc:AlternateContent xmlns:mc="http://schemas.openxmlformats.org/markup-compatibility/2006">
                <mc:Choice xmlns:v="urn:schemas-microsoft-com:vml" Requires="v">
                  <p:oleObj spid="_x0000_s1809" name="Photo Editor Photo" r:id="rId54" imgW="1486107" imgH="1238423" progId="MSPhotoEd.3">
                    <p:embed/>
                  </p:oleObj>
                </mc:Choice>
                <mc:Fallback>
                  <p:oleObj name="Photo Editor Photo" r:id="rId54" imgW="1486107" imgH="1238423" progId="MSPhotoEd.3">
                    <p:embed/>
                    <p:pic>
                      <p:nvPicPr>
                        <p:cNvPr id="12409" name="Object 181">
                          <a:extLst>
                            <a:ext uri="{FF2B5EF4-FFF2-40B4-BE49-F238E27FC236}">
                              <a16:creationId xmlns:a16="http://schemas.microsoft.com/office/drawing/2014/main" id="{A33DB347-2444-4D63-955E-D292D39912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2" y="1532"/>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7" name="Group 189">
            <a:extLst>
              <a:ext uri="{FF2B5EF4-FFF2-40B4-BE49-F238E27FC236}">
                <a16:creationId xmlns:a16="http://schemas.microsoft.com/office/drawing/2014/main" id="{DB41C122-EAB0-45E3-AE8B-7FE648B6903A}"/>
              </a:ext>
            </a:extLst>
          </p:cNvPr>
          <p:cNvGrpSpPr>
            <a:grpSpLocks/>
          </p:cNvGrpSpPr>
          <p:nvPr/>
        </p:nvGrpSpPr>
        <p:grpSpPr bwMode="auto">
          <a:xfrm>
            <a:off x="4765676" y="2379663"/>
            <a:ext cx="5275263" cy="722312"/>
            <a:chOff x="2042" y="1499"/>
            <a:chExt cx="3323" cy="455"/>
          </a:xfrm>
        </p:grpSpPr>
        <p:sp>
          <p:nvSpPr>
            <p:cNvPr id="12400" name="Text Box 184">
              <a:extLst>
                <a:ext uri="{FF2B5EF4-FFF2-40B4-BE49-F238E27FC236}">
                  <a16:creationId xmlns:a16="http://schemas.microsoft.com/office/drawing/2014/main" id="{99A05367-1573-46E2-B8C9-0B9A6B5E0F4B}"/>
                </a:ext>
              </a:extLst>
            </p:cNvPr>
            <p:cNvSpPr txBox="1">
              <a:spLocks noChangeArrowheads="1"/>
            </p:cNvSpPr>
            <p:nvPr/>
          </p:nvSpPr>
          <p:spPr bwMode="auto">
            <a:xfrm>
              <a:off x="2042" y="1514"/>
              <a:ext cx="288"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spcBef>
                  <a:spcPct val="0"/>
                </a:spcBef>
                <a:buClrTx/>
                <a:buSzTx/>
                <a:buFontTx/>
                <a:buNone/>
              </a:pPr>
              <a:r>
                <a:rPr lang="en-US" altLang="zh-CN" sz="4400">
                  <a:solidFill>
                    <a:srgbClr val="FF0000"/>
                  </a:solidFill>
                  <a:latin typeface="Trebuchet MS" panose="020B0603020202020204" pitchFamily="34" charset="0"/>
                  <a:ea typeface="SimSun" panose="02010600030101010101" pitchFamily="2" charset="-122"/>
                </a:rPr>
                <a:t>X</a:t>
              </a:r>
            </a:p>
          </p:txBody>
        </p:sp>
        <p:sp>
          <p:nvSpPr>
            <p:cNvPr id="12401" name="Text Box 187">
              <a:extLst>
                <a:ext uri="{FF2B5EF4-FFF2-40B4-BE49-F238E27FC236}">
                  <a16:creationId xmlns:a16="http://schemas.microsoft.com/office/drawing/2014/main" id="{5D2863D1-23C9-4FF9-BA1A-0E54E781858E}"/>
                </a:ext>
              </a:extLst>
            </p:cNvPr>
            <p:cNvSpPr txBox="1">
              <a:spLocks noChangeArrowheads="1"/>
            </p:cNvSpPr>
            <p:nvPr/>
          </p:nvSpPr>
          <p:spPr bwMode="auto">
            <a:xfrm>
              <a:off x="3264" y="1525"/>
              <a:ext cx="288"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spcBef>
                  <a:spcPct val="0"/>
                </a:spcBef>
                <a:buClrTx/>
                <a:buSzTx/>
                <a:buFontTx/>
                <a:buNone/>
              </a:pPr>
              <a:r>
                <a:rPr lang="en-US" altLang="zh-CN" sz="4400">
                  <a:solidFill>
                    <a:srgbClr val="FF0000"/>
                  </a:solidFill>
                  <a:latin typeface="Trebuchet MS" panose="020B0603020202020204" pitchFamily="34" charset="0"/>
                  <a:ea typeface="SimSun" panose="02010600030101010101" pitchFamily="2" charset="-122"/>
                </a:rPr>
                <a:t>X</a:t>
              </a:r>
            </a:p>
          </p:txBody>
        </p:sp>
        <p:sp>
          <p:nvSpPr>
            <p:cNvPr id="12402" name="Text Box 188">
              <a:extLst>
                <a:ext uri="{FF2B5EF4-FFF2-40B4-BE49-F238E27FC236}">
                  <a16:creationId xmlns:a16="http://schemas.microsoft.com/office/drawing/2014/main" id="{AE8ED537-2C91-4962-ADA8-71ACFCC0C7A4}"/>
                </a:ext>
              </a:extLst>
            </p:cNvPr>
            <p:cNvSpPr txBox="1">
              <a:spLocks noChangeArrowheads="1"/>
            </p:cNvSpPr>
            <p:nvPr/>
          </p:nvSpPr>
          <p:spPr bwMode="auto">
            <a:xfrm>
              <a:off x="5077" y="1499"/>
              <a:ext cx="288"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spcBef>
                  <a:spcPct val="0"/>
                </a:spcBef>
                <a:buClrTx/>
                <a:buSzTx/>
                <a:buFontTx/>
                <a:buNone/>
              </a:pPr>
              <a:r>
                <a:rPr lang="en-US" altLang="zh-CN" sz="4400">
                  <a:solidFill>
                    <a:srgbClr val="FF0000"/>
                  </a:solidFill>
                  <a:latin typeface="Trebuchet MS" panose="020B0603020202020204" pitchFamily="34" charset="0"/>
                  <a:ea typeface="SimSun" panose="02010600030101010101" pitchFamily="2" charset="-122"/>
                </a:rPr>
                <a:t>X</a:t>
              </a:r>
            </a:p>
          </p:txBody>
        </p:sp>
      </p:grpSp>
      <p:grpSp>
        <p:nvGrpSpPr>
          <p:cNvPr id="8" name="Group 202">
            <a:extLst>
              <a:ext uri="{FF2B5EF4-FFF2-40B4-BE49-F238E27FC236}">
                <a16:creationId xmlns:a16="http://schemas.microsoft.com/office/drawing/2014/main" id="{8B8C1D0D-DC17-4926-969E-E48707D3177A}"/>
              </a:ext>
            </a:extLst>
          </p:cNvPr>
          <p:cNvGrpSpPr>
            <a:grpSpLocks/>
          </p:cNvGrpSpPr>
          <p:nvPr/>
        </p:nvGrpSpPr>
        <p:grpSpPr bwMode="auto">
          <a:xfrm>
            <a:off x="3733801" y="3048000"/>
            <a:ext cx="6342063" cy="685800"/>
            <a:chOff x="1392" y="1920"/>
            <a:chExt cx="3995" cy="432"/>
          </a:xfrm>
        </p:grpSpPr>
        <p:sp>
          <p:nvSpPr>
            <p:cNvPr id="12397" name="Text Box 190">
              <a:extLst>
                <a:ext uri="{FF2B5EF4-FFF2-40B4-BE49-F238E27FC236}">
                  <a16:creationId xmlns:a16="http://schemas.microsoft.com/office/drawing/2014/main" id="{44A33DE8-0F5D-4F01-97D6-0B4C8A86C79C}"/>
                </a:ext>
              </a:extLst>
            </p:cNvPr>
            <p:cNvSpPr txBox="1">
              <a:spLocks noChangeArrowheads="1"/>
            </p:cNvSpPr>
            <p:nvPr/>
          </p:nvSpPr>
          <p:spPr bwMode="auto">
            <a:xfrm>
              <a:off x="1392" y="1923"/>
              <a:ext cx="288"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spcBef>
                  <a:spcPct val="0"/>
                </a:spcBef>
                <a:buClrTx/>
                <a:buSzTx/>
                <a:buFontTx/>
                <a:buNone/>
              </a:pPr>
              <a:r>
                <a:rPr lang="en-US" altLang="zh-CN" sz="4400">
                  <a:solidFill>
                    <a:srgbClr val="FF0000"/>
                  </a:solidFill>
                  <a:latin typeface="Trebuchet MS" panose="020B0603020202020204" pitchFamily="34" charset="0"/>
                  <a:ea typeface="SimSun" panose="02010600030101010101" pitchFamily="2" charset="-122"/>
                </a:rPr>
                <a:t>X</a:t>
              </a:r>
            </a:p>
          </p:txBody>
        </p:sp>
        <p:sp>
          <p:nvSpPr>
            <p:cNvPr id="12398" name="Text Box 191">
              <a:extLst>
                <a:ext uri="{FF2B5EF4-FFF2-40B4-BE49-F238E27FC236}">
                  <a16:creationId xmlns:a16="http://schemas.microsoft.com/office/drawing/2014/main" id="{ADF5E243-71FF-4125-BB64-2FD9C4F0264C}"/>
                </a:ext>
              </a:extLst>
            </p:cNvPr>
            <p:cNvSpPr txBox="1">
              <a:spLocks noChangeArrowheads="1"/>
            </p:cNvSpPr>
            <p:nvPr/>
          </p:nvSpPr>
          <p:spPr bwMode="auto">
            <a:xfrm>
              <a:off x="3286" y="1920"/>
              <a:ext cx="288"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spcBef>
                  <a:spcPct val="0"/>
                </a:spcBef>
                <a:buClrTx/>
                <a:buSzTx/>
                <a:buFontTx/>
                <a:buNone/>
              </a:pPr>
              <a:r>
                <a:rPr lang="en-US" altLang="zh-CN" sz="4400">
                  <a:solidFill>
                    <a:srgbClr val="FF0000"/>
                  </a:solidFill>
                  <a:latin typeface="Trebuchet MS" panose="020B0603020202020204" pitchFamily="34" charset="0"/>
                  <a:ea typeface="SimSun" panose="02010600030101010101" pitchFamily="2" charset="-122"/>
                </a:rPr>
                <a:t>X</a:t>
              </a:r>
            </a:p>
          </p:txBody>
        </p:sp>
        <p:sp>
          <p:nvSpPr>
            <p:cNvPr id="12399" name="Text Box 192">
              <a:extLst>
                <a:ext uri="{FF2B5EF4-FFF2-40B4-BE49-F238E27FC236}">
                  <a16:creationId xmlns:a16="http://schemas.microsoft.com/office/drawing/2014/main" id="{90422958-F308-4659-B268-B2EF2D182D91}"/>
                </a:ext>
              </a:extLst>
            </p:cNvPr>
            <p:cNvSpPr txBox="1">
              <a:spLocks noChangeArrowheads="1"/>
            </p:cNvSpPr>
            <p:nvPr/>
          </p:nvSpPr>
          <p:spPr bwMode="auto">
            <a:xfrm>
              <a:off x="5099" y="1920"/>
              <a:ext cx="288"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spcBef>
                  <a:spcPct val="0"/>
                </a:spcBef>
                <a:buClrTx/>
                <a:buSzTx/>
                <a:buFontTx/>
                <a:buNone/>
              </a:pPr>
              <a:r>
                <a:rPr lang="en-US" altLang="zh-CN" sz="4400">
                  <a:solidFill>
                    <a:srgbClr val="FF0000"/>
                  </a:solidFill>
                  <a:latin typeface="Trebuchet MS" panose="020B0603020202020204" pitchFamily="34" charset="0"/>
                  <a:ea typeface="SimSun" panose="02010600030101010101" pitchFamily="2" charset="-122"/>
                </a:rPr>
                <a:t>X</a:t>
              </a:r>
            </a:p>
          </p:txBody>
        </p:sp>
      </p:grpSp>
      <p:grpSp>
        <p:nvGrpSpPr>
          <p:cNvPr id="9" name="Group 204">
            <a:extLst>
              <a:ext uri="{FF2B5EF4-FFF2-40B4-BE49-F238E27FC236}">
                <a16:creationId xmlns:a16="http://schemas.microsoft.com/office/drawing/2014/main" id="{0233BFA1-A54E-47B2-8325-3A6B09397243}"/>
              </a:ext>
            </a:extLst>
          </p:cNvPr>
          <p:cNvGrpSpPr>
            <a:grpSpLocks/>
          </p:cNvGrpSpPr>
          <p:nvPr/>
        </p:nvGrpSpPr>
        <p:grpSpPr bwMode="auto">
          <a:xfrm>
            <a:off x="5773739" y="3703639"/>
            <a:ext cx="3328987" cy="687387"/>
            <a:chOff x="2677" y="2333"/>
            <a:chExt cx="2097" cy="433"/>
          </a:xfrm>
        </p:grpSpPr>
        <p:sp>
          <p:nvSpPr>
            <p:cNvPr id="12394" name="Text Box 193">
              <a:extLst>
                <a:ext uri="{FF2B5EF4-FFF2-40B4-BE49-F238E27FC236}">
                  <a16:creationId xmlns:a16="http://schemas.microsoft.com/office/drawing/2014/main" id="{3C4266E7-B40A-4D79-B023-141FD46AFE52}"/>
                </a:ext>
              </a:extLst>
            </p:cNvPr>
            <p:cNvSpPr txBox="1">
              <a:spLocks noChangeArrowheads="1"/>
            </p:cNvSpPr>
            <p:nvPr/>
          </p:nvSpPr>
          <p:spPr bwMode="auto">
            <a:xfrm>
              <a:off x="2677" y="2337"/>
              <a:ext cx="288"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spcBef>
                  <a:spcPct val="0"/>
                </a:spcBef>
                <a:buClrTx/>
                <a:buSzTx/>
                <a:buFontTx/>
                <a:buNone/>
              </a:pPr>
              <a:r>
                <a:rPr lang="en-US" altLang="zh-CN" sz="4400">
                  <a:solidFill>
                    <a:srgbClr val="FF0000"/>
                  </a:solidFill>
                  <a:latin typeface="Trebuchet MS" panose="020B0603020202020204" pitchFamily="34" charset="0"/>
                  <a:ea typeface="SimSun" panose="02010600030101010101" pitchFamily="2" charset="-122"/>
                </a:rPr>
                <a:t>X</a:t>
              </a:r>
            </a:p>
          </p:txBody>
        </p:sp>
        <p:sp>
          <p:nvSpPr>
            <p:cNvPr id="12395" name="Text Box 194">
              <a:extLst>
                <a:ext uri="{FF2B5EF4-FFF2-40B4-BE49-F238E27FC236}">
                  <a16:creationId xmlns:a16="http://schemas.microsoft.com/office/drawing/2014/main" id="{4D10911B-9FFF-480B-B6AB-835F5B3D8D78}"/>
                </a:ext>
              </a:extLst>
            </p:cNvPr>
            <p:cNvSpPr txBox="1">
              <a:spLocks noChangeArrowheads="1"/>
            </p:cNvSpPr>
            <p:nvPr/>
          </p:nvSpPr>
          <p:spPr bwMode="auto">
            <a:xfrm>
              <a:off x="3866" y="2333"/>
              <a:ext cx="288"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spcBef>
                  <a:spcPct val="0"/>
                </a:spcBef>
                <a:buClrTx/>
                <a:buSzTx/>
                <a:buFontTx/>
                <a:buNone/>
              </a:pPr>
              <a:r>
                <a:rPr lang="en-US" altLang="zh-CN" sz="4400">
                  <a:solidFill>
                    <a:srgbClr val="FF0000"/>
                  </a:solidFill>
                  <a:latin typeface="Trebuchet MS" panose="020B0603020202020204" pitchFamily="34" charset="0"/>
                  <a:ea typeface="SimSun" panose="02010600030101010101" pitchFamily="2" charset="-122"/>
                </a:rPr>
                <a:t>X</a:t>
              </a:r>
            </a:p>
          </p:txBody>
        </p:sp>
        <p:sp>
          <p:nvSpPr>
            <p:cNvPr id="12396" name="Text Box 195">
              <a:extLst>
                <a:ext uri="{FF2B5EF4-FFF2-40B4-BE49-F238E27FC236}">
                  <a16:creationId xmlns:a16="http://schemas.microsoft.com/office/drawing/2014/main" id="{501B720F-7666-424A-A2A3-A0DDB62AF92C}"/>
                </a:ext>
              </a:extLst>
            </p:cNvPr>
            <p:cNvSpPr txBox="1">
              <a:spLocks noChangeArrowheads="1"/>
            </p:cNvSpPr>
            <p:nvPr/>
          </p:nvSpPr>
          <p:spPr bwMode="auto">
            <a:xfrm>
              <a:off x="4486" y="2333"/>
              <a:ext cx="288"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spcBef>
                  <a:spcPct val="0"/>
                </a:spcBef>
                <a:buClrTx/>
                <a:buSzTx/>
                <a:buFontTx/>
                <a:buNone/>
              </a:pPr>
              <a:r>
                <a:rPr lang="en-US" altLang="zh-CN" sz="4400">
                  <a:solidFill>
                    <a:srgbClr val="FF0000"/>
                  </a:solidFill>
                  <a:latin typeface="Trebuchet MS" panose="020B0603020202020204" pitchFamily="34" charset="0"/>
                  <a:ea typeface="SimSun" panose="02010600030101010101" pitchFamily="2" charset="-122"/>
                </a:rPr>
                <a:t>X</a:t>
              </a:r>
            </a:p>
          </p:txBody>
        </p:sp>
      </p:grpSp>
      <p:grpSp>
        <p:nvGrpSpPr>
          <p:cNvPr id="10" name="Group 206">
            <a:extLst>
              <a:ext uri="{FF2B5EF4-FFF2-40B4-BE49-F238E27FC236}">
                <a16:creationId xmlns:a16="http://schemas.microsoft.com/office/drawing/2014/main" id="{24AB23C6-6AB1-4A30-B8F8-47812259E0C3}"/>
              </a:ext>
            </a:extLst>
          </p:cNvPr>
          <p:cNvGrpSpPr>
            <a:grpSpLocks/>
          </p:cNvGrpSpPr>
          <p:nvPr/>
        </p:nvGrpSpPr>
        <p:grpSpPr bwMode="auto">
          <a:xfrm>
            <a:off x="5743576" y="4319588"/>
            <a:ext cx="2392363" cy="696912"/>
            <a:chOff x="2658" y="2721"/>
            <a:chExt cx="1507" cy="439"/>
          </a:xfrm>
        </p:grpSpPr>
        <p:sp>
          <p:nvSpPr>
            <p:cNvPr id="12392" name="Text Box 196">
              <a:extLst>
                <a:ext uri="{FF2B5EF4-FFF2-40B4-BE49-F238E27FC236}">
                  <a16:creationId xmlns:a16="http://schemas.microsoft.com/office/drawing/2014/main" id="{73BA7903-3B7C-4CB1-87A6-0EC11F5A679E}"/>
                </a:ext>
              </a:extLst>
            </p:cNvPr>
            <p:cNvSpPr txBox="1">
              <a:spLocks noChangeArrowheads="1"/>
            </p:cNvSpPr>
            <p:nvPr/>
          </p:nvSpPr>
          <p:spPr bwMode="auto">
            <a:xfrm>
              <a:off x="2658" y="2731"/>
              <a:ext cx="288"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spcBef>
                  <a:spcPct val="0"/>
                </a:spcBef>
                <a:buClrTx/>
                <a:buSzTx/>
                <a:buFontTx/>
                <a:buNone/>
              </a:pPr>
              <a:r>
                <a:rPr lang="en-US" altLang="zh-CN" sz="4400">
                  <a:solidFill>
                    <a:srgbClr val="FF0000"/>
                  </a:solidFill>
                  <a:latin typeface="Trebuchet MS" panose="020B0603020202020204" pitchFamily="34" charset="0"/>
                  <a:ea typeface="SimSun" panose="02010600030101010101" pitchFamily="2" charset="-122"/>
                </a:rPr>
                <a:t>X</a:t>
              </a:r>
            </a:p>
          </p:txBody>
        </p:sp>
        <p:sp>
          <p:nvSpPr>
            <p:cNvPr id="12393" name="Text Box 197">
              <a:extLst>
                <a:ext uri="{FF2B5EF4-FFF2-40B4-BE49-F238E27FC236}">
                  <a16:creationId xmlns:a16="http://schemas.microsoft.com/office/drawing/2014/main" id="{86C7DB82-BCF6-4948-BD0D-B8F4F561784E}"/>
                </a:ext>
              </a:extLst>
            </p:cNvPr>
            <p:cNvSpPr txBox="1">
              <a:spLocks noChangeArrowheads="1"/>
            </p:cNvSpPr>
            <p:nvPr/>
          </p:nvSpPr>
          <p:spPr bwMode="auto">
            <a:xfrm>
              <a:off x="3877" y="2721"/>
              <a:ext cx="288"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spcBef>
                  <a:spcPct val="0"/>
                </a:spcBef>
                <a:buClrTx/>
                <a:buSzTx/>
                <a:buFontTx/>
                <a:buNone/>
              </a:pPr>
              <a:r>
                <a:rPr lang="en-US" altLang="zh-CN" sz="4400">
                  <a:solidFill>
                    <a:srgbClr val="FF0000"/>
                  </a:solidFill>
                  <a:latin typeface="Trebuchet MS" panose="020B0603020202020204" pitchFamily="34" charset="0"/>
                  <a:ea typeface="SimSun" panose="02010600030101010101" pitchFamily="2" charset="-122"/>
                </a:rPr>
                <a:t>X</a:t>
              </a:r>
            </a:p>
          </p:txBody>
        </p:sp>
      </p:grpSp>
      <p:grpSp>
        <p:nvGrpSpPr>
          <p:cNvPr id="11" name="Group 208">
            <a:extLst>
              <a:ext uri="{FF2B5EF4-FFF2-40B4-BE49-F238E27FC236}">
                <a16:creationId xmlns:a16="http://schemas.microsoft.com/office/drawing/2014/main" id="{0FF2A980-73D5-47D1-9A8F-B8F56CFA3879}"/>
              </a:ext>
            </a:extLst>
          </p:cNvPr>
          <p:cNvGrpSpPr>
            <a:grpSpLocks/>
          </p:cNvGrpSpPr>
          <p:nvPr/>
        </p:nvGrpSpPr>
        <p:grpSpPr bwMode="auto">
          <a:xfrm>
            <a:off x="4759325" y="5010150"/>
            <a:ext cx="4330700" cy="687388"/>
            <a:chOff x="2038" y="3156"/>
            <a:chExt cx="2728" cy="433"/>
          </a:xfrm>
        </p:grpSpPr>
        <p:sp>
          <p:nvSpPr>
            <p:cNvPr id="12390" name="Text Box 198">
              <a:extLst>
                <a:ext uri="{FF2B5EF4-FFF2-40B4-BE49-F238E27FC236}">
                  <a16:creationId xmlns:a16="http://schemas.microsoft.com/office/drawing/2014/main" id="{A879A3A6-5D9E-4304-8797-89FFB1D5C5F0}"/>
                </a:ext>
              </a:extLst>
            </p:cNvPr>
            <p:cNvSpPr txBox="1">
              <a:spLocks noChangeArrowheads="1"/>
            </p:cNvSpPr>
            <p:nvPr/>
          </p:nvSpPr>
          <p:spPr bwMode="auto">
            <a:xfrm>
              <a:off x="2038" y="3160"/>
              <a:ext cx="288"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spcBef>
                  <a:spcPct val="0"/>
                </a:spcBef>
                <a:buClrTx/>
                <a:buSzTx/>
                <a:buFontTx/>
                <a:buNone/>
              </a:pPr>
              <a:r>
                <a:rPr lang="en-US" altLang="zh-CN" sz="4400">
                  <a:solidFill>
                    <a:srgbClr val="FF0000"/>
                  </a:solidFill>
                  <a:latin typeface="Trebuchet MS" panose="020B0603020202020204" pitchFamily="34" charset="0"/>
                  <a:ea typeface="SimSun" panose="02010600030101010101" pitchFamily="2" charset="-122"/>
                </a:rPr>
                <a:t>X</a:t>
              </a:r>
            </a:p>
          </p:txBody>
        </p:sp>
        <p:sp>
          <p:nvSpPr>
            <p:cNvPr id="12391" name="Text Box 199">
              <a:extLst>
                <a:ext uri="{FF2B5EF4-FFF2-40B4-BE49-F238E27FC236}">
                  <a16:creationId xmlns:a16="http://schemas.microsoft.com/office/drawing/2014/main" id="{4A594A1D-13F1-4C82-8A8C-4F64FC94948F}"/>
                </a:ext>
              </a:extLst>
            </p:cNvPr>
            <p:cNvSpPr txBox="1">
              <a:spLocks noChangeArrowheads="1"/>
            </p:cNvSpPr>
            <p:nvPr/>
          </p:nvSpPr>
          <p:spPr bwMode="auto">
            <a:xfrm>
              <a:off x="4478" y="3156"/>
              <a:ext cx="288"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spcBef>
                  <a:spcPct val="0"/>
                </a:spcBef>
                <a:buClrTx/>
                <a:buSzTx/>
                <a:buFontTx/>
                <a:buNone/>
              </a:pPr>
              <a:r>
                <a:rPr lang="en-US" altLang="zh-CN" sz="4400">
                  <a:solidFill>
                    <a:srgbClr val="FF0000"/>
                  </a:solidFill>
                  <a:latin typeface="Trebuchet MS" panose="020B0603020202020204" pitchFamily="34" charset="0"/>
                  <a:ea typeface="SimSun" panose="02010600030101010101" pitchFamily="2" charset="-122"/>
                </a:rPr>
                <a:t>X</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dissolve">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dissolve">
                                      <p:cBhvr>
                                        <p:cTn id="47" dur="500"/>
                                        <p:tgtEl>
                                          <p:spTgt spid="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dissolve">
                                      <p:cBhvr>
                                        <p:cTn id="52" dur="500"/>
                                        <p:tgtEl>
                                          <p:spTgt spid="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437389"/>
                                        </p:tgtEl>
                                        <p:attrNameLst>
                                          <p:attrName>style.visibility</p:attrName>
                                        </p:attrNameLst>
                                      </p:cBhvr>
                                      <p:to>
                                        <p:strVal val="visible"/>
                                      </p:to>
                                    </p:set>
                                    <p:animEffect transition="in" filter="dissolve">
                                      <p:cBhvr>
                                        <p:cTn id="57" dur="500"/>
                                        <p:tgtEl>
                                          <p:spTgt spid="43738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437394"/>
                                        </p:tgtEl>
                                        <p:attrNameLst>
                                          <p:attrName>style.visibility</p:attrName>
                                        </p:attrNameLst>
                                      </p:cBhvr>
                                      <p:to>
                                        <p:strVal val="visible"/>
                                      </p:to>
                                    </p:set>
                                    <p:animEffect transition="in" filter="dissolve">
                                      <p:cBhvr>
                                        <p:cTn id="62" dur="500"/>
                                        <p:tgtEl>
                                          <p:spTgt spid="43739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437405"/>
                                        </p:tgtEl>
                                        <p:attrNameLst>
                                          <p:attrName>style.visibility</p:attrName>
                                        </p:attrNameLst>
                                      </p:cBhvr>
                                      <p:to>
                                        <p:strVal val="visible"/>
                                      </p:to>
                                    </p:set>
                                    <p:animEffect transition="in" filter="dissolve">
                                      <p:cBhvr>
                                        <p:cTn id="67" dur="500"/>
                                        <p:tgtEl>
                                          <p:spTgt spid="43740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nodeType="clickEffect">
                                  <p:stCondLst>
                                    <p:cond delay="0"/>
                                  </p:stCondLst>
                                  <p:childTnLst>
                                    <p:set>
                                      <p:cBhvr>
                                        <p:cTn id="71" dur="1" fill="hold">
                                          <p:stCondLst>
                                            <p:cond delay="0"/>
                                          </p:stCondLst>
                                        </p:cTn>
                                        <p:tgtEl>
                                          <p:spTgt spid="437421"/>
                                        </p:tgtEl>
                                        <p:attrNameLst>
                                          <p:attrName>style.visibility</p:attrName>
                                        </p:attrNameLst>
                                      </p:cBhvr>
                                      <p:to>
                                        <p:strVal val="visible"/>
                                      </p:to>
                                    </p:set>
                                    <p:animEffect transition="in" filter="dissolve">
                                      <p:cBhvr>
                                        <p:cTn id="72" dur="500"/>
                                        <p:tgtEl>
                                          <p:spTgt spid="43742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nodeType="clickEffect">
                                  <p:stCondLst>
                                    <p:cond delay="0"/>
                                  </p:stCondLst>
                                  <p:childTnLst>
                                    <p:set>
                                      <p:cBhvr>
                                        <p:cTn id="76" dur="1" fill="hold">
                                          <p:stCondLst>
                                            <p:cond delay="0"/>
                                          </p:stCondLst>
                                        </p:cTn>
                                        <p:tgtEl>
                                          <p:spTgt spid="437422"/>
                                        </p:tgtEl>
                                        <p:attrNameLst>
                                          <p:attrName>style.visibility</p:attrName>
                                        </p:attrNameLst>
                                      </p:cBhvr>
                                      <p:to>
                                        <p:strVal val="visible"/>
                                      </p:to>
                                    </p:set>
                                    <p:animEffect transition="in" filter="dissolve">
                                      <p:cBhvr>
                                        <p:cTn id="77" dur="500"/>
                                        <p:tgtEl>
                                          <p:spTgt spid="43742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nodeType="clickEffect">
                                  <p:stCondLst>
                                    <p:cond delay="0"/>
                                  </p:stCondLst>
                                  <p:childTnLst>
                                    <p:set>
                                      <p:cBhvr>
                                        <p:cTn id="81" dur="1" fill="hold">
                                          <p:stCondLst>
                                            <p:cond delay="0"/>
                                          </p:stCondLst>
                                        </p:cTn>
                                        <p:tgtEl>
                                          <p:spTgt spid="437423"/>
                                        </p:tgtEl>
                                        <p:attrNameLst>
                                          <p:attrName>style.visibility</p:attrName>
                                        </p:attrNameLst>
                                      </p:cBhvr>
                                      <p:to>
                                        <p:strVal val="visible"/>
                                      </p:to>
                                    </p:set>
                                    <p:animEffect transition="in" filter="dissolve">
                                      <p:cBhvr>
                                        <p:cTn id="82" dur="500"/>
                                        <p:tgtEl>
                                          <p:spTgt spid="43742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nodeType="clickEffect">
                                  <p:stCondLst>
                                    <p:cond delay="0"/>
                                  </p:stCondLst>
                                  <p:childTnLst>
                                    <p:set>
                                      <p:cBhvr>
                                        <p:cTn id="86" dur="1" fill="hold">
                                          <p:stCondLst>
                                            <p:cond delay="0"/>
                                          </p:stCondLst>
                                        </p:cTn>
                                        <p:tgtEl>
                                          <p:spTgt spid="437424"/>
                                        </p:tgtEl>
                                        <p:attrNameLst>
                                          <p:attrName>style.visibility</p:attrName>
                                        </p:attrNameLst>
                                      </p:cBhvr>
                                      <p:to>
                                        <p:strVal val="visible"/>
                                      </p:to>
                                    </p:set>
                                    <p:animEffect transition="in" filter="dissolve">
                                      <p:cBhvr>
                                        <p:cTn id="87" dur="500"/>
                                        <p:tgtEl>
                                          <p:spTgt spid="437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8F618-B3F4-41B7-887D-8DE39FDA814C}"/>
              </a:ext>
            </a:extLst>
          </p:cNvPr>
          <p:cNvSpPr>
            <a:spLocks noGrp="1"/>
          </p:cNvSpPr>
          <p:nvPr>
            <p:ph type="title"/>
          </p:nvPr>
        </p:nvSpPr>
        <p:spPr/>
        <p:txBody>
          <a:bodyPr/>
          <a:lstStyle/>
          <a:p>
            <a:r>
              <a:rPr lang="en-IN" dirty="0"/>
              <a:t>Ensemble Method</a:t>
            </a:r>
          </a:p>
        </p:txBody>
      </p:sp>
      <p:sp>
        <p:nvSpPr>
          <p:cNvPr id="3" name="Content Placeholder 2">
            <a:extLst>
              <a:ext uri="{FF2B5EF4-FFF2-40B4-BE49-F238E27FC236}">
                <a16:creationId xmlns:a16="http://schemas.microsoft.com/office/drawing/2014/main" id="{2ACA709A-6A1E-4592-BA82-2D86AFD8B105}"/>
              </a:ext>
            </a:extLst>
          </p:cNvPr>
          <p:cNvSpPr>
            <a:spLocks noGrp="1"/>
          </p:cNvSpPr>
          <p:nvPr>
            <p:ph idx="1"/>
          </p:nvPr>
        </p:nvSpPr>
        <p:spPr/>
        <p:txBody>
          <a:bodyPr>
            <a:normAutofit/>
          </a:bodyPr>
          <a:lstStyle/>
          <a:p>
            <a:pPr algn="just"/>
            <a:r>
              <a:rPr lang="en-US" sz="2600" b="0" i="0" dirty="0">
                <a:solidFill>
                  <a:srgbClr val="292929"/>
                </a:solidFill>
                <a:effectLst/>
                <a:latin typeface="charter"/>
              </a:rPr>
              <a:t> </a:t>
            </a:r>
            <a:r>
              <a:rPr lang="en-US" sz="2600" b="1" dirty="0">
                <a:effectLst/>
                <a:latin typeface="charter"/>
              </a:rPr>
              <a:t>Ensemble methods</a:t>
            </a:r>
            <a:r>
              <a:rPr lang="en-US" sz="2600" dirty="0"/>
              <a:t> is a machine learning technique that combines several base models in order to produce one optimal predictive model</a:t>
            </a:r>
            <a:r>
              <a:rPr lang="en-US" sz="2600" b="0" i="0" dirty="0">
                <a:solidFill>
                  <a:srgbClr val="292929"/>
                </a:solidFill>
                <a:effectLst/>
                <a:latin typeface="charter"/>
              </a:rPr>
              <a:t>.</a:t>
            </a:r>
            <a:endParaRPr lang="en-IN" sz="2600" dirty="0"/>
          </a:p>
        </p:txBody>
      </p:sp>
    </p:spTree>
    <p:extLst>
      <p:ext uri="{BB962C8B-B14F-4D97-AF65-F5344CB8AC3E}">
        <p14:creationId xmlns:p14="http://schemas.microsoft.com/office/powerpoint/2010/main" val="413833826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318</TotalTime>
  <Words>1155</Words>
  <Application>Microsoft Office PowerPoint</Application>
  <PresentationFormat>Widescreen</PresentationFormat>
  <Paragraphs>128</Paragraphs>
  <Slides>24</Slides>
  <Notes>1</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9" baseType="lpstr">
      <vt:lpstr>Arial</vt:lpstr>
      <vt:lpstr>Calibri</vt:lpstr>
      <vt:lpstr>Century Gothic</vt:lpstr>
      <vt:lpstr>charter</vt:lpstr>
      <vt:lpstr>Comic Sans MS</vt:lpstr>
      <vt:lpstr>Helvetica Neue</vt:lpstr>
      <vt:lpstr>Open Sans</vt:lpstr>
      <vt:lpstr>sohne</vt:lpstr>
      <vt:lpstr>Tahoma</vt:lpstr>
      <vt:lpstr>Times New Roman</vt:lpstr>
      <vt:lpstr>Trebuchet MS</vt:lpstr>
      <vt:lpstr>Wingdings</vt:lpstr>
      <vt:lpstr>Wingdings 3</vt:lpstr>
      <vt:lpstr>Wisp</vt:lpstr>
      <vt:lpstr>Photo Editor Photo</vt:lpstr>
      <vt:lpstr>Ensemble Methods  </vt:lpstr>
      <vt:lpstr>Classifier</vt:lpstr>
      <vt:lpstr>Classifier </vt:lpstr>
      <vt:lpstr>Decision Tree</vt:lpstr>
      <vt:lpstr>Decision Tree </vt:lpstr>
      <vt:lpstr>Decision Tree-Ensemble Method</vt:lpstr>
      <vt:lpstr>Ensemble Method</vt:lpstr>
      <vt:lpstr>Example: Weather Forecast</vt:lpstr>
      <vt:lpstr>Ensemble Method</vt:lpstr>
      <vt:lpstr>Ensemble Method</vt:lpstr>
      <vt:lpstr>Types of Ensemble</vt:lpstr>
      <vt:lpstr>Types of Ensemble Methods </vt:lpstr>
      <vt:lpstr>Types of Ensemble Methods</vt:lpstr>
      <vt:lpstr>PowerPoint Presentation</vt:lpstr>
      <vt:lpstr>PowerPoint Presentation</vt:lpstr>
      <vt:lpstr>PowerPoint Presentation</vt:lpstr>
      <vt:lpstr>Bias-Variance </vt:lpstr>
      <vt:lpstr>Bosting </vt:lpstr>
      <vt:lpstr>Bagging – Boosting </vt:lpstr>
      <vt:lpstr>Boosting </vt:lpstr>
      <vt:lpstr>Adaptive Boosting </vt:lpstr>
      <vt:lpstr>Gradient Boosting </vt:lpstr>
      <vt:lpstr>XGBoost</vt:lpstr>
      <vt:lpstr>XGBoost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Mahajan</dc:creator>
  <cp:lastModifiedBy>Smita Kulkarni</cp:lastModifiedBy>
  <cp:revision>44</cp:revision>
  <dcterms:created xsi:type="dcterms:W3CDTF">2022-03-09T05:51:36Z</dcterms:created>
  <dcterms:modified xsi:type="dcterms:W3CDTF">2022-03-10T17:42:25Z</dcterms:modified>
</cp:coreProperties>
</file>