
<file path=[Content_Types].xml><?xml version="1.0" encoding="utf-8"?>
<Types xmlns="http://schemas.openxmlformats.org/package/2006/content-types">
  <Default Extension="jpeg" ContentType="image/jpeg"/>
  <Default Extension="png" ContentType="image/png"/>
  <Default Extension="pptx" ContentType="application/vnd.openxmlformats-officedocument.presentationml.presentation"/>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9"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E34D1B-7286-409E-93A9-105CF0DD7E4D}" v="202" dt="2021-09-26T12:27:09.580"/>
    <p1510:client id="{827C0BF3-B527-4F5F-8881-570467C66EDC}" v="12" dt="2021-09-26T13:09:46.558"/>
    <p1510:client id="{A7A566B3-E65D-4A7E-891D-CBD45E4DAA5C}" v="315" dt="2021-09-26T12:52:36.450"/>
    <p1510:client id="{C670076D-7CEB-44CA-B294-612B97F1A735}" v="3" dt="2021-09-25T12:30:33.248"/>
    <p1510:client id="{CD60F59E-0B49-4B0D-BEEB-631C59DEA9E2}" v="997" dt="2021-09-25T12:24:04.033"/>
    <p1510:client id="{F3DC8FFD-BDCD-4372-8207-86539B68BB3A}" v="114" dt="2021-09-26T12:14:18.571"/>
    <p1510:client id="{FB9E415A-6A51-4D9A-A4B6-7B7B73F4F7B5}" v="15" dt="2021-09-25T12:30:06.607"/>
    <p1510:client id="{FD8D0E46-AF25-4351-9E15-6A25D9BEAC3A}" v="123" dt="2021-09-26T11:30:11.9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5226" autoAdjust="0"/>
  </p:normalViewPr>
  <p:slideViewPr>
    <p:cSldViewPr snapToGrid="0">
      <p:cViewPr varScale="1">
        <p:scale>
          <a:sx n="96" d="100"/>
          <a:sy n="96" d="100"/>
        </p:scale>
        <p:origin x="64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hyperlink" Target="https://scikit-optimize.github.io/stable/modules/generated/skopt.BayesSearchCV.html" TargetMode="External"/><Relationship Id="rId7" Type="http://schemas.openxmlformats.org/officeDocument/2006/relationships/image" Target="../media/image20.svg"/><Relationship Id="rId12" Type="http://schemas.openxmlformats.org/officeDocument/2006/relationships/image" Target="../media/image25.png"/><Relationship Id="rId2" Type="http://schemas.openxmlformats.org/officeDocument/2006/relationships/hyperlink" Target="https://scikit-learn.org/stable/modules/generated/sklearn.model_selection.RandomizedSearchCV.html" TargetMode="External"/><Relationship Id="rId1" Type="http://schemas.openxmlformats.org/officeDocument/2006/relationships/hyperlink" Target="https://scikit-learn.org/stable/modules/generated/sklearn.model_selection.GridSearchCV.html" TargetMode="Externa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diagrams/_rels/data11.xml.rels><?xml version="1.0" encoding="UTF-8" standalone="yes"?>
<Relationships xmlns="http://schemas.openxmlformats.org/package/2006/relationships"><Relationship Id="rId3" Type="http://schemas.openxmlformats.org/officeDocument/2006/relationships/hyperlink" Target="https://www.ijsdr.org/papers/IJSDR1906001.pdf" TargetMode="External"/><Relationship Id="rId2" Type="http://schemas.openxmlformats.org/officeDocument/2006/relationships/hyperlink" Target="https://www.geeksforgeeks.org/naive-bayes-classifiers/" TargetMode="External"/><Relationship Id="rId1" Type="http://schemas.openxmlformats.org/officeDocument/2006/relationships/hyperlink" Target="https://scikit-learn.org/stable/modules/naive_bayes.html"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6.sv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image" Target="../media/image25.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hyperlink" Target="https://scikit-learn.org/stable/modules/generated/sklearn.model_selection.RandomizedSearchCV.html" TargetMode="External"/><Relationship Id="rId11" Type="http://schemas.openxmlformats.org/officeDocument/2006/relationships/hyperlink" Target="https://scikit-optimize.github.io/stable/modules/generated/skopt.BayesSearchCV.html" TargetMode="External"/><Relationship Id="rId5" Type="http://schemas.openxmlformats.org/officeDocument/2006/relationships/hyperlink" Target="https://scikit-learn.org/stable/modules/generated/sklearn.model_selection.GridSearchCV.html" TargetMode="External"/><Relationship Id="rId10" Type="http://schemas.openxmlformats.org/officeDocument/2006/relationships/image" Target="../media/image24.svg"/><Relationship Id="rId4" Type="http://schemas.openxmlformats.org/officeDocument/2006/relationships/image" Target="../media/image20.svg"/><Relationship Id="rId9" Type="http://schemas.openxmlformats.org/officeDocument/2006/relationships/image" Target="../media/image23.png"/></Relationships>
</file>

<file path=ppt/diagrams/_rels/drawing11.xml.rels><?xml version="1.0" encoding="UTF-8" standalone="yes"?>
<Relationships xmlns="http://schemas.openxmlformats.org/package/2006/relationships"><Relationship Id="rId3" Type="http://schemas.openxmlformats.org/officeDocument/2006/relationships/hyperlink" Target="https://www.ijsdr.org/papers/IJSDR1906001.pdf" TargetMode="External"/><Relationship Id="rId2" Type="http://schemas.openxmlformats.org/officeDocument/2006/relationships/hyperlink" Target="https://www.geeksforgeeks.org/naive-bayes-classifiers/" TargetMode="External"/><Relationship Id="rId1" Type="http://schemas.openxmlformats.org/officeDocument/2006/relationships/hyperlink" Target="https://scikit-learn.org/stable/modules/naive_bayes.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3B58F5-FFDC-487D-A272-26417748155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B05226E-5DF8-413E-BCD1-C3C6DF2D456A}">
      <dgm:prSet/>
      <dgm:spPr/>
      <dgm:t>
        <a:bodyPr/>
        <a:lstStyle/>
        <a:p>
          <a:pPr>
            <a:lnSpc>
              <a:spcPct val="100000"/>
            </a:lnSpc>
          </a:pPr>
          <a:r>
            <a:rPr lang="en-US" b="1">
              <a:solidFill>
                <a:schemeClr val="bg1"/>
              </a:solidFill>
              <a:latin typeface="Arial"/>
              <a:cs typeface="Arial"/>
            </a:rPr>
            <a:t>Introduction to Naïve</a:t>
          </a:r>
        </a:p>
      </dgm:t>
    </dgm:pt>
    <dgm:pt modelId="{0AC044E0-6C19-4169-9619-F2FD633C35C9}" type="parTrans" cxnId="{BB5BB7A4-995C-4205-9C86-6D2D52AF6A59}">
      <dgm:prSet/>
      <dgm:spPr/>
      <dgm:t>
        <a:bodyPr/>
        <a:lstStyle/>
        <a:p>
          <a:endParaRPr lang="en-US"/>
        </a:p>
      </dgm:t>
    </dgm:pt>
    <dgm:pt modelId="{6D847CC6-8CF2-4A65-8524-EEC41FA73730}" type="sibTrans" cxnId="{BB5BB7A4-995C-4205-9C86-6D2D52AF6A59}">
      <dgm:prSet/>
      <dgm:spPr/>
      <dgm:t>
        <a:bodyPr/>
        <a:lstStyle/>
        <a:p>
          <a:pPr>
            <a:lnSpc>
              <a:spcPct val="100000"/>
            </a:lnSpc>
          </a:pPr>
          <a:endParaRPr lang="en-US"/>
        </a:p>
      </dgm:t>
    </dgm:pt>
    <dgm:pt modelId="{A61DC4AB-76AA-46B6-B318-404978C8D941}">
      <dgm:prSet/>
      <dgm:spPr/>
      <dgm:t>
        <a:bodyPr/>
        <a:lstStyle/>
        <a:p>
          <a:pPr>
            <a:lnSpc>
              <a:spcPct val="100000"/>
            </a:lnSpc>
          </a:pPr>
          <a:r>
            <a:rPr lang="en-US" b="1">
              <a:solidFill>
                <a:schemeClr val="bg1"/>
              </a:solidFill>
              <a:latin typeface="Arial"/>
              <a:cs typeface="Arial"/>
            </a:rPr>
            <a:t>What is Bayesian Learning</a:t>
          </a:r>
        </a:p>
      </dgm:t>
    </dgm:pt>
    <dgm:pt modelId="{5AE306D9-678F-4621-9AFA-D0CEE52F1F42}" type="parTrans" cxnId="{B3687A5F-B3DB-41E7-A1AD-FE5AAD46BFE0}">
      <dgm:prSet/>
      <dgm:spPr/>
      <dgm:t>
        <a:bodyPr/>
        <a:lstStyle/>
        <a:p>
          <a:endParaRPr lang="en-US"/>
        </a:p>
      </dgm:t>
    </dgm:pt>
    <dgm:pt modelId="{EECFF93D-4158-404B-8ECC-88ED5D1C6C60}" type="sibTrans" cxnId="{B3687A5F-B3DB-41E7-A1AD-FE5AAD46BFE0}">
      <dgm:prSet/>
      <dgm:spPr/>
      <dgm:t>
        <a:bodyPr/>
        <a:lstStyle/>
        <a:p>
          <a:pPr>
            <a:lnSpc>
              <a:spcPct val="100000"/>
            </a:lnSpc>
          </a:pPr>
          <a:endParaRPr lang="en-US"/>
        </a:p>
      </dgm:t>
    </dgm:pt>
    <dgm:pt modelId="{298A24F4-3F78-4026-A0FD-F6961CDF486B}">
      <dgm:prSet/>
      <dgm:spPr/>
      <dgm:t>
        <a:bodyPr/>
        <a:lstStyle/>
        <a:p>
          <a:pPr>
            <a:lnSpc>
              <a:spcPct val="100000"/>
            </a:lnSpc>
          </a:pPr>
          <a:r>
            <a:rPr lang="en-US" b="1">
              <a:solidFill>
                <a:schemeClr val="bg1"/>
              </a:solidFill>
              <a:latin typeface="Arial"/>
              <a:cs typeface="Arial"/>
            </a:rPr>
            <a:t>Mathematics concept</a:t>
          </a:r>
        </a:p>
      </dgm:t>
    </dgm:pt>
    <dgm:pt modelId="{2BC121A0-7868-47D7-A5CD-66FA4A517ECE}" type="parTrans" cxnId="{3DF277D6-7012-46F8-B8B2-A850A3A0C887}">
      <dgm:prSet/>
      <dgm:spPr/>
      <dgm:t>
        <a:bodyPr/>
        <a:lstStyle/>
        <a:p>
          <a:endParaRPr lang="en-US"/>
        </a:p>
      </dgm:t>
    </dgm:pt>
    <dgm:pt modelId="{7ABA5AF5-C139-4D4C-A632-844EFF50A758}" type="sibTrans" cxnId="{3DF277D6-7012-46F8-B8B2-A850A3A0C887}">
      <dgm:prSet/>
      <dgm:spPr/>
      <dgm:t>
        <a:bodyPr/>
        <a:lstStyle/>
        <a:p>
          <a:pPr>
            <a:lnSpc>
              <a:spcPct val="100000"/>
            </a:lnSpc>
          </a:pPr>
          <a:endParaRPr lang="en-US"/>
        </a:p>
      </dgm:t>
    </dgm:pt>
    <dgm:pt modelId="{08A2B35E-4027-435D-8BC8-D082F33DB357}">
      <dgm:prSet/>
      <dgm:spPr/>
      <dgm:t>
        <a:bodyPr/>
        <a:lstStyle/>
        <a:p>
          <a:pPr>
            <a:lnSpc>
              <a:spcPct val="100000"/>
            </a:lnSpc>
          </a:pPr>
          <a:r>
            <a:rPr lang="en-US" b="1">
              <a:solidFill>
                <a:schemeClr val="bg1"/>
              </a:solidFill>
              <a:latin typeface="Arial"/>
              <a:cs typeface="Arial"/>
            </a:rPr>
            <a:t>Research Paper Review</a:t>
          </a:r>
        </a:p>
      </dgm:t>
    </dgm:pt>
    <dgm:pt modelId="{F02B677E-116B-43D0-A841-19A7DCA97C8D}" type="parTrans" cxnId="{B8797500-9F31-4914-8C42-55133A919BF1}">
      <dgm:prSet/>
      <dgm:spPr/>
      <dgm:t>
        <a:bodyPr/>
        <a:lstStyle/>
        <a:p>
          <a:endParaRPr lang="en-US"/>
        </a:p>
      </dgm:t>
    </dgm:pt>
    <dgm:pt modelId="{5F85E06D-D4F5-4E33-9E30-9ACFA9BB9C5A}" type="sibTrans" cxnId="{B8797500-9F31-4914-8C42-55133A919BF1}">
      <dgm:prSet/>
      <dgm:spPr/>
      <dgm:t>
        <a:bodyPr/>
        <a:lstStyle/>
        <a:p>
          <a:endParaRPr lang="en-US"/>
        </a:p>
      </dgm:t>
    </dgm:pt>
    <dgm:pt modelId="{941D5CDB-851F-40CA-94D6-90EC34EBEB0B}" type="pres">
      <dgm:prSet presAssocID="{143B58F5-FFDC-487D-A272-26417748155E}" presName="root" presStyleCnt="0">
        <dgm:presLayoutVars>
          <dgm:dir/>
          <dgm:resizeHandles val="exact"/>
        </dgm:presLayoutVars>
      </dgm:prSet>
      <dgm:spPr/>
    </dgm:pt>
    <dgm:pt modelId="{CE373893-FE55-41AE-A8C5-9DF3C54BAF20}" type="pres">
      <dgm:prSet presAssocID="{143B58F5-FFDC-487D-A272-26417748155E}" presName="container" presStyleCnt="0">
        <dgm:presLayoutVars>
          <dgm:dir/>
          <dgm:resizeHandles val="exact"/>
        </dgm:presLayoutVars>
      </dgm:prSet>
      <dgm:spPr/>
    </dgm:pt>
    <dgm:pt modelId="{716CBB38-54A2-482F-8620-120D3EB2A303}" type="pres">
      <dgm:prSet presAssocID="{9B05226E-5DF8-413E-BCD1-C3C6DF2D456A}" presName="compNode" presStyleCnt="0"/>
      <dgm:spPr/>
    </dgm:pt>
    <dgm:pt modelId="{5938F5B8-C286-495B-B665-580613D517EA}" type="pres">
      <dgm:prSet presAssocID="{9B05226E-5DF8-413E-BCD1-C3C6DF2D456A}" presName="iconBgRect" presStyleLbl="bgShp" presStyleIdx="0" presStyleCnt="4"/>
      <dgm:spPr/>
    </dgm:pt>
    <dgm:pt modelId="{7FADD7AD-1DFA-45F3-AC55-101FDFF9A803}" type="pres">
      <dgm:prSet presAssocID="{9B05226E-5DF8-413E-BCD1-C3C6DF2D45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NA"/>
        </a:ext>
      </dgm:extLst>
    </dgm:pt>
    <dgm:pt modelId="{0E482675-7726-473B-8BEC-FFFACDA24CD6}" type="pres">
      <dgm:prSet presAssocID="{9B05226E-5DF8-413E-BCD1-C3C6DF2D456A}" presName="spaceRect" presStyleCnt="0"/>
      <dgm:spPr/>
    </dgm:pt>
    <dgm:pt modelId="{A75776C9-0085-4997-B147-F30487D44861}" type="pres">
      <dgm:prSet presAssocID="{9B05226E-5DF8-413E-BCD1-C3C6DF2D456A}" presName="textRect" presStyleLbl="revTx" presStyleIdx="0" presStyleCnt="4">
        <dgm:presLayoutVars>
          <dgm:chMax val="1"/>
          <dgm:chPref val="1"/>
        </dgm:presLayoutVars>
      </dgm:prSet>
      <dgm:spPr/>
    </dgm:pt>
    <dgm:pt modelId="{B2C831AD-B9EF-41AD-B62B-C8D517D2C8EA}" type="pres">
      <dgm:prSet presAssocID="{6D847CC6-8CF2-4A65-8524-EEC41FA73730}" presName="sibTrans" presStyleLbl="sibTrans2D1" presStyleIdx="0" presStyleCnt="0"/>
      <dgm:spPr/>
    </dgm:pt>
    <dgm:pt modelId="{5007FF0E-B7C9-4B1E-95F5-BD6B2D3568B9}" type="pres">
      <dgm:prSet presAssocID="{A61DC4AB-76AA-46B6-B318-404978C8D941}" presName="compNode" presStyleCnt="0"/>
      <dgm:spPr/>
    </dgm:pt>
    <dgm:pt modelId="{75FB5B8D-4E86-496B-9BB8-B40B6AF94129}" type="pres">
      <dgm:prSet presAssocID="{A61DC4AB-76AA-46B6-B318-404978C8D941}" presName="iconBgRect" presStyleLbl="bgShp" presStyleIdx="1" presStyleCnt="4"/>
      <dgm:spPr/>
    </dgm:pt>
    <dgm:pt modelId="{84FDB6F0-E9B0-4EB0-991B-4A205EDF28DE}" type="pres">
      <dgm:prSet presAssocID="{A61DC4AB-76AA-46B6-B318-404978C8D94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CAB93986-2BDA-4D58-8C2C-34C5B3AE2539}" type="pres">
      <dgm:prSet presAssocID="{A61DC4AB-76AA-46B6-B318-404978C8D941}" presName="spaceRect" presStyleCnt="0"/>
      <dgm:spPr/>
    </dgm:pt>
    <dgm:pt modelId="{7F939486-E096-42D7-B3A8-6A86CD5F63A7}" type="pres">
      <dgm:prSet presAssocID="{A61DC4AB-76AA-46B6-B318-404978C8D941}" presName="textRect" presStyleLbl="revTx" presStyleIdx="1" presStyleCnt="4">
        <dgm:presLayoutVars>
          <dgm:chMax val="1"/>
          <dgm:chPref val="1"/>
        </dgm:presLayoutVars>
      </dgm:prSet>
      <dgm:spPr/>
    </dgm:pt>
    <dgm:pt modelId="{2C6946AD-83B6-4BB5-A0B4-74E451980F3B}" type="pres">
      <dgm:prSet presAssocID="{EECFF93D-4158-404B-8ECC-88ED5D1C6C60}" presName="sibTrans" presStyleLbl="sibTrans2D1" presStyleIdx="0" presStyleCnt="0"/>
      <dgm:spPr/>
    </dgm:pt>
    <dgm:pt modelId="{F2A029AC-1B75-4CCA-9A81-E1D488928025}" type="pres">
      <dgm:prSet presAssocID="{298A24F4-3F78-4026-A0FD-F6961CDF486B}" presName="compNode" presStyleCnt="0"/>
      <dgm:spPr/>
    </dgm:pt>
    <dgm:pt modelId="{6199FE79-1560-4585-8522-727B46DB4BE9}" type="pres">
      <dgm:prSet presAssocID="{298A24F4-3F78-4026-A0FD-F6961CDF486B}" presName="iconBgRect" presStyleLbl="bgShp" presStyleIdx="2" presStyleCnt="4"/>
      <dgm:spPr/>
    </dgm:pt>
    <dgm:pt modelId="{194EEB2F-151E-4FCE-BE50-0A409BA65911}" type="pres">
      <dgm:prSet presAssocID="{298A24F4-3F78-4026-A0FD-F6961CDF486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encil"/>
        </a:ext>
      </dgm:extLst>
    </dgm:pt>
    <dgm:pt modelId="{F0902AD3-F70F-493B-A00D-47E3469E0AE1}" type="pres">
      <dgm:prSet presAssocID="{298A24F4-3F78-4026-A0FD-F6961CDF486B}" presName="spaceRect" presStyleCnt="0"/>
      <dgm:spPr/>
    </dgm:pt>
    <dgm:pt modelId="{387610A6-5737-44B4-887F-5135A6F2A251}" type="pres">
      <dgm:prSet presAssocID="{298A24F4-3F78-4026-A0FD-F6961CDF486B}" presName="textRect" presStyleLbl="revTx" presStyleIdx="2" presStyleCnt="4">
        <dgm:presLayoutVars>
          <dgm:chMax val="1"/>
          <dgm:chPref val="1"/>
        </dgm:presLayoutVars>
      </dgm:prSet>
      <dgm:spPr/>
    </dgm:pt>
    <dgm:pt modelId="{498DC9A7-C6C5-441E-8075-A716AF7A2D4B}" type="pres">
      <dgm:prSet presAssocID="{7ABA5AF5-C139-4D4C-A632-844EFF50A758}" presName="sibTrans" presStyleLbl="sibTrans2D1" presStyleIdx="0" presStyleCnt="0"/>
      <dgm:spPr/>
    </dgm:pt>
    <dgm:pt modelId="{FAD210D8-F721-4987-88E2-451F5A82A64C}" type="pres">
      <dgm:prSet presAssocID="{08A2B35E-4027-435D-8BC8-D082F33DB357}" presName="compNode" presStyleCnt="0"/>
      <dgm:spPr/>
    </dgm:pt>
    <dgm:pt modelId="{2E47E8E6-2EBF-4963-B46E-06B70CE01B1E}" type="pres">
      <dgm:prSet presAssocID="{08A2B35E-4027-435D-8BC8-D082F33DB357}" presName="iconBgRect" presStyleLbl="bgShp" presStyleIdx="3" presStyleCnt="4"/>
      <dgm:spPr/>
    </dgm:pt>
    <dgm:pt modelId="{EE2862D8-F46D-49A5-82F2-FDC04BA38825}" type="pres">
      <dgm:prSet presAssocID="{08A2B35E-4027-435D-8BC8-D082F33DB35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ument"/>
        </a:ext>
      </dgm:extLst>
    </dgm:pt>
    <dgm:pt modelId="{3BB52499-7B6C-4943-AFC1-0F86C1118E11}" type="pres">
      <dgm:prSet presAssocID="{08A2B35E-4027-435D-8BC8-D082F33DB357}" presName="spaceRect" presStyleCnt="0"/>
      <dgm:spPr/>
    </dgm:pt>
    <dgm:pt modelId="{A0D02733-3520-46A8-A89E-2B914624B764}" type="pres">
      <dgm:prSet presAssocID="{08A2B35E-4027-435D-8BC8-D082F33DB357}" presName="textRect" presStyleLbl="revTx" presStyleIdx="3" presStyleCnt="4">
        <dgm:presLayoutVars>
          <dgm:chMax val="1"/>
          <dgm:chPref val="1"/>
        </dgm:presLayoutVars>
      </dgm:prSet>
      <dgm:spPr/>
    </dgm:pt>
  </dgm:ptLst>
  <dgm:cxnLst>
    <dgm:cxn modelId="{B8797500-9F31-4914-8C42-55133A919BF1}" srcId="{143B58F5-FFDC-487D-A272-26417748155E}" destId="{08A2B35E-4027-435D-8BC8-D082F33DB357}" srcOrd="3" destOrd="0" parTransId="{F02B677E-116B-43D0-A841-19A7DCA97C8D}" sibTransId="{5F85E06D-D4F5-4E33-9E30-9ACFA9BB9C5A}"/>
    <dgm:cxn modelId="{E2899905-9D15-4E7A-857F-04A77617E04E}" type="presOf" srcId="{EECFF93D-4158-404B-8ECC-88ED5D1C6C60}" destId="{2C6946AD-83B6-4BB5-A0B4-74E451980F3B}" srcOrd="0" destOrd="0" presId="urn:microsoft.com/office/officeart/2018/2/layout/IconCircleList"/>
    <dgm:cxn modelId="{87D64311-C625-4945-BA6D-F540A9726C48}" type="presOf" srcId="{143B58F5-FFDC-487D-A272-26417748155E}" destId="{941D5CDB-851F-40CA-94D6-90EC34EBEB0B}" srcOrd="0" destOrd="0" presId="urn:microsoft.com/office/officeart/2018/2/layout/IconCircleList"/>
    <dgm:cxn modelId="{3D2CF218-E967-4662-B357-2BE125DB1298}" type="presOf" srcId="{6D847CC6-8CF2-4A65-8524-EEC41FA73730}" destId="{B2C831AD-B9EF-41AD-B62B-C8D517D2C8EA}" srcOrd="0" destOrd="0" presId="urn:microsoft.com/office/officeart/2018/2/layout/IconCircleList"/>
    <dgm:cxn modelId="{B959A423-25AA-4801-A15F-74ED4BDF7EE9}" type="presOf" srcId="{298A24F4-3F78-4026-A0FD-F6961CDF486B}" destId="{387610A6-5737-44B4-887F-5135A6F2A251}" srcOrd="0" destOrd="0" presId="urn:microsoft.com/office/officeart/2018/2/layout/IconCircleList"/>
    <dgm:cxn modelId="{6329C832-C50F-4786-ABDD-EBAAE756CD23}" type="presOf" srcId="{08A2B35E-4027-435D-8BC8-D082F33DB357}" destId="{A0D02733-3520-46A8-A89E-2B914624B764}" srcOrd="0" destOrd="0" presId="urn:microsoft.com/office/officeart/2018/2/layout/IconCircleList"/>
    <dgm:cxn modelId="{B3687A5F-B3DB-41E7-A1AD-FE5AAD46BFE0}" srcId="{143B58F5-FFDC-487D-A272-26417748155E}" destId="{A61DC4AB-76AA-46B6-B318-404978C8D941}" srcOrd="1" destOrd="0" parTransId="{5AE306D9-678F-4621-9AFA-D0CEE52F1F42}" sibTransId="{EECFF93D-4158-404B-8ECC-88ED5D1C6C60}"/>
    <dgm:cxn modelId="{953E1962-2827-412C-8494-A624E3F8FEA4}" type="presOf" srcId="{9B05226E-5DF8-413E-BCD1-C3C6DF2D456A}" destId="{A75776C9-0085-4997-B147-F30487D44861}" srcOrd="0" destOrd="0" presId="urn:microsoft.com/office/officeart/2018/2/layout/IconCircleList"/>
    <dgm:cxn modelId="{C9500D78-B819-4BA2-B6F7-E7E0E8838A1E}" type="presOf" srcId="{A61DC4AB-76AA-46B6-B318-404978C8D941}" destId="{7F939486-E096-42D7-B3A8-6A86CD5F63A7}" srcOrd="0" destOrd="0" presId="urn:microsoft.com/office/officeart/2018/2/layout/IconCircleList"/>
    <dgm:cxn modelId="{BB5BB7A4-995C-4205-9C86-6D2D52AF6A59}" srcId="{143B58F5-FFDC-487D-A272-26417748155E}" destId="{9B05226E-5DF8-413E-BCD1-C3C6DF2D456A}" srcOrd="0" destOrd="0" parTransId="{0AC044E0-6C19-4169-9619-F2FD633C35C9}" sibTransId="{6D847CC6-8CF2-4A65-8524-EEC41FA73730}"/>
    <dgm:cxn modelId="{3DF277D6-7012-46F8-B8B2-A850A3A0C887}" srcId="{143B58F5-FFDC-487D-A272-26417748155E}" destId="{298A24F4-3F78-4026-A0FD-F6961CDF486B}" srcOrd="2" destOrd="0" parTransId="{2BC121A0-7868-47D7-A5CD-66FA4A517ECE}" sibTransId="{7ABA5AF5-C139-4D4C-A632-844EFF50A758}"/>
    <dgm:cxn modelId="{90F081FF-EBEC-44DD-A166-C82F22BC4CFF}" type="presOf" srcId="{7ABA5AF5-C139-4D4C-A632-844EFF50A758}" destId="{498DC9A7-C6C5-441E-8075-A716AF7A2D4B}" srcOrd="0" destOrd="0" presId="urn:microsoft.com/office/officeart/2018/2/layout/IconCircleList"/>
    <dgm:cxn modelId="{C49AC6EE-FAEA-4E99-8985-C0446F731BDA}" type="presParOf" srcId="{941D5CDB-851F-40CA-94D6-90EC34EBEB0B}" destId="{CE373893-FE55-41AE-A8C5-9DF3C54BAF20}" srcOrd="0" destOrd="0" presId="urn:microsoft.com/office/officeart/2018/2/layout/IconCircleList"/>
    <dgm:cxn modelId="{20AFEF6A-870E-4D12-B7D4-AB05692B1ACA}" type="presParOf" srcId="{CE373893-FE55-41AE-A8C5-9DF3C54BAF20}" destId="{716CBB38-54A2-482F-8620-120D3EB2A303}" srcOrd="0" destOrd="0" presId="urn:microsoft.com/office/officeart/2018/2/layout/IconCircleList"/>
    <dgm:cxn modelId="{AEAB9361-E11A-4F0D-A0EF-AFA3F05EE472}" type="presParOf" srcId="{716CBB38-54A2-482F-8620-120D3EB2A303}" destId="{5938F5B8-C286-495B-B665-580613D517EA}" srcOrd="0" destOrd="0" presId="urn:microsoft.com/office/officeart/2018/2/layout/IconCircleList"/>
    <dgm:cxn modelId="{ABBC03F3-AD95-4C71-8C1B-297B682254BD}" type="presParOf" srcId="{716CBB38-54A2-482F-8620-120D3EB2A303}" destId="{7FADD7AD-1DFA-45F3-AC55-101FDFF9A803}" srcOrd="1" destOrd="0" presId="urn:microsoft.com/office/officeart/2018/2/layout/IconCircleList"/>
    <dgm:cxn modelId="{D0BD5C29-AD80-489C-AE3B-C643B0FC2505}" type="presParOf" srcId="{716CBB38-54A2-482F-8620-120D3EB2A303}" destId="{0E482675-7726-473B-8BEC-FFFACDA24CD6}" srcOrd="2" destOrd="0" presId="urn:microsoft.com/office/officeart/2018/2/layout/IconCircleList"/>
    <dgm:cxn modelId="{A098D938-0B3A-4CEA-9A9E-B96E3E14C317}" type="presParOf" srcId="{716CBB38-54A2-482F-8620-120D3EB2A303}" destId="{A75776C9-0085-4997-B147-F30487D44861}" srcOrd="3" destOrd="0" presId="urn:microsoft.com/office/officeart/2018/2/layout/IconCircleList"/>
    <dgm:cxn modelId="{84C6838B-D43B-4801-AACB-4D395878527A}" type="presParOf" srcId="{CE373893-FE55-41AE-A8C5-9DF3C54BAF20}" destId="{B2C831AD-B9EF-41AD-B62B-C8D517D2C8EA}" srcOrd="1" destOrd="0" presId="urn:microsoft.com/office/officeart/2018/2/layout/IconCircleList"/>
    <dgm:cxn modelId="{39B3B1F7-D306-45BF-876F-19471AF4F694}" type="presParOf" srcId="{CE373893-FE55-41AE-A8C5-9DF3C54BAF20}" destId="{5007FF0E-B7C9-4B1E-95F5-BD6B2D3568B9}" srcOrd="2" destOrd="0" presId="urn:microsoft.com/office/officeart/2018/2/layout/IconCircleList"/>
    <dgm:cxn modelId="{E5F10AB3-B485-49BD-A9FD-FE87EB082CB0}" type="presParOf" srcId="{5007FF0E-B7C9-4B1E-95F5-BD6B2D3568B9}" destId="{75FB5B8D-4E86-496B-9BB8-B40B6AF94129}" srcOrd="0" destOrd="0" presId="urn:microsoft.com/office/officeart/2018/2/layout/IconCircleList"/>
    <dgm:cxn modelId="{EB93C271-08EF-4277-9976-6E97E2A79980}" type="presParOf" srcId="{5007FF0E-B7C9-4B1E-95F5-BD6B2D3568B9}" destId="{84FDB6F0-E9B0-4EB0-991B-4A205EDF28DE}" srcOrd="1" destOrd="0" presId="urn:microsoft.com/office/officeart/2018/2/layout/IconCircleList"/>
    <dgm:cxn modelId="{58643BF9-06A7-482A-9507-CAF024AFEFCE}" type="presParOf" srcId="{5007FF0E-B7C9-4B1E-95F5-BD6B2D3568B9}" destId="{CAB93986-2BDA-4D58-8C2C-34C5B3AE2539}" srcOrd="2" destOrd="0" presId="urn:microsoft.com/office/officeart/2018/2/layout/IconCircleList"/>
    <dgm:cxn modelId="{A0862367-D3C7-4455-B368-982FA9C1F992}" type="presParOf" srcId="{5007FF0E-B7C9-4B1E-95F5-BD6B2D3568B9}" destId="{7F939486-E096-42D7-B3A8-6A86CD5F63A7}" srcOrd="3" destOrd="0" presId="urn:microsoft.com/office/officeart/2018/2/layout/IconCircleList"/>
    <dgm:cxn modelId="{9DB0DFA0-DD03-47DA-AC80-DDD84F9C3874}" type="presParOf" srcId="{CE373893-FE55-41AE-A8C5-9DF3C54BAF20}" destId="{2C6946AD-83B6-4BB5-A0B4-74E451980F3B}" srcOrd="3" destOrd="0" presId="urn:microsoft.com/office/officeart/2018/2/layout/IconCircleList"/>
    <dgm:cxn modelId="{36D02757-FEB1-4987-A91D-017C9282A87E}" type="presParOf" srcId="{CE373893-FE55-41AE-A8C5-9DF3C54BAF20}" destId="{F2A029AC-1B75-4CCA-9A81-E1D488928025}" srcOrd="4" destOrd="0" presId="urn:microsoft.com/office/officeart/2018/2/layout/IconCircleList"/>
    <dgm:cxn modelId="{0140FDF3-4C01-46B6-8489-01C01B0F6F40}" type="presParOf" srcId="{F2A029AC-1B75-4CCA-9A81-E1D488928025}" destId="{6199FE79-1560-4585-8522-727B46DB4BE9}" srcOrd="0" destOrd="0" presId="urn:microsoft.com/office/officeart/2018/2/layout/IconCircleList"/>
    <dgm:cxn modelId="{FE6450DE-8850-4CDF-BB59-BCAB0F2E7585}" type="presParOf" srcId="{F2A029AC-1B75-4CCA-9A81-E1D488928025}" destId="{194EEB2F-151E-4FCE-BE50-0A409BA65911}" srcOrd="1" destOrd="0" presId="urn:microsoft.com/office/officeart/2018/2/layout/IconCircleList"/>
    <dgm:cxn modelId="{7781867A-9553-4F4C-9770-F233260DA815}" type="presParOf" srcId="{F2A029AC-1B75-4CCA-9A81-E1D488928025}" destId="{F0902AD3-F70F-493B-A00D-47E3469E0AE1}" srcOrd="2" destOrd="0" presId="urn:microsoft.com/office/officeart/2018/2/layout/IconCircleList"/>
    <dgm:cxn modelId="{A22281CA-274F-4012-8ED9-0B1204E3A71B}" type="presParOf" srcId="{F2A029AC-1B75-4CCA-9A81-E1D488928025}" destId="{387610A6-5737-44B4-887F-5135A6F2A251}" srcOrd="3" destOrd="0" presId="urn:microsoft.com/office/officeart/2018/2/layout/IconCircleList"/>
    <dgm:cxn modelId="{667501FC-D9B3-4A31-8E24-CDC645CD9840}" type="presParOf" srcId="{CE373893-FE55-41AE-A8C5-9DF3C54BAF20}" destId="{498DC9A7-C6C5-441E-8075-A716AF7A2D4B}" srcOrd="5" destOrd="0" presId="urn:microsoft.com/office/officeart/2018/2/layout/IconCircleList"/>
    <dgm:cxn modelId="{20F733E0-CF1A-46C6-BC99-A57FA2DEBA11}" type="presParOf" srcId="{CE373893-FE55-41AE-A8C5-9DF3C54BAF20}" destId="{FAD210D8-F721-4987-88E2-451F5A82A64C}" srcOrd="6" destOrd="0" presId="urn:microsoft.com/office/officeart/2018/2/layout/IconCircleList"/>
    <dgm:cxn modelId="{2C3311F8-9CEC-42F9-B736-2B02BABEC53F}" type="presParOf" srcId="{FAD210D8-F721-4987-88E2-451F5A82A64C}" destId="{2E47E8E6-2EBF-4963-B46E-06B70CE01B1E}" srcOrd="0" destOrd="0" presId="urn:microsoft.com/office/officeart/2018/2/layout/IconCircleList"/>
    <dgm:cxn modelId="{8900BA1F-0220-484D-967D-02FE7FB05396}" type="presParOf" srcId="{FAD210D8-F721-4987-88E2-451F5A82A64C}" destId="{EE2862D8-F46D-49A5-82F2-FDC04BA38825}" srcOrd="1" destOrd="0" presId="urn:microsoft.com/office/officeart/2018/2/layout/IconCircleList"/>
    <dgm:cxn modelId="{7870925E-4B20-4F6E-9C9F-3A3A42611027}" type="presParOf" srcId="{FAD210D8-F721-4987-88E2-451F5A82A64C}" destId="{3BB52499-7B6C-4943-AFC1-0F86C1118E11}" srcOrd="2" destOrd="0" presId="urn:microsoft.com/office/officeart/2018/2/layout/IconCircleList"/>
    <dgm:cxn modelId="{2DB3DD7D-308C-479C-9036-D347BF85D041}" type="presParOf" srcId="{FAD210D8-F721-4987-88E2-451F5A82A64C}" destId="{A0D02733-3520-46A8-A89E-2B914624B76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F5CD589-4211-47DC-9400-53A7396EA45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DA7A9F4-9FD6-453D-BE92-9FEA07F14BB2}">
      <dgm:prSet/>
      <dgm:spPr/>
      <dgm:t>
        <a:bodyPr/>
        <a:lstStyle/>
        <a:p>
          <a:pPr>
            <a:lnSpc>
              <a:spcPct val="100000"/>
            </a:lnSpc>
          </a:pPr>
          <a:r>
            <a:rPr lang="en-US"/>
            <a:t>The Scikit-Learn machine learning library provides tools for tuning model hyperparameters.</a:t>
          </a:r>
        </a:p>
      </dgm:t>
    </dgm:pt>
    <dgm:pt modelId="{29493A9B-C3E5-452B-B5DC-DB8BF143E2D5}" type="parTrans" cxnId="{C1AE818B-662E-418F-8F59-A7930643D087}">
      <dgm:prSet/>
      <dgm:spPr/>
      <dgm:t>
        <a:bodyPr/>
        <a:lstStyle/>
        <a:p>
          <a:endParaRPr lang="en-US"/>
        </a:p>
      </dgm:t>
    </dgm:pt>
    <dgm:pt modelId="{8C649ACD-F43F-4ED4-B344-140D1B2583B5}" type="sibTrans" cxnId="{C1AE818B-662E-418F-8F59-A7930643D087}">
      <dgm:prSet/>
      <dgm:spPr/>
      <dgm:t>
        <a:bodyPr/>
        <a:lstStyle/>
        <a:p>
          <a:endParaRPr lang="en-US"/>
        </a:p>
      </dgm:t>
    </dgm:pt>
    <dgm:pt modelId="{6CC523E7-EE0C-4C69-B192-16240C28351C}">
      <dgm:prSet/>
      <dgm:spPr/>
      <dgm:t>
        <a:bodyPr/>
        <a:lstStyle/>
        <a:p>
          <a:pPr>
            <a:lnSpc>
              <a:spcPct val="100000"/>
            </a:lnSpc>
          </a:pPr>
          <a:r>
            <a:rPr lang="en-US"/>
            <a:t>Specifically, it provides the </a:t>
          </a:r>
          <a:r>
            <a:rPr lang="en-US">
              <a:hlinkClick xmlns:r="http://schemas.openxmlformats.org/officeDocument/2006/relationships" r:id="rId1"/>
            </a:rPr>
            <a:t>GridSearchCV</a:t>
          </a:r>
          <a:r>
            <a:rPr lang="en-US"/>
            <a:t> and </a:t>
          </a:r>
          <a:r>
            <a:rPr lang="en-US">
              <a:hlinkClick xmlns:r="http://schemas.openxmlformats.org/officeDocument/2006/relationships" r:id="rId2"/>
            </a:rPr>
            <a:t>RandomizedSearchCV</a:t>
          </a:r>
          <a:r>
            <a:rPr lang="en-US"/>
            <a:t> classes that take a model, a search space, and a cross-validation configuration.</a:t>
          </a:r>
        </a:p>
      </dgm:t>
    </dgm:pt>
    <dgm:pt modelId="{48147987-34A0-42F5-BCDF-B3FD55468124}" type="parTrans" cxnId="{BCFB065A-ACF3-4C05-A467-07D790164951}">
      <dgm:prSet/>
      <dgm:spPr/>
      <dgm:t>
        <a:bodyPr/>
        <a:lstStyle/>
        <a:p>
          <a:endParaRPr lang="en-US"/>
        </a:p>
      </dgm:t>
    </dgm:pt>
    <dgm:pt modelId="{AE651DBE-C21C-4BD8-A5A0-3F7EDA368675}" type="sibTrans" cxnId="{BCFB065A-ACF3-4C05-A467-07D790164951}">
      <dgm:prSet/>
      <dgm:spPr/>
      <dgm:t>
        <a:bodyPr/>
        <a:lstStyle/>
        <a:p>
          <a:endParaRPr lang="en-US"/>
        </a:p>
      </dgm:t>
    </dgm:pt>
    <dgm:pt modelId="{C0931F93-B91F-4876-9F83-D2739EBF5C07}">
      <dgm:prSet/>
      <dgm:spPr/>
      <dgm:t>
        <a:bodyPr/>
        <a:lstStyle/>
        <a:p>
          <a:pPr>
            <a:lnSpc>
              <a:spcPct val="100000"/>
            </a:lnSpc>
          </a:pPr>
          <a:r>
            <a:rPr lang="en-US"/>
            <a:t>The benefit of these classes is that the search procedure is performed automatically, requiring minimal configuration.</a:t>
          </a:r>
        </a:p>
      </dgm:t>
    </dgm:pt>
    <dgm:pt modelId="{E8A88662-37A1-4996-903B-0CFD4DF7B17D}" type="parTrans" cxnId="{4819F25C-BE96-4DDA-9C8F-2E84AC14E05F}">
      <dgm:prSet/>
      <dgm:spPr/>
      <dgm:t>
        <a:bodyPr/>
        <a:lstStyle/>
        <a:p>
          <a:endParaRPr lang="en-US"/>
        </a:p>
      </dgm:t>
    </dgm:pt>
    <dgm:pt modelId="{876CC8A5-6081-4E1E-AA5C-6996F4D0B441}" type="sibTrans" cxnId="{4819F25C-BE96-4DDA-9C8F-2E84AC14E05F}">
      <dgm:prSet/>
      <dgm:spPr/>
      <dgm:t>
        <a:bodyPr/>
        <a:lstStyle/>
        <a:p>
          <a:endParaRPr lang="en-US"/>
        </a:p>
      </dgm:t>
    </dgm:pt>
    <dgm:pt modelId="{5350DE95-6028-4DDC-B1F4-0B1CCC79C64A}">
      <dgm:prSet/>
      <dgm:spPr/>
      <dgm:t>
        <a:bodyPr/>
        <a:lstStyle/>
        <a:p>
          <a:pPr>
            <a:lnSpc>
              <a:spcPct val="100000"/>
            </a:lnSpc>
          </a:pPr>
          <a:r>
            <a:rPr lang="en-US"/>
            <a:t>Similarly, the Scikit-Optimize library provides a similar interface for performing a Bayesian Optimization of model hyperparameters via the </a:t>
          </a:r>
          <a:r>
            <a:rPr lang="en-US">
              <a:hlinkClick xmlns:r="http://schemas.openxmlformats.org/officeDocument/2006/relationships" r:id="rId3"/>
            </a:rPr>
            <a:t>BayesSearchCV</a:t>
          </a:r>
          <a:r>
            <a:rPr lang="en-US"/>
            <a:t> class.</a:t>
          </a:r>
        </a:p>
      </dgm:t>
    </dgm:pt>
    <dgm:pt modelId="{5C2745B2-966D-4547-9E33-7652E15BBC9F}" type="parTrans" cxnId="{852CB0E7-700F-4700-A2CE-0FC293D93D16}">
      <dgm:prSet/>
      <dgm:spPr/>
      <dgm:t>
        <a:bodyPr/>
        <a:lstStyle/>
        <a:p>
          <a:endParaRPr lang="en-US"/>
        </a:p>
      </dgm:t>
    </dgm:pt>
    <dgm:pt modelId="{CE4E8634-3C2B-4BCD-9412-2C842D80B95D}" type="sibTrans" cxnId="{852CB0E7-700F-4700-A2CE-0FC293D93D16}">
      <dgm:prSet/>
      <dgm:spPr/>
      <dgm:t>
        <a:bodyPr/>
        <a:lstStyle/>
        <a:p>
          <a:endParaRPr lang="en-US"/>
        </a:p>
      </dgm:t>
    </dgm:pt>
    <dgm:pt modelId="{2DC69006-2DF9-4F5E-A27E-B21C0D65220F}">
      <dgm:prSet/>
      <dgm:spPr/>
      <dgm:t>
        <a:bodyPr/>
        <a:lstStyle/>
        <a:p>
          <a:pPr>
            <a:lnSpc>
              <a:spcPct val="100000"/>
            </a:lnSpc>
          </a:pPr>
          <a:r>
            <a:rPr lang="en-US"/>
            <a:t>This class can be used in the same way as the Scikit-Learn equivalents.</a:t>
          </a:r>
        </a:p>
      </dgm:t>
    </dgm:pt>
    <dgm:pt modelId="{279E64A0-E4EA-45AF-BED5-CE277D5E828F}" type="parTrans" cxnId="{97A5472E-797D-4538-8957-175F29C6ED2A}">
      <dgm:prSet/>
      <dgm:spPr/>
      <dgm:t>
        <a:bodyPr/>
        <a:lstStyle/>
        <a:p>
          <a:endParaRPr lang="en-US"/>
        </a:p>
      </dgm:t>
    </dgm:pt>
    <dgm:pt modelId="{26DD7FB6-9FB9-4CD1-A4CA-240F4F4AA8C4}" type="sibTrans" cxnId="{97A5472E-797D-4538-8957-175F29C6ED2A}">
      <dgm:prSet/>
      <dgm:spPr/>
      <dgm:t>
        <a:bodyPr/>
        <a:lstStyle/>
        <a:p>
          <a:endParaRPr lang="en-US"/>
        </a:p>
      </dgm:t>
    </dgm:pt>
    <dgm:pt modelId="{9525C1DA-12A6-4B4F-AB3A-B14D8F66D466}" type="pres">
      <dgm:prSet presAssocID="{CF5CD589-4211-47DC-9400-53A7396EA45B}" presName="root" presStyleCnt="0">
        <dgm:presLayoutVars>
          <dgm:dir/>
          <dgm:resizeHandles val="exact"/>
        </dgm:presLayoutVars>
      </dgm:prSet>
      <dgm:spPr/>
    </dgm:pt>
    <dgm:pt modelId="{1A4F5C1F-3CFF-4261-BD2D-26C7D39A1DCF}" type="pres">
      <dgm:prSet presAssocID="{BDA7A9F4-9FD6-453D-BE92-9FEA07F14BB2}" presName="compNode" presStyleCnt="0"/>
      <dgm:spPr/>
    </dgm:pt>
    <dgm:pt modelId="{16FFF4EB-1789-48D2-A6BE-271807C80863}" type="pres">
      <dgm:prSet presAssocID="{BDA7A9F4-9FD6-453D-BE92-9FEA07F14BB2}" presName="bgRect" presStyleLbl="bgShp" presStyleIdx="0" presStyleCnt="5"/>
      <dgm:spPr/>
    </dgm:pt>
    <dgm:pt modelId="{2126FF9B-BAAA-4DD3-9E5D-95E2346AAF8C}" type="pres">
      <dgm:prSet presAssocID="{BDA7A9F4-9FD6-453D-BE92-9FEA07F14BB2}" presName="iconRect" presStyleLbl="node1" presStyleIdx="0"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Tools"/>
        </a:ext>
      </dgm:extLst>
    </dgm:pt>
    <dgm:pt modelId="{3464DDAD-3CD2-4F81-86E1-F827ACB0E337}" type="pres">
      <dgm:prSet presAssocID="{BDA7A9F4-9FD6-453D-BE92-9FEA07F14BB2}" presName="spaceRect" presStyleCnt="0"/>
      <dgm:spPr/>
    </dgm:pt>
    <dgm:pt modelId="{61B69A7E-090B-4F60-AF4B-C5C004AA0EDF}" type="pres">
      <dgm:prSet presAssocID="{BDA7A9F4-9FD6-453D-BE92-9FEA07F14BB2}" presName="parTx" presStyleLbl="revTx" presStyleIdx="0" presStyleCnt="5">
        <dgm:presLayoutVars>
          <dgm:chMax val="0"/>
          <dgm:chPref val="0"/>
        </dgm:presLayoutVars>
      </dgm:prSet>
      <dgm:spPr/>
    </dgm:pt>
    <dgm:pt modelId="{F9B79621-186B-4AD3-8FC0-AEE7C826CCF3}" type="pres">
      <dgm:prSet presAssocID="{8C649ACD-F43F-4ED4-B344-140D1B2583B5}" presName="sibTrans" presStyleCnt="0"/>
      <dgm:spPr/>
    </dgm:pt>
    <dgm:pt modelId="{4CE2F353-7D54-4D49-9C5D-DAA0811444F0}" type="pres">
      <dgm:prSet presAssocID="{6CC523E7-EE0C-4C69-B192-16240C28351C}" presName="compNode" presStyleCnt="0"/>
      <dgm:spPr/>
    </dgm:pt>
    <dgm:pt modelId="{29F3CB4E-57BC-4B81-956C-D78874C90DBE}" type="pres">
      <dgm:prSet presAssocID="{6CC523E7-EE0C-4C69-B192-16240C28351C}" presName="bgRect" presStyleLbl="bgShp" presStyleIdx="1" presStyleCnt="5"/>
      <dgm:spPr/>
    </dgm:pt>
    <dgm:pt modelId="{8C92B132-6B0B-44C2-827B-0A22C65CBB5A}" type="pres">
      <dgm:prSet presAssocID="{6CC523E7-EE0C-4C69-B192-16240C28351C}" presName="iconRect" presStyleLbl="node1" presStyleIdx="1"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Flowchart"/>
        </a:ext>
      </dgm:extLst>
    </dgm:pt>
    <dgm:pt modelId="{F85941FE-2CA4-4AC3-9C0A-5556117FC9FB}" type="pres">
      <dgm:prSet presAssocID="{6CC523E7-EE0C-4C69-B192-16240C28351C}" presName="spaceRect" presStyleCnt="0"/>
      <dgm:spPr/>
    </dgm:pt>
    <dgm:pt modelId="{B8407C51-B8B7-47E9-9AD9-65B62E92264D}" type="pres">
      <dgm:prSet presAssocID="{6CC523E7-EE0C-4C69-B192-16240C28351C}" presName="parTx" presStyleLbl="revTx" presStyleIdx="1" presStyleCnt="5">
        <dgm:presLayoutVars>
          <dgm:chMax val="0"/>
          <dgm:chPref val="0"/>
        </dgm:presLayoutVars>
      </dgm:prSet>
      <dgm:spPr/>
    </dgm:pt>
    <dgm:pt modelId="{C66C636A-671B-46BE-B2B8-C1E472153F0A}" type="pres">
      <dgm:prSet presAssocID="{AE651DBE-C21C-4BD8-A5A0-3F7EDA368675}" presName="sibTrans" presStyleCnt="0"/>
      <dgm:spPr/>
    </dgm:pt>
    <dgm:pt modelId="{92CBA92B-C1C1-41D7-B1F2-63E01D771EE8}" type="pres">
      <dgm:prSet presAssocID="{C0931F93-B91F-4876-9F83-D2739EBF5C07}" presName="compNode" presStyleCnt="0"/>
      <dgm:spPr/>
    </dgm:pt>
    <dgm:pt modelId="{2C576F4A-0F41-4E47-9DD1-7F8B16E4D002}" type="pres">
      <dgm:prSet presAssocID="{C0931F93-B91F-4876-9F83-D2739EBF5C07}" presName="bgRect" presStyleLbl="bgShp" presStyleIdx="2" presStyleCnt="5"/>
      <dgm:spPr/>
    </dgm:pt>
    <dgm:pt modelId="{0FCCA307-7CA6-4E12-8522-250A36E97E07}" type="pres">
      <dgm:prSet presAssocID="{C0931F93-B91F-4876-9F83-D2739EBF5C07}" presName="iconRect" presStyleLbl="node1" presStyleIdx="2"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Web Design"/>
        </a:ext>
      </dgm:extLst>
    </dgm:pt>
    <dgm:pt modelId="{45F2B95D-44BE-4452-AD64-BAD5F1AB1517}" type="pres">
      <dgm:prSet presAssocID="{C0931F93-B91F-4876-9F83-D2739EBF5C07}" presName="spaceRect" presStyleCnt="0"/>
      <dgm:spPr/>
    </dgm:pt>
    <dgm:pt modelId="{E3B07748-DA50-4E6D-9ED8-E9EA7EC5F69D}" type="pres">
      <dgm:prSet presAssocID="{C0931F93-B91F-4876-9F83-D2739EBF5C07}" presName="parTx" presStyleLbl="revTx" presStyleIdx="2" presStyleCnt="5">
        <dgm:presLayoutVars>
          <dgm:chMax val="0"/>
          <dgm:chPref val="0"/>
        </dgm:presLayoutVars>
      </dgm:prSet>
      <dgm:spPr/>
    </dgm:pt>
    <dgm:pt modelId="{40CFB3A2-B512-4A0B-9A7E-0EF10EE1708E}" type="pres">
      <dgm:prSet presAssocID="{876CC8A5-6081-4E1E-AA5C-6996F4D0B441}" presName="sibTrans" presStyleCnt="0"/>
      <dgm:spPr/>
    </dgm:pt>
    <dgm:pt modelId="{B71AFED2-E310-4BB1-8269-56C6EF9FC4B4}" type="pres">
      <dgm:prSet presAssocID="{5350DE95-6028-4DDC-B1F4-0B1CCC79C64A}" presName="compNode" presStyleCnt="0"/>
      <dgm:spPr/>
    </dgm:pt>
    <dgm:pt modelId="{5F74C12B-D21E-4220-A213-DCB6C968BC2E}" type="pres">
      <dgm:prSet presAssocID="{5350DE95-6028-4DDC-B1F4-0B1CCC79C64A}" presName="bgRect" presStyleLbl="bgShp" presStyleIdx="3" presStyleCnt="5"/>
      <dgm:spPr/>
    </dgm:pt>
    <dgm:pt modelId="{B4B5228F-A7A7-40B0-8412-4F33C7AF730E}" type="pres">
      <dgm:prSet presAssocID="{5350DE95-6028-4DDC-B1F4-0B1CCC79C64A}" presName="iconRect" presStyleLbl="node1" presStyleIdx="3"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dgm:spPr>
      <dgm:extLst>
        <a:ext uri="{E40237B7-FDA0-4F09-8148-C483321AD2D9}">
          <dgm14:cNvPr xmlns:dgm14="http://schemas.microsoft.com/office/drawing/2010/diagram" id="0" name="" descr="Gears"/>
        </a:ext>
      </dgm:extLst>
    </dgm:pt>
    <dgm:pt modelId="{333FE803-548B-4FED-A98F-0AE042EBE8AF}" type="pres">
      <dgm:prSet presAssocID="{5350DE95-6028-4DDC-B1F4-0B1CCC79C64A}" presName="spaceRect" presStyleCnt="0"/>
      <dgm:spPr/>
    </dgm:pt>
    <dgm:pt modelId="{6ED8B875-CEC1-49E9-B4CC-D087FF34D01F}" type="pres">
      <dgm:prSet presAssocID="{5350DE95-6028-4DDC-B1F4-0B1CCC79C64A}" presName="parTx" presStyleLbl="revTx" presStyleIdx="3" presStyleCnt="5">
        <dgm:presLayoutVars>
          <dgm:chMax val="0"/>
          <dgm:chPref val="0"/>
        </dgm:presLayoutVars>
      </dgm:prSet>
      <dgm:spPr/>
    </dgm:pt>
    <dgm:pt modelId="{429EC482-08D1-4742-B74A-597359895655}" type="pres">
      <dgm:prSet presAssocID="{CE4E8634-3C2B-4BCD-9412-2C842D80B95D}" presName="sibTrans" presStyleCnt="0"/>
      <dgm:spPr/>
    </dgm:pt>
    <dgm:pt modelId="{29B743EF-A66B-483D-B5C5-4E0F5E31DB02}" type="pres">
      <dgm:prSet presAssocID="{2DC69006-2DF9-4F5E-A27E-B21C0D65220F}" presName="compNode" presStyleCnt="0"/>
      <dgm:spPr/>
    </dgm:pt>
    <dgm:pt modelId="{5B7C9A29-A7FE-46B0-BC94-2511671180FB}" type="pres">
      <dgm:prSet presAssocID="{2DC69006-2DF9-4F5E-A27E-B21C0D65220F}" presName="bgRect" presStyleLbl="bgShp" presStyleIdx="4" presStyleCnt="5"/>
      <dgm:spPr/>
    </dgm:pt>
    <dgm:pt modelId="{9DE6316A-0BC2-44EE-8E53-CFE271B50201}" type="pres">
      <dgm:prSet presAssocID="{2DC69006-2DF9-4F5E-A27E-B21C0D65220F}" presName="iconRect" presStyleLbl="node1" presStyleIdx="4" presStyleCnt="5"/>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dgm:spPr>
      <dgm:extLst>
        <a:ext uri="{E40237B7-FDA0-4F09-8148-C483321AD2D9}">
          <dgm14:cNvPr xmlns:dgm14="http://schemas.microsoft.com/office/drawing/2010/diagram" id="0" name="" descr="Books"/>
        </a:ext>
      </dgm:extLst>
    </dgm:pt>
    <dgm:pt modelId="{0C993E2E-E996-4A4F-B5D3-3E762FBE32EE}" type="pres">
      <dgm:prSet presAssocID="{2DC69006-2DF9-4F5E-A27E-B21C0D65220F}" presName="spaceRect" presStyleCnt="0"/>
      <dgm:spPr/>
    </dgm:pt>
    <dgm:pt modelId="{55423128-33BE-4BB0-8D31-86F1794E5830}" type="pres">
      <dgm:prSet presAssocID="{2DC69006-2DF9-4F5E-A27E-B21C0D65220F}" presName="parTx" presStyleLbl="revTx" presStyleIdx="4" presStyleCnt="5">
        <dgm:presLayoutVars>
          <dgm:chMax val="0"/>
          <dgm:chPref val="0"/>
        </dgm:presLayoutVars>
      </dgm:prSet>
      <dgm:spPr/>
    </dgm:pt>
  </dgm:ptLst>
  <dgm:cxnLst>
    <dgm:cxn modelId="{AEB5771F-3879-47E7-878B-28AA7F5CCCD3}" type="presOf" srcId="{2DC69006-2DF9-4F5E-A27E-B21C0D65220F}" destId="{55423128-33BE-4BB0-8D31-86F1794E5830}" srcOrd="0" destOrd="0" presId="urn:microsoft.com/office/officeart/2018/2/layout/IconVerticalSolidList"/>
    <dgm:cxn modelId="{97A5472E-797D-4538-8957-175F29C6ED2A}" srcId="{CF5CD589-4211-47DC-9400-53A7396EA45B}" destId="{2DC69006-2DF9-4F5E-A27E-B21C0D65220F}" srcOrd="4" destOrd="0" parTransId="{279E64A0-E4EA-45AF-BED5-CE277D5E828F}" sibTransId="{26DD7FB6-9FB9-4CD1-A4CA-240F4F4AA8C4}"/>
    <dgm:cxn modelId="{80BA713A-A404-478B-AD93-B16703C74D76}" type="presOf" srcId="{C0931F93-B91F-4876-9F83-D2739EBF5C07}" destId="{E3B07748-DA50-4E6D-9ED8-E9EA7EC5F69D}" srcOrd="0" destOrd="0" presId="urn:microsoft.com/office/officeart/2018/2/layout/IconVerticalSolidList"/>
    <dgm:cxn modelId="{4819F25C-BE96-4DDA-9C8F-2E84AC14E05F}" srcId="{CF5CD589-4211-47DC-9400-53A7396EA45B}" destId="{C0931F93-B91F-4876-9F83-D2739EBF5C07}" srcOrd="2" destOrd="0" parTransId="{E8A88662-37A1-4996-903B-0CFD4DF7B17D}" sibTransId="{876CC8A5-6081-4E1E-AA5C-6996F4D0B441}"/>
    <dgm:cxn modelId="{823A8773-93DD-41CC-8700-49FC87145F9A}" type="presOf" srcId="{6CC523E7-EE0C-4C69-B192-16240C28351C}" destId="{B8407C51-B8B7-47E9-9AD9-65B62E92264D}" srcOrd="0" destOrd="0" presId="urn:microsoft.com/office/officeart/2018/2/layout/IconVerticalSolidList"/>
    <dgm:cxn modelId="{FBFC9258-7B9F-4C3C-ABA1-2414C2AFBACB}" type="presOf" srcId="{CF5CD589-4211-47DC-9400-53A7396EA45B}" destId="{9525C1DA-12A6-4B4F-AB3A-B14D8F66D466}" srcOrd="0" destOrd="0" presId="urn:microsoft.com/office/officeart/2018/2/layout/IconVerticalSolidList"/>
    <dgm:cxn modelId="{BCFB065A-ACF3-4C05-A467-07D790164951}" srcId="{CF5CD589-4211-47DC-9400-53A7396EA45B}" destId="{6CC523E7-EE0C-4C69-B192-16240C28351C}" srcOrd="1" destOrd="0" parTransId="{48147987-34A0-42F5-BCDF-B3FD55468124}" sibTransId="{AE651DBE-C21C-4BD8-A5A0-3F7EDA368675}"/>
    <dgm:cxn modelId="{C1AE818B-662E-418F-8F59-A7930643D087}" srcId="{CF5CD589-4211-47DC-9400-53A7396EA45B}" destId="{BDA7A9F4-9FD6-453D-BE92-9FEA07F14BB2}" srcOrd="0" destOrd="0" parTransId="{29493A9B-C3E5-452B-B5DC-DB8BF143E2D5}" sibTransId="{8C649ACD-F43F-4ED4-B344-140D1B2583B5}"/>
    <dgm:cxn modelId="{932CE0AC-C6CC-422B-B111-EF84ADA9EA0F}" type="presOf" srcId="{5350DE95-6028-4DDC-B1F4-0B1CCC79C64A}" destId="{6ED8B875-CEC1-49E9-B4CC-D087FF34D01F}" srcOrd="0" destOrd="0" presId="urn:microsoft.com/office/officeart/2018/2/layout/IconVerticalSolidList"/>
    <dgm:cxn modelId="{D6B615B4-CA79-467A-833D-FAC7479CA4A2}" type="presOf" srcId="{BDA7A9F4-9FD6-453D-BE92-9FEA07F14BB2}" destId="{61B69A7E-090B-4F60-AF4B-C5C004AA0EDF}" srcOrd="0" destOrd="0" presId="urn:microsoft.com/office/officeart/2018/2/layout/IconVerticalSolidList"/>
    <dgm:cxn modelId="{852CB0E7-700F-4700-A2CE-0FC293D93D16}" srcId="{CF5CD589-4211-47DC-9400-53A7396EA45B}" destId="{5350DE95-6028-4DDC-B1F4-0B1CCC79C64A}" srcOrd="3" destOrd="0" parTransId="{5C2745B2-966D-4547-9E33-7652E15BBC9F}" sibTransId="{CE4E8634-3C2B-4BCD-9412-2C842D80B95D}"/>
    <dgm:cxn modelId="{0C28B97A-E481-426A-AA1A-D053C3098F25}" type="presParOf" srcId="{9525C1DA-12A6-4B4F-AB3A-B14D8F66D466}" destId="{1A4F5C1F-3CFF-4261-BD2D-26C7D39A1DCF}" srcOrd="0" destOrd="0" presId="urn:microsoft.com/office/officeart/2018/2/layout/IconVerticalSolidList"/>
    <dgm:cxn modelId="{1BE0820A-0C2F-4434-AA3E-1B286C7E7A51}" type="presParOf" srcId="{1A4F5C1F-3CFF-4261-BD2D-26C7D39A1DCF}" destId="{16FFF4EB-1789-48D2-A6BE-271807C80863}" srcOrd="0" destOrd="0" presId="urn:microsoft.com/office/officeart/2018/2/layout/IconVerticalSolidList"/>
    <dgm:cxn modelId="{2C470DB0-0E1D-45B3-A7EF-610AC2CF3A31}" type="presParOf" srcId="{1A4F5C1F-3CFF-4261-BD2D-26C7D39A1DCF}" destId="{2126FF9B-BAAA-4DD3-9E5D-95E2346AAF8C}" srcOrd="1" destOrd="0" presId="urn:microsoft.com/office/officeart/2018/2/layout/IconVerticalSolidList"/>
    <dgm:cxn modelId="{172B5367-F0A4-494B-AD93-8BBBE9A0324D}" type="presParOf" srcId="{1A4F5C1F-3CFF-4261-BD2D-26C7D39A1DCF}" destId="{3464DDAD-3CD2-4F81-86E1-F827ACB0E337}" srcOrd="2" destOrd="0" presId="urn:microsoft.com/office/officeart/2018/2/layout/IconVerticalSolidList"/>
    <dgm:cxn modelId="{85B217AE-28DD-4BC3-B335-52482F42CA21}" type="presParOf" srcId="{1A4F5C1F-3CFF-4261-BD2D-26C7D39A1DCF}" destId="{61B69A7E-090B-4F60-AF4B-C5C004AA0EDF}" srcOrd="3" destOrd="0" presId="urn:microsoft.com/office/officeart/2018/2/layout/IconVerticalSolidList"/>
    <dgm:cxn modelId="{E8D7734E-A726-4762-99BA-D29FB9A24339}" type="presParOf" srcId="{9525C1DA-12A6-4B4F-AB3A-B14D8F66D466}" destId="{F9B79621-186B-4AD3-8FC0-AEE7C826CCF3}" srcOrd="1" destOrd="0" presId="urn:microsoft.com/office/officeart/2018/2/layout/IconVerticalSolidList"/>
    <dgm:cxn modelId="{6D3557E4-776C-4EE4-B0AE-37649EDB0949}" type="presParOf" srcId="{9525C1DA-12A6-4B4F-AB3A-B14D8F66D466}" destId="{4CE2F353-7D54-4D49-9C5D-DAA0811444F0}" srcOrd="2" destOrd="0" presId="urn:microsoft.com/office/officeart/2018/2/layout/IconVerticalSolidList"/>
    <dgm:cxn modelId="{E7E654CE-A7CB-45E5-ACDA-5A0E1A2EC219}" type="presParOf" srcId="{4CE2F353-7D54-4D49-9C5D-DAA0811444F0}" destId="{29F3CB4E-57BC-4B81-956C-D78874C90DBE}" srcOrd="0" destOrd="0" presId="urn:microsoft.com/office/officeart/2018/2/layout/IconVerticalSolidList"/>
    <dgm:cxn modelId="{8B732E76-BB41-4300-8C2E-9D4B4F7F6525}" type="presParOf" srcId="{4CE2F353-7D54-4D49-9C5D-DAA0811444F0}" destId="{8C92B132-6B0B-44C2-827B-0A22C65CBB5A}" srcOrd="1" destOrd="0" presId="urn:microsoft.com/office/officeart/2018/2/layout/IconVerticalSolidList"/>
    <dgm:cxn modelId="{D1C1D5A4-2563-48CE-A9A2-EB6392914672}" type="presParOf" srcId="{4CE2F353-7D54-4D49-9C5D-DAA0811444F0}" destId="{F85941FE-2CA4-4AC3-9C0A-5556117FC9FB}" srcOrd="2" destOrd="0" presId="urn:microsoft.com/office/officeart/2018/2/layout/IconVerticalSolidList"/>
    <dgm:cxn modelId="{F52DCEC1-C04E-4E76-8852-714B0EEF23D6}" type="presParOf" srcId="{4CE2F353-7D54-4D49-9C5D-DAA0811444F0}" destId="{B8407C51-B8B7-47E9-9AD9-65B62E92264D}" srcOrd="3" destOrd="0" presId="urn:microsoft.com/office/officeart/2018/2/layout/IconVerticalSolidList"/>
    <dgm:cxn modelId="{29D4AF8E-6B5E-4A5A-B664-4738F45B08E9}" type="presParOf" srcId="{9525C1DA-12A6-4B4F-AB3A-B14D8F66D466}" destId="{C66C636A-671B-46BE-B2B8-C1E472153F0A}" srcOrd="3" destOrd="0" presId="urn:microsoft.com/office/officeart/2018/2/layout/IconVerticalSolidList"/>
    <dgm:cxn modelId="{E47E1361-E666-49B1-BFE8-568D8FD3F9BC}" type="presParOf" srcId="{9525C1DA-12A6-4B4F-AB3A-B14D8F66D466}" destId="{92CBA92B-C1C1-41D7-B1F2-63E01D771EE8}" srcOrd="4" destOrd="0" presId="urn:microsoft.com/office/officeart/2018/2/layout/IconVerticalSolidList"/>
    <dgm:cxn modelId="{7099BECC-3BFE-449C-9AF6-26E43D546EE3}" type="presParOf" srcId="{92CBA92B-C1C1-41D7-B1F2-63E01D771EE8}" destId="{2C576F4A-0F41-4E47-9DD1-7F8B16E4D002}" srcOrd="0" destOrd="0" presId="urn:microsoft.com/office/officeart/2018/2/layout/IconVerticalSolidList"/>
    <dgm:cxn modelId="{207DC924-B266-4AEE-AF1B-81FF26839E04}" type="presParOf" srcId="{92CBA92B-C1C1-41D7-B1F2-63E01D771EE8}" destId="{0FCCA307-7CA6-4E12-8522-250A36E97E07}" srcOrd="1" destOrd="0" presId="urn:microsoft.com/office/officeart/2018/2/layout/IconVerticalSolidList"/>
    <dgm:cxn modelId="{564960DF-60B2-4F4E-BAB4-1734D926C7BB}" type="presParOf" srcId="{92CBA92B-C1C1-41D7-B1F2-63E01D771EE8}" destId="{45F2B95D-44BE-4452-AD64-BAD5F1AB1517}" srcOrd="2" destOrd="0" presId="urn:microsoft.com/office/officeart/2018/2/layout/IconVerticalSolidList"/>
    <dgm:cxn modelId="{83F060A8-30CB-4EDE-861B-1C3E0261B30F}" type="presParOf" srcId="{92CBA92B-C1C1-41D7-B1F2-63E01D771EE8}" destId="{E3B07748-DA50-4E6D-9ED8-E9EA7EC5F69D}" srcOrd="3" destOrd="0" presId="urn:microsoft.com/office/officeart/2018/2/layout/IconVerticalSolidList"/>
    <dgm:cxn modelId="{33A17DE2-26D9-46EE-BCF4-1EEC31BC0481}" type="presParOf" srcId="{9525C1DA-12A6-4B4F-AB3A-B14D8F66D466}" destId="{40CFB3A2-B512-4A0B-9A7E-0EF10EE1708E}" srcOrd="5" destOrd="0" presId="urn:microsoft.com/office/officeart/2018/2/layout/IconVerticalSolidList"/>
    <dgm:cxn modelId="{9605F548-9866-4EAB-BF5A-91BBC57142B8}" type="presParOf" srcId="{9525C1DA-12A6-4B4F-AB3A-B14D8F66D466}" destId="{B71AFED2-E310-4BB1-8269-56C6EF9FC4B4}" srcOrd="6" destOrd="0" presId="urn:microsoft.com/office/officeart/2018/2/layout/IconVerticalSolidList"/>
    <dgm:cxn modelId="{1B0566E4-D699-48D1-AE3E-5FE2FCD8AF52}" type="presParOf" srcId="{B71AFED2-E310-4BB1-8269-56C6EF9FC4B4}" destId="{5F74C12B-D21E-4220-A213-DCB6C968BC2E}" srcOrd="0" destOrd="0" presId="urn:microsoft.com/office/officeart/2018/2/layout/IconVerticalSolidList"/>
    <dgm:cxn modelId="{58C49210-7C93-4AEE-A7EA-EBC7A066E614}" type="presParOf" srcId="{B71AFED2-E310-4BB1-8269-56C6EF9FC4B4}" destId="{B4B5228F-A7A7-40B0-8412-4F33C7AF730E}" srcOrd="1" destOrd="0" presId="urn:microsoft.com/office/officeart/2018/2/layout/IconVerticalSolidList"/>
    <dgm:cxn modelId="{1527D6A8-9266-43EA-9185-0EEFB30BAC95}" type="presParOf" srcId="{B71AFED2-E310-4BB1-8269-56C6EF9FC4B4}" destId="{333FE803-548B-4FED-A98F-0AE042EBE8AF}" srcOrd="2" destOrd="0" presId="urn:microsoft.com/office/officeart/2018/2/layout/IconVerticalSolidList"/>
    <dgm:cxn modelId="{82C0387E-4D34-46EB-9A03-4961BC05CBEE}" type="presParOf" srcId="{B71AFED2-E310-4BB1-8269-56C6EF9FC4B4}" destId="{6ED8B875-CEC1-49E9-B4CC-D087FF34D01F}" srcOrd="3" destOrd="0" presId="urn:microsoft.com/office/officeart/2018/2/layout/IconVerticalSolidList"/>
    <dgm:cxn modelId="{1A03DC82-6375-4B31-90DF-4E6F93402B5A}" type="presParOf" srcId="{9525C1DA-12A6-4B4F-AB3A-B14D8F66D466}" destId="{429EC482-08D1-4742-B74A-597359895655}" srcOrd="7" destOrd="0" presId="urn:microsoft.com/office/officeart/2018/2/layout/IconVerticalSolidList"/>
    <dgm:cxn modelId="{1CBF12F0-E28F-4C02-A6B0-D8FA344FA7E0}" type="presParOf" srcId="{9525C1DA-12A6-4B4F-AB3A-B14D8F66D466}" destId="{29B743EF-A66B-483D-B5C5-4E0F5E31DB02}" srcOrd="8" destOrd="0" presId="urn:microsoft.com/office/officeart/2018/2/layout/IconVerticalSolidList"/>
    <dgm:cxn modelId="{133A5D47-A3D1-4A9C-B4A2-2CFD026793E9}" type="presParOf" srcId="{29B743EF-A66B-483D-B5C5-4E0F5E31DB02}" destId="{5B7C9A29-A7FE-46B0-BC94-2511671180FB}" srcOrd="0" destOrd="0" presId="urn:microsoft.com/office/officeart/2018/2/layout/IconVerticalSolidList"/>
    <dgm:cxn modelId="{9AB7F14A-3416-4886-BCC2-5700D584F1E5}" type="presParOf" srcId="{29B743EF-A66B-483D-B5C5-4E0F5E31DB02}" destId="{9DE6316A-0BC2-44EE-8E53-CFE271B50201}" srcOrd="1" destOrd="0" presId="urn:microsoft.com/office/officeart/2018/2/layout/IconVerticalSolidList"/>
    <dgm:cxn modelId="{96EA5FB2-7EE0-41E1-881F-EE3E896B10B6}" type="presParOf" srcId="{29B743EF-A66B-483D-B5C5-4E0F5E31DB02}" destId="{0C993E2E-E996-4A4F-B5D3-3E762FBE32EE}" srcOrd="2" destOrd="0" presId="urn:microsoft.com/office/officeart/2018/2/layout/IconVerticalSolidList"/>
    <dgm:cxn modelId="{D819E1E3-C695-49B1-8237-1B9B6C817020}" type="presParOf" srcId="{29B743EF-A66B-483D-B5C5-4E0F5E31DB02}" destId="{55423128-33BE-4BB0-8D31-86F1794E58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95C6585-3C0C-4838-8F78-7EA2C8F09782}"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2A437128-F7B2-4A51-A4BF-F2B20FB5EFBB}">
      <dgm:prSet/>
      <dgm:spPr/>
      <dgm:t>
        <a:bodyPr/>
        <a:lstStyle/>
        <a:p>
          <a:r>
            <a:rPr lang="en-US">
              <a:hlinkClick xmlns:r="http://schemas.openxmlformats.org/officeDocument/2006/relationships" r:id="rId1"/>
            </a:rPr>
            <a:t>https://scikit-learn.org/stable/modules/naive_bayes.html</a:t>
          </a:r>
          <a:endParaRPr lang="en-US"/>
        </a:p>
      </dgm:t>
    </dgm:pt>
    <dgm:pt modelId="{589CBF2A-3E6A-4F92-9B77-724F2EBBD876}" type="parTrans" cxnId="{09B0EEA1-ED99-4FBB-BDC1-E77DE872D1AC}">
      <dgm:prSet/>
      <dgm:spPr/>
      <dgm:t>
        <a:bodyPr/>
        <a:lstStyle/>
        <a:p>
          <a:endParaRPr lang="en-US"/>
        </a:p>
      </dgm:t>
    </dgm:pt>
    <dgm:pt modelId="{E6A24F36-F380-4786-86F3-A08F2B84C5F5}" type="sibTrans" cxnId="{09B0EEA1-ED99-4FBB-BDC1-E77DE872D1AC}">
      <dgm:prSet/>
      <dgm:spPr/>
      <dgm:t>
        <a:bodyPr/>
        <a:lstStyle/>
        <a:p>
          <a:endParaRPr lang="en-US"/>
        </a:p>
      </dgm:t>
    </dgm:pt>
    <dgm:pt modelId="{0C7410FF-E613-4073-BCB4-A0F64D713D4F}">
      <dgm:prSet/>
      <dgm:spPr/>
      <dgm:t>
        <a:bodyPr/>
        <a:lstStyle/>
        <a:p>
          <a:r>
            <a:rPr lang="en-US">
              <a:hlinkClick xmlns:r="http://schemas.openxmlformats.org/officeDocument/2006/relationships" r:id="rId2"/>
            </a:rPr>
            <a:t>https://www.geeksforgeeks.org/naive-bayes-classifiers/</a:t>
          </a:r>
          <a:endParaRPr lang="en-US"/>
        </a:p>
      </dgm:t>
    </dgm:pt>
    <dgm:pt modelId="{64201F04-4AA4-4809-B53D-FAC49A45EB77}" type="parTrans" cxnId="{8439ECE4-F217-4710-99E0-F7235AF1FED7}">
      <dgm:prSet/>
      <dgm:spPr/>
      <dgm:t>
        <a:bodyPr/>
        <a:lstStyle/>
        <a:p>
          <a:endParaRPr lang="en-US"/>
        </a:p>
      </dgm:t>
    </dgm:pt>
    <dgm:pt modelId="{0972AE4A-A16B-4459-BFD4-B72F88736D79}" type="sibTrans" cxnId="{8439ECE4-F217-4710-99E0-F7235AF1FED7}">
      <dgm:prSet/>
      <dgm:spPr/>
      <dgm:t>
        <a:bodyPr/>
        <a:lstStyle/>
        <a:p>
          <a:endParaRPr lang="en-US"/>
        </a:p>
      </dgm:t>
    </dgm:pt>
    <dgm:pt modelId="{298CE0E7-A26E-4AB0-A551-91D8423FF436}">
      <dgm:prSet/>
      <dgm:spPr/>
      <dgm:t>
        <a:bodyPr/>
        <a:lstStyle/>
        <a:p>
          <a:r>
            <a:rPr lang="en-US">
              <a:hlinkClick xmlns:r="http://schemas.openxmlformats.org/officeDocument/2006/relationships" r:id="rId3"/>
            </a:rPr>
            <a:t>https://www.ijsdr.org/papers/IJSDR1906001.pdf</a:t>
          </a:r>
          <a:endParaRPr lang="en-US"/>
        </a:p>
      </dgm:t>
    </dgm:pt>
    <dgm:pt modelId="{2B0AD574-8D83-4568-8A4D-2F5F350E6E0A}" type="parTrans" cxnId="{DC663FCF-E04A-4222-8EA6-E78F1E283690}">
      <dgm:prSet/>
      <dgm:spPr/>
      <dgm:t>
        <a:bodyPr/>
        <a:lstStyle/>
        <a:p>
          <a:endParaRPr lang="en-US"/>
        </a:p>
      </dgm:t>
    </dgm:pt>
    <dgm:pt modelId="{51D3BBAD-7619-4366-830F-0599FB868383}" type="sibTrans" cxnId="{DC663FCF-E04A-4222-8EA6-E78F1E283690}">
      <dgm:prSet/>
      <dgm:spPr/>
      <dgm:t>
        <a:bodyPr/>
        <a:lstStyle/>
        <a:p>
          <a:endParaRPr lang="en-US"/>
        </a:p>
      </dgm:t>
    </dgm:pt>
    <dgm:pt modelId="{786B3001-5367-4797-A41B-5A4D23FF6EDD}" type="pres">
      <dgm:prSet presAssocID="{D95C6585-3C0C-4838-8F78-7EA2C8F09782}" presName="vert0" presStyleCnt="0">
        <dgm:presLayoutVars>
          <dgm:dir/>
          <dgm:animOne val="branch"/>
          <dgm:animLvl val="lvl"/>
        </dgm:presLayoutVars>
      </dgm:prSet>
      <dgm:spPr/>
    </dgm:pt>
    <dgm:pt modelId="{C0FFB9BF-3707-4FE3-ABA9-1968816AB4E3}" type="pres">
      <dgm:prSet presAssocID="{2A437128-F7B2-4A51-A4BF-F2B20FB5EFBB}" presName="thickLine" presStyleLbl="alignNode1" presStyleIdx="0" presStyleCnt="3"/>
      <dgm:spPr/>
    </dgm:pt>
    <dgm:pt modelId="{8E5AC4B7-A547-43B3-8A80-BFEDDAB5C01A}" type="pres">
      <dgm:prSet presAssocID="{2A437128-F7B2-4A51-A4BF-F2B20FB5EFBB}" presName="horz1" presStyleCnt="0"/>
      <dgm:spPr/>
    </dgm:pt>
    <dgm:pt modelId="{6FAAA354-7123-4792-9FF2-5712A405044B}" type="pres">
      <dgm:prSet presAssocID="{2A437128-F7B2-4A51-A4BF-F2B20FB5EFBB}" presName="tx1" presStyleLbl="revTx" presStyleIdx="0" presStyleCnt="3"/>
      <dgm:spPr/>
    </dgm:pt>
    <dgm:pt modelId="{9E02AB85-C744-47EB-85C8-8388238B26EC}" type="pres">
      <dgm:prSet presAssocID="{2A437128-F7B2-4A51-A4BF-F2B20FB5EFBB}" presName="vert1" presStyleCnt="0"/>
      <dgm:spPr/>
    </dgm:pt>
    <dgm:pt modelId="{24BD8078-160B-458D-9F7A-FAA613A72C9F}" type="pres">
      <dgm:prSet presAssocID="{0C7410FF-E613-4073-BCB4-A0F64D713D4F}" presName="thickLine" presStyleLbl="alignNode1" presStyleIdx="1" presStyleCnt="3"/>
      <dgm:spPr/>
    </dgm:pt>
    <dgm:pt modelId="{D5A013BD-1AAA-49D4-BB92-296F33FDDADC}" type="pres">
      <dgm:prSet presAssocID="{0C7410FF-E613-4073-BCB4-A0F64D713D4F}" presName="horz1" presStyleCnt="0"/>
      <dgm:spPr/>
    </dgm:pt>
    <dgm:pt modelId="{AFC17CBA-6E11-4C75-9C40-1D7240FB56CD}" type="pres">
      <dgm:prSet presAssocID="{0C7410FF-E613-4073-BCB4-A0F64D713D4F}" presName="tx1" presStyleLbl="revTx" presStyleIdx="1" presStyleCnt="3"/>
      <dgm:spPr/>
    </dgm:pt>
    <dgm:pt modelId="{1525F31F-6457-401D-8272-5BCADB30B272}" type="pres">
      <dgm:prSet presAssocID="{0C7410FF-E613-4073-BCB4-A0F64D713D4F}" presName="vert1" presStyleCnt="0"/>
      <dgm:spPr/>
    </dgm:pt>
    <dgm:pt modelId="{C257BF24-1D83-4245-9B19-003032B6BAE3}" type="pres">
      <dgm:prSet presAssocID="{298CE0E7-A26E-4AB0-A551-91D8423FF436}" presName="thickLine" presStyleLbl="alignNode1" presStyleIdx="2" presStyleCnt="3"/>
      <dgm:spPr/>
    </dgm:pt>
    <dgm:pt modelId="{0115E5C3-F190-4CEC-9B6B-418912FC32F6}" type="pres">
      <dgm:prSet presAssocID="{298CE0E7-A26E-4AB0-A551-91D8423FF436}" presName="horz1" presStyleCnt="0"/>
      <dgm:spPr/>
    </dgm:pt>
    <dgm:pt modelId="{35A72317-F667-4688-B0A3-C186BE76BD39}" type="pres">
      <dgm:prSet presAssocID="{298CE0E7-A26E-4AB0-A551-91D8423FF436}" presName="tx1" presStyleLbl="revTx" presStyleIdx="2" presStyleCnt="3"/>
      <dgm:spPr/>
    </dgm:pt>
    <dgm:pt modelId="{94DBD59E-6341-409C-A63B-D30FC4B4C050}" type="pres">
      <dgm:prSet presAssocID="{298CE0E7-A26E-4AB0-A551-91D8423FF436}" presName="vert1" presStyleCnt="0"/>
      <dgm:spPr/>
    </dgm:pt>
  </dgm:ptLst>
  <dgm:cxnLst>
    <dgm:cxn modelId="{0F71079D-C6E3-430E-A6B6-828E04311698}" type="presOf" srcId="{2A437128-F7B2-4A51-A4BF-F2B20FB5EFBB}" destId="{6FAAA354-7123-4792-9FF2-5712A405044B}" srcOrd="0" destOrd="0" presId="urn:microsoft.com/office/officeart/2008/layout/LinedList"/>
    <dgm:cxn modelId="{09B0EEA1-ED99-4FBB-BDC1-E77DE872D1AC}" srcId="{D95C6585-3C0C-4838-8F78-7EA2C8F09782}" destId="{2A437128-F7B2-4A51-A4BF-F2B20FB5EFBB}" srcOrd="0" destOrd="0" parTransId="{589CBF2A-3E6A-4F92-9B77-724F2EBBD876}" sibTransId="{E6A24F36-F380-4786-86F3-A08F2B84C5F5}"/>
    <dgm:cxn modelId="{D9BC81A5-EA63-4876-9350-31AC3625D901}" type="presOf" srcId="{0C7410FF-E613-4073-BCB4-A0F64D713D4F}" destId="{AFC17CBA-6E11-4C75-9C40-1D7240FB56CD}" srcOrd="0" destOrd="0" presId="urn:microsoft.com/office/officeart/2008/layout/LinedList"/>
    <dgm:cxn modelId="{DC663FCF-E04A-4222-8EA6-E78F1E283690}" srcId="{D95C6585-3C0C-4838-8F78-7EA2C8F09782}" destId="{298CE0E7-A26E-4AB0-A551-91D8423FF436}" srcOrd="2" destOrd="0" parTransId="{2B0AD574-8D83-4568-8A4D-2F5F350E6E0A}" sibTransId="{51D3BBAD-7619-4366-830F-0599FB868383}"/>
    <dgm:cxn modelId="{115C84D2-BA3F-4B74-BF26-CF811225637F}" type="presOf" srcId="{298CE0E7-A26E-4AB0-A551-91D8423FF436}" destId="{35A72317-F667-4688-B0A3-C186BE76BD39}" srcOrd="0" destOrd="0" presId="urn:microsoft.com/office/officeart/2008/layout/LinedList"/>
    <dgm:cxn modelId="{D02BBFE1-1F83-43FB-89A9-BB1F9B651A6D}" type="presOf" srcId="{D95C6585-3C0C-4838-8F78-7EA2C8F09782}" destId="{786B3001-5367-4797-A41B-5A4D23FF6EDD}" srcOrd="0" destOrd="0" presId="urn:microsoft.com/office/officeart/2008/layout/LinedList"/>
    <dgm:cxn modelId="{8439ECE4-F217-4710-99E0-F7235AF1FED7}" srcId="{D95C6585-3C0C-4838-8F78-7EA2C8F09782}" destId="{0C7410FF-E613-4073-BCB4-A0F64D713D4F}" srcOrd="1" destOrd="0" parTransId="{64201F04-4AA4-4809-B53D-FAC49A45EB77}" sibTransId="{0972AE4A-A16B-4459-BFD4-B72F88736D79}"/>
    <dgm:cxn modelId="{E3EF1ECD-C95F-4ABA-9A2E-A0DD28A1A918}" type="presParOf" srcId="{786B3001-5367-4797-A41B-5A4D23FF6EDD}" destId="{C0FFB9BF-3707-4FE3-ABA9-1968816AB4E3}" srcOrd="0" destOrd="0" presId="urn:microsoft.com/office/officeart/2008/layout/LinedList"/>
    <dgm:cxn modelId="{9A24D69B-5BFB-48D4-80FF-40CB775228EA}" type="presParOf" srcId="{786B3001-5367-4797-A41B-5A4D23FF6EDD}" destId="{8E5AC4B7-A547-43B3-8A80-BFEDDAB5C01A}" srcOrd="1" destOrd="0" presId="urn:microsoft.com/office/officeart/2008/layout/LinedList"/>
    <dgm:cxn modelId="{F4104D3B-4AEB-4D4E-8102-930A21C6B893}" type="presParOf" srcId="{8E5AC4B7-A547-43B3-8A80-BFEDDAB5C01A}" destId="{6FAAA354-7123-4792-9FF2-5712A405044B}" srcOrd="0" destOrd="0" presId="urn:microsoft.com/office/officeart/2008/layout/LinedList"/>
    <dgm:cxn modelId="{5FD050BC-46B8-499A-B33C-002394F53671}" type="presParOf" srcId="{8E5AC4B7-A547-43B3-8A80-BFEDDAB5C01A}" destId="{9E02AB85-C744-47EB-85C8-8388238B26EC}" srcOrd="1" destOrd="0" presId="urn:microsoft.com/office/officeart/2008/layout/LinedList"/>
    <dgm:cxn modelId="{84691546-D3B7-4DBD-BA1A-09F3711E23C1}" type="presParOf" srcId="{786B3001-5367-4797-A41B-5A4D23FF6EDD}" destId="{24BD8078-160B-458D-9F7A-FAA613A72C9F}" srcOrd="2" destOrd="0" presId="urn:microsoft.com/office/officeart/2008/layout/LinedList"/>
    <dgm:cxn modelId="{BE93F763-DFFF-4129-8F8F-F85E9C0DF740}" type="presParOf" srcId="{786B3001-5367-4797-A41B-5A4D23FF6EDD}" destId="{D5A013BD-1AAA-49D4-BB92-296F33FDDADC}" srcOrd="3" destOrd="0" presId="urn:microsoft.com/office/officeart/2008/layout/LinedList"/>
    <dgm:cxn modelId="{36010757-553D-4694-9E97-018FC8971607}" type="presParOf" srcId="{D5A013BD-1AAA-49D4-BB92-296F33FDDADC}" destId="{AFC17CBA-6E11-4C75-9C40-1D7240FB56CD}" srcOrd="0" destOrd="0" presId="urn:microsoft.com/office/officeart/2008/layout/LinedList"/>
    <dgm:cxn modelId="{C78CA94A-6DC5-4CB1-B2F2-328DC711D017}" type="presParOf" srcId="{D5A013BD-1AAA-49D4-BB92-296F33FDDADC}" destId="{1525F31F-6457-401D-8272-5BCADB30B272}" srcOrd="1" destOrd="0" presId="urn:microsoft.com/office/officeart/2008/layout/LinedList"/>
    <dgm:cxn modelId="{F731F337-478A-4F8F-99FF-E6B0C56D6585}" type="presParOf" srcId="{786B3001-5367-4797-A41B-5A4D23FF6EDD}" destId="{C257BF24-1D83-4245-9B19-003032B6BAE3}" srcOrd="4" destOrd="0" presId="urn:microsoft.com/office/officeart/2008/layout/LinedList"/>
    <dgm:cxn modelId="{3995F115-E7A9-476E-B5A3-4F4911A72645}" type="presParOf" srcId="{786B3001-5367-4797-A41B-5A4D23FF6EDD}" destId="{0115E5C3-F190-4CEC-9B6B-418912FC32F6}" srcOrd="5" destOrd="0" presId="urn:microsoft.com/office/officeart/2008/layout/LinedList"/>
    <dgm:cxn modelId="{1BE9770C-9DB4-4F42-AE5F-0CD11DFBA2BA}" type="presParOf" srcId="{0115E5C3-F190-4CEC-9B6B-418912FC32F6}" destId="{35A72317-F667-4688-B0A3-C186BE76BD39}" srcOrd="0" destOrd="0" presId="urn:microsoft.com/office/officeart/2008/layout/LinedList"/>
    <dgm:cxn modelId="{21C2BE4D-A155-4BBA-A787-12139AEA419D}" type="presParOf" srcId="{0115E5C3-F190-4CEC-9B6B-418912FC32F6}" destId="{94DBD59E-6341-409C-A63B-D30FC4B4C05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B8A30-330C-4D10-AEF6-A38F66A40701}"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55C141DF-603C-4121-A535-2518727AF7E2}">
      <dgm:prSet/>
      <dgm:spPr/>
      <dgm:t>
        <a:bodyPr/>
        <a:lstStyle/>
        <a:p>
          <a:r>
            <a:rPr lang="en-US" i="1"/>
            <a:t>Naive Bayes is a probabilistic machine learning algorithm based on the Bayes Theorem, used in a wide variety of classification tasks</a:t>
          </a:r>
          <a:endParaRPr lang="en-US"/>
        </a:p>
      </dgm:t>
    </dgm:pt>
    <dgm:pt modelId="{46D86907-6B60-4EAC-BDB4-4DC401717157}" type="parTrans" cxnId="{F944462B-3C63-4985-B79C-F206EF574C0E}">
      <dgm:prSet/>
      <dgm:spPr/>
      <dgm:t>
        <a:bodyPr/>
        <a:lstStyle/>
        <a:p>
          <a:endParaRPr lang="en-US"/>
        </a:p>
      </dgm:t>
    </dgm:pt>
    <dgm:pt modelId="{A2423A84-2FF7-4EBE-8328-8246C3172E18}" type="sibTrans" cxnId="{F944462B-3C63-4985-B79C-F206EF574C0E}">
      <dgm:prSet/>
      <dgm:spPr/>
      <dgm:t>
        <a:bodyPr/>
        <a:lstStyle/>
        <a:p>
          <a:endParaRPr lang="en-US"/>
        </a:p>
      </dgm:t>
    </dgm:pt>
    <dgm:pt modelId="{3043A23B-76DC-4AB5-8A41-0527D8C587E6}">
      <dgm:prSet/>
      <dgm:spPr/>
      <dgm:t>
        <a:bodyPr/>
        <a:lstStyle/>
        <a:p>
          <a:r>
            <a:rPr lang="en-US"/>
            <a:t>Naive Bayes is a probabilistic machine learning algorithm that can be used in a wide variety of classification tasks</a:t>
          </a:r>
        </a:p>
      </dgm:t>
    </dgm:pt>
    <dgm:pt modelId="{E4C8E0FF-9A90-431F-AF19-752969DC9222}" type="parTrans" cxnId="{A6779958-7825-46E1-89FD-934678B0348C}">
      <dgm:prSet/>
      <dgm:spPr/>
      <dgm:t>
        <a:bodyPr/>
        <a:lstStyle/>
        <a:p>
          <a:endParaRPr lang="en-US"/>
        </a:p>
      </dgm:t>
    </dgm:pt>
    <dgm:pt modelId="{B41666F1-3BFD-44EC-BDB4-25622F502208}" type="sibTrans" cxnId="{A6779958-7825-46E1-89FD-934678B0348C}">
      <dgm:prSet/>
      <dgm:spPr/>
      <dgm:t>
        <a:bodyPr/>
        <a:lstStyle/>
        <a:p>
          <a:endParaRPr lang="en-US"/>
        </a:p>
      </dgm:t>
    </dgm:pt>
    <dgm:pt modelId="{135290CF-04BE-42F5-856E-44D98B28CCE2}">
      <dgm:prSet/>
      <dgm:spPr/>
      <dgm:t>
        <a:bodyPr/>
        <a:lstStyle/>
        <a:p>
          <a:r>
            <a:rPr lang="en-US"/>
            <a:t>why is it called ‘Naive’?</a:t>
          </a:r>
        </a:p>
      </dgm:t>
    </dgm:pt>
    <dgm:pt modelId="{044824C3-9453-41C4-BE1D-7C96649B0D82}" type="parTrans" cxnId="{8AB6DF4E-C418-4EE5-ACCE-B3F17C8414D6}">
      <dgm:prSet/>
      <dgm:spPr/>
      <dgm:t>
        <a:bodyPr/>
        <a:lstStyle/>
        <a:p>
          <a:endParaRPr lang="en-US"/>
        </a:p>
      </dgm:t>
    </dgm:pt>
    <dgm:pt modelId="{153B3C72-459E-489D-A9E5-6270DF90FB97}" type="sibTrans" cxnId="{8AB6DF4E-C418-4EE5-ACCE-B3F17C8414D6}">
      <dgm:prSet/>
      <dgm:spPr/>
      <dgm:t>
        <a:bodyPr/>
        <a:lstStyle/>
        <a:p>
          <a:endParaRPr lang="en-US"/>
        </a:p>
      </dgm:t>
    </dgm:pt>
    <dgm:pt modelId="{EB14B393-2FAC-4E9B-A787-AF1907990E0A}">
      <dgm:prSet/>
      <dgm:spPr/>
      <dgm:t>
        <a:bodyPr/>
        <a:lstStyle/>
        <a:p>
          <a:r>
            <a:rPr lang="en-US"/>
            <a:t>The name naive is used because it assumes the features that go into the model is independent of each other</a:t>
          </a:r>
        </a:p>
      </dgm:t>
    </dgm:pt>
    <dgm:pt modelId="{5004A469-ECB7-4C1E-9C7C-C37199500776}" type="parTrans" cxnId="{11A858CB-2339-47F8-AF29-5AE9BE270891}">
      <dgm:prSet/>
      <dgm:spPr/>
      <dgm:t>
        <a:bodyPr/>
        <a:lstStyle/>
        <a:p>
          <a:endParaRPr lang="en-US"/>
        </a:p>
      </dgm:t>
    </dgm:pt>
    <dgm:pt modelId="{515F47C3-C259-42D6-B3C7-D2C95FACA763}" type="sibTrans" cxnId="{11A858CB-2339-47F8-AF29-5AE9BE270891}">
      <dgm:prSet/>
      <dgm:spPr/>
      <dgm:t>
        <a:bodyPr/>
        <a:lstStyle/>
        <a:p>
          <a:endParaRPr lang="en-US"/>
        </a:p>
      </dgm:t>
    </dgm:pt>
    <dgm:pt modelId="{30CFFA3B-12FA-4C12-9E11-F751C3EAAE49}">
      <dgm:prSet/>
      <dgm:spPr/>
      <dgm:t>
        <a:bodyPr/>
        <a:lstStyle/>
        <a:p>
          <a:r>
            <a:rPr lang="en-US"/>
            <a:t>That is changing the value of one feature, does not directly influence or change the value of any of the other features used in the algorithm</a:t>
          </a:r>
        </a:p>
      </dgm:t>
    </dgm:pt>
    <dgm:pt modelId="{261B1B10-2C74-453C-A37A-85A0259E8429}" type="parTrans" cxnId="{B12CA863-9693-4DE4-B737-F4AE7AFB4C48}">
      <dgm:prSet/>
      <dgm:spPr/>
      <dgm:t>
        <a:bodyPr/>
        <a:lstStyle/>
        <a:p>
          <a:endParaRPr lang="en-US"/>
        </a:p>
      </dgm:t>
    </dgm:pt>
    <dgm:pt modelId="{2FBA383A-51F1-4343-990A-B900524E5BF4}" type="sibTrans" cxnId="{B12CA863-9693-4DE4-B737-F4AE7AFB4C48}">
      <dgm:prSet/>
      <dgm:spPr/>
      <dgm:t>
        <a:bodyPr/>
        <a:lstStyle/>
        <a:p>
          <a:endParaRPr lang="en-US"/>
        </a:p>
      </dgm:t>
    </dgm:pt>
    <dgm:pt modelId="{702CD886-5BE6-4726-A845-65E3B0664229}" type="pres">
      <dgm:prSet presAssocID="{90AB8A30-330C-4D10-AEF6-A38F66A40701}" presName="outerComposite" presStyleCnt="0">
        <dgm:presLayoutVars>
          <dgm:chMax val="5"/>
          <dgm:dir/>
          <dgm:resizeHandles val="exact"/>
        </dgm:presLayoutVars>
      </dgm:prSet>
      <dgm:spPr/>
    </dgm:pt>
    <dgm:pt modelId="{4CFED408-0FB8-451B-B705-4B99F2198216}" type="pres">
      <dgm:prSet presAssocID="{90AB8A30-330C-4D10-AEF6-A38F66A40701}" presName="dummyMaxCanvas" presStyleCnt="0">
        <dgm:presLayoutVars/>
      </dgm:prSet>
      <dgm:spPr/>
    </dgm:pt>
    <dgm:pt modelId="{AD1A2394-7F28-4F77-8985-EBBD9CBE54A4}" type="pres">
      <dgm:prSet presAssocID="{90AB8A30-330C-4D10-AEF6-A38F66A40701}" presName="FiveNodes_1" presStyleLbl="node1" presStyleIdx="0" presStyleCnt="5">
        <dgm:presLayoutVars>
          <dgm:bulletEnabled val="1"/>
        </dgm:presLayoutVars>
      </dgm:prSet>
      <dgm:spPr/>
    </dgm:pt>
    <dgm:pt modelId="{24B5CFCA-6F69-450B-84A9-E856647558CA}" type="pres">
      <dgm:prSet presAssocID="{90AB8A30-330C-4D10-AEF6-A38F66A40701}" presName="FiveNodes_2" presStyleLbl="node1" presStyleIdx="1" presStyleCnt="5">
        <dgm:presLayoutVars>
          <dgm:bulletEnabled val="1"/>
        </dgm:presLayoutVars>
      </dgm:prSet>
      <dgm:spPr/>
    </dgm:pt>
    <dgm:pt modelId="{6DB0B7BB-E24F-4FAD-8CC4-E57F9D41848D}" type="pres">
      <dgm:prSet presAssocID="{90AB8A30-330C-4D10-AEF6-A38F66A40701}" presName="FiveNodes_3" presStyleLbl="node1" presStyleIdx="2" presStyleCnt="5">
        <dgm:presLayoutVars>
          <dgm:bulletEnabled val="1"/>
        </dgm:presLayoutVars>
      </dgm:prSet>
      <dgm:spPr/>
    </dgm:pt>
    <dgm:pt modelId="{FD5C7FCE-8F09-40E9-9C24-FFFF1E2303B3}" type="pres">
      <dgm:prSet presAssocID="{90AB8A30-330C-4D10-AEF6-A38F66A40701}" presName="FiveNodes_4" presStyleLbl="node1" presStyleIdx="3" presStyleCnt="5">
        <dgm:presLayoutVars>
          <dgm:bulletEnabled val="1"/>
        </dgm:presLayoutVars>
      </dgm:prSet>
      <dgm:spPr/>
    </dgm:pt>
    <dgm:pt modelId="{D4CFB9D1-F5DF-46BD-9EC3-3FC2298D46C3}" type="pres">
      <dgm:prSet presAssocID="{90AB8A30-330C-4D10-AEF6-A38F66A40701}" presName="FiveNodes_5" presStyleLbl="node1" presStyleIdx="4" presStyleCnt="5">
        <dgm:presLayoutVars>
          <dgm:bulletEnabled val="1"/>
        </dgm:presLayoutVars>
      </dgm:prSet>
      <dgm:spPr/>
    </dgm:pt>
    <dgm:pt modelId="{8139CE91-8666-4B11-878A-532CE0EE1E74}" type="pres">
      <dgm:prSet presAssocID="{90AB8A30-330C-4D10-AEF6-A38F66A40701}" presName="FiveConn_1-2" presStyleLbl="fgAccFollowNode1" presStyleIdx="0" presStyleCnt="4">
        <dgm:presLayoutVars>
          <dgm:bulletEnabled val="1"/>
        </dgm:presLayoutVars>
      </dgm:prSet>
      <dgm:spPr/>
    </dgm:pt>
    <dgm:pt modelId="{C6F64FB6-C9DF-4F9D-8318-14DBFA70A423}" type="pres">
      <dgm:prSet presAssocID="{90AB8A30-330C-4D10-AEF6-A38F66A40701}" presName="FiveConn_2-3" presStyleLbl="fgAccFollowNode1" presStyleIdx="1" presStyleCnt="4">
        <dgm:presLayoutVars>
          <dgm:bulletEnabled val="1"/>
        </dgm:presLayoutVars>
      </dgm:prSet>
      <dgm:spPr/>
    </dgm:pt>
    <dgm:pt modelId="{CE27CE41-9573-460A-BD6A-EE3257E74317}" type="pres">
      <dgm:prSet presAssocID="{90AB8A30-330C-4D10-AEF6-A38F66A40701}" presName="FiveConn_3-4" presStyleLbl="fgAccFollowNode1" presStyleIdx="2" presStyleCnt="4">
        <dgm:presLayoutVars>
          <dgm:bulletEnabled val="1"/>
        </dgm:presLayoutVars>
      </dgm:prSet>
      <dgm:spPr/>
    </dgm:pt>
    <dgm:pt modelId="{0C79191A-F005-43C3-B791-41F24166DAC1}" type="pres">
      <dgm:prSet presAssocID="{90AB8A30-330C-4D10-AEF6-A38F66A40701}" presName="FiveConn_4-5" presStyleLbl="fgAccFollowNode1" presStyleIdx="3" presStyleCnt="4">
        <dgm:presLayoutVars>
          <dgm:bulletEnabled val="1"/>
        </dgm:presLayoutVars>
      </dgm:prSet>
      <dgm:spPr/>
    </dgm:pt>
    <dgm:pt modelId="{3062DC5B-E5AC-406F-96A7-BE1D45FF1868}" type="pres">
      <dgm:prSet presAssocID="{90AB8A30-330C-4D10-AEF6-A38F66A40701}" presName="FiveNodes_1_text" presStyleLbl="node1" presStyleIdx="4" presStyleCnt="5">
        <dgm:presLayoutVars>
          <dgm:bulletEnabled val="1"/>
        </dgm:presLayoutVars>
      </dgm:prSet>
      <dgm:spPr/>
    </dgm:pt>
    <dgm:pt modelId="{70F7019A-93AC-4ECD-9871-683741229731}" type="pres">
      <dgm:prSet presAssocID="{90AB8A30-330C-4D10-AEF6-A38F66A40701}" presName="FiveNodes_2_text" presStyleLbl="node1" presStyleIdx="4" presStyleCnt="5">
        <dgm:presLayoutVars>
          <dgm:bulletEnabled val="1"/>
        </dgm:presLayoutVars>
      </dgm:prSet>
      <dgm:spPr/>
    </dgm:pt>
    <dgm:pt modelId="{79F08C6B-8D55-439F-83A7-61B33382881A}" type="pres">
      <dgm:prSet presAssocID="{90AB8A30-330C-4D10-AEF6-A38F66A40701}" presName="FiveNodes_3_text" presStyleLbl="node1" presStyleIdx="4" presStyleCnt="5">
        <dgm:presLayoutVars>
          <dgm:bulletEnabled val="1"/>
        </dgm:presLayoutVars>
      </dgm:prSet>
      <dgm:spPr/>
    </dgm:pt>
    <dgm:pt modelId="{FADC27F4-D4F3-45FA-87A7-AB713F93484C}" type="pres">
      <dgm:prSet presAssocID="{90AB8A30-330C-4D10-AEF6-A38F66A40701}" presName="FiveNodes_4_text" presStyleLbl="node1" presStyleIdx="4" presStyleCnt="5">
        <dgm:presLayoutVars>
          <dgm:bulletEnabled val="1"/>
        </dgm:presLayoutVars>
      </dgm:prSet>
      <dgm:spPr/>
    </dgm:pt>
    <dgm:pt modelId="{476DCDF6-79D8-42A6-B911-4E015F215FEB}" type="pres">
      <dgm:prSet presAssocID="{90AB8A30-330C-4D10-AEF6-A38F66A40701}" presName="FiveNodes_5_text" presStyleLbl="node1" presStyleIdx="4" presStyleCnt="5">
        <dgm:presLayoutVars>
          <dgm:bulletEnabled val="1"/>
        </dgm:presLayoutVars>
      </dgm:prSet>
      <dgm:spPr/>
    </dgm:pt>
  </dgm:ptLst>
  <dgm:cxnLst>
    <dgm:cxn modelId="{F012D403-83A0-4F45-AAC6-EAE003DF2A1E}" type="presOf" srcId="{135290CF-04BE-42F5-856E-44D98B28CCE2}" destId="{79F08C6B-8D55-439F-83A7-61B33382881A}" srcOrd="1" destOrd="0" presId="urn:microsoft.com/office/officeart/2005/8/layout/vProcess5"/>
    <dgm:cxn modelId="{14BB351B-0F9B-47CE-870D-BC766CCB1A23}" type="presOf" srcId="{55C141DF-603C-4121-A535-2518727AF7E2}" destId="{AD1A2394-7F28-4F77-8985-EBBD9CBE54A4}" srcOrd="0" destOrd="0" presId="urn:microsoft.com/office/officeart/2005/8/layout/vProcess5"/>
    <dgm:cxn modelId="{F944462B-3C63-4985-B79C-F206EF574C0E}" srcId="{90AB8A30-330C-4D10-AEF6-A38F66A40701}" destId="{55C141DF-603C-4121-A535-2518727AF7E2}" srcOrd="0" destOrd="0" parTransId="{46D86907-6B60-4EAC-BDB4-4DC401717157}" sibTransId="{A2423A84-2FF7-4EBE-8328-8246C3172E18}"/>
    <dgm:cxn modelId="{03D0962F-9E33-480F-B427-F6BAE0FB7EE0}" type="presOf" srcId="{30CFFA3B-12FA-4C12-9E11-F751C3EAAE49}" destId="{476DCDF6-79D8-42A6-B911-4E015F215FEB}" srcOrd="1" destOrd="0" presId="urn:microsoft.com/office/officeart/2005/8/layout/vProcess5"/>
    <dgm:cxn modelId="{AC8BA838-EF17-4F6F-905C-75DF50764BCA}" type="presOf" srcId="{EB14B393-2FAC-4E9B-A787-AF1907990E0A}" destId="{FD5C7FCE-8F09-40E9-9C24-FFFF1E2303B3}" srcOrd="0" destOrd="0" presId="urn:microsoft.com/office/officeart/2005/8/layout/vProcess5"/>
    <dgm:cxn modelId="{B12CA863-9693-4DE4-B737-F4AE7AFB4C48}" srcId="{90AB8A30-330C-4D10-AEF6-A38F66A40701}" destId="{30CFFA3B-12FA-4C12-9E11-F751C3EAAE49}" srcOrd="4" destOrd="0" parTransId="{261B1B10-2C74-453C-A37A-85A0259E8429}" sibTransId="{2FBA383A-51F1-4343-990A-B900524E5BF4}"/>
    <dgm:cxn modelId="{0150204D-29CB-4A6E-AE79-457E6DF995F2}" type="presOf" srcId="{55C141DF-603C-4121-A535-2518727AF7E2}" destId="{3062DC5B-E5AC-406F-96A7-BE1D45FF1868}" srcOrd="1" destOrd="0" presId="urn:microsoft.com/office/officeart/2005/8/layout/vProcess5"/>
    <dgm:cxn modelId="{66AE196E-3210-453C-A8B3-BA4EF024C6B1}" type="presOf" srcId="{A2423A84-2FF7-4EBE-8328-8246C3172E18}" destId="{8139CE91-8666-4B11-878A-532CE0EE1E74}" srcOrd="0" destOrd="0" presId="urn:microsoft.com/office/officeart/2005/8/layout/vProcess5"/>
    <dgm:cxn modelId="{8AB6DF4E-C418-4EE5-ACCE-B3F17C8414D6}" srcId="{90AB8A30-330C-4D10-AEF6-A38F66A40701}" destId="{135290CF-04BE-42F5-856E-44D98B28CCE2}" srcOrd="2" destOrd="0" parTransId="{044824C3-9453-41C4-BE1D-7C96649B0D82}" sibTransId="{153B3C72-459E-489D-A9E5-6270DF90FB97}"/>
    <dgm:cxn modelId="{84333656-FCE9-4240-A799-6CD9DA30868B}" type="presOf" srcId="{515F47C3-C259-42D6-B3C7-D2C95FACA763}" destId="{0C79191A-F005-43C3-B791-41F24166DAC1}" srcOrd="0" destOrd="0" presId="urn:microsoft.com/office/officeart/2005/8/layout/vProcess5"/>
    <dgm:cxn modelId="{A6779958-7825-46E1-89FD-934678B0348C}" srcId="{90AB8A30-330C-4D10-AEF6-A38F66A40701}" destId="{3043A23B-76DC-4AB5-8A41-0527D8C587E6}" srcOrd="1" destOrd="0" parTransId="{E4C8E0FF-9A90-431F-AF19-752969DC9222}" sibTransId="{B41666F1-3BFD-44EC-BDB4-25622F502208}"/>
    <dgm:cxn modelId="{EE69BC90-A138-48E0-A2BA-FE1E14CDF042}" type="presOf" srcId="{135290CF-04BE-42F5-856E-44D98B28CCE2}" destId="{6DB0B7BB-E24F-4FAD-8CC4-E57F9D41848D}" srcOrd="0" destOrd="0" presId="urn:microsoft.com/office/officeart/2005/8/layout/vProcess5"/>
    <dgm:cxn modelId="{70294C94-08E6-48B1-99AB-57EA3582E1EE}" type="presOf" srcId="{3043A23B-76DC-4AB5-8A41-0527D8C587E6}" destId="{24B5CFCA-6F69-450B-84A9-E856647558CA}" srcOrd="0" destOrd="0" presId="urn:microsoft.com/office/officeart/2005/8/layout/vProcess5"/>
    <dgm:cxn modelId="{81A2819E-1042-4EF2-8F62-ABE2CCBE6CEF}" type="presOf" srcId="{3043A23B-76DC-4AB5-8A41-0527D8C587E6}" destId="{70F7019A-93AC-4ECD-9871-683741229731}" srcOrd="1" destOrd="0" presId="urn:microsoft.com/office/officeart/2005/8/layout/vProcess5"/>
    <dgm:cxn modelId="{B5637CB5-9641-4FDD-A766-AD4C09958F45}" type="presOf" srcId="{B41666F1-3BFD-44EC-BDB4-25622F502208}" destId="{C6F64FB6-C9DF-4F9D-8318-14DBFA70A423}" srcOrd="0" destOrd="0" presId="urn:microsoft.com/office/officeart/2005/8/layout/vProcess5"/>
    <dgm:cxn modelId="{531BE3C6-56FD-4E76-B70C-67D973AC0D08}" type="presOf" srcId="{EB14B393-2FAC-4E9B-A787-AF1907990E0A}" destId="{FADC27F4-D4F3-45FA-87A7-AB713F93484C}" srcOrd="1" destOrd="0" presId="urn:microsoft.com/office/officeart/2005/8/layout/vProcess5"/>
    <dgm:cxn modelId="{9F09D3CA-F25A-4FD4-9240-8BED36433FF3}" type="presOf" srcId="{30CFFA3B-12FA-4C12-9E11-F751C3EAAE49}" destId="{D4CFB9D1-F5DF-46BD-9EC3-3FC2298D46C3}" srcOrd="0" destOrd="0" presId="urn:microsoft.com/office/officeart/2005/8/layout/vProcess5"/>
    <dgm:cxn modelId="{11A858CB-2339-47F8-AF29-5AE9BE270891}" srcId="{90AB8A30-330C-4D10-AEF6-A38F66A40701}" destId="{EB14B393-2FAC-4E9B-A787-AF1907990E0A}" srcOrd="3" destOrd="0" parTransId="{5004A469-ECB7-4C1E-9C7C-C37199500776}" sibTransId="{515F47C3-C259-42D6-B3C7-D2C95FACA763}"/>
    <dgm:cxn modelId="{D279FDEA-8E0F-411D-9461-22B360A3E507}" type="presOf" srcId="{153B3C72-459E-489D-A9E5-6270DF90FB97}" destId="{CE27CE41-9573-460A-BD6A-EE3257E74317}" srcOrd="0" destOrd="0" presId="urn:microsoft.com/office/officeart/2005/8/layout/vProcess5"/>
    <dgm:cxn modelId="{EB9C63F3-3F43-4483-A641-FA8A15FBE543}" type="presOf" srcId="{90AB8A30-330C-4D10-AEF6-A38F66A40701}" destId="{702CD886-5BE6-4726-A845-65E3B0664229}" srcOrd="0" destOrd="0" presId="urn:microsoft.com/office/officeart/2005/8/layout/vProcess5"/>
    <dgm:cxn modelId="{F4796DA6-86D2-4DD5-8C24-9D789BA4AB9C}" type="presParOf" srcId="{702CD886-5BE6-4726-A845-65E3B0664229}" destId="{4CFED408-0FB8-451B-B705-4B99F2198216}" srcOrd="0" destOrd="0" presId="urn:microsoft.com/office/officeart/2005/8/layout/vProcess5"/>
    <dgm:cxn modelId="{5A1DE48A-93A5-49D6-9B80-76C26A8DE9FE}" type="presParOf" srcId="{702CD886-5BE6-4726-A845-65E3B0664229}" destId="{AD1A2394-7F28-4F77-8985-EBBD9CBE54A4}" srcOrd="1" destOrd="0" presId="urn:microsoft.com/office/officeart/2005/8/layout/vProcess5"/>
    <dgm:cxn modelId="{73D42231-F738-4A7F-AFE1-E21321A1B3A3}" type="presParOf" srcId="{702CD886-5BE6-4726-A845-65E3B0664229}" destId="{24B5CFCA-6F69-450B-84A9-E856647558CA}" srcOrd="2" destOrd="0" presId="urn:microsoft.com/office/officeart/2005/8/layout/vProcess5"/>
    <dgm:cxn modelId="{4190B600-BEA4-46E2-80F0-C65C7FA31F32}" type="presParOf" srcId="{702CD886-5BE6-4726-A845-65E3B0664229}" destId="{6DB0B7BB-E24F-4FAD-8CC4-E57F9D41848D}" srcOrd="3" destOrd="0" presId="urn:microsoft.com/office/officeart/2005/8/layout/vProcess5"/>
    <dgm:cxn modelId="{BEC2BFD6-7C3E-437F-B1C5-EC8E121E6B34}" type="presParOf" srcId="{702CD886-5BE6-4726-A845-65E3B0664229}" destId="{FD5C7FCE-8F09-40E9-9C24-FFFF1E2303B3}" srcOrd="4" destOrd="0" presId="urn:microsoft.com/office/officeart/2005/8/layout/vProcess5"/>
    <dgm:cxn modelId="{60E29082-A437-4598-ACFD-8CAC890509C9}" type="presParOf" srcId="{702CD886-5BE6-4726-A845-65E3B0664229}" destId="{D4CFB9D1-F5DF-46BD-9EC3-3FC2298D46C3}" srcOrd="5" destOrd="0" presId="urn:microsoft.com/office/officeart/2005/8/layout/vProcess5"/>
    <dgm:cxn modelId="{0D8293D0-A681-4D89-905B-0D04F71E1B46}" type="presParOf" srcId="{702CD886-5BE6-4726-A845-65E3B0664229}" destId="{8139CE91-8666-4B11-878A-532CE0EE1E74}" srcOrd="6" destOrd="0" presId="urn:microsoft.com/office/officeart/2005/8/layout/vProcess5"/>
    <dgm:cxn modelId="{BEB21BFC-9813-41A0-BE70-0C428FE37EEE}" type="presParOf" srcId="{702CD886-5BE6-4726-A845-65E3B0664229}" destId="{C6F64FB6-C9DF-4F9D-8318-14DBFA70A423}" srcOrd="7" destOrd="0" presId="urn:microsoft.com/office/officeart/2005/8/layout/vProcess5"/>
    <dgm:cxn modelId="{2707CEB3-E757-4843-BAEB-40CC7D5852D4}" type="presParOf" srcId="{702CD886-5BE6-4726-A845-65E3B0664229}" destId="{CE27CE41-9573-460A-BD6A-EE3257E74317}" srcOrd="8" destOrd="0" presId="urn:microsoft.com/office/officeart/2005/8/layout/vProcess5"/>
    <dgm:cxn modelId="{3065A6B2-EEB8-4B18-9B27-EA4395D157D5}" type="presParOf" srcId="{702CD886-5BE6-4726-A845-65E3B0664229}" destId="{0C79191A-F005-43C3-B791-41F24166DAC1}" srcOrd="9" destOrd="0" presId="urn:microsoft.com/office/officeart/2005/8/layout/vProcess5"/>
    <dgm:cxn modelId="{E5288343-4CE9-45A8-AE62-85EFAFE744DD}" type="presParOf" srcId="{702CD886-5BE6-4726-A845-65E3B0664229}" destId="{3062DC5B-E5AC-406F-96A7-BE1D45FF1868}" srcOrd="10" destOrd="0" presId="urn:microsoft.com/office/officeart/2005/8/layout/vProcess5"/>
    <dgm:cxn modelId="{FFE1C966-C045-4F77-8B11-F5083831E7BC}" type="presParOf" srcId="{702CD886-5BE6-4726-A845-65E3B0664229}" destId="{70F7019A-93AC-4ECD-9871-683741229731}" srcOrd="11" destOrd="0" presId="urn:microsoft.com/office/officeart/2005/8/layout/vProcess5"/>
    <dgm:cxn modelId="{4CB27927-255A-430A-A60A-14EF2E8E32B5}" type="presParOf" srcId="{702CD886-5BE6-4726-A845-65E3B0664229}" destId="{79F08C6B-8D55-439F-83A7-61B33382881A}" srcOrd="12" destOrd="0" presId="urn:microsoft.com/office/officeart/2005/8/layout/vProcess5"/>
    <dgm:cxn modelId="{978F984C-E4B7-4E2F-A1A3-2DABF7068C71}" type="presParOf" srcId="{702CD886-5BE6-4726-A845-65E3B0664229}" destId="{FADC27F4-D4F3-45FA-87A7-AB713F93484C}" srcOrd="13" destOrd="0" presId="urn:microsoft.com/office/officeart/2005/8/layout/vProcess5"/>
    <dgm:cxn modelId="{37EF7CDA-C249-46E9-A247-B9BBDE6B4612}" type="presParOf" srcId="{702CD886-5BE6-4726-A845-65E3B0664229}" destId="{476DCDF6-79D8-42A6-B911-4E015F215FEB}"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E80482-AE1F-49C1-A561-AE029E111E4C}"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6239FB68-F25E-42C0-A715-84224B5D8C02}">
      <dgm:prSet/>
      <dgm:spPr/>
      <dgm:t>
        <a:bodyPr/>
        <a:lstStyle/>
        <a:p>
          <a:r>
            <a:rPr lang="en-US"/>
            <a:t>Compute</a:t>
          </a:r>
        </a:p>
      </dgm:t>
    </dgm:pt>
    <dgm:pt modelId="{B5A4CD38-F413-4CF1-B344-FDC99537E901}" type="parTrans" cxnId="{10F86D3C-DA1D-4E77-868F-8227866885CA}">
      <dgm:prSet/>
      <dgm:spPr/>
      <dgm:t>
        <a:bodyPr/>
        <a:lstStyle/>
        <a:p>
          <a:endParaRPr lang="en-US"/>
        </a:p>
      </dgm:t>
    </dgm:pt>
    <dgm:pt modelId="{81C8CC38-705C-4A0A-85B3-C2789E5D1EAD}" type="sibTrans" cxnId="{10F86D3C-DA1D-4E77-868F-8227866885CA}">
      <dgm:prSet/>
      <dgm:spPr/>
      <dgm:t>
        <a:bodyPr/>
        <a:lstStyle/>
        <a:p>
          <a:endParaRPr lang="en-US"/>
        </a:p>
      </dgm:t>
    </dgm:pt>
    <dgm:pt modelId="{1B89E55D-673C-4B1A-B2F9-3FA6401B085E}">
      <dgm:prSet/>
      <dgm:spPr/>
      <dgm:t>
        <a:bodyPr/>
        <a:lstStyle/>
        <a:p>
          <a:r>
            <a:rPr lang="en-US"/>
            <a:t>Compute the probability of evidence that goes in the denominator. </a:t>
          </a:r>
        </a:p>
      </dgm:t>
    </dgm:pt>
    <dgm:pt modelId="{E69130EB-00EC-4097-AFE5-83626248C1DD}" type="parTrans" cxnId="{C08E6AA7-8275-4DC9-8435-7B7E6A734C88}">
      <dgm:prSet/>
      <dgm:spPr/>
      <dgm:t>
        <a:bodyPr/>
        <a:lstStyle/>
        <a:p>
          <a:endParaRPr lang="en-US"/>
        </a:p>
      </dgm:t>
    </dgm:pt>
    <dgm:pt modelId="{B6799563-FAA4-4086-B7FA-05E8CA3D37A7}" type="sibTrans" cxnId="{C08E6AA7-8275-4DC9-8435-7B7E6A734C88}">
      <dgm:prSet/>
      <dgm:spPr/>
      <dgm:t>
        <a:bodyPr/>
        <a:lstStyle/>
        <a:p>
          <a:endParaRPr lang="en-US"/>
        </a:p>
      </dgm:t>
    </dgm:pt>
    <dgm:pt modelId="{E342CA4C-9F0B-47C9-A981-C82A7A4A95E1}">
      <dgm:prSet/>
      <dgm:spPr/>
      <dgm:t>
        <a:bodyPr/>
        <a:lstStyle/>
        <a:p>
          <a:r>
            <a:rPr lang="en-US"/>
            <a:t>P(x1=Long) = 500 / 1000 = 0.50</a:t>
          </a:r>
        </a:p>
      </dgm:t>
    </dgm:pt>
    <dgm:pt modelId="{63840167-0A7C-45DD-8BE5-B301256F73B7}" type="parTrans" cxnId="{30628F25-5077-4024-9B0D-8518A365D8DA}">
      <dgm:prSet/>
      <dgm:spPr/>
      <dgm:t>
        <a:bodyPr/>
        <a:lstStyle/>
        <a:p>
          <a:endParaRPr lang="en-US"/>
        </a:p>
      </dgm:t>
    </dgm:pt>
    <dgm:pt modelId="{03726895-96E8-4EC1-93C8-9D17A4952564}" type="sibTrans" cxnId="{30628F25-5077-4024-9B0D-8518A365D8DA}">
      <dgm:prSet/>
      <dgm:spPr/>
      <dgm:t>
        <a:bodyPr/>
        <a:lstStyle/>
        <a:p>
          <a:endParaRPr lang="en-US"/>
        </a:p>
      </dgm:t>
    </dgm:pt>
    <dgm:pt modelId="{2DB3972D-2943-4FE8-8DC3-9F0EDCC646D2}">
      <dgm:prSet/>
      <dgm:spPr/>
      <dgm:t>
        <a:bodyPr/>
        <a:lstStyle/>
        <a:p>
          <a:r>
            <a:rPr lang="en-US"/>
            <a:t>P(x2=Sweet) = 650 / 1000 = 0.65</a:t>
          </a:r>
        </a:p>
      </dgm:t>
    </dgm:pt>
    <dgm:pt modelId="{21DD09DB-4412-447D-AAAC-7084574FD8DC}" type="parTrans" cxnId="{0DB8B590-A7FA-422B-8121-1F592E456000}">
      <dgm:prSet/>
      <dgm:spPr/>
      <dgm:t>
        <a:bodyPr/>
        <a:lstStyle/>
        <a:p>
          <a:endParaRPr lang="en-US"/>
        </a:p>
      </dgm:t>
    </dgm:pt>
    <dgm:pt modelId="{D8074264-8189-4704-9809-B9955E6367BF}" type="sibTrans" cxnId="{0DB8B590-A7FA-422B-8121-1F592E456000}">
      <dgm:prSet/>
      <dgm:spPr/>
      <dgm:t>
        <a:bodyPr/>
        <a:lstStyle/>
        <a:p>
          <a:endParaRPr lang="en-US"/>
        </a:p>
      </dgm:t>
    </dgm:pt>
    <dgm:pt modelId="{500D719D-84FB-4C94-AD8C-0E129C9CF214}">
      <dgm:prSet/>
      <dgm:spPr/>
      <dgm:t>
        <a:bodyPr/>
        <a:lstStyle/>
        <a:p>
          <a:r>
            <a:rPr lang="en-US"/>
            <a:t>P(x3=Yellow) = 800 / 1000 = 0.80</a:t>
          </a:r>
        </a:p>
      </dgm:t>
    </dgm:pt>
    <dgm:pt modelId="{21C78FF5-CB64-4BB9-AA2C-32160E3037E4}" type="parTrans" cxnId="{4E9848F3-CF7F-4B15-8172-12A4A0349E73}">
      <dgm:prSet/>
      <dgm:spPr/>
      <dgm:t>
        <a:bodyPr/>
        <a:lstStyle/>
        <a:p>
          <a:endParaRPr lang="en-US"/>
        </a:p>
      </dgm:t>
    </dgm:pt>
    <dgm:pt modelId="{4D9EA6B1-ECEB-4C76-881C-2DA7E6129AE6}" type="sibTrans" cxnId="{4E9848F3-CF7F-4B15-8172-12A4A0349E73}">
      <dgm:prSet/>
      <dgm:spPr/>
      <dgm:t>
        <a:bodyPr/>
        <a:lstStyle/>
        <a:p>
          <a:endParaRPr lang="en-US"/>
        </a:p>
      </dgm:t>
    </dgm:pt>
    <dgm:pt modelId="{F8DE5AC5-CFE1-4F64-A9C5-901681C01547}">
      <dgm:prSet/>
      <dgm:spPr/>
      <dgm:t>
        <a:bodyPr/>
        <a:lstStyle/>
        <a:p>
          <a:r>
            <a:rPr lang="en-US"/>
            <a:t>Compute</a:t>
          </a:r>
        </a:p>
      </dgm:t>
    </dgm:pt>
    <dgm:pt modelId="{F7EFF1D5-BDAD-4B7B-A593-AEBA072BB2D0}" type="parTrans" cxnId="{646C01C7-569F-4708-BDF2-21C7E31A22BA}">
      <dgm:prSet/>
      <dgm:spPr/>
      <dgm:t>
        <a:bodyPr/>
        <a:lstStyle/>
        <a:p>
          <a:endParaRPr lang="en-US"/>
        </a:p>
      </dgm:t>
    </dgm:pt>
    <dgm:pt modelId="{48A63400-DE6B-4D36-B315-FF013108B640}" type="sibTrans" cxnId="{646C01C7-569F-4708-BDF2-21C7E31A22BA}">
      <dgm:prSet/>
      <dgm:spPr/>
      <dgm:t>
        <a:bodyPr/>
        <a:lstStyle/>
        <a:p>
          <a:endParaRPr lang="en-US"/>
        </a:p>
      </dgm:t>
    </dgm:pt>
    <dgm:pt modelId="{DA8D7559-DDF8-4E37-B1DA-FD042E547952}">
      <dgm:prSet/>
      <dgm:spPr/>
      <dgm:t>
        <a:bodyPr/>
        <a:lstStyle/>
        <a:p>
          <a:r>
            <a:rPr lang="en-US"/>
            <a:t>Compute the probability of likelihood of evidences that goes in the numerator</a:t>
          </a:r>
        </a:p>
      </dgm:t>
    </dgm:pt>
    <dgm:pt modelId="{88FC0AF4-DDE1-454D-961F-3EED480B2F47}" type="parTrans" cxnId="{5636CCF5-704F-4B37-83BF-31C62E257A88}">
      <dgm:prSet/>
      <dgm:spPr/>
      <dgm:t>
        <a:bodyPr/>
        <a:lstStyle/>
        <a:p>
          <a:endParaRPr lang="en-US"/>
        </a:p>
      </dgm:t>
    </dgm:pt>
    <dgm:pt modelId="{CE888C59-24A7-47BB-B2F5-851029FAAD1D}" type="sibTrans" cxnId="{5636CCF5-704F-4B37-83BF-31C62E257A88}">
      <dgm:prSet/>
      <dgm:spPr/>
      <dgm:t>
        <a:bodyPr/>
        <a:lstStyle/>
        <a:p>
          <a:endParaRPr lang="en-US"/>
        </a:p>
      </dgm:t>
    </dgm:pt>
    <dgm:pt modelId="{B80A1D63-F0A9-48AF-B198-3D60657117AA}">
      <dgm:prSet/>
      <dgm:spPr/>
      <dgm:t>
        <a:bodyPr/>
        <a:lstStyle/>
        <a:p>
          <a:r>
            <a:rPr lang="en-US"/>
            <a:t>Probability of Likelihood for Banana</a:t>
          </a:r>
        </a:p>
      </dgm:t>
    </dgm:pt>
    <dgm:pt modelId="{8058B7A0-ACAC-4F31-BA5B-3D0AD607397F}" type="parTrans" cxnId="{64216DD6-8A5E-430E-9768-139B80E6FE3D}">
      <dgm:prSet/>
      <dgm:spPr/>
      <dgm:t>
        <a:bodyPr/>
        <a:lstStyle/>
        <a:p>
          <a:endParaRPr lang="en-US"/>
        </a:p>
      </dgm:t>
    </dgm:pt>
    <dgm:pt modelId="{3F9EAEA2-B1D0-4952-A9AC-E619D6F98810}" type="sibTrans" cxnId="{64216DD6-8A5E-430E-9768-139B80E6FE3D}">
      <dgm:prSet/>
      <dgm:spPr/>
      <dgm:t>
        <a:bodyPr/>
        <a:lstStyle/>
        <a:p>
          <a:endParaRPr lang="en-US"/>
        </a:p>
      </dgm:t>
    </dgm:pt>
    <dgm:pt modelId="{40ADF487-1700-4BCD-BD5D-695351DEA684}">
      <dgm:prSet/>
      <dgm:spPr/>
      <dgm:t>
        <a:bodyPr/>
        <a:lstStyle/>
        <a:p>
          <a:r>
            <a:rPr lang="en-US"/>
            <a:t>P(x1=Long | Y=Banana) = 400 / 500 = 0.80</a:t>
          </a:r>
        </a:p>
      </dgm:t>
    </dgm:pt>
    <dgm:pt modelId="{0EEF9AF7-0976-44A3-A2ED-5C27B8AFF9BD}" type="parTrans" cxnId="{6E82FDBD-3635-4492-8BA2-B0F993DF26D4}">
      <dgm:prSet/>
      <dgm:spPr/>
      <dgm:t>
        <a:bodyPr/>
        <a:lstStyle/>
        <a:p>
          <a:endParaRPr lang="en-US"/>
        </a:p>
      </dgm:t>
    </dgm:pt>
    <dgm:pt modelId="{6BB517C7-536D-4F59-8246-9B75B951CCF2}" type="sibTrans" cxnId="{6E82FDBD-3635-4492-8BA2-B0F993DF26D4}">
      <dgm:prSet/>
      <dgm:spPr/>
      <dgm:t>
        <a:bodyPr/>
        <a:lstStyle/>
        <a:p>
          <a:endParaRPr lang="en-US"/>
        </a:p>
      </dgm:t>
    </dgm:pt>
    <dgm:pt modelId="{C661FD60-94B8-4795-A7F7-FA90DCF38A35}">
      <dgm:prSet/>
      <dgm:spPr/>
      <dgm:t>
        <a:bodyPr/>
        <a:lstStyle/>
        <a:p>
          <a:r>
            <a:rPr lang="en-US"/>
            <a:t>P(x2=Sweet | Y=Banana) = 350 / 500 = 0.70</a:t>
          </a:r>
        </a:p>
      </dgm:t>
    </dgm:pt>
    <dgm:pt modelId="{7571D481-0136-43CB-936D-4B88CA4F8988}" type="parTrans" cxnId="{9848F838-E337-4649-9BE9-4249EAC000C5}">
      <dgm:prSet/>
      <dgm:spPr/>
      <dgm:t>
        <a:bodyPr/>
        <a:lstStyle/>
        <a:p>
          <a:endParaRPr lang="en-US"/>
        </a:p>
      </dgm:t>
    </dgm:pt>
    <dgm:pt modelId="{8EDB6FAD-0493-47BF-ACCC-9398EEF7184B}" type="sibTrans" cxnId="{9848F838-E337-4649-9BE9-4249EAC000C5}">
      <dgm:prSet/>
      <dgm:spPr/>
      <dgm:t>
        <a:bodyPr/>
        <a:lstStyle/>
        <a:p>
          <a:endParaRPr lang="en-US"/>
        </a:p>
      </dgm:t>
    </dgm:pt>
    <dgm:pt modelId="{BEDA1227-2C3C-4A77-9140-1ECFD2C3B3C9}">
      <dgm:prSet/>
      <dgm:spPr/>
      <dgm:t>
        <a:bodyPr/>
        <a:lstStyle/>
        <a:p>
          <a:r>
            <a:rPr lang="en-US"/>
            <a:t>P(x3=Yellow | Y=Banana) = 450 / 500 = 0.90</a:t>
          </a:r>
        </a:p>
      </dgm:t>
    </dgm:pt>
    <dgm:pt modelId="{3B17560C-8ACB-44ED-8B82-E09A5A8C9844}" type="parTrans" cxnId="{540A3143-A06B-4FBF-881A-080F325A0B96}">
      <dgm:prSet/>
      <dgm:spPr/>
      <dgm:t>
        <a:bodyPr/>
        <a:lstStyle/>
        <a:p>
          <a:endParaRPr lang="en-US"/>
        </a:p>
      </dgm:t>
    </dgm:pt>
    <dgm:pt modelId="{AE68F54D-C349-4415-B862-75CFA86D2CFA}" type="sibTrans" cxnId="{540A3143-A06B-4FBF-881A-080F325A0B96}">
      <dgm:prSet/>
      <dgm:spPr/>
      <dgm:t>
        <a:bodyPr/>
        <a:lstStyle/>
        <a:p>
          <a:endParaRPr lang="en-US"/>
        </a:p>
      </dgm:t>
    </dgm:pt>
    <dgm:pt modelId="{06F40CCA-743F-4E70-ADCF-6811B28B1037}" type="pres">
      <dgm:prSet presAssocID="{3FE80482-AE1F-49C1-A561-AE029E111E4C}" presName="linear" presStyleCnt="0">
        <dgm:presLayoutVars>
          <dgm:dir/>
          <dgm:animLvl val="lvl"/>
          <dgm:resizeHandles val="exact"/>
        </dgm:presLayoutVars>
      </dgm:prSet>
      <dgm:spPr/>
    </dgm:pt>
    <dgm:pt modelId="{D940AB1E-CEC8-4CF5-8CEB-E39C62272CE2}" type="pres">
      <dgm:prSet presAssocID="{6239FB68-F25E-42C0-A715-84224B5D8C02}" presName="parentLin" presStyleCnt="0"/>
      <dgm:spPr/>
    </dgm:pt>
    <dgm:pt modelId="{9CA13BD9-FCFE-469B-87AC-1D9E46BF149F}" type="pres">
      <dgm:prSet presAssocID="{6239FB68-F25E-42C0-A715-84224B5D8C02}" presName="parentLeftMargin" presStyleLbl="node1" presStyleIdx="0" presStyleCnt="2"/>
      <dgm:spPr/>
    </dgm:pt>
    <dgm:pt modelId="{9583B73F-247C-4361-AE97-1F89936859E1}" type="pres">
      <dgm:prSet presAssocID="{6239FB68-F25E-42C0-A715-84224B5D8C02}" presName="parentText" presStyleLbl="node1" presStyleIdx="0" presStyleCnt="2">
        <dgm:presLayoutVars>
          <dgm:chMax val="0"/>
          <dgm:bulletEnabled val="1"/>
        </dgm:presLayoutVars>
      </dgm:prSet>
      <dgm:spPr/>
    </dgm:pt>
    <dgm:pt modelId="{20D26640-F81E-4DD0-9DBE-ACCC0D22ED28}" type="pres">
      <dgm:prSet presAssocID="{6239FB68-F25E-42C0-A715-84224B5D8C02}" presName="negativeSpace" presStyleCnt="0"/>
      <dgm:spPr/>
    </dgm:pt>
    <dgm:pt modelId="{BBAA9105-CA52-4073-974F-0F83FCFCD6E6}" type="pres">
      <dgm:prSet presAssocID="{6239FB68-F25E-42C0-A715-84224B5D8C02}" presName="childText" presStyleLbl="conFgAcc1" presStyleIdx="0" presStyleCnt="2">
        <dgm:presLayoutVars>
          <dgm:bulletEnabled val="1"/>
        </dgm:presLayoutVars>
      </dgm:prSet>
      <dgm:spPr/>
    </dgm:pt>
    <dgm:pt modelId="{58FADA94-C19C-40F2-BE77-55E06F02FBF3}" type="pres">
      <dgm:prSet presAssocID="{81C8CC38-705C-4A0A-85B3-C2789E5D1EAD}" presName="spaceBetweenRectangles" presStyleCnt="0"/>
      <dgm:spPr/>
    </dgm:pt>
    <dgm:pt modelId="{608E86D2-17E2-4EDF-B1D7-019A067B57CC}" type="pres">
      <dgm:prSet presAssocID="{F8DE5AC5-CFE1-4F64-A9C5-901681C01547}" presName="parentLin" presStyleCnt="0"/>
      <dgm:spPr/>
    </dgm:pt>
    <dgm:pt modelId="{40CE3845-A358-426C-AEED-9B59106C0732}" type="pres">
      <dgm:prSet presAssocID="{F8DE5AC5-CFE1-4F64-A9C5-901681C01547}" presName="parentLeftMargin" presStyleLbl="node1" presStyleIdx="0" presStyleCnt="2"/>
      <dgm:spPr/>
    </dgm:pt>
    <dgm:pt modelId="{5C10E0C0-B180-45D2-86E1-439922C1B4E8}" type="pres">
      <dgm:prSet presAssocID="{F8DE5AC5-CFE1-4F64-A9C5-901681C01547}" presName="parentText" presStyleLbl="node1" presStyleIdx="1" presStyleCnt="2">
        <dgm:presLayoutVars>
          <dgm:chMax val="0"/>
          <dgm:bulletEnabled val="1"/>
        </dgm:presLayoutVars>
      </dgm:prSet>
      <dgm:spPr/>
    </dgm:pt>
    <dgm:pt modelId="{C949D668-98A9-46C8-A7B1-C3D150DB3D80}" type="pres">
      <dgm:prSet presAssocID="{F8DE5AC5-CFE1-4F64-A9C5-901681C01547}" presName="negativeSpace" presStyleCnt="0"/>
      <dgm:spPr/>
    </dgm:pt>
    <dgm:pt modelId="{633D8B32-131F-421A-9390-E89AE302D279}" type="pres">
      <dgm:prSet presAssocID="{F8DE5AC5-CFE1-4F64-A9C5-901681C01547}" presName="childText" presStyleLbl="conFgAcc1" presStyleIdx="1" presStyleCnt="2">
        <dgm:presLayoutVars>
          <dgm:bulletEnabled val="1"/>
        </dgm:presLayoutVars>
      </dgm:prSet>
      <dgm:spPr/>
    </dgm:pt>
  </dgm:ptLst>
  <dgm:cxnLst>
    <dgm:cxn modelId="{69E34511-7CD5-4931-9666-FAA8599DE44B}" type="presOf" srcId="{C661FD60-94B8-4795-A7F7-FA90DCF38A35}" destId="{633D8B32-131F-421A-9390-E89AE302D279}" srcOrd="0" destOrd="3" presId="urn:microsoft.com/office/officeart/2005/8/layout/list1"/>
    <dgm:cxn modelId="{30628F25-5077-4024-9B0D-8518A365D8DA}" srcId="{1B89E55D-673C-4B1A-B2F9-3FA6401B085E}" destId="{E342CA4C-9F0B-47C9-A981-C82A7A4A95E1}" srcOrd="0" destOrd="0" parTransId="{63840167-0A7C-45DD-8BE5-B301256F73B7}" sibTransId="{03726895-96E8-4EC1-93C8-9D17A4952564}"/>
    <dgm:cxn modelId="{9706B132-AC04-4255-A36C-1AF0BD8EE663}" type="presOf" srcId="{DA8D7559-DDF8-4E37-B1DA-FD042E547952}" destId="{633D8B32-131F-421A-9390-E89AE302D279}" srcOrd="0" destOrd="0" presId="urn:microsoft.com/office/officeart/2005/8/layout/list1"/>
    <dgm:cxn modelId="{9848F838-E337-4649-9BE9-4249EAC000C5}" srcId="{DA8D7559-DDF8-4E37-B1DA-FD042E547952}" destId="{C661FD60-94B8-4795-A7F7-FA90DCF38A35}" srcOrd="2" destOrd="0" parTransId="{7571D481-0136-43CB-936D-4B88CA4F8988}" sibTransId="{8EDB6FAD-0493-47BF-ACCC-9398EEF7184B}"/>
    <dgm:cxn modelId="{10F86D3C-DA1D-4E77-868F-8227866885CA}" srcId="{3FE80482-AE1F-49C1-A561-AE029E111E4C}" destId="{6239FB68-F25E-42C0-A715-84224B5D8C02}" srcOrd="0" destOrd="0" parTransId="{B5A4CD38-F413-4CF1-B344-FDC99537E901}" sibTransId="{81C8CC38-705C-4A0A-85B3-C2789E5D1EAD}"/>
    <dgm:cxn modelId="{45D8A65E-B7DD-402A-A32A-CFD44A60FCA0}" type="presOf" srcId="{B80A1D63-F0A9-48AF-B198-3D60657117AA}" destId="{633D8B32-131F-421A-9390-E89AE302D279}" srcOrd="0" destOrd="1" presId="urn:microsoft.com/office/officeart/2005/8/layout/list1"/>
    <dgm:cxn modelId="{540A3143-A06B-4FBF-881A-080F325A0B96}" srcId="{DA8D7559-DDF8-4E37-B1DA-FD042E547952}" destId="{BEDA1227-2C3C-4A77-9140-1ECFD2C3B3C9}" srcOrd="3" destOrd="0" parTransId="{3B17560C-8ACB-44ED-8B82-E09A5A8C9844}" sibTransId="{AE68F54D-C349-4415-B862-75CFA86D2CFA}"/>
    <dgm:cxn modelId="{390F3F47-E762-456A-A6B6-47641094542C}" type="presOf" srcId="{F8DE5AC5-CFE1-4F64-A9C5-901681C01547}" destId="{5C10E0C0-B180-45D2-86E1-439922C1B4E8}" srcOrd="1" destOrd="0" presId="urn:microsoft.com/office/officeart/2005/8/layout/list1"/>
    <dgm:cxn modelId="{AEBB6753-D336-4CAC-8C80-216DC735CA7D}" type="presOf" srcId="{3FE80482-AE1F-49C1-A561-AE029E111E4C}" destId="{06F40CCA-743F-4E70-ADCF-6811B28B1037}" srcOrd="0" destOrd="0" presId="urn:microsoft.com/office/officeart/2005/8/layout/list1"/>
    <dgm:cxn modelId="{0AAE7159-7A4C-4457-B3CF-77B4C7F60A2A}" type="presOf" srcId="{6239FB68-F25E-42C0-A715-84224B5D8C02}" destId="{9583B73F-247C-4361-AE97-1F89936859E1}" srcOrd="1" destOrd="0" presId="urn:microsoft.com/office/officeart/2005/8/layout/list1"/>
    <dgm:cxn modelId="{174B3B5A-9492-4EC4-99E9-3DB92E249FE0}" type="presOf" srcId="{E342CA4C-9F0B-47C9-A981-C82A7A4A95E1}" destId="{BBAA9105-CA52-4073-974F-0F83FCFCD6E6}" srcOrd="0" destOrd="1" presId="urn:microsoft.com/office/officeart/2005/8/layout/list1"/>
    <dgm:cxn modelId="{0DB8B590-A7FA-422B-8121-1F592E456000}" srcId="{1B89E55D-673C-4B1A-B2F9-3FA6401B085E}" destId="{2DB3972D-2943-4FE8-8DC3-9F0EDCC646D2}" srcOrd="1" destOrd="0" parTransId="{21DD09DB-4412-447D-AAAC-7084574FD8DC}" sibTransId="{D8074264-8189-4704-9809-B9955E6367BF}"/>
    <dgm:cxn modelId="{D2ED34A1-522C-4642-8FB8-DD6CFE845F14}" type="presOf" srcId="{F8DE5AC5-CFE1-4F64-A9C5-901681C01547}" destId="{40CE3845-A358-426C-AEED-9B59106C0732}" srcOrd="0" destOrd="0" presId="urn:microsoft.com/office/officeart/2005/8/layout/list1"/>
    <dgm:cxn modelId="{A8C419A4-BB19-4E44-8AED-8EA0F5013FF0}" type="presOf" srcId="{BEDA1227-2C3C-4A77-9140-1ECFD2C3B3C9}" destId="{633D8B32-131F-421A-9390-E89AE302D279}" srcOrd="0" destOrd="4" presId="urn:microsoft.com/office/officeart/2005/8/layout/list1"/>
    <dgm:cxn modelId="{C08E6AA7-8275-4DC9-8435-7B7E6A734C88}" srcId="{6239FB68-F25E-42C0-A715-84224B5D8C02}" destId="{1B89E55D-673C-4B1A-B2F9-3FA6401B085E}" srcOrd="0" destOrd="0" parTransId="{E69130EB-00EC-4097-AFE5-83626248C1DD}" sibTransId="{B6799563-FAA4-4086-B7FA-05E8CA3D37A7}"/>
    <dgm:cxn modelId="{2CEAAEBB-E66B-42BA-95B5-6557BE981466}" type="presOf" srcId="{2DB3972D-2943-4FE8-8DC3-9F0EDCC646D2}" destId="{BBAA9105-CA52-4073-974F-0F83FCFCD6E6}" srcOrd="0" destOrd="2" presId="urn:microsoft.com/office/officeart/2005/8/layout/list1"/>
    <dgm:cxn modelId="{6E82FDBD-3635-4492-8BA2-B0F993DF26D4}" srcId="{DA8D7559-DDF8-4E37-B1DA-FD042E547952}" destId="{40ADF487-1700-4BCD-BD5D-695351DEA684}" srcOrd="1" destOrd="0" parTransId="{0EEF9AF7-0976-44A3-A2ED-5C27B8AFF9BD}" sibTransId="{6BB517C7-536D-4F59-8246-9B75B951CCF2}"/>
    <dgm:cxn modelId="{86615CBF-BD11-48F5-8595-5427100801BC}" type="presOf" srcId="{1B89E55D-673C-4B1A-B2F9-3FA6401B085E}" destId="{BBAA9105-CA52-4073-974F-0F83FCFCD6E6}" srcOrd="0" destOrd="0" presId="urn:microsoft.com/office/officeart/2005/8/layout/list1"/>
    <dgm:cxn modelId="{646C01C7-569F-4708-BDF2-21C7E31A22BA}" srcId="{3FE80482-AE1F-49C1-A561-AE029E111E4C}" destId="{F8DE5AC5-CFE1-4F64-A9C5-901681C01547}" srcOrd="1" destOrd="0" parTransId="{F7EFF1D5-BDAD-4B7B-A593-AEBA072BB2D0}" sibTransId="{48A63400-DE6B-4D36-B315-FF013108B640}"/>
    <dgm:cxn modelId="{945766CD-BDBB-4BCC-B75A-65951F668710}" type="presOf" srcId="{500D719D-84FB-4C94-AD8C-0E129C9CF214}" destId="{BBAA9105-CA52-4073-974F-0F83FCFCD6E6}" srcOrd="0" destOrd="3" presId="urn:microsoft.com/office/officeart/2005/8/layout/list1"/>
    <dgm:cxn modelId="{64216DD6-8A5E-430E-9768-139B80E6FE3D}" srcId="{DA8D7559-DDF8-4E37-B1DA-FD042E547952}" destId="{B80A1D63-F0A9-48AF-B198-3D60657117AA}" srcOrd="0" destOrd="0" parTransId="{8058B7A0-ACAC-4F31-BA5B-3D0AD607397F}" sibTransId="{3F9EAEA2-B1D0-4952-A9AC-E619D6F98810}"/>
    <dgm:cxn modelId="{AD9A01DB-51EA-444F-830B-C8DEF5B4B767}" type="presOf" srcId="{6239FB68-F25E-42C0-A715-84224B5D8C02}" destId="{9CA13BD9-FCFE-469B-87AC-1D9E46BF149F}" srcOrd="0" destOrd="0" presId="urn:microsoft.com/office/officeart/2005/8/layout/list1"/>
    <dgm:cxn modelId="{778B29E8-397F-4575-AE1F-F606CD9F4D70}" type="presOf" srcId="{40ADF487-1700-4BCD-BD5D-695351DEA684}" destId="{633D8B32-131F-421A-9390-E89AE302D279}" srcOrd="0" destOrd="2" presId="urn:microsoft.com/office/officeart/2005/8/layout/list1"/>
    <dgm:cxn modelId="{4E9848F3-CF7F-4B15-8172-12A4A0349E73}" srcId="{1B89E55D-673C-4B1A-B2F9-3FA6401B085E}" destId="{500D719D-84FB-4C94-AD8C-0E129C9CF214}" srcOrd="2" destOrd="0" parTransId="{21C78FF5-CB64-4BB9-AA2C-32160E3037E4}" sibTransId="{4D9EA6B1-ECEB-4C76-881C-2DA7E6129AE6}"/>
    <dgm:cxn modelId="{5636CCF5-704F-4B37-83BF-31C62E257A88}" srcId="{F8DE5AC5-CFE1-4F64-A9C5-901681C01547}" destId="{DA8D7559-DDF8-4E37-B1DA-FD042E547952}" srcOrd="0" destOrd="0" parTransId="{88FC0AF4-DDE1-454D-961F-3EED480B2F47}" sibTransId="{CE888C59-24A7-47BB-B2F5-851029FAAD1D}"/>
    <dgm:cxn modelId="{E4BD9F3E-DE03-460C-AEA1-AD92A7E6155E}" type="presParOf" srcId="{06F40CCA-743F-4E70-ADCF-6811B28B1037}" destId="{D940AB1E-CEC8-4CF5-8CEB-E39C62272CE2}" srcOrd="0" destOrd="0" presId="urn:microsoft.com/office/officeart/2005/8/layout/list1"/>
    <dgm:cxn modelId="{1D28837C-AF77-433A-BA54-598704AED69B}" type="presParOf" srcId="{D940AB1E-CEC8-4CF5-8CEB-E39C62272CE2}" destId="{9CA13BD9-FCFE-469B-87AC-1D9E46BF149F}" srcOrd="0" destOrd="0" presId="urn:microsoft.com/office/officeart/2005/8/layout/list1"/>
    <dgm:cxn modelId="{023049BA-6DBC-4560-BBC6-4292D56930D2}" type="presParOf" srcId="{D940AB1E-CEC8-4CF5-8CEB-E39C62272CE2}" destId="{9583B73F-247C-4361-AE97-1F89936859E1}" srcOrd="1" destOrd="0" presId="urn:microsoft.com/office/officeart/2005/8/layout/list1"/>
    <dgm:cxn modelId="{AA6936EF-723F-47F1-A4ED-CEB43EFF283B}" type="presParOf" srcId="{06F40CCA-743F-4E70-ADCF-6811B28B1037}" destId="{20D26640-F81E-4DD0-9DBE-ACCC0D22ED28}" srcOrd="1" destOrd="0" presId="urn:microsoft.com/office/officeart/2005/8/layout/list1"/>
    <dgm:cxn modelId="{F8855AA4-9D08-48CB-BB7D-4433479444D8}" type="presParOf" srcId="{06F40CCA-743F-4E70-ADCF-6811B28B1037}" destId="{BBAA9105-CA52-4073-974F-0F83FCFCD6E6}" srcOrd="2" destOrd="0" presId="urn:microsoft.com/office/officeart/2005/8/layout/list1"/>
    <dgm:cxn modelId="{F1AE089D-EDF9-4AF2-AF64-D15451219899}" type="presParOf" srcId="{06F40CCA-743F-4E70-ADCF-6811B28B1037}" destId="{58FADA94-C19C-40F2-BE77-55E06F02FBF3}" srcOrd="3" destOrd="0" presId="urn:microsoft.com/office/officeart/2005/8/layout/list1"/>
    <dgm:cxn modelId="{BA0C2E2C-3118-4377-B287-B3DB7F66FB41}" type="presParOf" srcId="{06F40CCA-743F-4E70-ADCF-6811B28B1037}" destId="{608E86D2-17E2-4EDF-B1D7-019A067B57CC}" srcOrd="4" destOrd="0" presId="urn:microsoft.com/office/officeart/2005/8/layout/list1"/>
    <dgm:cxn modelId="{60E5AE94-5824-4714-ACFB-9DB75E93B905}" type="presParOf" srcId="{608E86D2-17E2-4EDF-B1D7-019A067B57CC}" destId="{40CE3845-A358-426C-AEED-9B59106C0732}" srcOrd="0" destOrd="0" presId="urn:microsoft.com/office/officeart/2005/8/layout/list1"/>
    <dgm:cxn modelId="{7E040B1C-72A2-46D7-98ED-1E4E79D77F35}" type="presParOf" srcId="{608E86D2-17E2-4EDF-B1D7-019A067B57CC}" destId="{5C10E0C0-B180-45D2-86E1-439922C1B4E8}" srcOrd="1" destOrd="0" presId="urn:microsoft.com/office/officeart/2005/8/layout/list1"/>
    <dgm:cxn modelId="{41ABAC3A-3B23-4489-9CF7-234920DAACC3}" type="presParOf" srcId="{06F40CCA-743F-4E70-ADCF-6811B28B1037}" destId="{C949D668-98A9-46C8-A7B1-C3D150DB3D80}" srcOrd="5" destOrd="0" presId="urn:microsoft.com/office/officeart/2005/8/layout/list1"/>
    <dgm:cxn modelId="{FC124EEB-7489-4F0D-9246-EF2E138A5840}" type="presParOf" srcId="{06F40CCA-743F-4E70-ADCF-6811B28B1037}" destId="{633D8B32-131F-421A-9390-E89AE302D27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FCE7E7-C41C-466C-8F08-F38048CEE3A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F52DEF9-7628-4A30-B669-4DD25A148D4C}">
      <dgm:prSet/>
      <dgm:spPr/>
      <dgm:t>
        <a:bodyPr/>
        <a:lstStyle/>
        <a:p>
          <a:r>
            <a:rPr lang="en-US"/>
            <a:t>Bayesian learning uses Bayes' theorem to determine the conditional probability of a hypotheses given some evidence or observations</a:t>
          </a:r>
        </a:p>
      </dgm:t>
    </dgm:pt>
    <dgm:pt modelId="{F3B3AC77-FE0A-4960-A2CF-51A9CD874A25}" type="parTrans" cxnId="{548C9EC8-2788-4169-A596-1CBCD3F8FD30}">
      <dgm:prSet/>
      <dgm:spPr/>
      <dgm:t>
        <a:bodyPr/>
        <a:lstStyle/>
        <a:p>
          <a:endParaRPr lang="en-US"/>
        </a:p>
      </dgm:t>
    </dgm:pt>
    <dgm:pt modelId="{4867808C-B56B-4BCF-8A63-2D83A28DEAA8}" type="sibTrans" cxnId="{548C9EC8-2788-4169-A596-1CBCD3F8FD30}">
      <dgm:prSet/>
      <dgm:spPr/>
      <dgm:t>
        <a:bodyPr/>
        <a:lstStyle/>
        <a:p>
          <a:endParaRPr lang="en-US"/>
        </a:p>
      </dgm:t>
    </dgm:pt>
    <dgm:pt modelId="{27C74B63-43A8-4A25-91ED-2DEBED398458}">
      <dgm:prSet phldr="0"/>
      <dgm:spPr/>
      <dgm:t>
        <a:bodyPr/>
        <a:lstStyle/>
        <a:p>
          <a:pPr rtl="0"/>
          <a:r>
            <a:rPr lang="en-US"/>
            <a:t>Naive Bayes learning refers to the construction of a Bayesian probabilistic model that assigns a posterior class probability to an instance: P(Y = yj | X = xi).</a:t>
          </a:r>
          <a:endParaRPr lang="en-US">
            <a:latin typeface="Calibri Light" panose="020F0302020204030204"/>
          </a:endParaRPr>
        </a:p>
      </dgm:t>
    </dgm:pt>
    <dgm:pt modelId="{DE37726D-85BD-4634-83FE-84E0CF8E9A52}" type="parTrans" cxnId="{B2A688DF-99D2-4A0B-B05A-7289F8C71850}">
      <dgm:prSet/>
      <dgm:spPr/>
    </dgm:pt>
    <dgm:pt modelId="{928CB069-28F9-4DA8-8462-13267741AFA7}" type="sibTrans" cxnId="{B2A688DF-99D2-4A0B-B05A-7289F8C71850}">
      <dgm:prSet/>
      <dgm:spPr/>
    </dgm:pt>
    <dgm:pt modelId="{7135BE25-205D-4540-8108-8D7119548590}" type="pres">
      <dgm:prSet presAssocID="{E6FCE7E7-C41C-466C-8F08-F38048CEE3AE}" presName="hierChild1" presStyleCnt="0">
        <dgm:presLayoutVars>
          <dgm:chPref val="1"/>
          <dgm:dir/>
          <dgm:animOne val="branch"/>
          <dgm:animLvl val="lvl"/>
          <dgm:resizeHandles/>
        </dgm:presLayoutVars>
      </dgm:prSet>
      <dgm:spPr/>
    </dgm:pt>
    <dgm:pt modelId="{D37DDD51-7758-46D5-A943-DCEDFD1A9B75}" type="pres">
      <dgm:prSet presAssocID="{0F52DEF9-7628-4A30-B669-4DD25A148D4C}" presName="hierRoot1" presStyleCnt="0"/>
      <dgm:spPr/>
    </dgm:pt>
    <dgm:pt modelId="{6AE8CA74-FAF5-41C9-A720-4051B74D6672}" type="pres">
      <dgm:prSet presAssocID="{0F52DEF9-7628-4A30-B669-4DD25A148D4C}" presName="composite" presStyleCnt="0"/>
      <dgm:spPr/>
    </dgm:pt>
    <dgm:pt modelId="{EF2DB084-468A-439B-98C8-F890293922B9}" type="pres">
      <dgm:prSet presAssocID="{0F52DEF9-7628-4A30-B669-4DD25A148D4C}" presName="background" presStyleLbl="node0" presStyleIdx="0" presStyleCnt="2"/>
      <dgm:spPr/>
    </dgm:pt>
    <dgm:pt modelId="{DBBC0F7F-CA61-463C-9DF6-FC43250EA0E9}" type="pres">
      <dgm:prSet presAssocID="{0F52DEF9-7628-4A30-B669-4DD25A148D4C}" presName="text" presStyleLbl="fgAcc0" presStyleIdx="0" presStyleCnt="2">
        <dgm:presLayoutVars>
          <dgm:chPref val="3"/>
        </dgm:presLayoutVars>
      </dgm:prSet>
      <dgm:spPr/>
    </dgm:pt>
    <dgm:pt modelId="{61E6F620-CE5C-4AC3-BA52-6B0C043DD333}" type="pres">
      <dgm:prSet presAssocID="{0F52DEF9-7628-4A30-B669-4DD25A148D4C}" presName="hierChild2" presStyleCnt="0"/>
      <dgm:spPr/>
    </dgm:pt>
    <dgm:pt modelId="{91275031-381A-41DB-BC83-3044E09C5504}" type="pres">
      <dgm:prSet presAssocID="{27C74B63-43A8-4A25-91ED-2DEBED398458}" presName="hierRoot1" presStyleCnt="0"/>
      <dgm:spPr/>
    </dgm:pt>
    <dgm:pt modelId="{50052602-CB69-427E-92A0-4C2EFBA68781}" type="pres">
      <dgm:prSet presAssocID="{27C74B63-43A8-4A25-91ED-2DEBED398458}" presName="composite" presStyleCnt="0"/>
      <dgm:spPr/>
    </dgm:pt>
    <dgm:pt modelId="{22E81C74-7CCC-4997-B39A-CA80D92FC381}" type="pres">
      <dgm:prSet presAssocID="{27C74B63-43A8-4A25-91ED-2DEBED398458}" presName="background" presStyleLbl="node0" presStyleIdx="1" presStyleCnt="2"/>
      <dgm:spPr/>
    </dgm:pt>
    <dgm:pt modelId="{F355F4ED-F5B5-4639-830B-6FBFCE118420}" type="pres">
      <dgm:prSet presAssocID="{27C74B63-43A8-4A25-91ED-2DEBED398458}" presName="text" presStyleLbl="fgAcc0" presStyleIdx="1" presStyleCnt="2">
        <dgm:presLayoutVars>
          <dgm:chPref val="3"/>
        </dgm:presLayoutVars>
      </dgm:prSet>
      <dgm:spPr/>
    </dgm:pt>
    <dgm:pt modelId="{DA868B56-0F6B-42E1-B62B-84058C6B3F1D}" type="pres">
      <dgm:prSet presAssocID="{27C74B63-43A8-4A25-91ED-2DEBED398458}" presName="hierChild2" presStyleCnt="0"/>
      <dgm:spPr/>
    </dgm:pt>
  </dgm:ptLst>
  <dgm:cxnLst>
    <dgm:cxn modelId="{E3FD026E-12B0-419C-9F5D-00269AEDC71A}" type="presOf" srcId="{E6FCE7E7-C41C-466C-8F08-F38048CEE3AE}" destId="{7135BE25-205D-4540-8108-8D7119548590}" srcOrd="0" destOrd="0" presId="urn:microsoft.com/office/officeart/2005/8/layout/hierarchy1"/>
    <dgm:cxn modelId="{A052A058-C58F-454E-874F-C46C251F8DC2}" type="presOf" srcId="{0F52DEF9-7628-4A30-B669-4DD25A148D4C}" destId="{DBBC0F7F-CA61-463C-9DF6-FC43250EA0E9}" srcOrd="0" destOrd="0" presId="urn:microsoft.com/office/officeart/2005/8/layout/hierarchy1"/>
    <dgm:cxn modelId="{548C9EC8-2788-4169-A596-1CBCD3F8FD30}" srcId="{E6FCE7E7-C41C-466C-8F08-F38048CEE3AE}" destId="{0F52DEF9-7628-4A30-B669-4DD25A148D4C}" srcOrd="0" destOrd="0" parTransId="{F3B3AC77-FE0A-4960-A2CF-51A9CD874A25}" sibTransId="{4867808C-B56B-4BCF-8A63-2D83A28DEAA8}"/>
    <dgm:cxn modelId="{B2A688DF-99D2-4A0B-B05A-7289F8C71850}" srcId="{E6FCE7E7-C41C-466C-8F08-F38048CEE3AE}" destId="{27C74B63-43A8-4A25-91ED-2DEBED398458}" srcOrd="1" destOrd="0" parTransId="{DE37726D-85BD-4634-83FE-84E0CF8E9A52}" sibTransId="{928CB069-28F9-4DA8-8462-13267741AFA7}"/>
    <dgm:cxn modelId="{472B52F5-82B9-4ECF-A0E7-A2A80913B9AC}" type="presOf" srcId="{27C74B63-43A8-4A25-91ED-2DEBED398458}" destId="{F355F4ED-F5B5-4639-830B-6FBFCE118420}" srcOrd="0" destOrd="0" presId="urn:microsoft.com/office/officeart/2005/8/layout/hierarchy1"/>
    <dgm:cxn modelId="{8D63AD1A-2FE8-4E11-ADFB-7CEFA4AE80A1}" type="presParOf" srcId="{7135BE25-205D-4540-8108-8D7119548590}" destId="{D37DDD51-7758-46D5-A943-DCEDFD1A9B75}" srcOrd="0" destOrd="0" presId="urn:microsoft.com/office/officeart/2005/8/layout/hierarchy1"/>
    <dgm:cxn modelId="{CCE22702-E669-4962-89FB-138223BD71E3}" type="presParOf" srcId="{D37DDD51-7758-46D5-A943-DCEDFD1A9B75}" destId="{6AE8CA74-FAF5-41C9-A720-4051B74D6672}" srcOrd="0" destOrd="0" presId="urn:microsoft.com/office/officeart/2005/8/layout/hierarchy1"/>
    <dgm:cxn modelId="{128D40EB-36F0-4BB5-9D93-2EB79F5511AB}" type="presParOf" srcId="{6AE8CA74-FAF5-41C9-A720-4051B74D6672}" destId="{EF2DB084-468A-439B-98C8-F890293922B9}" srcOrd="0" destOrd="0" presId="urn:microsoft.com/office/officeart/2005/8/layout/hierarchy1"/>
    <dgm:cxn modelId="{1EF1FC2E-F231-4BBB-954F-56D0C08CAAD1}" type="presParOf" srcId="{6AE8CA74-FAF5-41C9-A720-4051B74D6672}" destId="{DBBC0F7F-CA61-463C-9DF6-FC43250EA0E9}" srcOrd="1" destOrd="0" presId="urn:microsoft.com/office/officeart/2005/8/layout/hierarchy1"/>
    <dgm:cxn modelId="{088FD168-DA34-434F-919A-00F52EA1815A}" type="presParOf" srcId="{D37DDD51-7758-46D5-A943-DCEDFD1A9B75}" destId="{61E6F620-CE5C-4AC3-BA52-6B0C043DD333}" srcOrd="1" destOrd="0" presId="urn:microsoft.com/office/officeart/2005/8/layout/hierarchy1"/>
    <dgm:cxn modelId="{D941E3C3-2214-42FD-A399-B4559DF2E1F9}" type="presParOf" srcId="{7135BE25-205D-4540-8108-8D7119548590}" destId="{91275031-381A-41DB-BC83-3044E09C5504}" srcOrd="1" destOrd="0" presId="urn:microsoft.com/office/officeart/2005/8/layout/hierarchy1"/>
    <dgm:cxn modelId="{52758464-B169-413A-BF56-3BC655E5DFD6}" type="presParOf" srcId="{91275031-381A-41DB-BC83-3044E09C5504}" destId="{50052602-CB69-427E-92A0-4C2EFBA68781}" srcOrd="0" destOrd="0" presId="urn:microsoft.com/office/officeart/2005/8/layout/hierarchy1"/>
    <dgm:cxn modelId="{A635245E-BC9A-4D3D-9EA0-DACB64FD613E}" type="presParOf" srcId="{50052602-CB69-427E-92A0-4C2EFBA68781}" destId="{22E81C74-7CCC-4997-B39A-CA80D92FC381}" srcOrd="0" destOrd="0" presId="urn:microsoft.com/office/officeart/2005/8/layout/hierarchy1"/>
    <dgm:cxn modelId="{6CFC8904-D07D-40C7-9958-59215ACFF3EF}" type="presParOf" srcId="{50052602-CB69-427E-92A0-4C2EFBA68781}" destId="{F355F4ED-F5B5-4639-830B-6FBFCE118420}" srcOrd="1" destOrd="0" presId="urn:microsoft.com/office/officeart/2005/8/layout/hierarchy1"/>
    <dgm:cxn modelId="{479027F3-AD00-4AEA-AE4E-F4F7BEA70F1F}" type="presParOf" srcId="{91275031-381A-41DB-BC83-3044E09C5504}" destId="{DA868B56-0F6B-42E1-B62B-84058C6B3F1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15DAD3-63AA-44CF-AEC4-F8E9FC86FEF2}"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CE81F08D-F8EC-4694-AA8C-B90859D092CC}">
      <dgm:prSet/>
      <dgm:spPr/>
      <dgm:t>
        <a:bodyPr/>
        <a:lstStyle/>
        <a:p>
          <a:r>
            <a:rPr lang="en-US"/>
            <a:t>Bayesian Classifiers</a:t>
          </a:r>
        </a:p>
      </dgm:t>
    </dgm:pt>
    <dgm:pt modelId="{137E478F-E82D-48CC-A0D3-04F6666DABA1}" type="parTrans" cxnId="{399DA2D4-6355-45FD-BCB2-5CE68DD9864B}">
      <dgm:prSet/>
      <dgm:spPr/>
      <dgm:t>
        <a:bodyPr/>
        <a:lstStyle/>
        <a:p>
          <a:endParaRPr lang="en-US"/>
        </a:p>
      </dgm:t>
    </dgm:pt>
    <dgm:pt modelId="{D519803E-FC72-4932-8DB8-81E9AA3C393C}" type="sibTrans" cxnId="{399DA2D4-6355-45FD-BCB2-5CE68DD9864B}">
      <dgm:prSet/>
      <dgm:spPr/>
      <dgm:t>
        <a:bodyPr/>
        <a:lstStyle/>
        <a:p>
          <a:endParaRPr lang="en-US"/>
        </a:p>
      </dgm:t>
    </dgm:pt>
    <dgm:pt modelId="{F20F2F05-0D7E-4952-91DB-D911FC9A4D8B}">
      <dgm:prSet/>
      <dgm:spPr/>
      <dgm:t>
        <a:bodyPr/>
        <a:lstStyle/>
        <a:p>
          <a:r>
            <a:rPr lang="en-US"/>
            <a:t>Consider each attribute and class label as random variables</a:t>
          </a:r>
        </a:p>
      </dgm:t>
    </dgm:pt>
    <dgm:pt modelId="{BF17B7CF-4A8B-4380-B710-34A866E28030}" type="parTrans" cxnId="{DB9EC11B-BC01-4773-BEB8-A85AE677965E}">
      <dgm:prSet/>
      <dgm:spPr/>
      <dgm:t>
        <a:bodyPr/>
        <a:lstStyle/>
        <a:p>
          <a:endParaRPr lang="en-US"/>
        </a:p>
      </dgm:t>
    </dgm:pt>
    <dgm:pt modelId="{F00A54AF-ED02-4B45-8130-5FD85F4FFAC4}" type="sibTrans" cxnId="{DB9EC11B-BC01-4773-BEB8-A85AE677965E}">
      <dgm:prSet/>
      <dgm:spPr/>
      <dgm:t>
        <a:bodyPr/>
        <a:lstStyle/>
        <a:p>
          <a:endParaRPr lang="en-US"/>
        </a:p>
      </dgm:t>
    </dgm:pt>
    <dgm:pt modelId="{DF95669B-77C5-4DC9-8AA7-218C86384D4C}">
      <dgm:prSet/>
      <dgm:spPr/>
      <dgm:t>
        <a:bodyPr/>
        <a:lstStyle/>
        <a:p>
          <a:r>
            <a:rPr lang="en-US"/>
            <a:t>Given a record with attributes (A1, A2,...,An)</a:t>
          </a:r>
        </a:p>
      </dgm:t>
    </dgm:pt>
    <dgm:pt modelId="{8542860C-ABA1-4DB6-B5A6-B89602897D26}" type="parTrans" cxnId="{3A5C5E4C-C32D-40A8-9366-84271042C79E}">
      <dgm:prSet/>
      <dgm:spPr/>
      <dgm:t>
        <a:bodyPr/>
        <a:lstStyle/>
        <a:p>
          <a:endParaRPr lang="en-US"/>
        </a:p>
      </dgm:t>
    </dgm:pt>
    <dgm:pt modelId="{25D819E5-610C-4AA1-882E-D11DDD1473DA}" type="sibTrans" cxnId="{3A5C5E4C-C32D-40A8-9366-84271042C79E}">
      <dgm:prSet/>
      <dgm:spPr/>
      <dgm:t>
        <a:bodyPr/>
        <a:lstStyle/>
        <a:p>
          <a:endParaRPr lang="en-US"/>
        </a:p>
      </dgm:t>
    </dgm:pt>
    <dgm:pt modelId="{1CC5A6DB-138A-4043-B815-4D6308DCFB02}">
      <dgm:prSet/>
      <dgm:spPr/>
      <dgm:t>
        <a:bodyPr/>
        <a:lstStyle/>
        <a:p>
          <a:r>
            <a:rPr lang="en-US"/>
            <a:t>Goal is to predict class C</a:t>
          </a:r>
        </a:p>
      </dgm:t>
    </dgm:pt>
    <dgm:pt modelId="{48FADA66-4BEC-4D3B-812C-89F98EFBE600}" type="parTrans" cxnId="{BE6E2136-B516-4FD4-BDE6-86A02FE6BC87}">
      <dgm:prSet/>
      <dgm:spPr/>
      <dgm:t>
        <a:bodyPr/>
        <a:lstStyle/>
        <a:p>
          <a:endParaRPr lang="en-US"/>
        </a:p>
      </dgm:t>
    </dgm:pt>
    <dgm:pt modelId="{5DBBFFFA-C320-4E54-8B06-8803B78819D4}" type="sibTrans" cxnId="{BE6E2136-B516-4FD4-BDE6-86A02FE6BC87}">
      <dgm:prSet/>
      <dgm:spPr/>
      <dgm:t>
        <a:bodyPr/>
        <a:lstStyle/>
        <a:p>
          <a:endParaRPr lang="en-US"/>
        </a:p>
      </dgm:t>
    </dgm:pt>
    <dgm:pt modelId="{94C38521-702B-453A-97CE-2DEDBD3974D0}">
      <dgm:prSet/>
      <dgm:spPr/>
      <dgm:t>
        <a:bodyPr/>
        <a:lstStyle/>
        <a:p>
          <a:r>
            <a:rPr lang="en-US"/>
            <a:t>Specifically, we want to find the value of C that maximizes P(C| A1, A2,...,An )</a:t>
          </a:r>
        </a:p>
      </dgm:t>
    </dgm:pt>
    <dgm:pt modelId="{B518ADDB-F65E-4A1C-BC8E-08885910CFC1}" type="parTrans" cxnId="{B0F74C65-1F30-46A3-AE5E-7A4F836D2A63}">
      <dgm:prSet/>
      <dgm:spPr/>
      <dgm:t>
        <a:bodyPr/>
        <a:lstStyle/>
        <a:p>
          <a:endParaRPr lang="en-US"/>
        </a:p>
      </dgm:t>
    </dgm:pt>
    <dgm:pt modelId="{A778BBD0-5B82-43B7-A3C6-09888C9B8FC8}" type="sibTrans" cxnId="{B0F74C65-1F30-46A3-AE5E-7A4F836D2A63}">
      <dgm:prSet/>
      <dgm:spPr/>
      <dgm:t>
        <a:bodyPr/>
        <a:lstStyle/>
        <a:p>
          <a:endParaRPr lang="en-US"/>
        </a:p>
      </dgm:t>
    </dgm:pt>
    <dgm:pt modelId="{6D11EAD1-4788-4BDC-BF49-B15788AA9CA7}">
      <dgm:prSet/>
      <dgm:spPr/>
      <dgm:t>
        <a:bodyPr/>
        <a:lstStyle/>
        <a:p>
          <a:r>
            <a:rPr lang="en-US"/>
            <a:t>Can we estimate P(C| A1, A2,...,An ) directly from data?</a:t>
          </a:r>
        </a:p>
      </dgm:t>
    </dgm:pt>
    <dgm:pt modelId="{28B1AB1F-2DEA-4C22-87B1-C4E36F48359B}" type="parTrans" cxnId="{B5814E46-DBB7-4DE8-A79C-6E28E7CE5F79}">
      <dgm:prSet/>
      <dgm:spPr/>
      <dgm:t>
        <a:bodyPr/>
        <a:lstStyle/>
        <a:p>
          <a:endParaRPr lang="en-US"/>
        </a:p>
      </dgm:t>
    </dgm:pt>
    <dgm:pt modelId="{51311321-DC85-4C28-9771-5F53D87517E6}" type="sibTrans" cxnId="{B5814E46-DBB7-4DE8-A79C-6E28E7CE5F79}">
      <dgm:prSet/>
      <dgm:spPr/>
      <dgm:t>
        <a:bodyPr/>
        <a:lstStyle/>
        <a:p>
          <a:endParaRPr lang="en-US"/>
        </a:p>
      </dgm:t>
    </dgm:pt>
    <dgm:pt modelId="{60D88CE5-AA14-4931-BE80-1C4F96CABFBC}" type="pres">
      <dgm:prSet presAssocID="{6515DAD3-63AA-44CF-AEC4-F8E9FC86FEF2}" presName="Name0" presStyleCnt="0">
        <dgm:presLayoutVars>
          <dgm:dir/>
          <dgm:resizeHandles val="exact"/>
        </dgm:presLayoutVars>
      </dgm:prSet>
      <dgm:spPr/>
    </dgm:pt>
    <dgm:pt modelId="{284417E4-E95E-41F6-86C9-C7DC0176473E}" type="pres">
      <dgm:prSet presAssocID="{CE81F08D-F8EC-4694-AA8C-B90859D092CC}" presName="node" presStyleLbl="node1" presStyleIdx="0" presStyleCnt="6">
        <dgm:presLayoutVars>
          <dgm:bulletEnabled val="1"/>
        </dgm:presLayoutVars>
      </dgm:prSet>
      <dgm:spPr/>
    </dgm:pt>
    <dgm:pt modelId="{3825FC8E-0AB4-4777-810A-856C1F58BD0A}" type="pres">
      <dgm:prSet presAssocID="{D519803E-FC72-4932-8DB8-81E9AA3C393C}" presName="sibTrans" presStyleLbl="sibTrans1D1" presStyleIdx="0" presStyleCnt="5"/>
      <dgm:spPr/>
    </dgm:pt>
    <dgm:pt modelId="{23C6DF84-C880-401A-B55E-6A579A9180D4}" type="pres">
      <dgm:prSet presAssocID="{D519803E-FC72-4932-8DB8-81E9AA3C393C}" presName="connectorText" presStyleLbl="sibTrans1D1" presStyleIdx="0" presStyleCnt="5"/>
      <dgm:spPr/>
    </dgm:pt>
    <dgm:pt modelId="{39E23144-FD87-4A2F-984F-691A3125B0F8}" type="pres">
      <dgm:prSet presAssocID="{F20F2F05-0D7E-4952-91DB-D911FC9A4D8B}" presName="node" presStyleLbl="node1" presStyleIdx="1" presStyleCnt="6">
        <dgm:presLayoutVars>
          <dgm:bulletEnabled val="1"/>
        </dgm:presLayoutVars>
      </dgm:prSet>
      <dgm:spPr/>
    </dgm:pt>
    <dgm:pt modelId="{E50C1190-0A4A-4EE2-AE34-44E492224C2F}" type="pres">
      <dgm:prSet presAssocID="{F00A54AF-ED02-4B45-8130-5FD85F4FFAC4}" presName="sibTrans" presStyleLbl="sibTrans1D1" presStyleIdx="1" presStyleCnt="5"/>
      <dgm:spPr/>
    </dgm:pt>
    <dgm:pt modelId="{084610EA-5478-4610-B8D7-C00BE673DDA2}" type="pres">
      <dgm:prSet presAssocID="{F00A54AF-ED02-4B45-8130-5FD85F4FFAC4}" presName="connectorText" presStyleLbl="sibTrans1D1" presStyleIdx="1" presStyleCnt="5"/>
      <dgm:spPr/>
    </dgm:pt>
    <dgm:pt modelId="{052F6B11-C0F5-4B61-8238-C964254FE889}" type="pres">
      <dgm:prSet presAssocID="{DF95669B-77C5-4DC9-8AA7-218C86384D4C}" presName="node" presStyleLbl="node1" presStyleIdx="2" presStyleCnt="6">
        <dgm:presLayoutVars>
          <dgm:bulletEnabled val="1"/>
        </dgm:presLayoutVars>
      </dgm:prSet>
      <dgm:spPr/>
    </dgm:pt>
    <dgm:pt modelId="{CF04E9AD-9846-4ABC-B35C-B8F0CFA6E375}" type="pres">
      <dgm:prSet presAssocID="{25D819E5-610C-4AA1-882E-D11DDD1473DA}" presName="sibTrans" presStyleLbl="sibTrans1D1" presStyleIdx="2" presStyleCnt="5"/>
      <dgm:spPr/>
    </dgm:pt>
    <dgm:pt modelId="{7EDA4F28-6E8A-401D-BCDB-97812DFA7D37}" type="pres">
      <dgm:prSet presAssocID="{25D819E5-610C-4AA1-882E-D11DDD1473DA}" presName="connectorText" presStyleLbl="sibTrans1D1" presStyleIdx="2" presStyleCnt="5"/>
      <dgm:spPr/>
    </dgm:pt>
    <dgm:pt modelId="{D8C7B989-C4E3-42A7-959C-7519168A477A}" type="pres">
      <dgm:prSet presAssocID="{1CC5A6DB-138A-4043-B815-4D6308DCFB02}" presName="node" presStyleLbl="node1" presStyleIdx="3" presStyleCnt="6">
        <dgm:presLayoutVars>
          <dgm:bulletEnabled val="1"/>
        </dgm:presLayoutVars>
      </dgm:prSet>
      <dgm:spPr/>
    </dgm:pt>
    <dgm:pt modelId="{B8EEABB6-47A6-4D47-8A1E-8B0B7D863B51}" type="pres">
      <dgm:prSet presAssocID="{5DBBFFFA-C320-4E54-8B06-8803B78819D4}" presName="sibTrans" presStyleLbl="sibTrans1D1" presStyleIdx="3" presStyleCnt="5"/>
      <dgm:spPr/>
    </dgm:pt>
    <dgm:pt modelId="{8CB7C85B-DDF6-4DF1-8502-18EB5785F869}" type="pres">
      <dgm:prSet presAssocID="{5DBBFFFA-C320-4E54-8B06-8803B78819D4}" presName="connectorText" presStyleLbl="sibTrans1D1" presStyleIdx="3" presStyleCnt="5"/>
      <dgm:spPr/>
    </dgm:pt>
    <dgm:pt modelId="{ACA69420-69BE-4D81-80C8-D21A3F6B42B3}" type="pres">
      <dgm:prSet presAssocID="{94C38521-702B-453A-97CE-2DEDBD3974D0}" presName="node" presStyleLbl="node1" presStyleIdx="4" presStyleCnt="6">
        <dgm:presLayoutVars>
          <dgm:bulletEnabled val="1"/>
        </dgm:presLayoutVars>
      </dgm:prSet>
      <dgm:spPr/>
    </dgm:pt>
    <dgm:pt modelId="{3FE14CEA-F509-4977-BD5C-192F44934DD1}" type="pres">
      <dgm:prSet presAssocID="{A778BBD0-5B82-43B7-A3C6-09888C9B8FC8}" presName="sibTrans" presStyleLbl="sibTrans1D1" presStyleIdx="4" presStyleCnt="5"/>
      <dgm:spPr/>
    </dgm:pt>
    <dgm:pt modelId="{8C494282-3795-4D90-B484-70D5AE42FEF5}" type="pres">
      <dgm:prSet presAssocID="{A778BBD0-5B82-43B7-A3C6-09888C9B8FC8}" presName="connectorText" presStyleLbl="sibTrans1D1" presStyleIdx="4" presStyleCnt="5"/>
      <dgm:spPr/>
    </dgm:pt>
    <dgm:pt modelId="{A75EFB77-5526-4689-8FA9-AB8D0DA044F5}" type="pres">
      <dgm:prSet presAssocID="{6D11EAD1-4788-4BDC-BF49-B15788AA9CA7}" presName="node" presStyleLbl="node1" presStyleIdx="5" presStyleCnt="6">
        <dgm:presLayoutVars>
          <dgm:bulletEnabled val="1"/>
        </dgm:presLayoutVars>
      </dgm:prSet>
      <dgm:spPr/>
    </dgm:pt>
  </dgm:ptLst>
  <dgm:cxnLst>
    <dgm:cxn modelId="{18592E0B-B047-43E2-9B15-EC2BB7DAFD61}" type="presOf" srcId="{D519803E-FC72-4932-8DB8-81E9AA3C393C}" destId="{3825FC8E-0AB4-4777-810A-856C1F58BD0A}" srcOrd="0" destOrd="0" presId="urn:microsoft.com/office/officeart/2016/7/layout/RepeatingBendingProcessNew"/>
    <dgm:cxn modelId="{E67BA50F-0BF5-4756-A2F3-76746A9810BA}" type="presOf" srcId="{D519803E-FC72-4932-8DB8-81E9AA3C393C}" destId="{23C6DF84-C880-401A-B55E-6A579A9180D4}" srcOrd="1" destOrd="0" presId="urn:microsoft.com/office/officeart/2016/7/layout/RepeatingBendingProcessNew"/>
    <dgm:cxn modelId="{0698E31A-B9D9-4DBD-AD74-A5AF73D52CBF}" type="presOf" srcId="{F20F2F05-0D7E-4952-91DB-D911FC9A4D8B}" destId="{39E23144-FD87-4A2F-984F-691A3125B0F8}" srcOrd="0" destOrd="0" presId="urn:microsoft.com/office/officeart/2016/7/layout/RepeatingBendingProcessNew"/>
    <dgm:cxn modelId="{DB9EC11B-BC01-4773-BEB8-A85AE677965E}" srcId="{6515DAD3-63AA-44CF-AEC4-F8E9FC86FEF2}" destId="{F20F2F05-0D7E-4952-91DB-D911FC9A4D8B}" srcOrd="1" destOrd="0" parTransId="{BF17B7CF-4A8B-4380-B710-34A866E28030}" sibTransId="{F00A54AF-ED02-4B45-8130-5FD85F4FFAC4}"/>
    <dgm:cxn modelId="{DF23AD29-2637-4789-A8DE-973664EE688A}" type="presOf" srcId="{6515DAD3-63AA-44CF-AEC4-F8E9FC86FEF2}" destId="{60D88CE5-AA14-4931-BE80-1C4F96CABFBC}" srcOrd="0" destOrd="0" presId="urn:microsoft.com/office/officeart/2016/7/layout/RepeatingBendingProcessNew"/>
    <dgm:cxn modelId="{4A930435-4DBF-4FAF-AA31-F4FE17B3AB26}" type="presOf" srcId="{A778BBD0-5B82-43B7-A3C6-09888C9B8FC8}" destId="{3FE14CEA-F509-4977-BD5C-192F44934DD1}" srcOrd="0" destOrd="0" presId="urn:microsoft.com/office/officeart/2016/7/layout/RepeatingBendingProcessNew"/>
    <dgm:cxn modelId="{BE6E2136-B516-4FD4-BDE6-86A02FE6BC87}" srcId="{6515DAD3-63AA-44CF-AEC4-F8E9FC86FEF2}" destId="{1CC5A6DB-138A-4043-B815-4D6308DCFB02}" srcOrd="3" destOrd="0" parTransId="{48FADA66-4BEC-4D3B-812C-89F98EFBE600}" sibTransId="{5DBBFFFA-C320-4E54-8B06-8803B78819D4}"/>
    <dgm:cxn modelId="{DB32505B-A212-4A22-8A75-37D6762E9E40}" type="presOf" srcId="{94C38521-702B-453A-97CE-2DEDBD3974D0}" destId="{ACA69420-69BE-4D81-80C8-D21A3F6B42B3}" srcOrd="0" destOrd="0" presId="urn:microsoft.com/office/officeart/2016/7/layout/RepeatingBendingProcessNew"/>
    <dgm:cxn modelId="{EA65885B-1DD5-4D42-A4F0-6B3AC522B085}" type="presOf" srcId="{1CC5A6DB-138A-4043-B815-4D6308DCFB02}" destId="{D8C7B989-C4E3-42A7-959C-7519168A477A}" srcOrd="0" destOrd="0" presId="urn:microsoft.com/office/officeart/2016/7/layout/RepeatingBendingProcessNew"/>
    <dgm:cxn modelId="{960BCC5C-6295-4EA9-BAC0-670915D0FF1A}" type="presOf" srcId="{25D819E5-610C-4AA1-882E-D11DDD1473DA}" destId="{7EDA4F28-6E8A-401D-BCDB-97812DFA7D37}" srcOrd="1" destOrd="0" presId="urn:microsoft.com/office/officeart/2016/7/layout/RepeatingBendingProcessNew"/>
    <dgm:cxn modelId="{B0F74C65-1F30-46A3-AE5E-7A4F836D2A63}" srcId="{6515DAD3-63AA-44CF-AEC4-F8E9FC86FEF2}" destId="{94C38521-702B-453A-97CE-2DEDBD3974D0}" srcOrd="4" destOrd="0" parTransId="{B518ADDB-F65E-4A1C-BC8E-08885910CFC1}" sibTransId="{A778BBD0-5B82-43B7-A3C6-09888C9B8FC8}"/>
    <dgm:cxn modelId="{B5814E46-DBB7-4DE8-A79C-6E28E7CE5F79}" srcId="{6515DAD3-63AA-44CF-AEC4-F8E9FC86FEF2}" destId="{6D11EAD1-4788-4BDC-BF49-B15788AA9CA7}" srcOrd="5" destOrd="0" parTransId="{28B1AB1F-2DEA-4C22-87B1-C4E36F48359B}" sibTransId="{51311321-DC85-4C28-9771-5F53D87517E6}"/>
    <dgm:cxn modelId="{9A62984B-000D-4906-A986-178894941C29}" type="presOf" srcId="{A778BBD0-5B82-43B7-A3C6-09888C9B8FC8}" destId="{8C494282-3795-4D90-B484-70D5AE42FEF5}" srcOrd="1" destOrd="0" presId="urn:microsoft.com/office/officeart/2016/7/layout/RepeatingBendingProcessNew"/>
    <dgm:cxn modelId="{3A5C5E4C-C32D-40A8-9366-84271042C79E}" srcId="{6515DAD3-63AA-44CF-AEC4-F8E9FC86FEF2}" destId="{DF95669B-77C5-4DC9-8AA7-218C86384D4C}" srcOrd="2" destOrd="0" parTransId="{8542860C-ABA1-4DB6-B5A6-B89602897D26}" sibTransId="{25D819E5-610C-4AA1-882E-D11DDD1473DA}"/>
    <dgm:cxn modelId="{62730651-B4BA-4C94-B39C-864D2FEFF254}" type="presOf" srcId="{F00A54AF-ED02-4B45-8130-5FD85F4FFAC4}" destId="{084610EA-5478-4610-B8D7-C00BE673DDA2}" srcOrd="1" destOrd="0" presId="urn:microsoft.com/office/officeart/2016/7/layout/RepeatingBendingProcessNew"/>
    <dgm:cxn modelId="{92550581-36D2-4B84-AC53-449B833B31B7}" type="presOf" srcId="{6D11EAD1-4788-4BDC-BF49-B15788AA9CA7}" destId="{A75EFB77-5526-4689-8FA9-AB8D0DA044F5}" srcOrd="0" destOrd="0" presId="urn:microsoft.com/office/officeart/2016/7/layout/RepeatingBendingProcessNew"/>
    <dgm:cxn modelId="{7E12AB88-5813-4CCF-8C2F-A72DA52BFA18}" type="presOf" srcId="{DF95669B-77C5-4DC9-8AA7-218C86384D4C}" destId="{052F6B11-C0F5-4B61-8238-C964254FE889}" srcOrd="0" destOrd="0" presId="urn:microsoft.com/office/officeart/2016/7/layout/RepeatingBendingProcessNew"/>
    <dgm:cxn modelId="{871B2A8E-F04E-4E59-887B-C32783AA37B2}" type="presOf" srcId="{5DBBFFFA-C320-4E54-8B06-8803B78819D4}" destId="{B8EEABB6-47A6-4D47-8A1E-8B0B7D863B51}" srcOrd="0" destOrd="0" presId="urn:microsoft.com/office/officeart/2016/7/layout/RepeatingBendingProcessNew"/>
    <dgm:cxn modelId="{009AD38E-EE27-40D5-BA66-FF9018D32E17}" type="presOf" srcId="{5DBBFFFA-C320-4E54-8B06-8803B78819D4}" destId="{8CB7C85B-DDF6-4DF1-8502-18EB5785F869}" srcOrd="1" destOrd="0" presId="urn:microsoft.com/office/officeart/2016/7/layout/RepeatingBendingProcessNew"/>
    <dgm:cxn modelId="{19A246C8-B13C-4923-97B0-7386B94ACB9E}" type="presOf" srcId="{25D819E5-610C-4AA1-882E-D11DDD1473DA}" destId="{CF04E9AD-9846-4ABC-B35C-B8F0CFA6E375}" srcOrd="0" destOrd="0" presId="urn:microsoft.com/office/officeart/2016/7/layout/RepeatingBendingProcessNew"/>
    <dgm:cxn modelId="{399DA2D4-6355-45FD-BCB2-5CE68DD9864B}" srcId="{6515DAD3-63AA-44CF-AEC4-F8E9FC86FEF2}" destId="{CE81F08D-F8EC-4694-AA8C-B90859D092CC}" srcOrd="0" destOrd="0" parTransId="{137E478F-E82D-48CC-A0D3-04F6666DABA1}" sibTransId="{D519803E-FC72-4932-8DB8-81E9AA3C393C}"/>
    <dgm:cxn modelId="{FCCAA7EE-58EE-45C0-9F3B-23AD0FDB760B}" type="presOf" srcId="{F00A54AF-ED02-4B45-8130-5FD85F4FFAC4}" destId="{E50C1190-0A4A-4EE2-AE34-44E492224C2F}" srcOrd="0" destOrd="0" presId="urn:microsoft.com/office/officeart/2016/7/layout/RepeatingBendingProcessNew"/>
    <dgm:cxn modelId="{02E363FE-D543-4959-9361-741CF242B4ED}" type="presOf" srcId="{CE81F08D-F8EC-4694-AA8C-B90859D092CC}" destId="{284417E4-E95E-41F6-86C9-C7DC0176473E}" srcOrd="0" destOrd="0" presId="urn:microsoft.com/office/officeart/2016/7/layout/RepeatingBendingProcessNew"/>
    <dgm:cxn modelId="{E8393341-7C7C-4CE3-A606-2A0ADBC0A05F}" type="presParOf" srcId="{60D88CE5-AA14-4931-BE80-1C4F96CABFBC}" destId="{284417E4-E95E-41F6-86C9-C7DC0176473E}" srcOrd="0" destOrd="0" presId="urn:microsoft.com/office/officeart/2016/7/layout/RepeatingBendingProcessNew"/>
    <dgm:cxn modelId="{CC7D7883-91A3-4E67-B0EA-D4C5390861A3}" type="presParOf" srcId="{60D88CE5-AA14-4931-BE80-1C4F96CABFBC}" destId="{3825FC8E-0AB4-4777-810A-856C1F58BD0A}" srcOrd="1" destOrd="0" presId="urn:microsoft.com/office/officeart/2016/7/layout/RepeatingBendingProcessNew"/>
    <dgm:cxn modelId="{57FE7974-0C3D-47C8-8CA7-6BEFE519158C}" type="presParOf" srcId="{3825FC8E-0AB4-4777-810A-856C1F58BD0A}" destId="{23C6DF84-C880-401A-B55E-6A579A9180D4}" srcOrd="0" destOrd="0" presId="urn:microsoft.com/office/officeart/2016/7/layout/RepeatingBendingProcessNew"/>
    <dgm:cxn modelId="{986B911A-CAC3-4C21-AF1B-764C9FD6725E}" type="presParOf" srcId="{60D88CE5-AA14-4931-BE80-1C4F96CABFBC}" destId="{39E23144-FD87-4A2F-984F-691A3125B0F8}" srcOrd="2" destOrd="0" presId="urn:microsoft.com/office/officeart/2016/7/layout/RepeatingBendingProcessNew"/>
    <dgm:cxn modelId="{386351CA-8CFB-44C6-8D57-B1DC2D84E8A8}" type="presParOf" srcId="{60D88CE5-AA14-4931-BE80-1C4F96CABFBC}" destId="{E50C1190-0A4A-4EE2-AE34-44E492224C2F}" srcOrd="3" destOrd="0" presId="urn:microsoft.com/office/officeart/2016/7/layout/RepeatingBendingProcessNew"/>
    <dgm:cxn modelId="{5D9B49C1-0819-4632-B9B5-2228BE89ECA6}" type="presParOf" srcId="{E50C1190-0A4A-4EE2-AE34-44E492224C2F}" destId="{084610EA-5478-4610-B8D7-C00BE673DDA2}" srcOrd="0" destOrd="0" presId="urn:microsoft.com/office/officeart/2016/7/layout/RepeatingBendingProcessNew"/>
    <dgm:cxn modelId="{272BE878-128E-4B67-B607-C0E94A479965}" type="presParOf" srcId="{60D88CE5-AA14-4931-BE80-1C4F96CABFBC}" destId="{052F6B11-C0F5-4B61-8238-C964254FE889}" srcOrd="4" destOrd="0" presId="urn:microsoft.com/office/officeart/2016/7/layout/RepeatingBendingProcessNew"/>
    <dgm:cxn modelId="{F1478D6E-098B-4226-B65B-328352503396}" type="presParOf" srcId="{60D88CE5-AA14-4931-BE80-1C4F96CABFBC}" destId="{CF04E9AD-9846-4ABC-B35C-B8F0CFA6E375}" srcOrd="5" destOrd="0" presId="urn:microsoft.com/office/officeart/2016/7/layout/RepeatingBendingProcessNew"/>
    <dgm:cxn modelId="{137DAC8F-9843-4FCC-A77F-D528C56C3D9A}" type="presParOf" srcId="{CF04E9AD-9846-4ABC-B35C-B8F0CFA6E375}" destId="{7EDA4F28-6E8A-401D-BCDB-97812DFA7D37}" srcOrd="0" destOrd="0" presId="urn:microsoft.com/office/officeart/2016/7/layout/RepeatingBendingProcessNew"/>
    <dgm:cxn modelId="{BDA48382-1EFF-477C-8A9F-26E2D1A19FA3}" type="presParOf" srcId="{60D88CE5-AA14-4931-BE80-1C4F96CABFBC}" destId="{D8C7B989-C4E3-42A7-959C-7519168A477A}" srcOrd="6" destOrd="0" presId="urn:microsoft.com/office/officeart/2016/7/layout/RepeatingBendingProcessNew"/>
    <dgm:cxn modelId="{477BDC44-74A3-4922-BA0C-A9E53AFD2A50}" type="presParOf" srcId="{60D88CE5-AA14-4931-BE80-1C4F96CABFBC}" destId="{B8EEABB6-47A6-4D47-8A1E-8B0B7D863B51}" srcOrd="7" destOrd="0" presId="urn:microsoft.com/office/officeart/2016/7/layout/RepeatingBendingProcessNew"/>
    <dgm:cxn modelId="{D4B0E9D2-144F-4AAB-B666-82BD4F2689F8}" type="presParOf" srcId="{B8EEABB6-47A6-4D47-8A1E-8B0B7D863B51}" destId="{8CB7C85B-DDF6-4DF1-8502-18EB5785F869}" srcOrd="0" destOrd="0" presId="urn:microsoft.com/office/officeart/2016/7/layout/RepeatingBendingProcessNew"/>
    <dgm:cxn modelId="{6BA3B2BD-3C92-49EA-A30F-B86B7CB385B6}" type="presParOf" srcId="{60D88CE5-AA14-4931-BE80-1C4F96CABFBC}" destId="{ACA69420-69BE-4D81-80C8-D21A3F6B42B3}" srcOrd="8" destOrd="0" presId="urn:microsoft.com/office/officeart/2016/7/layout/RepeatingBendingProcessNew"/>
    <dgm:cxn modelId="{A217363E-CE8E-4F49-A610-9A8B3D014AC3}" type="presParOf" srcId="{60D88CE5-AA14-4931-BE80-1C4F96CABFBC}" destId="{3FE14CEA-F509-4977-BD5C-192F44934DD1}" srcOrd="9" destOrd="0" presId="urn:microsoft.com/office/officeart/2016/7/layout/RepeatingBendingProcessNew"/>
    <dgm:cxn modelId="{9AA2DBF9-5C59-4D1B-82CD-C821B56CF3BD}" type="presParOf" srcId="{3FE14CEA-F509-4977-BD5C-192F44934DD1}" destId="{8C494282-3795-4D90-B484-70D5AE42FEF5}" srcOrd="0" destOrd="0" presId="urn:microsoft.com/office/officeart/2016/7/layout/RepeatingBendingProcessNew"/>
    <dgm:cxn modelId="{0065AD73-FECD-4968-8E8F-277176ED1357}" type="presParOf" srcId="{60D88CE5-AA14-4931-BE80-1C4F96CABFBC}" destId="{A75EFB77-5526-4689-8FA9-AB8D0DA044F5}"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09721C-DE7B-478C-84EE-073BE3995B7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AE6DB63-4514-45AF-8A43-9A039CD181BA}">
      <dgm:prSet/>
      <dgm:spPr/>
      <dgm:t>
        <a:bodyPr/>
        <a:lstStyle/>
        <a:p>
          <a:r>
            <a:rPr lang="en-US"/>
            <a:t>Approach:</a:t>
          </a:r>
        </a:p>
      </dgm:t>
    </dgm:pt>
    <dgm:pt modelId="{43DD0841-3D21-4400-9D81-E42EBB4B5A41}" type="parTrans" cxnId="{F91E2101-82D3-42C7-BF89-893FF2FF20F1}">
      <dgm:prSet/>
      <dgm:spPr/>
      <dgm:t>
        <a:bodyPr/>
        <a:lstStyle/>
        <a:p>
          <a:endParaRPr lang="en-US"/>
        </a:p>
      </dgm:t>
    </dgm:pt>
    <dgm:pt modelId="{E9F61A39-989D-4681-8CB5-B93CFE82C033}" type="sibTrans" cxnId="{F91E2101-82D3-42C7-BF89-893FF2FF20F1}">
      <dgm:prSet/>
      <dgm:spPr/>
      <dgm:t>
        <a:bodyPr/>
        <a:lstStyle/>
        <a:p>
          <a:endParaRPr lang="en-US"/>
        </a:p>
      </dgm:t>
    </dgm:pt>
    <dgm:pt modelId="{6FED8582-68BD-425E-A55C-E4F3F3F3BF16}">
      <dgm:prSet/>
      <dgm:spPr/>
      <dgm:t>
        <a:bodyPr/>
        <a:lstStyle/>
        <a:p>
          <a:r>
            <a:rPr lang="en-US"/>
            <a:t>compute the posterior probability P(C | A1, A2, ..., An) for all</a:t>
          </a:r>
        </a:p>
      </dgm:t>
    </dgm:pt>
    <dgm:pt modelId="{CDBE0728-A8FC-488C-98C5-CDD201609CF2}" type="parTrans" cxnId="{95997858-98E0-49A4-99BC-9C105D545003}">
      <dgm:prSet/>
      <dgm:spPr/>
      <dgm:t>
        <a:bodyPr/>
        <a:lstStyle/>
        <a:p>
          <a:endParaRPr lang="en-US"/>
        </a:p>
      </dgm:t>
    </dgm:pt>
    <dgm:pt modelId="{36F83E69-72AB-4C2F-B6E5-D53C429C0A15}" type="sibTrans" cxnId="{95997858-98E0-49A4-99BC-9C105D545003}">
      <dgm:prSet/>
      <dgm:spPr/>
      <dgm:t>
        <a:bodyPr/>
        <a:lstStyle/>
        <a:p>
          <a:endParaRPr lang="en-US"/>
        </a:p>
      </dgm:t>
    </dgm:pt>
    <dgm:pt modelId="{92F5E402-61DB-440E-975E-8683CFCE5B6E}">
      <dgm:prSet/>
      <dgm:spPr/>
      <dgm:t>
        <a:bodyPr/>
        <a:lstStyle/>
        <a:p>
          <a:r>
            <a:rPr lang="en-US"/>
            <a:t>values of C using the Bayes theorem</a:t>
          </a:r>
        </a:p>
      </dgm:t>
    </dgm:pt>
    <dgm:pt modelId="{5E909052-000D-49AA-9531-ECA81F57DDC0}" type="parTrans" cxnId="{84238779-A64E-4A87-BE9F-986DA96F0ED9}">
      <dgm:prSet/>
      <dgm:spPr/>
      <dgm:t>
        <a:bodyPr/>
        <a:lstStyle/>
        <a:p>
          <a:endParaRPr lang="en-US"/>
        </a:p>
      </dgm:t>
    </dgm:pt>
    <dgm:pt modelId="{7FDB77F2-B145-4DC5-926C-32A530DE16FE}" type="sibTrans" cxnId="{84238779-A64E-4A87-BE9F-986DA96F0ED9}">
      <dgm:prSet/>
      <dgm:spPr/>
      <dgm:t>
        <a:bodyPr/>
        <a:lstStyle/>
        <a:p>
          <a:endParaRPr lang="en-US"/>
        </a:p>
      </dgm:t>
    </dgm:pt>
    <dgm:pt modelId="{E2419F74-2B36-42FF-9A61-24A49DFA3B98}">
      <dgm:prSet/>
      <dgm:spPr/>
      <dgm:t>
        <a:bodyPr/>
        <a:lstStyle/>
        <a:p>
          <a:r>
            <a:rPr lang="en-US"/>
            <a:t>Choose value of C that maximizes(C | A1, A2, ..., An)</a:t>
          </a:r>
        </a:p>
      </dgm:t>
    </dgm:pt>
    <dgm:pt modelId="{D245AFE0-014B-461C-AE5D-BA51DB7F1E66}" type="parTrans" cxnId="{10E29499-681E-4207-B608-E0CFEBCE26F3}">
      <dgm:prSet/>
      <dgm:spPr/>
      <dgm:t>
        <a:bodyPr/>
        <a:lstStyle/>
        <a:p>
          <a:endParaRPr lang="en-US"/>
        </a:p>
      </dgm:t>
    </dgm:pt>
    <dgm:pt modelId="{77170971-1127-4D7E-B8AF-163DBA35C390}" type="sibTrans" cxnId="{10E29499-681E-4207-B608-E0CFEBCE26F3}">
      <dgm:prSet/>
      <dgm:spPr/>
      <dgm:t>
        <a:bodyPr/>
        <a:lstStyle/>
        <a:p>
          <a:endParaRPr lang="en-US"/>
        </a:p>
      </dgm:t>
    </dgm:pt>
    <dgm:pt modelId="{D44797F1-EB07-4C16-9660-D0DD1BAEEB03}">
      <dgm:prSet/>
      <dgm:spPr/>
      <dgm:t>
        <a:bodyPr/>
        <a:lstStyle/>
        <a:p>
          <a:r>
            <a:rPr lang="en-US"/>
            <a:t>Equivalent to choosing value of C that maximizes(A1, A2, ..., An|C) P(C)</a:t>
          </a:r>
        </a:p>
      </dgm:t>
    </dgm:pt>
    <dgm:pt modelId="{40FEB2D4-B084-48CA-B39E-A4A952DD0ABA}" type="parTrans" cxnId="{A2A593E5-66CB-4E61-B1B1-0FB2ED0C0A5D}">
      <dgm:prSet/>
      <dgm:spPr/>
      <dgm:t>
        <a:bodyPr/>
        <a:lstStyle/>
        <a:p>
          <a:endParaRPr lang="en-US"/>
        </a:p>
      </dgm:t>
    </dgm:pt>
    <dgm:pt modelId="{11470667-15A2-42D1-9B2B-7E320C8E2A3B}" type="sibTrans" cxnId="{A2A593E5-66CB-4E61-B1B1-0FB2ED0C0A5D}">
      <dgm:prSet/>
      <dgm:spPr/>
      <dgm:t>
        <a:bodyPr/>
        <a:lstStyle/>
        <a:p>
          <a:endParaRPr lang="en-US"/>
        </a:p>
      </dgm:t>
    </dgm:pt>
    <dgm:pt modelId="{5D18EEBC-205E-486E-92F7-94668CBBDF95}">
      <dgm:prSet/>
      <dgm:spPr/>
      <dgm:t>
        <a:bodyPr/>
        <a:lstStyle/>
        <a:p>
          <a:r>
            <a:rPr lang="en-US"/>
            <a:t>How to estimate P(A1, A2, ..., An | C )?</a:t>
          </a:r>
        </a:p>
      </dgm:t>
    </dgm:pt>
    <dgm:pt modelId="{3C3E449C-8E52-42C6-874D-2442A36230C6}" type="parTrans" cxnId="{AC028DC9-8E57-4AE8-92EB-137A666078B7}">
      <dgm:prSet/>
      <dgm:spPr/>
      <dgm:t>
        <a:bodyPr/>
        <a:lstStyle/>
        <a:p>
          <a:endParaRPr lang="en-US"/>
        </a:p>
      </dgm:t>
    </dgm:pt>
    <dgm:pt modelId="{57536EE3-15DB-4099-B0B2-F9667626812C}" type="sibTrans" cxnId="{AC028DC9-8E57-4AE8-92EB-137A666078B7}">
      <dgm:prSet/>
      <dgm:spPr/>
      <dgm:t>
        <a:bodyPr/>
        <a:lstStyle/>
        <a:p>
          <a:endParaRPr lang="en-US"/>
        </a:p>
      </dgm:t>
    </dgm:pt>
    <dgm:pt modelId="{F2D57ECE-E743-4E1E-936F-2449AAD2A751}" type="pres">
      <dgm:prSet presAssocID="{DB09721C-DE7B-478C-84EE-073BE3995B75}" presName="linear" presStyleCnt="0">
        <dgm:presLayoutVars>
          <dgm:animLvl val="lvl"/>
          <dgm:resizeHandles val="exact"/>
        </dgm:presLayoutVars>
      </dgm:prSet>
      <dgm:spPr/>
    </dgm:pt>
    <dgm:pt modelId="{349F75C9-ACED-4067-AC4A-A08C94035931}" type="pres">
      <dgm:prSet presAssocID="{BAE6DB63-4514-45AF-8A43-9A039CD181BA}" presName="parentText" presStyleLbl="node1" presStyleIdx="0" presStyleCnt="6">
        <dgm:presLayoutVars>
          <dgm:chMax val="0"/>
          <dgm:bulletEnabled val="1"/>
        </dgm:presLayoutVars>
      </dgm:prSet>
      <dgm:spPr/>
    </dgm:pt>
    <dgm:pt modelId="{DD7B3AA1-589F-416D-BCEC-21E9ADB9D1B1}" type="pres">
      <dgm:prSet presAssocID="{E9F61A39-989D-4681-8CB5-B93CFE82C033}" presName="spacer" presStyleCnt="0"/>
      <dgm:spPr/>
    </dgm:pt>
    <dgm:pt modelId="{402CE454-193D-4819-81E3-1852F0B73F24}" type="pres">
      <dgm:prSet presAssocID="{6FED8582-68BD-425E-A55C-E4F3F3F3BF16}" presName="parentText" presStyleLbl="node1" presStyleIdx="1" presStyleCnt="6">
        <dgm:presLayoutVars>
          <dgm:chMax val="0"/>
          <dgm:bulletEnabled val="1"/>
        </dgm:presLayoutVars>
      </dgm:prSet>
      <dgm:spPr/>
    </dgm:pt>
    <dgm:pt modelId="{2A5E974C-A550-4D1C-95ED-5ACEA88E10D4}" type="pres">
      <dgm:prSet presAssocID="{36F83E69-72AB-4C2F-B6E5-D53C429C0A15}" presName="spacer" presStyleCnt="0"/>
      <dgm:spPr/>
    </dgm:pt>
    <dgm:pt modelId="{AFE086E0-D3F2-44C3-84A0-A52E84D005DB}" type="pres">
      <dgm:prSet presAssocID="{92F5E402-61DB-440E-975E-8683CFCE5B6E}" presName="parentText" presStyleLbl="node1" presStyleIdx="2" presStyleCnt="6">
        <dgm:presLayoutVars>
          <dgm:chMax val="0"/>
          <dgm:bulletEnabled val="1"/>
        </dgm:presLayoutVars>
      </dgm:prSet>
      <dgm:spPr/>
    </dgm:pt>
    <dgm:pt modelId="{BA580F35-7038-4474-9DBC-5627C5BB2C94}" type="pres">
      <dgm:prSet presAssocID="{7FDB77F2-B145-4DC5-926C-32A530DE16FE}" presName="spacer" presStyleCnt="0"/>
      <dgm:spPr/>
    </dgm:pt>
    <dgm:pt modelId="{D515BBBA-FD9D-461D-899C-049C87166B11}" type="pres">
      <dgm:prSet presAssocID="{E2419F74-2B36-42FF-9A61-24A49DFA3B98}" presName="parentText" presStyleLbl="node1" presStyleIdx="3" presStyleCnt="6">
        <dgm:presLayoutVars>
          <dgm:chMax val="0"/>
          <dgm:bulletEnabled val="1"/>
        </dgm:presLayoutVars>
      </dgm:prSet>
      <dgm:spPr/>
    </dgm:pt>
    <dgm:pt modelId="{6AD17E7F-99AC-4132-B9E2-1980D2A2CDCE}" type="pres">
      <dgm:prSet presAssocID="{77170971-1127-4D7E-B8AF-163DBA35C390}" presName="spacer" presStyleCnt="0"/>
      <dgm:spPr/>
    </dgm:pt>
    <dgm:pt modelId="{626F4C09-ECB1-458B-A9B0-786A090A6206}" type="pres">
      <dgm:prSet presAssocID="{D44797F1-EB07-4C16-9660-D0DD1BAEEB03}" presName="parentText" presStyleLbl="node1" presStyleIdx="4" presStyleCnt="6">
        <dgm:presLayoutVars>
          <dgm:chMax val="0"/>
          <dgm:bulletEnabled val="1"/>
        </dgm:presLayoutVars>
      </dgm:prSet>
      <dgm:spPr/>
    </dgm:pt>
    <dgm:pt modelId="{D9E1DF02-257F-47AD-8C82-4F794285FCB8}" type="pres">
      <dgm:prSet presAssocID="{11470667-15A2-42D1-9B2B-7E320C8E2A3B}" presName="spacer" presStyleCnt="0"/>
      <dgm:spPr/>
    </dgm:pt>
    <dgm:pt modelId="{E9518C31-125B-4229-8668-DB67732A09C7}" type="pres">
      <dgm:prSet presAssocID="{5D18EEBC-205E-486E-92F7-94668CBBDF95}" presName="parentText" presStyleLbl="node1" presStyleIdx="5" presStyleCnt="6">
        <dgm:presLayoutVars>
          <dgm:chMax val="0"/>
          <dgm:bulletEnabled val="1"/>
        </dgm:presLayoutVars>
      </dgm:prSet>
      <dgm:spPr/>
    </dgm:pt>
  </dgm:ptLst>
  <dgm:cxnLst>
    <dgm:cxn modelId="{F91E2101-82D3-42C7-BF89-893FF2FF20F1}" srcId="{DB09721C-DE7B-478C-84EE-073BE3995B75}" destId="{BAE6DB63-4514-45AF-8A43-9A039CD181BA}" srcOrd="0" destOrd="0" parTransId="{43DD0841-3D21-4400-9D81-E42EBB4B5A41}" sibTransId="{E9F61A39-989D-4681-8CB5-B93CFE82C033}"/>
    <dgm:cxn modelId="{B62EBD3E-9124-4F44-B97F-1AED05EF15DB}" type="presOf" srcId="{BAE6DB63-4514-45AF-8A43-9A039CD181BA}" destId="{349F75C9-ACED-4067-AC4A-A08C94035931}" srcOrd="0" destOrd="0" presId="urn:microsoft.com/office/officeart/2005/8/layout/vList2"/>
    <dgm:cxn modelId="{9305555B-DA7D-4745-84B8-B68F76F6A105}" type="presOf" srcId="{DB09721C-DE7B-478C-84EE-073BE3995B75}" destId="{F2D57ECE-E743-4E1E-936F-2449AAD2A751}" srcOrd="0" destOrd="0" presId="urn:microsoft.com/office/officeart/2005/8/layout/vList2"/>
    <dgm:cxn modelId="{D454824F-B62B-43B4-9EAD-2C97BCAB9DE7}" type="presOf" srcId="{5D18EEBC-205E-486E-92F7-94668CBBDF95}" destId="{E9518C31-125B-4229-8668-DB67732A09C7}" srcOrd="0" destOrd="0" presId="urn:microsoft.com/office/officeart/2005/8/layout/vList2"/>
    <dgm:cxn modelId="{95997858-98E0-49A4-99BC-9C105D545003}" srcId="{DB09721C-DE7B-478C-84EE-073BE3995B75}" destId="{6FED8582-68BD-425E-A55C-E4F3F3F3BF16}" srcOrd="1" destOrd="0" parTransId="{CDBE0728-A8FC-488C-98C5-CDD201609CF2}" sibTransId="{36F83E69-72AB-4C2F-B6E5-D53C429C0A15}"/>
    <dgm:cxn modelId="{84238779-A64E-4A87-BE9F-986DA96F0ED9}" srcId="{DB09721C-DE7B-478C-84EE-073BE3995B75}" destId="{92F5E402-61DB-440E-975E-8683CFCE5B6E}" srcOrd="2" destOrd="0" parTransId="{5E909052-000D-49AA-9531-ECA81F57DDC0}" sibTransId="{7FDB77F2-B145-4DC5-926C-32A530DE16FE}"/>
    <dgm:cxn modelId="{550D2B89-03DB-4D28-9B02-40580236F4D1}" type="presOf" srcId="{92F5E402-61DB-440E-975E-8683CFCE5B6E}" destId="{AFE086E0-D3F2-44C3-84A0-A52E84D005DB}" srcOrd="0" destOrd="0" presId="urn:microsoft.com/office/officeart/2005/8/layout/vList2"/>
    <dgm:cxn modelId="{48534992-D2B9-4F96-BB6D-D569A746EE64}" type="presOf" srcId="{6FED8582-68BD-425E-A55C-E4F3F3F3BF16}" destId="{402CE454-193D-4819-81E3-1852F0B73F24}" srcOrd="0" destOrd="0" presId="urn:microsoft.com/office/officeart/2005/8/layout/vList2"/>
    <dgm:cxn modelId="{10E29499-681E-4207-B608-E0CFEBCE26F3}" srcId="{DB09721C-DE7B-478C-84EE-073BE3995B75}" destId="{E2419F74-2B36-42FF-9A61-24A49DFA3B98}" srcOrd="3" destOrd="0" parTransId="{D245AFE0-014B-461C-AE5D-BA51DB7F1E66}" sibTransId="{77170971-1127-4D7E-B8AF-163DBA35C390}"/>
    <dgm:cxn modelId="{AC028DC9-8E57-4AE8-92EB-137A666078B7}" srcId="{DB09721C-DE7B-478C-84EE-073BE3995B75}" destId="{5D18EEBC-205E-486E-92F7-94668CBBDF95}" srcOrd="5" destOrd="0" parTransId="{3C3E449C-8E52-42C6-874D-2442A36230C6}" sibTransId="{57536EE3-15DB-4099-B0B2-F9667626812C}"/>
    <dgm:cxn modelId="{A2A593E5-66CB-4E61-B1B1-0FB2ED0C0A5D}" srcId="{DB09721C-DE7B-478C-84EE-073BE3995B75}" destId="{D44797F1-EB07-4C16-9660-D0DD1BAEEB03}" srcOrd="4" destOrd="0" parTransId="{40FEB2D4-B084-48CA-B39E-A4A952DD0ABA}" sibTransId="{11470667-15A2-42D1-9B2B-7E320C8E2A3B}"/>
    <dgm:cxn modelId="{6B3C1DF4-2339-4743-B4A3-1CAAB50B600F}" type="presOf" srcId="{D44797F1-EB07-4C16-9660-D0DD1BAEEB03}" destId="{626F4C09-ECB1-458B-A9B0-786A090A6206}" srcOrd="0" destOrd="0" presId="urn:microsoft.com/office/officeart/2005/8/layout/vList2"/>
    <dgm:cxn modelId="{2DC1E4FD-3F39-4A79-B70B-79227147F14A}" type="presOf" srcId="{E2419F74-2B36-42FF-9A61-24A49DFA3B98}" destId="{D515BBBA-FD9D-461D-899C-049C87166B11}" srcOrd="0" destOrd="0" presId="urn:microsoft.com/office/officeart/2005/8/layout/vList2"/>
    <dgm:cxn modelId="{6C92248C-5F37-4305-8B08-5787BAF4282D}" type="presParOf" srcId="{F2D57ECE-E743-4E1E-936F-2449AAD2A751}" destId="{349F75C9-ACED-4067-AC4A-A08C94035931}" srcOrd="0" destOrd="0" presId="urn:microsoft.com/office/officeart/2005/8/layout/vList2"/>
    <dgm:cxn modelId="{F07E6652-8976-4866-B91B-6E53E60CF088}" type="presParOf" srcId="{F2D57ECE-E743-4E1E-936F-2449AAD2A751}" destId="{DD7B3AA1-589F-416D-BCEC-21E9ADB9D1B1}" srcOrd="1" destOrd="0" presId="urn:microsoft.com/office/officeart/2005/8/layout/vList2"/>
    <dgm:cxn modelId="{932D9771-B6B5-45D7-86B1-88B4B6001C28}" type="presParOf" srcId="{F2D57ECE-E743-4E1E-936F-2449AAD2A751}" destId="{402CE454-193D-4819-81E3-1852F0B73F24}" srcOrd="2" destOrd="0" presId="urn:microsoft.com/office/officeart/2005/8/layout/vList2"/>
    <dgm:cxn modelId="{7C0411DF-699D-419A-B336-C25B1CBA1FA6}" type="presParOf" srcId="{F2D57ECE-E743-4E1E-936F-2449AAD2A751}" destId="{2A5E974C-A550-4D1C-95ED-5ACEA88E10D4}" srcOrd="3" destOrd="0" presId="urn:microsoft.com/office/officeart/2005/8/layout/vList2"/>
    <dgm:cxn modelId="{8F6229CE-6CC8-4284-A774-CEE30A3B9DD0}" type="presParOf" srcId="{F2D57ECE-E743-4E1E-936F-2449AAD2A751}" destId="{AFE086E0-D3F2-44C3-84A0-A52E84D005DB}" srcOrd="4" destOrd="0" presId="urn:microsoft.com/office/officeart/2005/8/layout/vList2"/>
    <dgm:cxn modelId="{49DC6A5A-74EC-4CEC-9C61-7872946A7168}" type="presParOf" srcId="{F2D57ECE-E743-4E1E-936F-2449AAD2A751}" destId="{BA580F35-7038-4474-9DBC-5627C5BB2C94}" srcOrd="5" destOrd="0" presId="urn:microsoft.com/office/officeart/2005/8/layout/vList2"/>
    <dgm:cxn modelId="{F6F50D84-260C-4E0D-8765-26771222E228}" type="presParOf" srcId="{F2D57ECE-E743-4E1E-936F-2449AAD2A751}" destId="{D515BBBA-FD9D-461D-899C-049C87166B11}" srcOrd="6" destOrd="0" presId="urn:microsoft.com/office/officeart/2005/8/layout/vList2"/>
    <dgm:cxn modelId="{E3295779-D049-4EA7-8AC3-FBEEE4163CE0}" type="presParOf" srcId="{F2D57ECE-E743-4E1E-936F-2449AAD2A751}" destId="{6AD17E7F-99AC-4132-B9E2-1980D2A2CDCE}" srcOrd="7" destOrd="0" presId="urn:microsoft.com/office/officeart/2005/8/layout/vList2"/>
    <dgm:cxn modelId="{2D511F79-4377-4CB9-866C-016A23D2D1F6}" type="presParOf" srcId="{F2D57ECE-E743-4E1E-936F-2449AAD2A751}" destId="{626F4C09-ECB1-458B-A9B0-786A090A6206}" srcOrd="8" destOrd="0" presId="urn:microsoft.com/office/officeart/2005/8/layout/vList2"/>
    <dgm:cxn modelId="{E1EBC6AA-AA23-4E43-90BD-E278DC2A9009}" type="presParOf" srcId="{F2D57ECE-E743-4E1E-936F-2449AAD2A751}" destId="{D9E1DF02-257F-47AD-8C82-4F794285FCB8}" srcOrd="9" destOrd="0" presId="urn:microsoft.com/office/officeart/2005/8/layout/vList2"/>
    <dgm:cxn modelId="{01C9D239-C7E2-44D2-89A8-D0E95DEB038D}" type="presParOf" srcId="{F2D57ECE-E743-4E1E-936F-2449AAD2A751}" destId="{E9518C31-125B-4229-8668-DB67732A09C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59129A-CDC0-4E2E-8D2A-F11336CB8C89}"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5096B898-BD6A-4314-A4CF-986C3D31429E}">
      <dgm:prSet/>
      <dgm:spPr/>
      <dgm:t>
        <a:bodyPr/>
        <a:lstStyle/>
        <a:p>
          <a:r>
            <a:rPr lang="en-US"/>
            <a:t>In the classification of spam, the main source of concern is the classification of e-mail and unwanted threats. So today, most researchers are working in this area to find the best classifier to detect spam. Therefore, you need a filter with great precision to filter out spam mails or spam mails. This article, focused on finding the spam classification using Naïve bayes classifier .</a:t>
          </a:r>
        </a:p>
      </dgm:t>
    </dgm:pt>
    <dgm:pt modelId="{3E989D5D-534D-4F6D-B4C4-9F15865C7344}" type="parTrans" cxnId="{F29DA6E9-1911-44A7-BD29-8F80DD658E5D}">
      <dgm:prSet/>
      <dgm:spPr/>
      <dgm:t>
        <a:bodyPr/>
        <a:lstStyle/>
        <a:p>
          <a:endParaRPr lang="en-US"/>
        </a:p>
      </dgm:t>
    </dgm:pt>
    <dgm:pt modelId="{5CF37B20-DA2A-4CD7-BF59-8E3D4B81AD5E}" type="sibTrans" cxnId="{F29DA6E9-1911-44A7-BD29-8F80DD658E5D}">
      <dgm:prSet/>
      <dgm:spPr/>
      <dgm:t>
        <a:bodyPr/>
        <a:lstStyle/>
        <a:p>
          <a:endParaRPr lang="en-US"/>
        </a:p>
      </dgm:t>
    </dgm:pt>
    <dgm:pt modelId="{C471DCA7-A5EA-40E0-A993-AD066ABA9A45}">
      <dgm:prSet/>
      <dgm:spPr/>
      <dgm:t>
        <a:bodyPr/>
        <a:lstStyle/>
        <a:p>
          <a:r>
            <a:rPr lang="en-US"/>
            <a:t>The Naïve Bayes Classifier  extract the word using the word count algorithm. The error rate is very low when we use the Bayesian Naïve Classifier. It can be said that Naïve Bayesian Classifier produces a better result than Support Vector Machine</a:t>
          </a:r>
        </a:p>
      </dgm:t>
    </dgm:pt>
    <dgm:pt modelId="{65BFED7E-3B40-48DB-B87C-4E52C8B398D0}" type="parTrans" cxnId="{C7F57369-EEA3-4678-ACD8-01A62B859F7C}">
      <dgm:prSet/>
      <dgm:spPr/>
      <dgm:t>
        <a:bodyPr/>
        <a:lstStyle/>
        <a:p>
          <a:endParaRPr lang="en-US"/>
        </a:p>
      </dgm:t>
    </dgm:pt>
    <dgm:pt modelId="{F22918EE-C159-41A0-9661-D0559B0BAF11}" type="sibTrans" cxnId="{C7F57369-EEA3-4678-ACD8-01A62B859F7C}">
      <dgm:prSet/>
      <dgm:spPr/>
      <dgm:t>
        <a:bodyPr/>
        <a:lstStyle/>
        <a:p>
          <a:endParaRPr lang="en-US"/>
        </a:p>
      </dgm:t>
    </dgm:pt>
    <dgm:pt modelId="{3A3852FC-25EA-4D89-A4EF-3CB8A505476E}" type="pres">
      <dgm:prSet presAssocID="{0A59129A-CDC0-4E2E-8D2A-F11336CB8C89}" presName="linear" presStyleCnt="0">
        <dgm:presLayoutVars>
          <dgm:animLvl val="lvl"/>
          <dgm:resizeHandles val="exact"/>
        </dgm:presLayoutVars>
      </dgm:prSet>
      <dgm:spPr/>
    </dgm:pt>
    <dgm:pt modelId="{8FB7742E-EFAF-40AF-88B5-40478C5094CC}" type="pres">
      <dgm:prSet presAssocID="{5096B898-BD6A-4314-A4CF-986C3D31429E}" presName="parentText" presStyleLbl="node1" presStyleIdx="0" presStyleCnt="2">
        <dgm:presLayoutVars>
          <dgm:chMax val="0"/>
          <dgm:bulletEnabled val="1"/>
        </dgm:presLayoutVars>
      </dgm:prSet>
      <dgm:spPr/>
    </dgm:pt>
    <dgm:pt modelId="{3493B364-7FB6-4975-A98A-1416BDC2C3BB}" type="pres">
      <dgm:prSet presAssocID="{5CF37B20-DA2A-4CD7-BF59-8E3D4B81AD5E}" presName="spacer" presStyleCnt="0"/>
      <dgm:spPr/>
    </dgm:pt>
    <dgm:pt modelId="{E6CD6AA5-8A5E-4D44-9475-87A929DC4485}" type="pres">
      <dgm:prSet presAssocID="{C471DCA7-A5EA-40E0-A993-AD066ABA9A45}" presName="parentText" presStyleLbl="node1" presStyleIdx="1" presStyleCnt="2">
        <dgm:presLayoutVars>
          <dgm:chMax val="0"/>
          <dgm:bulletEnabled val="1"/>
        </dgm:presLayoutVars>
      </dgm:prSet>
      <dgm:spPr/>
    </dgm:pt>
  </dgm:ptLst>
  <dgm:cxnLst>
    <dgm:cxn modelId="{8CA81147-0F2E-4BEE-AB23-95278312BD51}" type="presOf" srcId="{C471DCA7-A5EA-40E0-A993-AD066ABA9A45}" destId="{E6CD6AA5-8A5E-4D44-9475-87A929DC4485}" srcOrd="0" destOrd="0" presId="urn:microsoft.com/office/officeart/2005/8/layout/vList2"/>
    <dgm:cxn modelId="{C7F57369-EEA3-4678-ACD8-01A62B859F7C}" srcId="{0A59129A-CDC0-4E2E-8D2A-F11336CB8C89}" destId="{C471DCA7-A5EA-40E0-A993-AD066ABA9A45}" srcOrd="1" destOrd="0" parTransId="{65BFED7E-3B40-48DB-B87C-4E52C8B398D0}" sibTransId="{F22918EE-C159-41A0-9661-D0559B0BAF11}"/>
    <dgm:cxn modelId="{1D478856-7E34-48A2-88B0-BBCE6F552CE2}" type="presOf" srcId="{5096B898-BD6A-4314-A4CF-986C3D31429E}" destId="{8FB7742E-EFAF-40AF-88B5-40478C5094CC}" srcOrd="0" destOrd="0" presId="urn:microsoft.com/office/officeart/2005/8/layout/vList2"/>
    <dgm:cxn modelId="{72E772C1-B14B-444D-98C2-9E117EAF4727}" type="presOf" srcId="{0A59129A-CDC0-4E2E-8D2A-F11336CB8C89}" destId="{3A3852FC-25EA-4D89-A4EF-3CB8A505476E}" srcOrd="0" destOrd="0" presId="urn:microsoft.com/office/officeart/2005/8/layout/vList2"/>
    <dgm:cxn modelId="{F29DA6E9-1911-44A7-BD29-8F80DD658E5D}" srcId="{0A59129A-CDC0-4E2E-8D2A-F11336CB8C89}" destId="{5096B898-BD6A-4314-A4CF-986C3D31429E}" srcOrd="0" destOrd="0" parTransId="{3E989D5D-534D-4F6D-B4C4-9F15865C7344}" sibTransId="{5CF37B20-DA2A-4CD7-BF59-8E3D4B81AD5E}"/>
    <dgm:cxn modelId="{3CFC54AF-FC3F-41E1-8363-727DD3485F6F}" type="presParOf" srcId="{3A3852FC-25EA-4D89-A4EF-3CB8A505476E}" destId="{8FB7742E-EFAF-40AF-88B5-40478C5094CC}" srcOrd="0" destOrd="0" presId="urn:microsoft.com/office/officeart/2005/8/layout/vList2"/>
    <dgm:cxn modelId="{91E4532F-CCCE-4F5D-B128-8FFB2E6BB8EB}" type="presParOf" srcId="{3A3852FC-25EA-4D89-A4EF-3CB8A505476E}" destId="{3493B364-7FB6-4975-A98A-1416BDC2C3BB}" srcOrd="1" destOrd="0" presId="urn:microsoft.com/office/officeart/2005/8/layout/vList2"/>
    <dgm:cxn modelId="{81E88E5D-2A65-4CB5-9EB3-136427ECA2E9}" type="presParOf" srcId="{3A3852FC-25EA-4D89-A4EF-3CB8A505476E}" destId="{E6CD6AA5-8A5E-4D44-9475-87A929DC448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4819E26-83E8-451C-AE72-F0E1CB263704}" type="doc">
      <dgm:prSet loTypeId="urn:microsoft.com/office/officeart/2005/8/layout/process5" loCatId="process" qsTypeId="urn:microsoft.com/office/officeart/2005/8/quickstyle/simple1" qsCatId="simple" csTypeId="urn:microsoft.com/office/officeart/2005/8/colors/accent5_2" csCatId="accent5"/>
      <dgm:spPr/>
      <dgm:t>
        <a:bodyPr/>
        <a:lstStyle/>
        <a:p>
          <a:endParaRPr lang="en-US"/>
        </a:p>
      </dgm:t>
    </dgm:pt>
    <dgm:pt modelId="{87FC63AE-8C27-43C5-9F48-16BC6056BE14}">
      <dgm:prSet/>
      <dgm:spPr/>
      <dgm:t>
        <a:bodyPr/>
        <a:lstStyle/>
        <a:p>
          <a:r>
            <a:rPr lang="en-US" b="1" dirty="0">
              <a:solidFill>
                <a:schemeClr val="tx2">
                  <a:lumMod val="75000"/>
                </a:schemeClr>
              </a:solidFill>
              <a:latin typeface="Arial Black"/>
            </a:rPr>
            <a:t>Select the email </a:t>
          </a:r>
        </a:p>
      </dgm:t>
    </dgm:pt>
    <dgm:pt modelId="{B48A8B19-1208-4E17-AE07-D4822C798593}" type="parTrans" cxnId="{BB4F8BA7-7978-41AD-8233-D94214AF4ADF}">
      <dgm:prSet/>
      <dgm:spPr/>
      <dgm:t>
        <a:bodyPr/>
        <a:lstStyle/>
        <a:p>
          <a:endParaRPr lang="en-US"/>
        </a:p>
      </dgm:t>
    </dgm:pt>
    <dgm:pt modelId="{47F34774-68F5-47E5-8973-22D0C0CE5E4E}" type="sibTrans" cxnId="{BB4F8BA7-7978-41AD-8233-D94214AF4ADF}">
      <dgm:prSet/>
      <dgm:spPr/>
      <dgm:t>
        <a:bodyPr/>
        <a:lstStyle/>
        <a:p>
          <a:endParaRPr lang="en-US"/>
        </a:p>
      </dgm:t>
    </dgm:pt>
    <dgm:pt modelId="{A593B195-5034-47FC-AFB5-429BCF076D45}">
      <dgm:prSet/>
      <dgm:spPr/>
      <dgm:t>
        <a:bodyPr/>
        <a:lstStyle/>
        <a:p>
          <a:r>
            <a:rPr lang="en-US" b="1" dirty="0">
              <a:solidFill>
                <a:schemeClr val="tx2">
                  <a:lumMod val="75000"/>
                </a:schemeClr>
              </a:solidFill>
              <a:latin typeface="Arial Black"/>
            </a:rPr>
            <a:t>Extract features with help of tokenization and word count algorithm. </a:t>
          </a:r>
        </a:p>
      </dgm:t>
    </dgm:pt>
    <dgm:pt modelId="{8D60CE75-1E61-4A57-AD6E-2CB449C4BE66}" type="parTrans" cxnId="{B8691F52-A386-4A8E-925B-65F7E403BAAD}">
      <dgm:prSet/>
      <dgm:spPr/>
      <dgm:t>
        <a:bodyPr/>
        <a:lstStyle/>
        <a:p>
          <a:endParaRPr lang="en-US"/>
        </a:p>
      </dgm:t>
    </dgm:pt>
    <dgm:pt modelId="{657B933A-A259-4A65-A81F-8FC81CA55ADC}" type="sibTrans" cxnId="{B8691F52-A386-4A8E-925B-65F7E403BAAD}">
      <dgm:prSet/>
      <dgm:spPr/>
      <dgm:t>
        <a:bodyPr/>
        <a:lstStyle/>
        <a:p>
          <a:endParaRPr lang="en-US"/>
        </a:p>
      </dgm:t>
    </dgm:pt>
    <dgm:pt modelId="{0FADEC0D-5278-46F2-9178-055606B6C843}">
      <dgm:prSet/>
      <dgm:spPr/>
      <dgm:t>
        <a:bodyPr/>
        <a:lstStyle/>
        <a:p>
          <a:r>
            <a:rPr lang="en-US" b="1" dirty="0">
              <a:solidFill>
                <a:schemeClr val="tx2">
                  <a:lumMod val="75000"/>
                </a:schemeClr>
              </a:solidFill>
              <a:latin typeface="Arial Black"/>
            </a:rPr>
            <a:t>Training the dataset with the help of Naive Bayesian Classifier.</a:t>
          </a:r>
        </a:p>
      </dgm:t>
    </dgm:pt>
    <dgm:pt modelId="{A460902D-C338-427F-BE92-96FE52947929}" type="parTrans" cxnId="{03F012E9-5092-4AD2-896B-CBD444CC26B2}">
      <dgm:prSet/>
      <dgm:spPr/>
      <dgm:t>
        <a:bodyPr/>
        <a:lstStyle/>
        <a:p>
          <a:endParaRPr lang="en-US"/>
        </a:p>
      </dgm:t>
    </dgm:pt>
    <dgm:pt modelId="{F51C7E08-E89E-42C9-83A7-62EB059E5480}" type="sibTrans" cxnId="{03F012E9-5092-4AD2-896B-CBD444CC26B2}">
      <dgm:prSet/>
      <dgm:spPr/>
      <dgm:t>
        <a:bodyPr/>
        <a:lstStyle/>
        <a:p>
          <a:endParaRPr lang="en-US"/>
        </a:p>
      </dgm:t>
    </dgm:pt>
    <dgm:pt modelId="{C554181A-5046-4CCC-9085-E7F117A08C13}">
      <dgm:prSet/>
      <dgm:spPr/>
      <dgm:t>
        <a:bodyPr/>
        <a:lstStyle/>
        <a:p>
          <a:pPr rtl="0"/>
          <a:r>
            <a:rPr lang="en-US" b="1" dirty="0">
              <a:solidFill>
                <a:schemeClr val="tx2">
                  <a:lumMod val="75000"/>
                </a:schemeClr>
              </a:solidFill>
              <a:latin typeface="Arial Black"/>
            </a:rPr>
            <a:t>Find the probability of spam and non-spam mails. </a:t>
          </a:r>
        </a:p>
      </dgm:t>
    </dgm:pt>
    <dgm:pt modelId="{F27CBD6B-AD09-4510-829E-A550BF96E5E4}" type="parTrans" cxnId="{898E45DC-13ED-4EC0-B1B3-C5E419B62C14}">
      <dgm:prSet/>
      <dgm:spPr/>
      <dgm:t>
        <a:bodyPr/>
        <a:lstStyle/>
        <a:p>
          <a:endParaRPr lang="en-US"/>
        </a:p>
      </dgm:t>
    </dgm:pt>
    <dgm:pt modelId="{C8D0FAC6-8D2D-4FFC-82AC-13382D82825D}" type="sibTrans" cxnId="{898E45DC-13ED-4EC0-B1B3-C5E419B62C14}">
      <dgm:prSet/>
      <dgm:spPr/>
      <dgm:t>
        <a:bodyPr/>
        <a:lstStyle/>
        <a:p>
          <a:endParaRPr lang="en-US"/>
        </a:p>
      </dgm:t>
    </dgm:pt>
    <dgm:pt modelId="{582EC25F-6699-4A98-9F12-16A5E053EB45}">
      <dgm:prSet/>
      <dgm:spPr/>
      <dgm:t>
        <a:bodyPr/>
        <a:lstStyle/>
        <a:p>
          <a:r>
            <a:rPr lang="en-US" b="1" dirty="0">
              <a:solidFill>
                <a:schemeClr val="tx2">
                  <a:lumMod val="75000"/>
                </a:schemeClr>
              </a:solidFill>
              <a:latin typeface="Arial Black"/>
            </a:rPr>
            <a:t>Testing the dataset  then document are spam else the document are non-spam </a:t>
          </a:r>
        </a:p>
      </dgm:t>
    </dgm:pt>
    <dgm:pt modelId="{4CCA5ABC-4053-4DBF-83C3-8BCD610ADE34}" type="parTrans" cxnId="{20D20F22-8C8E-4BD3-AA85-C19329FCC860}">
      <dgm:prSet/>
      <dgm:spPr/>
      <dgm:t>
        <a:bodyPr/>
        <a:lstStyle/>
        <a:p>
          <a:endParaRPr lang="en-US"/>
        </a:p>
      </dgm:t>
    </dgm:pt>
    <dgm:pt modelId="{34B86C0B-1D2A-4766-86CC-3848DBA26D61}" type="sibTrans" cxnId="{20D20F22-8C8E-4BD3-AA85-C19329FCC860}">
      <dgm:prSet/>
      <dgm:spPr/>
      <dgm:t>
        <a:bodyPr/>
        <a:lstStyle/>
        <a:p>
          <a:endParaRPr lang="en-US"/>
        </a:p>
      </dgm:t>
    </dgm:pt>
    <dgm:pt modelId="{EA1BDE3E-9039-4888-9DF4-CCD29D7BE209}">
      <dgm:prSet/>
      <dgm:spPr/>
      <dgm:t>
        <a:bodyPr/>
        <a:lstStyle/>
        <a:p>
          <a:r>
            <a:rPr lang="en-US" b="1" dirty="0">
              <a:solidFill>
                <a:schemeClr val="tx2">
                  <a:lumMod val="75000"/>
                </a:schemeClr>
              </a:solidFill>
              <a:latin typeface="Arial Black"/>
            </a:rPr>
            <a:t>Classify the spam and non-spam mails.</a:t>
          </a:r>
        </a:p>
      </dgm:t>
    </dgm:pt>
    <dgm:pt modelId="{C1B86EA6-B11D-49A4-A8EA-BD34FC0D4116}" type="parTrans" cxnId="{7BEE99F5-97EE-4E68-83E4-4CEF9DADC16D}">
      <dgm:prSet/>
      <dgm:spPr/>
      <dgm:t>
        <a:bodyPr/>
        <a:lstStyle/>
        <a:p>
          <a:endParaRPr lang="en-US"/>
        </a:p>
      </dgm:t>
    </dgm:pt>
    <dgm:pt modelId="{A1D22C1F-8875-4B83-9BA0-4726841457B1}" type="sibTrans" cxnId="{7BEE99F5-97EE-4E68-83E4-4CEF9DADC16D}">
      <dgm:prSet/>
      <dgm:spPr/>
      <dgm:t>
        <a:bodyPr/>
        <a:lstStyle/>
        <a:p>
          <a:endParaRPr lang="en-US"/>
        </a:p>
      </dgm:t>
    </dgm:pt>
    <dgm:pt modelId="{EBB1B0EA-17CE-494C-8F7C-BF05326CBE70}">
      <dgm:prSet/>
      <dgm:spPr/>
      <dgm:t>
        <a:bodyPr/>
        <a:lstStyle/>
        <a:p>
          <a:r>
            <a:rPr lang="en-US" b="1" dirty="0">
              <a:solidFill>
                <a:schemeClr val="tx2">
                  <a:lumMod val="75000"/>
                </a:schemeClr>
              </a:solidFill>
              <a:latin typeface="Arial Black"/>
            </a:rPr>
            <a:t>Compute the error of the text data and calculate the word which is wrongly classified </a:t>
          </a:r>
        </a:p>
      </dgm:t>
    </dgm:pt>
    <dgm:pt modelId="{7EFF3C0D-70EF-4E1E-BC06-B16ECB561B92}" type="parTrans" cxnId="{54C6579A-9B7D-436F-8045-F3B98A824061}">
      <dgm:prSet/>
      <dgm:spPr/>
      <dgm:t>
        <a:bodyPr/>
        <a:lstStyle/>
        <a:p>
          <a:endParaRPr lang="en-US"/>
        </a:p>
      </dgm:t>
    </dgm:pt>
    <dgm:pt modelId="{DF951998-5418-4C90-8658-37CD0974B5E3}" type="sibTrans" cxnId="{54C6579A-9B7D-436F-8045-F3B98A824061}">
      <dgm:prSet/>
      <dgm:spPr/>
      <dgm:t>
        <a:bodyPr/>
        <a:lstStyle/>
        <a:p>
          <a:endParaRPr lang="en-US"/>
        </a:p>
      </dgm:t>
    </dgm:pt>
    <dgm:pt modelId="{15586BAF-E0ED-4F6B-AF0D-5AE2EF170073}">
      <dgm:prSet/>
      <dgm:spPr/>
      <dgm:t>
        <a:bodyPr/>
        <a:lstStyle/>
        <a:p>
          <a:r>
            <a:rPr lang="en-US" b="1" dirty="0">
              <a:solidFill>
                <a:schemeClr val="tx2">
                  <a:lumMod val="75000"/>
                </a:schemeClr>
              </a:solidFill>
              <a:latin typeface="Arial Black"/>
            </a:rPr>
            <a:t>Display the error rate of text data and calculate the fraction of wrongly classified word</a:t>
          </a:r>
        </a:p>
      </dgm:t>
    </dgm:pt>
    <dgm:pt modelId="{9B753579-6403-493D-B015-55436258EE2A}" type="parTrans" cxnId="{3E26665A-242E-4660-9D94-145B9BEAF637}">
      <dgm:prSet/>
      <dgm:spPr/>
      <dgm:t>
        <a:bodyPr/>
        <a:lstStyle/>
        <a:p>
          <a:endParaRPr lang="en-US"/>
        </a:p>
      </dgm:t>
    </dgm:pt>
    <dgm:pt modelId="{8B89F26B-5B3A-4C82-B52C-F1C965645DC5}" type="sibTrans" cxnId="{3E26665A-242E-4660-9D94-145B9BEAF637}">
      <dgm:prSet/>
      <dgm:spPr/>
      <dgm:t>
        <a:bodyPr/>
        <a:lstStyle/>
        <a:p>
          <a:endParaRPr lang="en-US"/>
        </a:p>
      </dgm:t>
    </dgm:pt>
    <dgm:pt modelId="{48B5F5AE-AA88-4B60-B25C-E668CD0CD849}" type="pres">
      <dgm:prSet presAssocID="{44819E26-83E8-451C-AE72-F0E1CB263704}" presName="diagram" presStyleCnt="0">
        <dgm:presLayoutVars>
          <dgm:dir/>
          <dgm:resizeHandles val="exact"/>
        </dgm:presLayoutVars>
      </dgm:prSet>
      <dgm:spPr/>
    </dgm:pt>
    <dgm:pt modelId="{6777FC83-207B-416F-854C-351629F99FCC}" type="pres">
      <dgm:prSet presAssocID="{87FC63AE-8C27-43C5-9F48-16BC6056BE14}" presName="node" presStyleLbl="node1" presStyleIdx="0" presStyleCnt="8">
        <dgm:presLayoutVars>
          <dgm:bulletEnabled val="1"/>
        </dgm:presLayoutVars>
      </dgm:prSet>
      <dgm:spPr/>
    </dgm:pt>
    <dgm:pt modelId="{EB0A0A1D-A0B4-45ED-BF5D-3DD00B3B211A}" type="pres">
      <dgm:prSet presAssocID="{47F34774-68F5-47E5-8973-22D0C0CE5E4E}" presName="sibTrans" presStyleLbl="sibTrans2D1" presStyleIdx="0" presStyleCnt="7"/>
      <dgm:spPr/>
    </dgm:pt>
    <dgm:pt modelId="{897BB904-D50B-4EA1-B78F-45B950720F36}" type="pres">
      <dgm:prSet presAssocID="{47F34774-68F5-47E5-8973-22D0C0CE5E4E}" presName="connectorText" presStyleLbl="sibTrans2D1" presStyleIdx="0" presStyleCnt="7"/>
      <dgm:spPr/>
    </dgm:pt>
    <dgm:pt modelId="{8D66994B-4531-471B-9F04-24DF2CE2A598}" type="pres">
      <dgm:prSet presAssocID="{A593B195-5034-47FC-AFB5-429BCF076D45}" presName="node" presStyleLbl="node1" presStyleIdx="1" presStyleCnt="8">
        <dgm:presLayoutVars>
          <dgm:bulletEnabled val="1"/>
        </dgm:presLayoutVars>
      </dgm:prSet>
      <dgm:spPr/>
    </dgm:pt>
    <dgm:pt modelId="{5F25D2E1-B4BF-4209-AE0F-F8E29A6CC3DB}" type="pres">
      <dgm:prSet presAssocID="{657B933A-A259-4A65-A81F-8FC81CA55ADC}" presName="sibTrans" presStyleLbl="sibTrans2D1" presStyleIdx="1" presStyleCnt="7"/>
      <dgm:spPr/>
    </dgm:pt>
    <dgm:pt modelId="{74DF1767-2F41-4C20-A576-A8A1D2EA72EE}" type="pres">
      <dgm:prSet presAssocID="{657B933A-A259-4A65-A81F-8FC81CA55ADC}" presName="connectorText" presStyleLbl="sibTrans2D1" presStyleIdx="1" presStyleCnt="7"/>
      <dgm:spPr/>
    </dgm:pt>
    <dgm:pt modelId="{64F0C193-D1A1-4E25-AD2E-FCF879EF0036}" type="pres">
      <dgm:prSet presAssocID="{0FADEC0D-5278-46F2-9178-055606B6C843}" presName="node" presStyleLbl="node1" presStyleIdx="2" presStyleCnt="8">
        <dgm:presLayoutVars>
          <dgm:bulletEnabled val="1"/>
        </dgm:presLayoutVars>
      </dgm:prSet>
      <dgm:spPr/>
    </dgm:pt>
    <dgm:pt modelId="{0C17F129-0824-4AC2-826B-32C5B7C05B4E}" type="pres">
      <dgm:prSet presAssocID="{F51C7E08-E89E-42C9-83A7-62EB059E5480}" presName="sibTrans" presStyleLbl="sibTrans2D1" presStyleIdx="2" presStyleCnt="7"/>
      <dgm:spPr/>
    </dgm:pt>
    <dgm:pt modelId="{B7605F23-0BC5-42DA-8090-EF4939DC5492}" type="pres">
      <dgm:prSet presAssocID="{F51C7E08-E89E-42C9-83A7-62EB059E5480}" presName="connectorText" presStyleLbl="sibTrans2D1" presStyleIdx="2" presStyleCnt="7"/>
      <dgm:spPr/>
    </dgm:pt>
    <dgm:pt modelId="{99A0E059-6629-42BF-8FC1-FA9EE2E037D6}" type="pres">
      <dgm:prSet presAssocID="{C554181A-5046-4CCC-9085-E7F117A08C13}" presName="node" presStyleLbl="node1" presStyleIdx="3" presStyleCnt="8">
        <dgm:presLayoutVars>
          <dgm:bulletEnabled val="1"/>
        </dgm:presLayoutVars>
      </dgm:prSet>
      <dgm:spPr/>
    </dgm:pt>
    <dgm:pt modelId="{B018475B-D0D1-411D-A4FB-6838187BCE5A}" type="pres">
      <dgm:prSet presAssocID="{C8D0FAC6-8D2D-4FFC-82AC-13382D82825D}" presName="sibTrans" presStyleLbl="sibTrans2D1" presStyleIdx="3" presStyleCnt="7"/>
      <dgm:spPr/>
    </dgm:pt>
    <dgm:pt modelId="{E64BABCE-B48B-4926-9C3E-94772245A31B}" type="pres">
      <dgm:prSet presAssocID="{C8D0FAC6-8D2D-4FFC-82AC-13382D82825D}" presName="connectorText" presStyleLbl="sibTrans2D1" presStyleIdx="3" presStyleCnt="7"/>
      <dgm:spPr/>
    </dgm:pt>
    <dgm:pt modelId="{CD074BC1-6A49-40BF-A9DE-41562B5A21A0}" type="pres">
      <dgm:prSet presAssocID="{582EC25F-6699-4A98-9F12-16A5E053EB45}" presName="node" presStyleLbl="node1" presStyleIdx="4" presStyleCnt="8">
        <dgm:presLayoutVars>
          <dgm:bulletEnabled val="1"/>
        </dgm:presLayoutVars>
      </dgm:prSet>
      <dgm:spPr/>
    </dgm:pt>
    <dgm:pt modelId="{98DB2F23-DA28-4FE7-A049-7ECA83FF6EE8}" type="pres">
      <dgm:prSet presAssocID="{34B86C0B-1D2A-4766-86CC-3848DBA26D61}" presName="sibTrans" presStyleLbl="sibTrans2D1" presStyleIdx="4" presStyleCnt="7"/>
      <dgm:spPr/>
    </dgm:pt>
    <dgm:pt modelId="{4D82347E-14DB-418E-BF66-23CBF86CED96}" type="pres">
      <dgm:prSet presAssocID="{34B86C0B-1D2A-4766-86CC-3848DBA26D61}" presName="connectorText" presStyleLbl="sibTrans2D1" presStyleIdx="4" presStyleCnt="7"/>
      <dgm:spPr/>
    </dgm:pt>
    <dgm:pt modelId="{84697B50-EB9A-4553-B18A-DD9D1E0440CB}" type="pres">
      <dgm:prSet presAssocID="{EA1BDE3E-9039-4888-9DF4-CCD29D7BE209}" presName="node" presStyleLbl="node1" presStyleIdx="5" presStyleCnt="8">
        <dgm:presLayoutVars>
          <dgm:bulletEnabled val="1"/>
        </dgm:presLayoutVars>
      </dgm:prSet>
      <dgm:spPr/>
    </dgm:pt>
    <dgm:pt modelId="{01227550-8080-4AC1-B566-C487B511CF8F}" type="pres">
      <dgm:prSet presAssocID="{A1D22C1F-8875-4B83-9BA0-4726841457B1}" presName="sibTrans" presStyleLbl="sibTrans2D1" presStyleIdx="5" presStyleCnt="7"/>
      <dgm:spPr/>
    </dgm:pt>
    <dgm:pt modelId="{04E91E01-9C59-41FF-AC33-54F2FBC0AA5C}" type="pres">
      <dgm:prSet presAssocID="{A1D22C1F-8875-4B83-9BA0-4726841457B1}" presName="connectorText" presStyleLbl="sibTrans2D1" presStyleIdx="5" presStyleCnt="7"/>
      <dgm:spPr/>
    </dgm:pt>
    <dgm:pt modelId="{39D7E440-0DE5-4537-A9BC-16B015249D68}" type="pres">
      <dgm:prSet presAssocID="{EBB1B0EA-17CE-494C-8F7C-BF05326CBE70}" presName="node" presStyleLbl="node1" presStyleIdx="6" presStyleCnt="8">
        <dgm:presLayoutVars>
          <dgm:bulletEnabled val="1"/>
        </dgm:presLayoutVars>
      </dgm:prSet>
      <dgm:spPr/>
    </dgm:pt>
    <dgm:pt modelId="{AF7986A2-143E-4808-8219-75CBF5C3D99C}" type="pres">
      <dgm:prSet presAssocID="{DF951998-5418-4C90-8658-37CD0974B5E3}" presName="sibTrans" presStyleLbl="sibTrans2D1" presStyleIdx="6" presStyleCnt="7"/>
      <dgm:spPr/>
    </dgm:pt>
    <dgm:pt modelId="{99621007-3AC3-4AB0-8A2A-29A455165385}" type="pres">
      <dgm:prSet presAssocID="{DF951998-5418-4C90-8658-37CD0974B5E3}" presName="connectorText" presStyleLbl="sibTrans2D1" presStyleIdx="6" presStyleCnt="7"/>
      <dgm:spPr/>
    </dgm:pt>
    <dgm:pt modelId="{49643641-2348-4DFC-98FE-3B781109B6B6}" type="pres">
      <dgm:prSet presAssocID="{15586BAF-E0ED-4F6B-AF0D-5AE2EF170073}" presName="node" presStyleLbl="node1" presStyleIdx="7" presStyleCnt="8">
        <dgm:presLayoutVars>
          <dgm:bulletEnabled val="1"/>
        </dgm:presLayoutVars>
      </dgm:prSet>
      <dgm:spPr/>
    </dgm:pt>
  </dgm:ptLst>
  <dgm:cxnLst>
    <dgm:cxn modelId="{7B19CB00-A267-45AA-97C7-470FBA316E21}" type="presOf" srcId="{582EC25F-6699-4A98-9F12-16A5E053EB45}" destId="{CD074BC1-6A49-40BF-A9DE-41562B5A21A0}" srcOrd="0" destOrd="0" presId="urn:microsoft.com/office/officeart/2005/8/layout/process5"/>
    <dgm:cxn modelId="{5BF7CA07-1FE1-454D-9DE3-670191BCF650}" type="presOf" srcId="{C8D0FAC6-8D2D-4FFC-82AC-13382D82825D}" destId="{E64BABCE-B48B-4926-9C3E-94772245A31B}" srcOrd="1" destOrd="0" presId="urn:microsoft.com/office/officeart/2005/8/layout/process5"/>
    <dgm:cxn modelId="{8B837109-D39A-4E1D-9018-A29B45CFC245}" type="presOf" srcId="{A1D22C1F-8875-4B83-9BA0-4726841457B1}" destId="{01227550-8080-4AC1-B566-C487B511CF8F}" srcOrd="0" destOrd="0" presId="urn:microsoft.com/office/officeart/2005/8/layout/process5"/>
    <dgm:cxn modelId="{20D20F22-8C8E-4BD3-AA85-C19329FCC860}" srcId="{44819E26-83E8-451C-AE72-F0E1CB263704}" destId="{582EC25F-6699-4A98-9F12-16A5E053EB45}" srcOrd="4" destOrd="0" parTransId="{4CCA5ABC-4053-4DBF-83C3-8BCD610ADE34}" sibTransId="{34B86C0B-1D2A-4766-86CC-3848DBA26D61}"/>
    <dgm:cxn modelId="{76905B33-2B05-4587-85E7-1F40E71CAE46}" type="presOf" srcId="{A1D22C1F-8875-4B83-9BA0-4726841457B1}" destId="{04E91E01-9C59-41FF-AC33-54F2FBC0AA5C}" srcOrd="1" destOrd="0" presId="urn:microsoft.com/office/officeart/2005/8/layout/process5"/>
    <dgm:cxn modelId="{DA628534-6864-4E28-9BB5-99CFBA424FBF}" type="presOf" srcId="{EA1BDE3E-9039-4888-9DF4-CCD29D7BE209}" destId="{84697B50-EB9A-4553-B18A-DD9D1E0440CB}" srcOrd="0" destOrd="0" presId="urn:microsoft.com/office/officeart/2005/8/layout/process5"/>
    <dgm:cxn modelId="{A4006D39-4027-4F6A-AEE4-90EC1BAA65C8}" type="presOf" srcId="{34B86C0B-1D2A-4766-86CC-3848DBA26D61}" destId="{4D82347E-14DB-418E-BF66-23CBF86CED96}" srcOrd="1" destOrd="0" presId="urn:microsoft.com/office/officeart/2005/8/layout/process5"/>
    <dgm:cxn modelId="{26A3445D-6B44-484E-8EF4-3EF59C6C4071}" type="presOf" srcId="{F51C7E08-E89E-42C9-83A7-62EB059E5480}" destId="{B7605F23-0BC5-42DA-8090-EF4939DC5492}" srcOrd="1" destOrd="0" presId="urn:microsoft.com/office/officeart/2005/8/layout/process5"/>
    <dgm:cxn modelId="{2CB2B567-FE5E-4FE9-83D2-27977D2F02D4}" type="presOf" srcId="{34B86C0B-1D2A-4766-86CC-3848DBA26D61}" destId="{98DB2F23-DA28-4FE7-A049-7ECA83FF6EE8}" srcOrd="0" destOrd="0" presId="urn:microsoft.com/office/officeart/2005/8/layout/process5"/>
    <dgm:cxn modelId="{AAAE1A6E-BC8A-4551-B18B-52B2105530A9}" type="presOf" srcId="{47F34774-68F5-47E5-8973-22D0C0CE5E4E}" destId="{EB0A0A1D-A0B4-45ED-BF5D-3DD00B3B211A}" srcOrd="0" destOrd="0" presId="urn:microsoft.com/office/officeart/2005/8/layout/process5"/>
    <dgm:cxn modelId="{B8691F52-A386-4A8E-925B-65F7E403BAAD}" srcId="{44819E26-83E8-451C-AE72-F0E1CB263704}" destId="{A593B195-5034-47FC-AFB5-429BCF076D45}" srcOrd="1" destOrd="0" parTransId="{8D60CE75-1E61-4A57-AD6E-2CB449C4BE66}" sibTransId="{657B933A-A259-4A65-A81F-8FC81CA55ADC}"/>
    <dgm:cxn modelId="{6C2B8A55-D9C4-4CD4-84F4-F89875D9C4C9}" type="presOf" srcId="{DF951998-5418-4C90-8658-37CD0974B5E3}" destId="{AF7986A2-143E-4808-8219-75CBF5C3D99C}" srcOrd="0" destOrd="0" presId="urn:microsoft.com/office/officeart/2005/8/layout/process5"/>
    <dgm:cxn modelId="{3E26665A-242E-4660-9D94-145B9BEAF637}" srcId="{44819E26-83E8-451C-AE72-F0E1CB263704}" destId="{15586BAF-E0ED-4F6B-AF0D-5AE2EF170073}" srcOrd="7" destOrd="0" parTransId="{9B753579-6403-493D-B015-55436258EE2A}" sibTransId="{8B89F26B-5B3A-4C82-B52C-F1C965645DC5}"/>
    <dgm:cxn modelId="{19C9367D-B649-450E-A758-AB10FB45C1FE}" type="presOf" srcId="{A593B195-5034-47FC-AFB5-429BCF076D45}" destId="{8D66994B-4531-471B-9F04-24DF2CE2A598}" srcOrd="0" destOrd="0" presId="urn:microsoft.com/office/officeart/2005/8/layout/process5"/>
    <dgm:cxn modelId="{54C6579A-9B7D-436F-8045-F3B98A824061}" srcId="{44819E26-83E8-451C-AE72-F0E1CB263704}" destId="{EBB1B0EA-17CE-494C-8F7C-BF05326CBE70}" srcOrd="6" destOrd="0" parTransId="{7EFF3C0D-70EF-4E1E-BC06-B16ECB561B92}" sibTransId="{DF951998-5418-4C90-8658-37CD0974B5E3}"/>
    <dgm:cxn modelId="{BB4F8BA7-7978-41AD-8233-D94214AF4ADF}" srcId="{44819E26-83E8-451C-AE72-F0E1CB263704}" destId="{87FC63AE-8C27-43C5-9F48-16BC6056BE14}" srcOrd="0" destOrd="0" parTransId="{B48A8B19-1208-4E17-AE07-D4822C798593}" sibTransId="{47F34774-68F5-47E5-8973-22D0C0CE5E4E}"/>
    <dgm:cxn modelId="{AE8A20A8-5A20-45D1-98AA-108B941CEA44}" type="presOf" srcId="{C8D0FAC6-8D2D-4FFC-82AC-13382D82825D}" destId="{B018475B-D0D1-411D-A4FB-6838187BCE5A}" srcOrd="0" destOrd="0" presId="urn:microsoft.com/office/officeart/2005/8/layout/process5"/>
    <dgm:cxn modelId="{E6FF15AB-BF08-4BDA-87D1-002D9DAE9114}" type="presOf" srcId="{EBB1B0EA-17CE-494C-8F7C-BF05326CBE70}" destId="{39D7E440-0DE5-4537-A9BC-16B015249D68}" srcOrd="0" destOrd="0" presId="urn:microsoft.com/office/officeart/2005/8/layout/process5"/>
    <dgm:cxn modelId="{535132AD-D6C4-4125-A857-7F700B2FA03A}" type="presOf" srcId="{C554181A-5046-4CCC-9085-E7F117A08C13}" destId="{99A0E059-6629-42BF-8FC1-FA9EE2E037D6}" srcOrd="0" destOrd="0" presId="urn:microsoft.com/office/officeart/2005/8/layout/process5"/>
    <dgm:cxn modelId="{A5F2C6B6-4359-4C96-90C2-3A0F579496E5}" type="presOf" srcId="{87FC63AE-8C27-43C5-9F48-16BC6056BE14}" destId="{6777FC83-207B-416F-854C-351629F99FCC}" srcOrd="0" destOrd="0" presId="urn:microsoft.com/office/officeart/2005/8/layout/process5"/>
    <dgm:cxn modelId="{B027D0B8-DBA4-45A2-B6B8-AA92759517CD}" type="presOf" srcId="{44819E26-83E8-451C-AE72-F0E1CB263704}" destId="{48B5F5AE-AA88-4B60-B25C-E668CD0CD849}" srcOrd="0" destOrd="0" presId="urn:microsoft.com/office/officeart/2005/8/layout/process5"/>
    <dgm:cxn modelId="{F3AD3FC1-128F-41B1-B390-14574ABF20F7}" type="presOf" srcId="{47F34774-68F5-47E5-8973-22D0C0CE5E4E}" destId="{897BB904-D50B-4EA1-B78F-45B950720F36}" srcOrd="1" destOrd="0" presId="urn:microsoft.com/office/officeart/2005/8/layout/process5"/>
    <dgm:cxn modelId="{20B27FC8-CE44-4837-9D97-0B5D6DA9CADE}" type="presOf" srcId="{0FADEC0D-5278-46F2-9178-055606B6C843}" destId="{64F0C193-D1A1-4E25-AD2E-FCF879EF0036}" srcOrd="0" destOrd="0" presId="urn:microsoft.com/office/officeart/2005/8/layout/process5"/>
    <dgm:cxn modelId="{A67489CC-DBEE-4A08-AE71-DDF8B72B4E98}" type="presOf" srcId="{657B933A-A259-4A65-A81F-8FC81CA55ADC}" destId="{5F25D2E1-B4BF-4209-AE0F-F8E29A6CC3DB}" srcOrd="0" destOrd="0" presId="urn:microsoft.com/office/officeart/2005/8/layout/process5"/>
    <dgm:cxn modelId="{B1392ED7-E6EE-402E-B99C-F306DD75A854}" type="presOf" srcId="{F51C7E08-E89E-42C9-83A7-62EB059E5480}" destId="{0C17F129-0824-4AC2-826B-32C5B7C05B4E}" srcOrd="0" destOrd="0" presId="urn:microsoft.com/office/officeart/2005/8/layout/process5"/>
    <dgm:cxn modelId="{898E45DC-13ED-4EC0-B1B3-C5E419B62C14}" srcId="{44819E26-83E8-451C-AE72-F0E1CB263704}" destId="{C554181A-5046-4CCC-9085-E7F117A08C13}" srcOrd="3" destOrd="0" parTransId="{F27CBD6B-AD09-4510-829E-A550BF96E5E4}" sibTransId="{C8D0FAC6-8D2D-4FFC-82AC-13382D82825D}"/>
    <dgm:cxn modelId="{03F012E9-5092-4AD2-896B-CBD444CC26B2}" srcId="{44819E26-83E8-451C-AE72-F0E1CB263704}" destId="{0FADEC0D-5278-46F2-9178-055606B6C843}" srcOrd="2" destOrd="0" parTransId="{A460902D-C338-427F-BE92-96FE52947929}" sibTransId="{F51C7E08-E89E-42C9-83A7-62EB059E5480}"/>
    <dgm:cxn modelId="{04F45FED-F8CC-4BFE-AE2F-60EDE76070EA}" type="presOf" srcId="{15586BAF-E0ED-4F6B-AF0D-5AE2EF170073}" destId="{49643641-2348-4DFC-98FE-3B781109B6B6}" srcOrd="0" destOrd="0" presId="urn:microsoft.com/office/officeart/2005/8/layout/process5"/>
    <dgm:cxn modelId="{692368ED-7FFD-4380-9B33-653C0265D2FD}" type="presOf" srcId="{DF951998-5418-4C90-8658-37CD0974B5E3}" destId="{99621007-3AC3-4AB0-8A2A-29A455165385}" srcOrd="1" destOrd="0" presId="urn:microsoft.com/office/officeart/2005/8/layout/process5"/>
    <dgm:cxn modelId="{5638B3F3-70B0-4B7E-ABF4-50051DE751C8}" type="presOf" srcId="{657B933A-A259-4A65-A81F-8FC81CA55ADC}" destId="{74DF1767-2F41-4C20-A576-A8A1D2EA72EE}" srcOrd="1" destOrd="0" presId="urn:microsoft.com/office/officeart/2005/8/layout/process5"/>
    <dgm:cxn modelId="{7BEE99F5-97EE-4E68-83E4-4CEF9DADC16D}" srcId="{44819E26-83E8-451C-AE72-F0E1CB263704}" destId="{EA1BDE3E-9039-4888-9DF4-CCD29D7BE209}" srcOrd="5" destOrd="0" parTransId="{C1B86EA6-B11D-49A4-A8EA-BD34FC0D4116}" sibTransId="{A1D22C1F-8875-4B83-9BA0-4726841457B1}"/>
    <dgm:cxn modelId="{743FBFF8-B72E-46A2-B171-025AFF69BC04}" type="presParOf" srcId="{48B5F5AE-AA88-4B60-B25C-E668CD0CD849}" destId="{6777FC83-207B-416F-854C-351629F99FCC}" srcOrd="0" destOrd="0" presId="urn:microsoft.com/office/officeart/2005/8/layout/process5"/>
    <dgm:cxn modelId="{EF160A41-6D02-4F4F-9DFD-35025339D63D}" type="presParOf" srcId="{48B5F5AE-AA88-4B60-B25C-E668CD0CD849}" destId="{EB0A0A1D-A0B4-45ED-BF5D-3DD00B3B211A}" srcOrd="1" destOrd="0" presId="urn:microsoft.com/office/officeart/2005/8/layout/process5"/>
    <dgm:cxn modelId="{79DCC366-0391-42C8-8A6F-1793545C195C}" type="presParOf" srcId="{EB0A0A1D-A0B4-45ED-BF5D-3DD00B3B211A}" destId="{897BB904-D50B-4EA1-B78F-45B950720F36}" srcOrd="0" destOrd="0" presId="urn:microsoft.com/office/officeart/2005/8/layout/process5"/>
    <dgm:cxn modelId="{8AAC3121-3B77-44C2-AB09-443D8095E4C0}" type="presParOf" srcId="{48B5F5AE-AA88-4B60-B25C-E668CD0CD849}" destId="{8D66994B-4531-471B-9F04-24DF2CE2A598}" srcOrd="2" destOrd="0" presId="urn:microsoft.com/office/officeart/2005/8/layout/process5"/>
    <dgm:cxn modelId="{5806A2C2-39FA-4D0A-B1EB-A89EC951FFD7}" type="presParOf" srcId="{48B5F5AE-AA88-4B60-B25C-E668CD0CD849}" destId="{5F25D2E1-B4BF-4209-AE0F-F8E29A6CC3DB}" srcOrd="3" destOrd="0" presId="urn:microsoft.com/office/officeart/2005/8/layout/process5"/>
    <dgm:cxn modelId="{BFCB862A-FE7C-41A2-A286-5409A80AE87B}" type="presParOf" srcId="{5F25D2E1-B4BF-4209-AE0F-F8E29A6CC3DB}" destId="{74DF1767-2F41-4C20-A576-A8A1D2EA72EE}" srcOrd="0" destOrd="0" presId="urn:microsoft.com/office/officeart/2005/8/layout/process5"/>
    <dgm:cxn modelId="{18A9C488-F3AE-4E96-8E55-94C5CF30EE7E}" type="presParOf" srcId="{48B5F5AE-AA88-4B60-B25C-E668CD0CD849}" destId="{64F0C193-D1A1-4E25-AD2E-FCF879EF0036}" srcOrd="4" destOrd="0" presId="urn:microsoft.com/office/officeart/2005/8/layout/process5"/>
    <dgm:cxn modelId="{9EEA6430-F5CB-43C9-8902-EA506747464F}" type="presParOf" srcId="{48B5F5AE-AA88-4B60-B25C-E668CD0CD849}" destId="{0C17F129-0824-4AC2-826B-32C5B7C05B4E}" srcOrd="5" destOrd="0" presId="urn:microsoft.com/office/officeart/2005/8/layout/process5"/>
    <dgm:cxn modelId="{588DE93E-F878-45B1-97B0-E85331532A2D}" type="presParOf" srcId="{0C17F129-0824-4AC2-826B-32C5B7C05B4E}" destId="{B7605F23-0BC5-42DA-8090-EF4939DC5492}" srcOrd="0" destOrd="0" presId="urn:microsoft.com/office/officeart/2005/8/layout/process5"/>
    <dgm:cxn modelId="{6820D5DC-4B32-4938-B96C-5FFE37E89B20}" type="presParOf" srcId="{48B5F5AE-AA88-4B60-B25C-E668CD0CD849}" destId="{99A0E059-6629-42BF-8FC1-FA9EE2E037D6}" srcOrd="6" destOrd="0" presId="urn:microsoft.com/office/officeart/2005/8/layout/process5"/>
    <dgm:cxn modelId="{FC66F696-F854-48B8-9A54-A7A70570F35C}" type="presParOf" srcId="{48B5F5AE-AA88-4B60-B25C-E668CD0CD849}" destId="{B018475B-D0D1-411D-A4FB-6838187BCE5A}" srcOrd="7" destOrd="0" presId="urn:microsoft.com/office/officeart/2005/8/layout/process5"/>
    <dgm:cxn modelId="{032368C0-061F-49E2-8802-152EE62398B3}" type="presParOf" srcId="{B018475B-D0D1-411D-A4FB-6838187BCE5A}" destId="{E64BABCE-B48B-4926-9C3E-94772245A31B}" srcOrd="0" destOrd="0" presId="urn:microsoft.com/office/officeart/2005/8/layout/process5"/>
    <dgm:cxn modelId="{D8F2471B-E419-4479-BD28-D4AE81213A32}" type="presParOf" srcId="{48B5F5AE-AA88-4B60-B25C-E668CD0CD849}" destId="{CD074BC1-6A49-40BF-A9DE-41562B5A21A0}" srcOrd="8" destOrd="0" presId="urn:microsoft.com/office/officeart/2005/8/layout/process5"/>
    <dgm:cxn modelId="{2C999709-1F13-41A8-93E5-0C359CBA0C82}" type="presParOf" srcId="{48B5F5AE-AA88-4B60-B25C-E668CD0CD849}" destId="{98DB2F23-DA28-4FE7-A049-7ECA83FF6EE8}" srcOrd="9" destOrd="0" presId="urn:microsoft.com/office/officeart/2005/8/layout/process5"/>
    <dgm:cxn modelId="{95A1FA51-6426-47D2-BD31-929C51A66CDC}" type="presParOf" srcId="{98DB2F23-DA28-4FE7-A049-7ECA83FF6EE8}" destId="{4D82347E-14DB-418E-BF66-23CBF86CED96}" srcOrd="0" destOrd="0" presId="urn:microsoft.com/office/officeart/2005/8/layout/process5"/>
    <dgm:cxn modelId="{61EFA53C-FB09-45B5-A1C2-A7D13EFCF792}" type="presParOf" srcId="{48B5F5AE-AA88-4B60-B25C-E668CD0CD849}" destId="{84697B50-EB9A-4553-B18A-DD9D1E0440CB}" srcOrd="10" destOrd="0" presId="urn:microsoft.com/office/officeart/2005/8/layout/process5"/>
    <dgm:cxn modelId="{CF20320F-D4F5-48A0-B51E-EB42986AA7E2}" type="presParOf" srcId="{48B5F5AE-AA88-4B60-B25C-E668CD0CD849}" destId="{01227550-8080-4AC1-B566-C487B511CF8F}" srcOrd="11" destOrd="0" presId="urn:microsoft.com/office/officeart/2005/8/layout/process5"/>
    <dgm:cxn modelId="{87021983-6DA6-4DD3-A8E9-6ED6380D53E8}" type="presParOf" srcId="{01227550-8080-4AC1-B566-C487B511CF8F}" destId="{04E91E01-9C59-41FF-AC33-54F2FBC0AA5C}" srcOrd="0" destOrd="0" presId="urn:microsoft.com/office/officeart/2005/8/layout/process5"/>
    <dgm:cxn modelId="{C40CEC98-7952-4072-9B2B-102ACE97101A}" type="presParOf" srcId="{48B5F5AE-AA88-4B60-B25C-E668CD0CD849}" destId="{39D7E440-0DE5-4537-A9BC-16B015249D68}" srcOrd="12" destOrd="0" presId="urn:microsoft.com/office/officeart/2005/8/layout/process5"/>
    <dgm:cxn modelId="{9E68005D-4AD2-4E1F-AD26-EE32D25DD95B}" type="presParOf" srcId="{48B5F5AE-AA88-4B60-B25C-E668CD0CD849}" destId="{AF7986A2-143E-4808-8219-75CBF5C3D99C}" srcOrd="13" destOrd="0" presId="urn:microsoft.com/office/officeart/2005/8/layout/process5"/>
    <dgm:cxn modelId="{12E182B2-4A96-4321-B470-AA21B76ABA6F}" type="presParOf" srcId="{AF7986A2-143E-4808-8219-75CBF5C3D99C}" destId="{99621007-3AC3-4AB0-8A2A-29A455165385}" srcOrd="0" destOrd="0" presId="urn:microsoft.com/office/officeart/2005/8/layout/process5"/>
    <dgm:cxn modelId="{03E07D7C-6AFF-49E7-8DF2-181578DE9AD9}" type="presParOf" srcId="{48B5F5AE-AA88-4B60-B25C-E668CD0CD849}" destId="{49643641-2348-4DFC-98FE-3B781109B6B6}"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23191A-1A49-475C-B26B-7877C949DFB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4C6D9E8-7D81-42C6-A84E-C2DDE7794F9C}">
      <dgm:prSet/>
      <dgm:spPr/>
      <dgm:t>
        <a:bodyPr/>
        <a:lstStyle/>
        <a:p>
          <a:r>
            <a:rPr lang="en-US"/>
            <a:t>The naive Bayesian classifier classifies most of the word accurately.</a:t>
          </a:r>
        </a:p>
      </dgm:t>
    </dgm:pt>
    <dgm:pt modelId="{103B1071-6899-4F36-805B-92331A66A0B9}" type="parTrans" cxnId="{B4E55E2E-2E2F-49DD-906F-3F2F6C61CCA4}">
      <dgm:prSet/>
      <dgm:spPr/>
      <dgm:t>
        <a:bodyPr/>
        <a:lstStyle/>
        <a:p>
          <a:endParaRPr lang="en-US"/>
        </a:p>
      </dgm:t>
    </dgm:pt>
    <dgm:pt modelId="{DF534FB1-A77C-46E1-A990-1176225E0E38}" type="sibTrans" cxnId="{B4E55E2E-2E2F-49DD-906F-3F2F6C61CCA4}">
      <dgm:prSet/>
      <dgm:spPr/>
      <dgm:t>
        <a:bodyPr/>
        <a:lstStyle/>
        <a:p>
          <a:endParaRPr lang="en-US"/>
        </a:p>
      </dgm:t>
    </dgm:pt>
    <dgm:pt modelId="{33BC1BF7-C1CC-4207-B7B8-25780C79E672}">
      <dgm:prSet/>
      <dgm:spPr/>
      <dgm:t>
        <a:bodyPr/>
        <a:lstStyle/>
        <a:p>
          <a:r>
            <a:rPr lang="en-US"/>
            <a:t>When the number of data sets is increased, the Bayesian naive classifier produces a better result compared to the vector machine.</a:t>
          </a:r>
        </a:p>
      </dgm:t>
    </dgm:pt>
    <dgm:pt modelId="{BFBE08BE-8EB6-4026-A421-4DF0637C7E55}" type="parTrans" cxnId="{46D134DE-DE89-4EE9-A17A-24D4FAF0CE78}">
      <dgm:prSet/>
      <dgm:spPr/>
      <dgm:t>
        <a:bodyPr/>
        <a:lstStyle/>
        <a:p>
          <a:endParaRPr lang="en-US"/>
        </a:p>
      </dgm:t>
    </dgm:pt>
    <dgm:pt modelId="{55176DF5-49C4-49DF-9FE4-CAC6F9AB9F22}" type="sibTrans" cxnId="{46D134DE-DE89-4EE9-A17A-24D4FAF0CE78}">
      <dgm:prSet/>
      <dgm:spPr/>
      <dgm:t>
        <a:bodyPr/>
        <a:lstStyle/>
        <a:p>
          <a:endParaRPr lang="en-US"/>
        </a:p>
      </dgm:t>
    </dgm:pt>
    <dgm:pt modelId="{320D91CD-3E4D-4538-8992-FF85188E564D}">
      <dgm:prSet/>
      <dgm:spPr/>
      <dgm:t>
        <a:bodyPr/>
        <a:lstStyle/>
        <a:p>
          <a:r>
            <a:rPr lang="en-US"/>
            <a:t>Therefore a large dataset for training will produce a better accuracy of model</a:t>
          </a:r>
        </a:p>
      </dgm:t>
    </dgm:pt>
    <dgm:pt modelId="{68C70A27-85D9-44CD-8B65-B37E34435AAC}" type="parTrans" cxnId="{C4AEC5E0-6571-4832-A832-7D18AC741518}">
      <dgm:prSet/>
      <dgm:spPr/>
      <dgm:t>
        <a:bodyPr/>
        <a:lstStyle/>
        <a:p>
          <a:endParaRPr lang="en-US"/>
        </a:p>
      </dgm:t>
    </dgm:pt>
    <dgm:pt modelId="{804AD55C-E095-4CF0-8963-FA79C8252EE6}" type="sibTrans" cxnId="{C4AEC5E0-6571-4832-A832-7D18AC741518}">
      <dgm:prSet/>
      <dgm:spPr/>
      <dgm:t>
        <a:bodyPr/>
        <a:lstStyle/>
        <a:p>
          <a:endParaRPr lang="en-US"/>
        </a:p>
      </dgm:t>
    </dgm:pt>
    <dgm:pt modelId="{6FD531AD-31BE-469A-A005-0121B900EE1D}" type="pres">
      <dgm:prSet presAssocID="{9123191A-1A49-475C-B26B-7877C949DFB6}" presName="linear" presStyleCnt="0">
        <dgm:presLayoutVars>
          <dgm:animLvl val="lvl"/>
          <dgm:resizeHandles val="exact"/>
        </dgm:presLayoutVars>
      </dgm:prSet>
      <dgm:spPr/>
    </dgm:pt>
    <dgm:pt modelId="{C9808EC0-5080-4AB0-9686-45A10F9FA052}" type="pres">
      <dgm:prSet presAssocID="{E4C6D9E8-7D81-42C6-A84E-C2DDE7794F9C}" presName="parentText" presStyleLbl="node1" presStyleIdx="0" presStyleCnt="3">
        <dgm:presLayoutVars>
          <dgm:chMax val="0"/>
          <dgm:bulletEnabled val="1"/>
        </dgm:presLayoutVars>
      </dgm:prSet>
      <dgm:spPr/>
    </dgm:pt>
    <dgm:pt modelId="{DA92E1A6-5EA3-4929-A777-C813DC08E55E}" type="pres">
      <dgm:prSet presAssocID="{DF534FB1-A77C-46E1-A990-1176225E0E38}" presName="spacer" presStyleCnt="0"/>
      <dgm:spPr/>
    </dgm:pt>
    <dgm:pt modelId="{D6E39714-8B3E-4A8C-8BC5-1653DA01AA9C}" type="pres">
      <dgm:prSet presAssocID="{33BC1BF7-C1CC-4207-B7B8-25780C79E672}" presName="parentText" presStyleLbl="node1" presStyleIdx="1" presStyleCnt="3">
        <dgm:presLayoutVars>
          <dgm:chMax val="0"/>
          <dgm:bulletEnabled val="1"/>
        </dgm:presLayoutVars>
      </dgm:prSet>
      <dgm:spPr/>
    </dgm:pt>
    <dgm:pt modelId="{31AECA26-2079-4820-9827-00C203E4438C}" type="pres">
      <dgm:prSet presAssocID="{55176DF5-49C4-49DF-9FE4-CAC6F9AB9F22}" presName="spacer" presStyleCnt="0"/>
      <dgm:spPr/>
    </dgm:pt>
    <dgm:pt modelId="{D6D66A5D-0ECB-451C-A5E9-FB28BBA3262A}" type="pres">
      <dgm:prSet presAssocID="{320D91CD-3E4D-4538-8992-FF85188E564D}" presName="parentText" presStyleLbl="node1" presStyleIdx="2" presStyleCnt="3">
        <dgm:presLayoutVars>
          <dgm:chMax val="0"/>
          <dgm:bulletEnabled val="1"/>
        </dgm:presLayoutVars>
      </dgm:prSet>
      <dgm:spPr/>
    </dgm:pt>
  </dgm:ptLst>
  <dgm:cxnLst>
    <dgm:cxn modelId="{F974360B-700B-4FE5-A1D5-D4ED1893C253}" type="presOf" srcId="{320D91CD-3E4D-4538-8992-FF85188E564D}" destId="{D6D66A5D-0ECB-451C-A5E9-FB28BBA3262A}" srcOrd="0" destOrd="0" presId="urn:microsoft.com/office/officeart/2005/8/layout/vList2"/>
    <dgm:cxn modelId="{B4E55E2E-2E2F-49DD-906F-3F2F6C61CCA4}" srcId="{9123191A-1A49-475C-B26B-7877C949DFB6}" destId="{E4C6D9E8-7D81-42C6-A84E-C2DDE7794F9C}" srcOrd="0" destOrd="0" parTransId="{103B1071-6899-4F36-805B-92331A66A0B9}" sibTransId="{DF534FB1-A77C-46E1-A990-1176225E0E38}"/>
    <dgm:cxn modelId="{196B6752-4476-4B09-B4CE-57BDCCEB8877}" type="presOf" srcId="{9123191A-1A49-475C-B26B-7877C949DFB6}" destId="{6FD531AD-31BE-469A-A005-0121B900EE1D}" srcOrd="0" destOrd="0" presId="urn:microsoft.com/office/officeart/2005/8/layout/vList2"/>
    <dgm:cxn modelId="{B8845BC6-E1D1-4F68-B0DE-7F71D17DAC87}" type="presOf" srcId="{33BC1BF7-C1CC-4207-B7B8-25780C79E672}" destId="{D6E39714-8B3E-4A8C-8BC5-1653DA01AA9C}" srcOrd="0" destOrd="0" presId="urn:microsoft.com/office/officeart/2005/8/layout/vList2"/>
    <dgm:cxn modelId="{B33F4DD4-0BF7-4C6F-9074-6E21CE2F15A5}" type="presOf" srcId="{E4C6D9E8-7D81-42C6-A84E-C2DDE7794F9C}" destId="{C9808EC0-5080-4AB0-9686-45A10F9FA052}" srcOrd="0" destOrd="0" presId="urn:microsoft.com/office/officeart/2005/8/layout/vList2"/>
    <dgm:cxn modelId="{46D134DE-DE89-4EE9-A17A-24D4FAF0CE78}" srcId="{9123191A-1A49-475C-B26B-7877C949DFB6}" destId="{33BC1BF7-C1CC-4207-B7B8-25780C79E672}" srcOrd="1" destOrd="0" parTransId="{BFBE08BE-8EB6-4026-A421-4DF0637C7E55}" sibTransId="{55176DF5-49C4-49DF-9FE4-CAC6F9AB9F22}"/>
    <dgm:cxn modelId="{C4AEC5E0-6571-4832-A832-7D18AC741518}" srcId="{9123191A-1A49-475C-B26B-7877C949DFB6}" destId="{320D91CD-3E4D-4538-8992-FF85188E564D}" srcOrd="2" destOrd="0" parTransId="{68C70A27-85D9-44CD-8B65-B37E34435AAC}" sibTransId="{804AD55C-E095-4CF0-8963-FA79C8252EE6}"/>
    <dgm:cxn modelId="{F0EAEB09-1EDA-428F-A137-366D9F087E90}" type="presParOf" srcId="{6FD531AD-31BE-469A-A005-0121B900EE1D}" destId="{C9808EC0-5080-4AB0-9686-45A10F9FA052}" srcOrd="0" destOrd="0" presId="urn:microsoft.com/office/officeart/2005/8/layout/vList2"/>
    <dgm:cxn modelId="{3A17E3A1-D288-4B90-AC83-A74E2C00DEB9}" type="presParOf" srcId="{6FD531AD-31BE-469A-A005-0121B900EE1D}" destId="{DA92E1A6-5EA3-4929-A777-C813DC08E55E}" srcOrd="1" destOrd="0" presId="urn:microsoft.com/office/officeart/2005/8/layout/vList2"/>
    <dgm:cxn modelId="{EA5E10AF-795F-4919-9A5A-B59506883C0D}" type="presParOf" srcId="{6FD531AD-31BE-469A-A005-0121B900EE1D}" destId="{D6E39714-8B3E-4A8C-8BC5-1653DA01AA9C}" srcOrd="2" destOrd="0" presId="urn:microsoft.com/office/officeart/2005/8/layout/vList2"/>
    <dgm:cxn modelId="{2F38289C-E98E-4FE1-8E3E-857283C526AC}" type="presParOf" srcId="{6FD531AD-31BE-469A-A005-0121B900EE1D}" destId="{31AECA26-2079-4820-9827-00C203E4438C}" srcOrd="3" destOrd="0" presId="urn:microsoft.com/office/officeart/2005/8/layout/vList2"/>
    <dgm:cxn modelId="{E40C5423-E729-4580-B41A-93009FB30855}" type="presParOf" srcId="{6FD531AD-31BE-469A-A005-0121B900EE1D}" destId="{D6D66A5D-0ECB-451C-A5E9-FB28BBA3262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8F5B8-C286-495B-B665-580613D517EA}">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ADD7AD-1DFA-45F3-AC55-101FDFF9A803}">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5776C9-0085-4997-B147-F30487D44861}">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solidFill>
                <a:schemeClr val="bg1"/>
              </a:solidFill>
              <a:latin typeface="Arial"/>
              <a:cs typeface="Arial"/>
            </a:rPr>
            <a:t>Introduction to Naïve</a:t>
          </a:r>
        </a:p>
      </dsp:txBody>
      <dsp:txXfrm>
        <a:off x="1834517" y="469890"/>
        <a:ext cx="3148942" cy="1335915"/>
      </dsp:txXfrm>
    </dsp:sp>
    <dsp:sp modelId="{75FB5B8D-4E86-496B-9BB8-B40B6AF94129}">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FDB6F0-E9B0-4EB0-991B-4A205EDF28DE}">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939486-E096-42D7-B3A8-6A86CD5F63A7}">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solidFill>
                <a:schemeClr val="bg1"/>
              </a:solidFill>
              <a:latin typeface="Arial"/>
              <a:cs typeface="Arial"/>
            </a:rPr>
            <a:t>What is Bayesian Learning</a:t>
          </a:r>
        </a:p>
      </dsp:txBody>
      <dsp:txXfrm>
        <a:off x="7154322" y="469890"/>
        <a:ext cx="3148942" cy="1335915"/>
      </dsp:txXfrm>
    </dsp:sp>
    <dsp:sp modelId="{6199FE79-1560-4585-8522-727B46DB4BE9}">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4EEB2F-151E-4FCE-BE50-0A409BA65911}">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7610A6-5737-44B4-887F-5135A6F2A251}">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solidFill>
                <a:schemeClr val="bg1"/>
              </a:solidFill>
              <a:latin typeface="Arial"/>
              <a:cs typeface="Arial"/>
            </a:rPr>
            <a:t>Mathematics concept</a:t>
          </a:r>
        </a:p>
      </dsp:txBody>
      <dsp:txXfrm>
        <a:off x="1834517" y="2545532"/>
        <a:ext cx="3148942" cy="1335915"/>
      </dsp:txXfrm>
    </dsp:sp>
    <dsp:sp modelId="{2E47E8E6-2EBF-4963-B46E-06B70CE01B1E}">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2862D8-F46D-49A5-82F2-FDC04BA38825}">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D02733-3520-46A8-A89E-2B914624B764}">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solidFill>
                <a:schemeClr val="bg1"/>
              </a:solidFill>
              <a:latin typeface="Arial"/>
              <a:cs typeface="Arial"/>
            </a:rPr>
            <a:t>Research Paper Review</a:t>
          </a:r>
        </a:p>
      </dsp:txBody>
      <dsp:txXfrm>
        <a:off x="7154322" y="2545532"/>
        <a:ext cx="3148942" cy="133591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FF4EB-1789-48D2-A6BE-271807C80863}">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6FF9B-BAAA-4DD3-9E5D-95E2346AAF8C}">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69A7E-090B-4F60-AF4B-C5C004AA0EDF}">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The Scikit-Learn machine learning library provides tools for tuning model hyperparameters.</a:t>
          </a:r>
        </a:p>
      </dsp:txBody>
      <dsp:txXfrm>
        <a:off x="836323" y="3399"/>
        <a:ext cx="9679276" cy="724089"/>
      </dsp:txXfrm>
    </dsp:sp>
    <dsp:sp modelId="{29F3CB4E-57BC-4B81-956C-D78874C90DBE}">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92B132-6B0B-44C2-827B-0A22C65CBB5A}">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407C51-B8B7-47E9-9AD9-65B62E92264D}">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Specifically, it provides the </a:t>
          </a:r>
          <a:r>
            <a:rPr lang="en-US" sz="1800" kern="1200">
              <a:hlinkClick xmlns:r="http://schemas.openxmlformats.org/officeDocument/2006/relationships" r:id="rId5"/>
            </a:rPr>
            <a:t>GridSearchCV</a:t>
          </a:r>
          <a:r>
            <a:rPr lang="en-US" sz="1800" kern="1200"/>
            <a:t> and </a:t>
          </a:r>
          <a:r>
            <a:rPr lang="en-US" sz="1800" kern="1200">
              <a:hlinkClick xmlns:r="http://schemas.openxmlformats.org/officeDocument/2006/relationships" r:id="rId6"/>
            </a:rPr>
            <a:t>RandomizedSearchCV</a:t>
          </a:r>
          <a:r>
            <a:rPr lang="en-US" sz="1800" kern="1200"/>
            <a:t> classes that take a model, a search space, and a cross-validation configuration.</a:t>
          </a:r>
        </a:p>
      </dsp:txBody>
      <dsp:txXfrm>
        <a:off x="836323" y="908511"/>
        <a:ext cx="9679276" cy="724089"/>
      </dsp:txXfrm>
    </dsp:sp>
    <dsp:sp modelId="{2C576F4A-0F41-4E47-9DD1-7F8B16E4D002}">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CCA307-7CA6-4E12-8522-250A36E97E07}">
      <dsp:nvSpPr>
        <dsp:cNvPr id="0" name=""/>
        <dsp:cNvSpPr/>
      </dsp:nvSpPr>
      <dsp:spPr>
        <a:xfrm>
          <a:off x="219037" y="1976544"/>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B07748-DA50-4E6D-9ED8-E9EA7EC5F69D}">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The benefit of these classes is that the search procedure is performed automatically, requiring minimal configuration.</a:t>
          </a:r>
        </a:p>
      </dsp:txBody>
      <dsp:txXfrm>
        <a:off x="836323" y="1813624"/>
        <a:ext cx="9679276" cy="724089"/>
      </dsp:txXfrm>
    </dsp:sp>
    <dsp:sp modelId="{5F74C12B-D21E-4220-A213-DCB6C968BC2E}">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B5228F-A7A7-40B0-8412-4F33C7AF730E}">
      <dsp:nvSpPr>
        <dsp:cNvPr id="0" name=""/>
        <dsp:cNvSpPr/>
      </dsp:nvSpPr>
      <dsp:spPr>
        <a:xfrm>
          <a:off x="219037" y="2881656"/>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D8B875-CEC1-49E9-B4CC-D087FF34D01F}">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Similarly, the Scikit-Optimize library provides a similar interface for performing a Bayesian Optimization of model hyperparameters via the </a:t>
          </a:r>
          <a:r>
            <a:rPr lang="en-US" sz="1800" kern="1200">
              <a:hlinkClick xmlns:r="http://schemas.openxmlformats.org/officeDocument/2006/relationships" r:id="rId11"/>
            </a:rPr>
            <a:t>BayesSearchCV</a:t>
          </a:r>
          <a:r>
            <a:rPr lang="en-US" sz="1800" kern="1200"/>
            <a:t> class.</a:t>
          </a:r>
        </a:p>
      </dsp:txBody>
      <dsp:txXfrm>
        <a:off x="836323" y="2718736"/>
        <a:ext cx="9679276" cy="724089"/>
      </dsp:txXfrm>
    </dsp:sp>
    <dsp:sp modelId="{5B7C9A29-A7FE-46B0-BC94-2511671180FB}">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E6316A-0BC2-44EE-8E53-CFE271B50201}">
      <dsp:nvSpPr>
        <dsp:cNvPr id="0" name=""/>
        <dsp:cNvSpPr/>
      </dsp:nvSpPr>
      <dsp:spPr>
        <a:xfrm>
          <a:off x="219037" y="3786768"/>
          <a:ext cx="398249" cy="398249"/>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423128-33BE-4BB0-8D31-86F1794E5830}">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This class can be used in the same way as the Scikit-Learn equivalents.</a:t>
          </a:r>
        </a:p>
      </dsp:txBody>
      <dsp:txXfrm>
        <a:off x="836323" y="3623848"/>
        <a:ext cx="9679276" cy="72408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FB9BF-3707-4FE3-ABA9-1968816AB4E3}">
      <dsp:nvSpPr>
        <dsp:cNvPr id="0" name=""/>
        <dsp:cNvSpPr/>
      </dsp:nvSpPr>
      <dsp:spPr>
        <a:xfrm>
          <a:off x="0" y="2124"/>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AAA354-7123-4792-9FF2-5712A405044B}">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hlinkClick xmlns:r="http://schemas.openxmlformats.org/officeDocument/2006/relationships" r:id="rId1"/>
            </a:rPr>
            <a:t>https://scikit-learn.org/stable/modules/naive_bayes.html</a:t>
          </a:r>
          <a:endParaRPr lang="en-US" sz="4000" kern="1200"/>
        </a:p>
      </dsp:txBody>
      <dsp:txXfrm>
        <a:off x="0" y="2124"/>
        <a:ext cx="10515600" cy="1449029"/>
      </dsp:txXfrm>
    </dsp:sp>
    <dsp:sp modelId="{24BD8078-160B-458D-9F7A-FAA613A72C9F}">
      <dsp:nvSpPr>
        <dsp:cNvPr id="0" name=""/>
        <dsp:cNvSpPr/>
      </dsp:nvSpPr>
      <dsp:spPr>
        <a:xfrm>
          <a:off x="0" y="1451154"/>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17CBA-6E11-4C75-9C40-1D7240FB56CD}">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hlinkClick xmlns:r="http://schemas.openxmlformats.org/officeDocument/2006/relationships" r:id="rId2"/>
            </a:rPr>
            <a:t>https://www.geeksforgeeks.org/naive-bayes-classifiers/</a:t>
          </a:r>
          <a:endParaRPr lang="en-US" sz="4000" kern="1200"/>
        </a:p>
      </dsp:txBody>
      <dsp:txXfrm>
        <a:off x="0" y="1451154"/>
        <a:ext cx="10515600" cy="1449029"/>
      </dsp:txXfrm>
    </dsp:sp>
    <dsp:sp modelId="{C257BF24-1D83-4245-9B19-003032B6BAE3}">
      <dsp:nvSpPr>
        <dsp:cNvPr id="0" name=""/>
        <dsp:cNvSpPr/>
      </dsp:nvSpPr>
      <dsp:spPr>
        <a:xfrm>
          <a:off x="0" y="2900183"/>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A72317-F667-4688-B0A3-C186BE76BD39}">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hlinkClick xmlns:r="http://schemas.openxmlformats.org/officeDocument/2006/relationships" r:id="rId3"/>
            </a:rPr>
            <a:t>https://www.ijsdr.org/papers/IJSDR1906001.pdf</a:t>
          </a:r>
          <a:endParaRPr lang="en-US" sz="4000" kern="1200"/>
        </a:p>
      </dsp:txBody>
      <dsp:txXfrm>
        <a:off x="0" y="2900183"/>
        <a:ext cx="10515600" cy="1449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A2394-7F28-4F77-8985-EBBD9CBE54A4}">
      <dsp:nvSpPr>
        <dsp:cNvPr id="0" name=""/>
        <dsp:cNvSpPr/>
      </dsp:nvSpPr>
      <dsp:spPr>
        <a:xfrm>
          <a:off x="0" y="0"/>
          <a:ext cx="8414428" cy="7547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i="1" kern="1200"/>
            <a:t>Naive Bayes is a probabilistic machine learning algorithm based on the Bayes Theorem, used in a wide variety of classification tasks</a:t>
          </a:r>
          <a:endParaRPr lang="en-US" sz="1900" kern="1200"/>
        </a:p>
      </dsp:txBody>
      <dsp:txXfrm>
        <a:off x="22105" y="22105"/>
        <a:ext cx="7511741" cy="710494"/>
      </dsp:txXfrm>
    </dsp:sp>
    <dsp:sp modelId="{24B5CFCA-6F69-450B-84A9-E856647558CA}">
      <dsp:nvSpPr>
        <dsp:cNvPr id="0" name=""/>
        <dsp:cNvSpPr/>
      </dsp:nvSpPr>
      <dsp:spPr>
        <a:xfrm>
          <a:off x="628350" y="859525"/>
          <a:ext cx="8414428" cy="75470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Naive Bayes is a probabilistic machine learning algorithm that can be used in a wide variety of classification tasks</a:t>
          </a:r>
        </a:p>
      </dsp:txBody>
      <dsp:txXfrm>
        <a:off x="650455" y="881630"/>
        <a:ext cx="7251309" cy="710494"/>
      </dsp:txXfrm>
    </dsp:sp>
    <dsp:sp modelId="{6DB0B7BB-E24F-4FAD-8CC4-E57F9D41848D}">
      <dsp:nvSpPr>
        <dsp:cNvPr id="0" name=""/>
        <dsp:cNvSpPr/>
      </dsp:nvSpPr>
      <dsp:spPr>
        <a:xfrm>
          <a:off x="1256700" y="1719050"/>
          <a:ext cx="8414428" cy="75470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why is it called ‘Naive’?</a:t>
          </a:r>
        </a:p>
      </dsp:txBody>
      <dsp:txXfrm>
        <a:off x="1278805" y="1741155"/>
        <a:ext cx="7251309" cy="710494"/>
      </dsp:txXfrm>
    </dsp:sp>
    <dsp:sp modelId="{FD5C7FCE-8F09-40E9-9C24-FFFF1E2303B3}">
      <dsp:nvSpPr>
        <dsp:cNvPr id="0" name=""/>
        <dsp:cNvSpPr/>
      </dsp:nvSpPr>
      <dsp:spPr>
        <a:xfrm>
          <a:off x="1885050" y="2578575"/>
          <a:ext cx="8414428" cy="75470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name naive is used because it assumes the features that go into the model is independent of each other</a:t>
          </a:r>
        </a:p>
      </dsp:txBody>
      <dsp:txXfrm>
        <a:off x="1907155" y="2600680"/>
        <a:ext cx="7251309" cy="710494"/>
      </dsp:txXfrm>
    </dsp:sp>
    <dsp:sp modelId="{D4CFB9D1-F5DF-46BD-9EC3-3FC2298D46C3}">
      <dsp:nvSpPr>
        <dsp:cNvPr id="0" name=""/>
        <dsp:cNvSpPr/>
      </dsp:nvSpPr>
      <dsp:spPr>
        <a:xfrm>
          <a:off x="2513400" y="3438100"/>
          <a:ext cx="8414428" cy="75470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That is changing the value of one feature, does not directly influence or change the value of any of the other features used in the algorithm</a:t>
          </a:r>
        </a:p>
      </dsp:txBody>
      <dsp:txXfrm>
        <a:off x="2535505" y="3460205"/>
        <a:ext cx="7251309" cy="710494"/>
      </dsp:txXfrm>
    </dsp:sp>
    <dsp:sp modelId="{8139CE91-8666-4B11-878A-532CE0EE1E74}">
      <dsp:nvSpPr>
        <dsp:cNvPr id="0" name=""/>
        <dsp:cNvSpPr/>
      </dsp:nvSpPr>
      <dsp:spPr>
        <a:xfrm>
          <a:off x="7923870" y="551353"/>
          <a:ext cx="490558" cy="49055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034246" y="551353"/>
        <a:ext cx="269806" cy="369145"/>
      </dsp:txXfrm>
    </dsp:sp>
    <dsp:sp modelId="{C6F64FB6-C9DF-4F9D-8318-14DBFA70A423}">
      <dsp:nvSpPr>
        <dsp:cNvPr id="0" name=""/>
        <dsp:cNvSpPr/>
      </dsp:nvSpPr>
      <dsp:spPr>
        <a:xfrm>
          <a:off x="8552220" y="1410878"/>
          <a:ext cx="490558" cy="490558"/>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662596" y="1410878"/>
        <a:ext cx="269806" cy="369145"/>
      </dsp:txXfrm>
    </dsp:sp>
    <dsp:sp modelId="{CE27CE41-9573-460A-BD6A-EE3257E74317}">
      <dsp:nvSpPr>
        <dsp:cNvPr id="0" name=""/>
        <dsp:cNvSpPr/>
      </dsp:nvSpPr>
      <dsp:spPr>
        <a:xfrm>
          <a:off x="9180570" y="2257825"/>
          <a:ext cx="490558" cy="490558"/>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290946" y="2257825"/>
        <a:ext cx="269806" cy="369145"/>
      </dsp:txXfrm>
    </dsp:sp>
    <dsp:sp modelId="{0C79191A-F005-43C3-B791-41F24166DAC1}">
      <dsp:nvSpPr>
        <dsp:cNvPr id="0" name=""/>
        <dsp:cNvSpPr/>
      </dsp:nvSpPr>
      <dsp:spPr>
        <a:xfrm>
          <a:off x="9808920" y="3125736"/>
          <a:ext cx="490558" cy="490558"/>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919296" y="3125736"/>
        <a:ext cx="269806" cy="3691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A9105-CA52-4073-974F-0F83FCFCD6E6}">
      <dsp:nvSpPr>
        <dsp:cNvPr id="0" name=""/>
        <dsp:cNvSpPr/>
      </dsp:nvSpPr>
      <dsp:spPr>
        <a:xfrm>
          <a:off x="0" y="317209"/>
          <a:ext cx="6396484" cy="2249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6438" tIns="437388" rIns="49643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Compute the probability of evidence that goes in the denominator. </a:t>
          </a:r>
        </a:p>
        <a:p>
          <a:pPr marL="457200" lvl="2" indent="-228600" algn="l" defTabSz="933450">
            <a:lnSpc>
              <a:spcPct val="90000"/>
            </a:lnSpc>
            <a:spcBef>
              <a:spcPct val="0"/>
            </a:spcBef>
            <a:spcAft>
              <a:spcPct val="15000"/>
            </a:spcAft>
            <a:buChar char="•"/>
          </a:pPr>
          <a:r>
            <a:rPr lang="en-US" sz="2100" kern="1200"/>
            <a:t>P(x1=Long) = 500 / 1000 = 0.50</a:t>
          </a:r>
        </a:p>
        <a:p>
          <a:pPr marL="457200" lvl="2" indent="-228600" algn="l" defTabSz="933450">
            <a:lnSpc>
              <a:spcPct val="90000"/>
            </a:lnSpc>
            <a:spcBef>
              <a:spcPct val="0"/>
            </a:spcBef>
            <a:spcAft>
              <a:spcPct val="15000"/>
            </a:spcAft>
            <a:buChar char="•"/>
          </a:pPr>
          <a:r>
            <a:rPr lang="en-US" sz="2100" kern="1200"/>
            <a:t>P(x2=Sweet) = 650 / 1000 = 0.65</a:t>
          </a:r>
        </a:p>
        <a:p>
          <a:pPr marL="457200" lvl="2" indent="-228600" algn="l" defTabSz="933450">
            <a:lnSpc>
              <a:spcPct val="90000"/>
            </a:lnSpc>
            <a:spcBef>
              <a:spcPct val="0"/>
            </a:spcBef>
            <a:spcAft>
              <a:spcPct val="15000"/>
            </a:spcAft>
            <a:buChar char="•"/>
          </a:pPr>
          <a:r>
            <a:rPr lang="en-US" sz="2100" kern="1200"/>
            <a:t>P(x3=Yellow) = 800 / 1000 = 0.80</a:t>
          </a:r>
        </a:p>
      </dsp:txBody>
      <dsp:txXfrm>
        <a:off x="0" y="317209"/>
        <a:ext cx="6396484" cy="2249100"/>
      </dsp:txXfrm>
    </dsp:sp>
    <dsp:sp modelId="{9583B73F-247C-4361-AE97-1F89936859E1}">
      <dsp:nvSpPr>
        <dsp:cNvPr id="0" name=""/>
        <dsp:cNvSpPr/>
      </dsp:nvSpPr>
      <dsp:spPr>
        <a:xfrm>
          <a:off x="319824" y="7249"/>
          <a:ext cx="4477538"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240" tIns="0" rIns="169240" bIns="0" numCol="1" spcCol="1270" anchor="ctr" anchorCtr="0">
          <a:noAutofit/>
        </a:bodyPr>
        <a:lstStyle/>
        <a:p>
          <a:pPr marL="0" lvl="0" indent="0" algn="l" defTabSz="933450">
            <a:lnSpc>
              <a:spcPct val="90000"/>
            </a:lnSpc>
            <a:spcBef>
              <a:spcPct val="0"/>
            </a:spcBef>
            <a:spcAft>
              <a:spcPct val="35000"/>
            </a:spcAft>
            <a:buNone/>
          </a:pPr>
          <a:r>
            <a:rPr lang="en-US" sz="2100" kern="1200"/>
            <a:t>Compute</a:t>
          </a:r>
        </a:p>
      </dsp:txBody>
      <dsp:txXfrm>
        <a:off x="350086" y="37511"/>
        <a:ext cx="4417014" cy="559396"/>
      </dsp:txXfrm>
    </dsp:sp>
    <dsp:sp modelId="{633D8B32-131F-421A-9390-E89AE302D279}">
      <dsp:nvSpPr>
        <dsp:cNvPr id="0" name=""/>
        <dsp:cNvSpPr/>
      </dsp:nvSpPr>
      <dsp:spPr>
        <a:xfrm>
          <a:off x="0" y="2989670"/>
          <a:ext cx="6396484" cy="2579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6438" tIns="437388" rIns="49643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Compute the probability of likelihood of evidences that goes in the numerator</a:t>
          </a:r>
        </a:p>
        <a:p>
          <a:pPr marL="457200" lvl="2" indent="-228600" algn="l" defTabSz="933450">
            <a:lnSpc>
              <a:spcPct val="90000"/>
            </a:lnSpc>
            <a:spcBef>
              <a:spcPct val="0"/>
            </a:spcBef>
            <a:spcAft>
              <a:spcPct val="15000"/>
            </a:spcAft>
            <a:buChar char="•"/>
          </a:pPr>
          <a:r>
            <a:rPr lang="en-US" sz="2100" kern="1200"/>
            <a:t>Probability of Likelihood for Banana</a:t>
          </a:r>
        </a:p>
        <a:p>
          <a:pPr marL="457200" lvl="2" indent="-228600" algn="l" defTabSz="933450">
            <a:lnSpc>
              <a:spcPct val="90000"/>
            </a:lnSpc>
            <a:spcBef>
              <a:spcPct val="0"/>
            </a:spcBef>
            <a:spcAft>
              <a:spcPct val="15000"/>
            </a:spcAft>
            <a:buChar char="•"/>
          </a:pPr>
          <a:r>
            <a:rPr lang="en-US" sz="2100" kern="1200"/>
            <a:t>P(x1=Long | Y=Banana) = 400 / 500 = 0.80</a:t>
          </a:r>
        </a:p>
        <a:p>
          <a:pPr marL="457200" lvl="2" indent="-228600" algn="l" defTabSz="933450">
            <a:lnSpc>
              <a:spcPct val="90000"/>
            </a:lnSpc>
            <a:spcBef>
              <a:spcPct val="0"/>
            </a:spcBef>
            <a:spcAft>
              <a:spcPct val="15000"/>
            </a:spcAft>
            <a:buChar char="•"/>
          </a:pPr>
          <a:r>
            <a:rPr lang="en-US" sz="2100" kern="1200"/>
            <a:t>P(x2=Sweet | Y=Banana) = 350 / 500 = 0.70</a:t>
          </a:r>
        </a:p>
        <a:p>
          <a:pPr marL="457200" lvl="2" indent="-228600" algn="l" defTabSz="933450">
            <a:lnSpc>
              <a:spcPct val="90000"/>
            </a:lnSpc>
            <a:spcBef>
              <a:spcPct val="0"/>
            </a:spcBef>
            <a:spcAft>
              <a:spcPct val="15000"/>
            </a:spcAft>
            <a:buChar char="•"/>
          </a:pPr>
          <a:r>
            <a:rPr lang="en-US" sz="2100" kern="1200"/>
            <a:t>P(x3=Yellow | Y=Banana) = 450 / 500 = 0.90</a:t>
          </a:r>
        </a:p>
      </dsp:txBody>
      <dsp:txXfrm>
        <a:off x="0" y="2989670"/>
        <a:ext cx="6396484" cy="2579850"/>
      </dsp:txXfrm>
    </dsp:sp>
    <dsp:sp modelId="{5C10E0C0-B180-45D2-86E1-439922C1B4E8}">
      <dsp:nvSpPr>
        <dsp:cNvPr id="0" name=""/>
        <dsp:cNvSpPr/>
      </dsp:nvSpPr>
      <dsp:spPr>
        <a:xfrm>
          <a:off x="319824" y="2679710"/>
          <a:ext cx="4477538"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240" tIns="0" rIns="169240" bIns="0" numCol="1" spcCol="1270" anchor="ctr" anchorCtr="0">
          <a:noAutofit/>
        </a:bodyPr>
        <a:lstStyle/>
        <a:p>
          <a:pPr marL="0" lvl="0" indent="0" algn="l" defTabSz="933450">
            <a:lnSpc>
              <a:spcPct val="90000"/>
            </a:lnSpc>
            <a:spcBef>
              <a:spcPct val="0"/>
            </a:spcBef>
            <a:spcAft>
              <a:spcPct val="35000"/>
            </a:spcAft>
            <a:buNone/>
          </a:pPr>
          <a:r>
            <a:rPr lang="en-US" sz="2100" kern="1200"/>
            <a:t>Compute</a:t>
          </a:r>
        </a:p>
      </dsp:txBody>
      <dsp:txXfrm>
        <a:off x="350086" y="2709972"/>
        <a:ext cx="4417014"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DB084-468A-439B-98C8-F890293922B9}">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BC0F7F-CA61-463C-9DF6-FC43250EA0E9}">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Bayesian learning uses Bayes' theorem to determine the conditional probability of a hypotheses given some evidence or observations</a:t>
          </a:r>
        </a:p>
      </dsp:txBody>
      <dsp:txXfrm>
        <a:off x="608661" y="692298"/>
        <a:ext cx="4508047" cy="2799040"/>
      </dsp:txXfrm>
    </dsp:sp>
    <dsp:sp modelId="{22E81C74-7CCC-4997-B39A-CA80D92FC381}">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55F4ED-F5B5-4639-830B-6FBFCE118420}">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rtl="0">
            <a:lnSpc>
              <a:spcPct val="90000"/>
            </a:lnSpc>
            <a:spcBef>
              <a:spcPct val="0"/>
            </a:spcBef>
            <a:spcAft>
              <a:spcPct val="35000"/>
            </a:spcAft>
            <a:buNone/>
          </a:pPr>
          <a:r>
            <a:rPr lang="en-US" sz="2900" kern="1200"/>
            <a:t>Naive Bayes learning refers to the construction of a Bayesian probabilistic model that assigns a posterior class probability to an instance: P(Y = yj | X = xi).</a:t>
          </a:r>
          <a:endParaRPr lang="en-US" sz="2900" kern="1200">
            <a:latin typeface="Calibri Light" panose="020F0302020204030204"/>
          </a:endParaRPr>
        </a:p>
      </dsp:txBody>
      <dsp:txXfrm>
        <a:off x="6331365" y="692298"/>
        <a:ext cx="4508047" cy="2799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5FC8E-0AB4-4777-810A-856C1F58BD0A}">
      <dsp:nvSpPr>
        <dsp:cNvPr id="0" name=""/>
        <dsp:cNvSpPr/>
      </dsp:nvSpPr>
      <dsp:spPr>
        <a:xfrm>
          <a:off x="2614981" y="709129"/>
          <a:ext cx="546965" cy="91440"/>
        </a:xfrm>
        <a:custGeom>
          <a:avLst/>
          <a:gdLst/>
          <a:ahLst/>
          <a:cxnLst/>
          <a:rect l="0" t="0" r="0" b="0"/>
          <a:pathLst>
            <a:path>
              <a:moveTo>
                <a:pt x="0" y="45720"/>
              </a:moveTo>
              <a:lnTo>
                <a:pt x="54696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751961"/>
        <a:ext cx="28878" cy="5775"/>
      </dsp:txXfrm>
    </dsp:sp>
    <dsp:sp modelId="{284417E4-E95E-41F6-86C9-C7DC0176473E}">
      <dsp:nvSpPr>
        <dsp:cNvPr id="0" name=""/>
        <dsp:cNvSpPr/>
      </dsp:nvSpPr>
      <dsp:spPr>
        <a:xfrm>
          <a:off x="105624" y="1502"/>
          <a:ext cx="2511156" cy="15066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933450">
            <a:lnSpc>
              <a:spcPct val="90000"/>
            </a:lnSpc>
            <a:spcBef>
              <a:spcPct val="0"/>
            </a:spcBef>
            <a:spcAft>
              <a:spcPct val="35000"/>
            </a:spcAft>
            <a:buNone/>
          </a:pPr>
          <a:r>
            <a:rPr lang="en-US" sz="2100" kern="1200"/>
            <a:t>Bayesian Classifiers</a:t>
          </a:r>
        </a:p>
      </dsp:txBody>
      <dsp:txXfrm>
        <a:off x="105624" y="1502"/>
        <a:ext cx="2511156" cy="1506693"/>
      </dsp:txXfrm>
    </dsp:sp>
    <dsp:sp modelId="{E50C1190-0A4A-4EE2-AE34-44E492224C2F}">
      <dsp:nvSpPr>
        <dsp:cNvPr id="0" name=""/>
        <dsp:cNvSpPr/>
      </dsp:nvSpPr>
      <dsp:spPr>
        <a:xfrm>
          <a:off x="1361202" y="1506396"/>
          <a:ext cx="3088722" cy="546965"/>
        </a:xfrm>
        <a:custGeom>
          <a:avLst/>
          <a:gdLst/>
          <a:ahLst/>
          <a:cxnLst/>
          <a:rect l="0" t="0" r="0" b="0"/>
          <a:pathLst>
            <a:path>
              <a:moveTo>
                <a:pt x="3088722" y="0"/>
              </a:moveTo>
              <a:lnTo>
                <a:pt x="3088722" y="290582"/>
              </a:lnTo>
              <a:lnTo>
                <a:pt x="0" y="290582"/>
              </a:lnTo>
              <a:lnTo>
                <a:pt x="0" y="546965"/>
              </a:lnTo>
            </a:path>
          </a:pathLst>
        </a:custGeom>
        <a:noFill/>
        <a:ln w="6350" cap="flat" cmpd="sng" algn="ctr">
          <a:solidFill>
            <a:schemeClr val="accent5">
              <a:hueOff val="-1689636"/>
              <a:satOff val="-4355"/>
              <a:lumOff val="-2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1776991"/>
        <a:ext cx="157112" cy="5775"/>
      </dsp:txXfrm>
    </dsp:sp>
    <dsp:sp modelId="{39E23144-FD87-4A2F-984F-691A3125B0F8}">
      <dsp:nvSpPr>
        <dsp:cNvPr id="0" name=""/>
        <dsp:cNvSpPr/>
      </dsp:nvSpPr>
      <dsp:spPr>
        <a:xfrm>
          <a:off x="3194346" y="1502"/>
          <a:ext cx="2511156" cy="1506693"/>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933450">
            <a:lnSpc>
              <a:spcPct val="90000"/>
            </a:lnSpc>
            <a:spcBef>
              <a:spcPct val="0"/>
            </a:spcBef>
            <a:spcAft>
              <a:spcPct val="35000"/>
            </a:spcAft>
            <a:buNone/>
          </a:pPr>
          <a:r>
            <a:rPr lang="en-US" sz="2100" kern="1200"/>
            <a:t>Consider each attribute and class label as random variables</a:t>
          </a:r>
        </a:p>
      </dsp:txBody>
      <dsp:txXfrm>
        <a:off x="3194346" y="1502"/>
        <a:ext cx="2511156" cy="1506693"/>
      </dsp:txXfrm>
    </dsp:sp>
    <dsp:sp modelId="{CF04E9AD-9846-4ABC-B35C-B8F0CFA6E375}">
      <dsp:nvSpPr>
        <dsp:cNvPr id="0" name=""/>
        <dsp:cNvSpPr/>
      </dsp:nvSpPr>
      <dsp:spPr>
        <a:xfrm>
          <a:off x="2614981" y="2793389"/>
          <a:ext cx="546965" cy="91440"/>
        </a:xfrm>
        <a:custGeom>
          <a:avLst/>
          <a:gdLst/>
          <a:ahLst/>
          <a:cxnLst/>
          <a:rect l="0" t="0" r="0" b="0"/>
          <a:pathLst>
            <a:path>
              <a:moveTo>
                <a:pt x="0" y="45720"/>
              </a:moveTo>
              <a:lnTo>
                <a:pt x="546965" y="45720"/>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2836221"/>
        <a:ext cx="28878" cy="5775"/>
      </dsp:txXfrm>
    </dsp:sp>
    <dsp:sp modelId="{052F6B11-C0F5-4B61-8238-C964254FE889}">
      <dsp:nvSpPr>
        <dsp:cNvPr id="0" name=""/>
        <dsp:cNvSpPr/>
      </dsp:nvSpPr>
      <dsp:spPr>
        <a:xfrm>
          <a:off x="105624" y="2085762"/>
          <a:ext cx="2511156" cy="1506693"/>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933450">
            <a:lnSpc>
              <a:spcPct val="90000"/>
            </a:lnSpc>
            <a:spcBef>
              <a:spcPct val="0"/>
            </a:spcBef>
            <a:spcAft>
              <a:spcPct val="35000"/>
            </a:spcAft>
            <a:buNone/>
          </a:pPr>
          <a:r>
            <a:rPr lang="en-US" sz="2100" kern="1200"/>
            <a:t>Given a record with attributes (A1, A2,...,An)</a:t>
          </a:r>
        </a:p>
      </dsp:txBody>
      <dsp:txXfrm>
        <a:off x="105624" y="2085762"/>
        <a:ext cx="2511156" cy="1506693"/>
      </dsp:txXfrm>
    </dsp:sp>
    <dsp:sp modelId="{B8EEABB6-47A6-4D47-8A1E-8B0B7D863B51}">
      <dsp:nvSpPr>
        <dsp:cNvPr id="0" name=""/>
        <dsp:cNvSpPr/>
      </dsp:nvSpPr>
      <dsp:spPr>
        <a:xfrm>
          <a:off x="1361202" y="3590656"/>
          <a:ext cx="3088722" cy="546965"/>
        </a:xfrm>
        <a:custGeom>
          <a:avLst/>
          <a:gdLst/>
          <a:ahLst/>
          <a:cxnLst/>
          <a:rect l="0" t="0" r="0" b="0"/>
          <a:pathLst>
            <a:path>
              <a:moveTo>
                <a:pt x="3088722" y="0"/>
              </a:moveTo>
              <a:lnTo>
                <a:pt x="3088722" y="290582"/>
              </a:lnTo>
              <a:lnTo>
                <a:pt x="0" y="290582"/>
              </a:lnTo>
              <a:lnTo>
                <a:pt x="0" y="546965"/>
              </a:lnTo>
            </a:path>
          </a:pathLst>
        </a:custGeom>
        <a:noFill/>
        <a:ln w="6350" cap="flat" cmpd="sng" algn="ctr">
          <a:solidFill>
            <a:schemeClr val="accent5">
              <a:hueOff val="-5068907"/>
              <a:satOff val="-13064"/>
              <a:lumOff val="-88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3861251"/>
        <a:ext cx="157112" cy="5775"/>
      </dsp:txXfrm>
    </dsp:sp>
    <dsp:sp modelId="{D8C7B989-C4E3-42A7-959C-7519168A477A}">
      <dsp:nvSpPr>
        <dsp:cNvPr id="0" name=""/>
        <dsp:cNvSpPr/>
      </dsp:nvSpPr>
      <dsp:spPr>
        <a:xfrm>
          <a:off x="3194346" y="2085762"/>
          <a:ext cx="2511156" cy="1506693"/>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933450">
            <a:lnSpc>
              <a:spcPct val="90000"/>
            </a:lnSpc>
            <a:spcBef>
              <a:spcPct val="0"/>
            </a:spcBef>
            <a:spcAft>
              <a:spcPct val="35000"/>
            </a:spcAft>
            <a:buNone/>
          </a:pPr>
          <a:r>
            <a:rPr lang="en-US" sz="2100" kern="1200"/>
            <a:t>Goal is to predict class C</a:t>
          </a:r>
        </a:p>
      </dsp:txBody>
      <dsp:txXfrm>
        <a:off x="3194346" y="2085762"/>
        <a:ext cx="2511156" cy="1506693"/>
      </dsp:txXfrm>
    </dsp:sp>
    <dsp:sp modelId="{3FE14CEA-F509-4977-BD5C-192F44934DD1}">
      <dsp:nvSpPr>
        <dsp:cNvPr id="0" name=""/>
        <dsp:cNvSpPr/>
      </dsp:nvSpPr>
      <dsp:spPr>
        <a:xfrm>
          <a:off x="2614981" y="4877649"/>
          <a:ext cx="546965" cy="91440"/>
        </a:xfrm>
        <a:custGeom>
          <a:avLst/>
          <a:gdLst/>
          <a:ahLst/>
          <a:cxnLst/>
          <a:rect l="0" t="0" r="0" b="0"/>
          <a:pathLst>
            <a:path>
              <a:moveTo>
                <a:pt x="0" y="45720"/>
              </a:moveTo>
              <a:lnTo>
                <a:pt x="546965"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4920481"/>
        <a:ext cx="28878" cy="5775"/>
      </dsp:txXfrm>
    </dsp:sp>
    <dsp:sp modelId="{ACA69420-69BE-4D81-80C8-D21A3F6B42B3}">
      <dsp:nvSpPr>
        <dsp:cNvPr id="0" name=""/>
        <dsp:cNvSpPr/>
      </dsp:nvSpPr>
      <dsp:spPr>
        <a:xfrm>
          <a:off x="105624" y="4170022"/>
          <a:ext cx="2511156" cy="1506693"/>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933450">
            <a:lnSpc>
              <a:spcPct val="90000"/>
            </a:lnSpc>
            <a:spcBef>
              <a:spcPct val="0"/>
            </a:spcBef>
            <a:spcAft>
              <a:spcPct val="35000"/>
            </a:spcAft>
            <a:buNone/>
          </a:pPr>
          <a:r>
            <a:rPr lang="en-US" sz="2100" kern="1200"/>
            <a:t>Specifically, we want to find the value of C that maximizes P(C| A1, A2,...,An )</a:t>
          </a:r>
        </a:p>
      </dsp:txBody>
      <dsp:txXfrm>
        <a:off x="105624" y="4170022"/>
        <a:ext cx="2511156" cy="1506693"/>
      </dsp:txXfrm>
    </dsp:sp>
    <dsp:sp modelId="{A75EFB77-5526-4689-8FA9-AB8D0DA044F5}">
      <dsp:nvSpPr>
        <dsp:cNvPr id="0" name=""/>
        <dsp:cNvSpPr/>
      </dsp:nvSpPr>
      <dsp:spPr>
        <a:xfrm>
          <a:off x="3194346" y="4170022"/>
          <a:ext cx="2511156" cy="150669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933450">
            <a:lnSpc>
              <a:spcPct val="90000"/>
            </a:lnSpc>
            <a:spcBef>
              <a:spcPct val="0"/>
            </a:spcBef>
            <a:spcAft>
              <a:spcPct val="35000"/>
            </a:spcAft>
            <a:buNone/>
          </a:pPr>
          <a:r>
            <a:rPr lang="en-US" sz="2100" kern="1200"/>
            <a:t>Can we estimate P(C| A1, A2,...,An ) directly from data?</a:t>
          </a:r>
        </a:p>
      </dsp:txBody>
      <dsp:txXfrm>
        <a:off x="3194346" y="4170022"/>
        <a:ext cx="2511156" cy="15066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F75C9-ACED-4067-AC4A-A08C94035931}">
      <dsp:nvSpPr>
        <dsp:cNvPr id="0" name=""/>
        <dsp:cNvSpPr/>
      </dsp:nvSpPr>
      <dsp:spPr>
        <a:xfrm>
          <a:off x="0" y="3848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Approach:</a:t>
          </a:r>
        </a:p>
      </dsp:txBody>
      <dsp:txXfrm>
        <a:off x="31613" y="70097"/>
        <a:ext cx="10452374" cy="584369"/>
      </dsp:txXfrm>
    </dsp:sp>
    <dsp:sp modelId="{402CE454-193D-4819-81E3-1852F0B73F24}">
      <dsp:nvSpPr>
        <dsp:cNvPr id="0" name=""/>
        <dsp:cNvSpPr/>
      </dsp:nvSpPr>
      <dsp:spPr>
        <a:xfrm>
          <a:off x="0" y="763839"/>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compute the posterior probability P(C | A1, A2, ..., An) for all</a:t>
          </a:r>
        </a:p>
      </dsp:txBody>
      <dsp:txXfrm>
        <a:off x="31613" y="795452"/>
        <a:ext cx="10452374" cy="584369"/>
      </dsp:txXfrm>
    </dsp:sp>
    <dsp:sp modelId="{AFE086E0-D3F2-44C3-84A0-A52E84D005DB}">
      <dsp:nvSpPr>
        <dsp:cNvPr id="0" name=""/>
        <dsp:cNvSpPr/>
      </dsp:nvSpPr>
      <dsp:spPr>
        <a:xfrm>
          <a:off x="0" y="148919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values of C using the Bayes theorem</a:t>
          </a:r>
        </a:p>
      </dsp:txBody>
      <dsp:txXfrm>
        <a:off x="31613" y="1520807"/>
        <a:ext cx="10452374" cy="584369"/>
      </dsp:txXfrm>
    </dsp:sp>
    <dsp:sp modelId="{D515BBBA-FD9D-461D-899C-049C87166B11}">
      <dsp:nvSpPr>
        <dsp:cNvPr id="0" name=""/>
        <dsp:cNvSpPr/>
      </dsp:nvSpPr>
      <dsp:spPr>
        <a:xfrm>
          <a:off x="0" y="2214549"/>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Choose value of C that maximizes(C | A1, A2, ..., An)</a:t>
          </a:r>
        </a:p>
      </dsp:txBody>
      <dsp:txXfrm>
        <a:off x="31613" y="2246162"/>
        <a:ext cx="10452374" cy="584369"/>
      </dsp:txXfrm>
    </dsp:sp>
    <dsp:sp modelId="{626F4C09-ECB1-458B-A9B0-786A090A6206}">
      <dsp:nvSpPr>
        <dsp:cNvPr id="0" name=""/>
        <dsp:cNvSpPr/>
      </dsp:nvSpPr>
      <dsp:spPr>
        <a:xfrm>
          <a:off x="0" y="293990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Equivalent to choosing value of C that maximizes(A1, A2, ..., An|C) P(C)</a:t>
          </a:r>
        </a:p>
      </dsp:txBody>
      <dsp:txXfrm>
        <a:off x="31613" y="2971517"/>
        <a:ext cx="10452374" cy="584369"/>
      </dsp:txXfrm>
    </dsp:sp>
    <dsp:sp modelId="{E9518C31-125B-4229-8668-DB67732A09C7}">
      <dsp:nvSpPr>
        <dsp:cNvPr id="0" name=""/>
        <dsp:cNvSpPr/>
      </dsp:nvSpPr>
      <dsp:spPr>
        <a:xfrm>
          <a:off x="0" y="3665259"/>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How to estimate P(A1, A2, ..., An | C )?</a:t>
          </a:r>
        </a:p>
      </dsp:txBody>
      <dsp:txXfrm>
        <a:off x="31613" y="3696872"/>
        <a:ext cx="10452374" cy="5843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7742E-EFAF-40AF-88B5-40478C5094CC}">
      <dsp:nvSpPr>
        <dsp:cNvPr id="0" name=""/>
        <dsp:cNvSpPr/>
      </dsp:nvSpPr>
      <dsp:spPr>
        <a:xfrm>
          <a:off x="0" y="239719"/>
          <a:ext cx="6666833" cy="24570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 the classification of spam, the main source of concern is the classification of e-mail and unwanted threats. So today, most researchers are working in this area to find the best classifier to detect spam. Therefore, you need a filter with great precision to filter out spam mails or spam mails. This article, focused on finding the spam classification using Naïve bayes classifier .</a:t>
          </a:r>
        </a:p>
      </dsp:txBody>
      <dsp:txXfrm>
        <a:off x="119941" y="359660"/>
        <a:ext cx="6426951" cy="2217118"/>
      </dsp:txXfrm>
    </dsp:sp>
    <dsp:sp modelId="{E6CD6AA5-8A5E-4D44-9475-87A929DC4485}">
      <dsp:nvSpPr>
        <dsp:cNvPr id="0" name=""/>
        <dsp:cNvSpPr/>
      </dsp:nvSpPr>
      <dsp:spPr>
        <a:xfrm>
          <a:off x="0" y="2757200"/>
          <a:ext cx="6666833" cy="24570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Naïve Bayes Classifier  extract the word using the word count algorithm. The error rate is very low when we use the Bayesian Naïve Classifier. It can be said that Naïve Bayesian Classifier produces a better result than Support Vector Machine</a:t>
          </a:r>
        </a:p>
      </dsp:txBody>
      <dsp:txXfrm>
        <a:off x="119941" y="2877141"/>
        <a:ext cx="6426951" cy="22171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7FC83-207B-416F-854C-351629F99FCC}">
      <dsp:nvSpPr>
        <dsp:cNvPr id="0" name=""/>
        <dsp:cNvSpPr/>
      </dsp:nvSpPr>
      <dsp:spPr>
        <a:xfrm>
          <a:off x="4792" y="520763"/>
          <a:ext cx="2095284" cy="125717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2">
                  <a:lumMod val="75000"/>
                </a:schemeClr>
              </a:solidFill>
              <a:latin typeface="Arial Black"/>
            </a:rPr>
            <a:t>Select the email </a:t>
          </a:r>
        </a:p>
      </dsp:txBody>
      <dsp:txXfrm>
        <a:off x="41613" y="557584"/>
        <a:ext cx="2021642" cy="1183528"/>
      </dsp:txXfrm>
    </dsp:sp>
    <dsp:sp modelId="{EB0A0A1D-A0B4-45ED-BF5D-3DD00B3B211A}">
      <dsp:nvSpPr>
        <dsp:cNvPr id="0" name=""/>
        <dsp:cNvSpPr/>
      </dsp:nvSpPr>
      <dsp:spPr>
        <a:xfrm>
          <a:off x="2284462" y="889533"/>
          <a:ext cx="444200" cy="51963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284462" y="993459"/>
        <a:ext cx="310940" cy="311778"/>
      </dsp:txXfrm>
    </dsp:sp>
    <dsp:sp modelId="{8D66994B-4531-471B-9F04-24DF2CE2A598}">
      <dsp:nvSpPr>
        <dsp:cNvPr id="0" name=""/>
        <dsp:cNvSpPr/>
      </dsp:nvSpPr>
      <dsp:spPr>
        <a:xfrm>
          <a:off x="2938191" y="520763"/>
          <a:ext cx="2095284" cy="125717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2">
                  <a:lumMod val="75000"/>
                </a:schemeClr>
              </a:solidFill>
              <a:latin typeface="Arial Black"/>
            </a:rPr>
            <a:t>Extract features with help of tokenization and word count algorithm. </a:t>
          </a:r>
        </a:p>
      </dsp:txBody>
      <dsp:txXfrm>
        <a:off x="2975012" y="557584"/>
        <a:ext cx="2021642" cy="1183528"/>
      </dsp:txXfrm>
    </dsp:sp>
    <dsp:sp modelId="{5F25D2E1-B4BF-4209-AE0F-F8E29A6CC3DB}">
      <dsp:nvSpPr>
        <dsp:cNvPr id="0" name=""/>
        <dsp:cNvSpPr/>
      </dsp:nvSpPr>
      <dsp:spPr>
        <a:xfrm>
          <a:off x="5217861" y="889533"/>
          <a:ext cx="444200" cy="51963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217861" y="993459"/>
        <a:ext cx="310940" cy="311778"/>
      </dsp:txXfrm>
    </dsp:sp>
    <dsp:sp modelId="{64F0C193-D1A1-4E25-AD2E-FCF879EF0036}">
      <dsp:nvSpPr>
        <dsp:cNvPr id="0" name=""/>
        <dsp:cNvSpPr/>
      </dsp:nvSpPr>
      <dsp:spPr>
        <a:xfrm>
          <a:off x="5871589" y="520763"/>
          <a:ext cx="2095284" cy="125717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2">
                  <a:lumMod val="75000"/>
                </a:schemeClr>
              </a:solidFill>
              <a:latin typeface="Arial Black"/>
            </a:rPr>
            <a:t>Training the dataset with the help of Naive Bayesian Classifier.</a:t>
          </a:r>
        </a:p>
      </dsp:txBody>
      <dsp:txXfrm>
        <a:off x="5908410" y="557584"/>
        <a:ext cx="2021642" cy="1183528"/>
      </dsp:txXfrm>
    </dsp:sp>
    <dsp:sp modelId="{0C17F129-0824-4AC2-826B-32C5B7C05B4E}">
      <dsp:nvSpPr>
        <dsp:cNvPr id="0" name=""/>
        <dsp:cNvSpPr/>
      </dsp:nvSpPr>
      <dsp:spPr>
        <a:xfrm>
          <a:off x="8151259" y="889533"/>
          <a:ext cx="444200" cy="51963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8151259" y="993459"/>
        <a:ext cx="310940" cy="311778"/>
      </dsp:txXfrm>
    </dsp:sp>
    <dsp:sp modelId="{99A0E059-6629-42BF-8FC1-FA9EE2E037D6}">
      <dsp:nvSpPr>
        <dsp:cNvPr id="0" name=""/>
        <dsp:cNvSpPr/>
      </dsp:nvSpPr>
      <dsp:spPr>
        <a:xfrm>
          <a:off x="8804988" y="520763"/>
          <a:ext cx="2095284" cy="125717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1" kern="1200" dirty="0">
              <a:solidFill>
                <a:schemeClr val="tx2">
                  <a:lumMod val="75000"/>
                </a:schemeClr>
              </a:solidFill>
              <a:latin typeface="Arial Black"/>
            </a:rPr>
            <a:t>Find the probability of spam and non-spam mails. </a:t>
          </a:r>
        </a:p>
      </dsp:txBody>
      <dsp:txXfrm>
        <a:off x="8841809" y="557584"/>
        <a:ext cx="2021642" cy="1183528"/>
      </dsp:txXfrm>
    </dsp:sp>
    <dsp:sp modelId="{B018475B-D0D1-411D-A4FB-6838187BCE5A}">
      <dsp:nvSpPr>
        <dsp:cNvPr id="0" name=""/>
        <dsp:cNvSpPr/>
      </dsp:nvSpPr>
      <dsp:spPr>
        <a:xfrm rot="5400000">
          <a:off x="9630531" y="1924603"/>
          <a:ext cx="444200" cy="51963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9696742" y="1962318"/>
        <a:ext cx="311778" cy="310940"/>
      </dsp:txXfrm>
    </dsp:sp>
    <dsp:sp modelId="{CD074BC1-6A49-40BF-A9DE-41562B5A21A0}">
      <dsp:nvSpPr>
        <dsp:cNvPr id="0" name=""/>
        <dsp:cNvSpPr/>
      </dsp:nvSpPr>
      <dsp:spPr>
        <a:xfrm>
          <a:off x="8804988" y="2616047"/>
          <a:ext cx="2095284" cy="125717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2">
                  <a:lumMod val="75000"/>
                </a:schemeClr>
              </a:solidFill>
              <a:latin typeface="Arial Black"/>
            </a:rPr>
            <a:t>Testing the dataset  then document are spam else the document are non-spam </a:t>
          </a:r>
        </a:p>
      </dsp:txBody>
      <dsp:txXfrm>
        <a:off x="8841809" y="2652868"/>
        <a:ext cx="2021642" cy="1183528"/>
      </dsp:txXfrm>
    </dsp:sp>
    <dsp:sp modelId="{98DB2F23-DA28-4FE7-A049-7ECA83FF6EE8}">
      <dsp:nvSpPr>
        <dsp:cNvPr id="0" name=""/>
        <dsp:cNvSpPr/>
      </dsp:nvSpPr>
      <dsp:spPr>
        <a:xfrm rot="10800000">
          <a:off x="8176403" y="2984818"/>
          <a:ext cx="444200" cy="51963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8309663" y="3088744"/>
        <a:ext cx="310940" cy="311778"/>
      </dsp:txXfrm>
    </dsp:sp>
    <dsp:sp modelId="{84697B50-EB9A-4553-B18A-DD9D1E0440CB}">
      <dsp:nvSpPr>
        <dsp:cNvPr id="0" name=""/>
        <dsp:cNvSpPr/>
      </dsp:nvSpPr>
      <dsp:spPr>
        <a:xfrm>
          <a:off x="5871589" y="2616047"/>
          <a:ext cx="2095284" cy="125717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2">
                  <a:lumMod val="75000"/>
                </a:schemeClr>
              </a:solidFill>
              <a:latin typeface="Arial Black"/>
            </a:rPr>
            <a:t>Classify the spam and non-spam mails.</a:t>
          </a:r>
        </a:p>
      </dsp:txBody>
      <dsp:txXfrm>
        <a:off x="5908410" y="2652868"/>
        <a:ext cx="2021642" cy="1183528"/>
      </dsp:txXfrm>
    </dsp:sp>
    <dsp:sp modelId="{01227550-8080-4AC1-B566-C487B511CF8F}">
      <dsp:nvSpPr>
        <dsp:cNvPr id="0" name=""/>
        <dsp:cNvSpPr/>
      </dsp:nvSpPr>
      <dsp:spPr>
        <a:xfrm rot="10800000">
          <a:off x="5243004" y="2984818"/>
          <a:ext cx="444200" cy="51963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5376264" y="3088744"/>
        <a:ext cx="310940" cy="311778"/>
      </dsp:txXfrm>
    </dsp:sp>
    <dsp:sp modelId="{39D7E440-0DE5-4537-A9BC-16B015249D68}">
      <dsp:nvSpPr>
        <dsp:cNvPr id="0" name=""/>
        <dsp:cNvSpPr/>
      </dsp:nvSpPr>
      <dsp:spPr>
        <a:xfrm>
          <a:off x="2938191" y="2616047"/>
          <a:ext cx="2095284" cy="125717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2">
                  <a:lumMod val="75000"/>
                </a:schemeClr>
              </a:solidFill>
              <a:latin typeface="Arial Black"/>
            </a:rPr>
            <a:t>Compute the error of the text data and calculate the word which is wrongly classified </a:t>
          </a:r>
        </a:p>
      </dsp:txBody>
      <dsp:txXfrm>
        <a:off x="2975012" y="2652868"/>
        <a:ext cx="2021642" cy="1183528"/>
      </dsp:txXfrm>
    </dsp:sp>
    <dsp:sp modelId="{AF7986A2-143E-4808-8219-75CBF5C3D99C}">
      <dsp:nvSpPr>
        <dsp:cNvPr id="0" name=""/>
        <dsp:cNvSpPr/>
      </dsp:nvSpPr>
      <dsp:spPr>
        <a:xfrm rot="10800000">
          <a:off x="2309605" y="2984818"/>
          <a:ext cx="444200" cy="51963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442865" y="3088744"/>
        <a:ext cx="310940" cy="311778"/>
      </dsp:txXfrm>
    </dsp:sp>
    <dsp:sp modelId="{49643641-2348-4DFC-98FE-3B781109B6B6}">
      <dsp:nvSpPr>
        <dsp:cNvPr id="0" name=""/>
        <dsp:cNvSpPr/>
      </dsp:nvSpPr>
      <dsp:spPr>
        <a:xfrm>
          <a:off x="4792" y="2616047"/>
          <a:ext cx="2095284" cy="125717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2">
                  <a:lumMod val="75000"/>
                </a:schemeClr>
              </a:solidFill>
              <a:latin typeface="Arial Black"/>
            </a:rPr>
            <a:t>Display the error rate of text data and calculate the fraction of wrongly classified word</a:t>
          </a:r>
        </a:p>
      </dsp:txBody>
      <dsp:txXfrm>
        <a:off x="41613" y="2652868"/>
        <a:ext cx="2021642" cy="11835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08EC0-5080-4AB0-9686-45A10F9FA052}">
      <dsp:nvSpPr>
        <dsp:cNvPr id="0" name=""/>
        <dsp:cNvSpPr/>
      </dsp:nvSpPr>
      <dsp:spPr>
        <a:xfrm>
          <a:off x="0" y="23164"/>
          <a:ext cx="6263640" cy="177145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naive Bayesian classifier classifies most of the word accurately.</a:t>
          </a:r>
        </a:p>
      </dsp:txBody>
      <dsp:txXfrm>
        <a:off x="86475" y="109639"/>
        <a:ext cx="6090690" cy="1598503"/>
      </dsp:txXfrm>
    </dsp:sp>
    <dsp:sp modelId="{D6E39714-8B3E-4A8C-8BC5-1653DA01AA9C}">
      <dsp:nvSpPr>
        <dsp:cNvPr id="0" name=""/>
        <dsp:cNvSpPr/>
      </dsp:nvSpPr>
      <dsp:spPr>
        <a:xfrm>
          <a:off x="0" y="1866617"/>
          <a:ext cx="6263640" cy="1771453"/>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When the number of data sets is increased, the Bayesian naive classifier produces a better result compared to the vector machine.</a:t>
          </a:r>
        </a:p>
      </dsp:txBody>
      <dsp:txXfrm>
        <a:off x="86475" y="1953092"/>
        <a:ext cx="6090690" cy="1598503"/>
      </dsp:txXfrm>
    </dsp:sp>
    <dsp:sp modelId="{D6D66A5D-0ECB-451C-A5E9-FB28BBA3262A}">
      <dsp:nvSpPr>
        <dsp:cNvPr id="0" name=""/>
        <dsp:cNvSpPr/>
      </dsp:nvSpPr>
      <dsp:spPr>
        <a:xfrm>
          <a:off x="0" y="3710070"/>
          <a:ext cx="6263640" cy="177145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Therefore a large dataset for training will produce a better accuracy of model</a:t>
          </a:r>
        </a:p>
      </dsp:txBody>
      <dsp:txXfrm>
        <a:off x="86475" y="3796545"/>
        <a:ext cx="6090690" cy="159850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bdosn.org/blog/unveiling-the-secret-through-machine-learning"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8" Type="http://schemas.openxmlformats.org/officeDocument/2006/relationships/package" Target="../embeddings/Microsoft_PowerPoint_Presentation.pptx"/><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15.wmf"/></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ijsdr.org/papers/IJSDR1906001.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517E6-731F-4E8F-9FC3-57499CC1D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024FDB6-ADEE-441F-BE33-7FBD2998E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578600" cy="6858003"/>
          </a:xfrm>
          <a:custGeom>
            <a:avLst/>
            <a:gdLst>
              <a:gd name="connsiteX0" fmla="*/ 3840831 w 6450535"/>
              <a:gd name="connsiteY0" fmla="*/ 0 h 6858003"/>
              <a:gd name="connsiteX1" fmla="*/ 0 w 6450535"/>
              <a:gd name="connsiteY1" fmla="*/ 0 h 6858003"/>
              <a:gd name="connsiteX2" fmla="*/ 0 w 6450535"/>
              <a:gd name="connsiteY2" fmla="*/ 6858002 h 6858003"/>
              <a:gd name="connsiteX3" fmla="*/ 222478 w 6450535"/>
              <a:gd name="connsiteY3" fmla="*/ 6858002 h 6858003"/>
              <a:gd name="connsiteX4" fmla="*/ 222478 w 6450535"/>
              <a:gd name="connsiteY4" fmla="*/ 6858003 h 6858003"/>
              <a:gd name="connsiteX5" fmla="*/ 6450535 w 6450535"/>
              <a:gd name="connsiteY5" fmla="*/ 6858003 h 6858003"/>
              <a:gd name="connsiteX6" fmla="*/ 6450535 w 6450535"/>
              <a:gd name="connsiteY6" fmla="*/ 1 h 6858003"/>
              <a:gd name="connsiteX7" fmla="*/ 3840836 w 6450535"/>
              <a:gd name="connsiteY7" fmla="*/ 1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50535" h="6858003">
                <a:moveTo>
                  <a:pt x="3840831" y="0"/>
                </a:moveTo>
                <a:lnTo>
                  <a:pt x="0" y="0"/>
                </a:lnTo>
                <a:lnTo>
                  <a:pt x="0" y="6858002"/>
                </a:lnTo>
                <a:lnTo>
                  <a:pt x="222478" y="6858002"/>
                </a:lnTo>
                <a:lnTo>
                  <a:pt x="222478" y="6858003"/>
                </a:lnTo>
                <a:lnTo>
                  <a:pt x="6450535" y="6858003"/>
                </a:lnTo>
                <a:lnTo>
                  <a:pt x="6450535" y="1"/>
                </a:lnTo>
                <a:lnTo>
                  <a:pt x="3840836"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Arc 13">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2974408" y="70086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43467" y="795509"/>
            <a:ext cx="5271106" cy="1643698"/>
          </a:xfrm>
        </p:spPr>
        <p:txBody>
          <a:bodyPr>
            <a:normAutofit fontScale="90000"/>
          </a:bodyPr>
          <a:lstStyle/>
          <a:p>
            <a:r>
              <a:rPr lang="en-US" b="1" dirty="0">
                <a:latin typeface="Book Antiqua"/>
                <a:cs typeface="Calibri Light"/>
              </a:rPr>
              <a:t>Machine Learning </a:t>
            </a:r>
            <a:endParaRPr lang="en-US" dirty="0"/>
          </a:p>
        </p:txBody>
      </p:sp>
      <p:sp>
        <p:nvSpPr>
          <p:cNvPr id="16" name="Oval 15">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5486807"/>
            <a:ext cx="491961" cy="4919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643467" y="2495563"/>
            <a:ext cx="5271106" cy="3483205"/>
          </a:xfrm>
        </p:spPr>
        <p:txBody>
          <a:bodyPr vert="horz" lIns="91440" tIns="45720" rIns="91440" bIns="45720" rtlCol="0" anchor="t">
            <a:normAutofit/>
          </a:bodyPr>
          <a:lstStyle/>
          <a:p>
            <a:pPr algn="l"/>
            <a:endParaRPr lang="en-US" sz="4000" b="1" dirty="0">
              <a:solidFill>
                <a:srgbClr val="0070C0"/>
              </a:solidFill>
              <a:ea typeface="+mn-lt"/>
              <a:cs typeface="+mn-lt"/>
            </a:endParaRPr>
          </a:p>
          <a:p>
            <a:r>
              <a:rPr lang="en-US" sz="4000" b="1" dirty="0">
                <a:solidFill>
                  <a:srgbClr val="002060"/>
                </a:solidFill>
                <a:ea typeface="+mn-lt"/>
                <a:cs typeface="+mn-lt"/>
              </a:rPr>
              <a:t>Naïve Bayes &amp; Bayesian Learning </a:t>
            </a:r>
            <a:endParaRPr lang="en-US" b="1" dirty="0">
              <a:solidFill>
                <a:srgbClr val="002060"/>
              </a:solidFill>
              <a:cs typeface="Calibri" panose="020F0502020204030204"/>
            </a:endParaRPr>
          </a:p>
          <a:p>
            <a:pPr algn="l"/>
            <a:endParaRPr lang="en-US" sz="3200" dirty="0">
              <a:solidFill>
                <a:srgbClr val="FFFFFF"/>
              </a:solidFill>
              <a:cs typeface="Calibri" panose="020F0502020204030204"/>
            </a:endParaRPr>
          </a:p>
          <a:p>
            <a:pPr algn="r"/>
            <a:endParaRPr lang="en-US" dirty="0">
              <a:solidFill>
                <a:srgbClr val="FFFFFF"/>
              </a:solidFill>
              <a:cs typeface="Calibri" panose="020F0502020204030204"/>
            </a:endParaRPr>
          </a:p>
          <a:p>
            <a:r>
              <a:rPr lang="en-US" sz="3200" dirty="0">
                <a:cs typeface="Calibri" panose="020F0502020204030204"/>
              </a:rPr>
              <a:t>  </a:t>
            </a:r>
            <a:r>
              <a:rPr lang="en-US" sz="3200" b="1" dirty="0">
                <a:cs typeface="Calibri" panose="020F0502020204030204"/>
              </a:rPr>
              <a:t> </a:t>
            </a:r>
            <a:endParaRPr lang="en-US" sz="2800" b="1" dirty="0">
              <a:solidFill>
                <a:srgbClr val="000000"/>
              </a:solidFill>
              <a:cs typeface="Calibri"/>
            </a:endParaRPr>
          </a:p>
        </p:txBody>
      </p:sp>
      <p:pic>
        <p:nvPicPr>
          <p:cNvPr id="4" name="Picture 4">
            <a:extLst>
              <a:ext uri="{FF2B5EF4-FFF2-40B4-BE49-F238E27FC236}">
                <a16:creationId xmlns:a16="http://schemas.microsoft.com/office/drawing/2014/main" id="{5A2B8C64-FE85-41CB-ABE3-56B0F0E1D791}"/>
              </a:ext>
            </a:extLst>
          </p:cNvPr>
          <p:cNvPicPr>
            <a:picLocks noChangeAspect="1"/>
          </p:cNvPicPr>
          <p:nvPr/>
        </p:nvPicPr>
        <p:blipFill>
          <a:blip r:embed="rId2"/>
          <a:stretch>
            <a:fillRect/>
          </a:stretch>
        </p:blipFill>
        <p:spPr>
          <a:xfrm>
            <a:off x="6781492" y="127802"/>
            <a:ext cx="5096871" cy="2317463"/>
          </a:xfrm>
          <a:custGeom>
            <a:avLst/>
            <a:gdLst/>
            <a:ahLst/>
            <a:cxnLst/>
            <a:rect l="l" t="t" r="r" b="b"/>
            <a:pathLst>
              <a:path w="5096871" h="3143436">
                <a:moveTo>
                  <a:pt x="75600" y="0"/>
                </a:moveTo>
                <a:lnTo>
                  <a:pt x="5021271" y="0"/>
                </a:lnTo>
                <a:cubicBezTo>
                  <a:pt x="5063024" y="0"/>
                  <a:pt x="5096871" y="33847"/>
                  <a:pt x="5096871" y="75600"/>
                </a:cubicBezTo>
                <a:lnTo>
                  <a:pt x="5096871" y="3067836"/>
                </a:lnTo>
                <a:cubicBezTo>
                  <a:pt x="5096871" y="3109589"/>
                  <a:pt x="5063024" y="3143436"/>
                  <a:pt x="5021271" y="3143436"/>
                </a:cubicBezTo>
                <a:lnTo>
                  <a:pt x="75600" y="3143436"/>
                </a:lnTo>
                <a:cubicBezTo>
                  <a:pt x="33847" y="3143436"/>
                  <a:pt x="0" y="3109589"/>
                  <a:pt x="0" y="3067836"/>
                </a:cubicBezTo>
                <a:lnTo>
                  <a:pt x="0" y="75600"/>
                </a:lnTo>
                <a:cubicBezTo>
                  <a:pt x="0" y="33847"/>
                  <a:pt x="33847" y="0"/>
                  <a:pt x="75600" y="0"/>
                </a:cubicBezTo>
                <a:close/>
              </a:path>
            </a:pathLst>
          </a:custGeom>
        </p:spPr>
      </p:pic>
      <p:pic>
        <p:nvPicPr>
          <p:cNvPr id="9" name="Picture 10">
            <a:extLst>
              <a:ext uri="{FF2B5EF4-FFF2-40B4-BE49-F238E27FC236}">
                <a16:creationId xmlns:a16="http://schemas.microsoft.com/office/drawing/2014/main" id="{1151FAD1-E09E-4ECF-9A0F-339FAAC3F8D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581776" y="2637473"/>
            <a:ext cx="5612605" cy="4095272"/>
          </a:xfrm>
          <a:prstGeom prst="rect">
            <a:avLst/>
          </a:prstGeom>
        </p:spPr>
      </p:pic>
      <p:sp>
        <p:nvSpPr>
          <p:cNvPr id="11" name="TextBox 10">
            <a:extLst>
              <a:ext uri="{FF2B5EF4-FFF2-40B4-BE49-F238E27FC236}">
                <a16:creationId xmlns:a16="http://schemas.microsoft.com/office/drawing/2014/main" id="{8D901E54-F828-44C6-A61A-9AD989A2E629}"/>
              </a:ext>
            </a:extLst>
          </p:cNvPr>
          <p:cNvSpPr txBox="1"/>
          <p:nvPr/>
        </p:nvSpPr>
        <p:spPr>
          <a:xfrm>
            <a:off x="4724400" y="4149725"/>
            <a:ext cx="1993107" cy="305594"/>
          </a:xfrm>
          <a:prstGeom prst="rect">
            <a:avLst/>
          </a:prstGeom>
        </p:spPr>
        <p:txBody>
          <a:bodyPr lIns="91440" tIns="45720" rIns="91440" bIns="45720" anchor="t">
            <a:normAutofit fontScale="92500" lnSpcReduction="20000"/>
          </a:bodyPr>
          <a:lstStyle/>
          <a:p>
            <a:endParaRPr lang="en-US">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6AF41-6846-4A4F-9683-8E0F3C36F6A0}"/>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ea typeface="+mj-lt"/>
                <a:cs typeface="+mj-lt"/>
              </a:rPr>
              <a:t>What is Bayesian Learning</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EB2F6C15-54BB-4C87-AE87-AA998F8BBBE9}"/>
              </a:ext>
            </a:extLst>
          </p:cNvPr>
          <p:cNvGraphicFramePr>
            <a:graphicFrameLocks noGrp="1"/>
          </p:cNvGraphicFramePr>
          <p:nvPr>
            <p:ph idx="1"/>
            <p:extLst>
              <p:ext uri="{D42A27DB-BD31-4B8C-83A1-F6EECF244321}">
                <p14:modId xmlns:p14="http://schemas.microsoft.com/office/powerpoint/2010/main" val="250108425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4859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02F8EE-18AC-4D8B-A52D-F7368E48CA8F}"/>
              </a:ext>
            </a:extLst>
          </p:cNvPr>
          <p:cNvSpPr>
            <a:spLocks noGrp="1"/>
          </p:cNvSpPr>
          <p:nvPr>
            <p:ph type="title"/>
          </p:nvPr>
        </p:nvSpPr>
        <p:spPr>
          <a:xfrm>
            <a:off x="838200" y="673770"/>
            <a:ext cx="3220329" cy="2027227"/>
          </a:xfrm>
        </p:spPr>
        <p:txBody>
          <a:bodyPr anchor="t">
            <a:normAutofit/>
          </a:bodyPr>
          <a:lstStyle/>
          <a:p>
            <a:r>
              <a:rPr lang="en-US" sz="4200">
                <a:solidFill>
                  <a:srgbClr val="FFFFFF"/>
                </a:solidFill>
                <a:ea typeface="+mj-lt"/>
                <a:cs typeface="+mj-lt"/>
              </a:rPr>
              <a:t>Mathematics concept</a:t>
            </a:r>
            <a:endParaRPr lang="en-US" sz="4200">
              <a:solidFill>
                <a:srgbClr val="FFFFFF"/>
              </a:solidFill>
            </a:endParaRPr>
          </a:p>
        </p:txBody>
      </p:sp>
      <p:graphicFrame>
        <p:nvGraphicFramePr>
          <p:cNvPr id="15" name="Content Placeholder 2">
            <a:extLst>
              <a:ext uri="{FF2B5EF4-FFF2-40B4-BE49-F238E27FC236}">
                <a16:creationId xmlns:a16="http://schemas.microsoft.com/office/drawing/2014/main" id="{3FF0B6D2-F6F9-4774-957D-AFFB391FB833}"/>
              </a:ext>
            </a:extLst>
          </p:cNvPr>
          <p:cNvGraphicFramePr>
            <a:graphicFrameLocks noGrp="1"/>
          </p:cNvGraphicFramePr>
          <p:nvPr>
            <p:ph idx="1"/>
            <p:extLst>
              <p:ext uri="{D42A27DB-BD31-4B8C-83A1-F6EECF244321}">
                <p14:modId xmlns:p14="http://schemas.microsoft.com/office/powerpoint/2010/main" val="4008900859"/>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Object 2">
            <a:hlinkClick r:id="" action="ppaction://ole?verb=0"/>
            <a:extLst>
              <a:ext uri="{FF2B5EF4-FFF2-40B4-BE49-F238E27FC236}">
                <a16:creationId xmlns:a16="http://schemas.microsoft.com/office/drawing/2014/main" id="{589FB0B2-6613-4E77-B1AA-8D6F7722D12F}"/>
              </a:ext>
            </a:extLst>
          </p:cNvPr>
          <p:cNvGraphicFramePr>
            <a:graphicFrameLocks noChangeAspect="1"/>
          </p:cNvGraphicFramePr>
          <p:nvPr>
            <p:extLst>
              <p:ext uri="{D42A27DB-BD31-4B8C-83A1-F6EECF244321}">
                <p14:modId xmlns:p14="http://schemas.microsoft.com/office/powerpoint/2010/main" val="3723251797"/>
              </p:ext>
            </p:extLst>
          </p:nvPr>
        </p:nvGraphicFramePr>
        <p:xfrm>
          <a:off x="98425" y="98425"/>
          <a:ext cx="4762500" cy="2679700"/>
        </p:xfrm>
        <a:graphic>
          <a:graphicData uri="http://schemas.openxmlformats.org/presentationml/2006/ole">
            <mc:AlternateContent xmlns:mc="http://schemas.openxmlformats.org/markup-compatibility/2006">
              <mc:Choice xmlns:v="urn:schemas-microsoft-com:vml" Requires="v">
                <p:oleObj spid="_x0000_s1028" name="Presentation" r:id="rId8" imgW="4762440" imgH="2679840" progId="PowerPoint.Show.12">
                  <p:embed/>
                </p:oleObj>
              </mc:Choice>
              <mc:Fallback>
                <p:oleObj name="Presentation" r:id="rId8" imgW="4762440" imgH="2679840" progId="PowerPoint.Show.12">
                  <p:embed/>
                  <p:pic>
                    <p:nvPicPr>
                      <p:cNvPr id="0" name=""/>
                      <p:cNvPicPr/>
                      <p:nvPr/>
                    </p:nvPicPr>
                    <p:blipFill>
                      <a:blip r:embed="rId9"/>
                      <a:stretch>
                        <a:fillRect/>
                      </a:stretch>
                    </p:blipFill>
                    <p:spPr>
                      <a:xfrm>
                        <a:off x="98425" y="98425"/>
                        <a:ext cx="4762500" cy="2679700"/>
                      </a:xfrm>
                      <a:prstGeom prst="rect">
                        <a:avLst/>
                      </a:prstGeom>
                    </p:spPr>
                  </p:pic>
                </p:oleObj>
              </mc:Fallback>
            </mc:AlternateContent>
          </a:graphicData>
        </a:graphic>
      </p:graphicFrame>
    </p:spTree>
    <p:extLst>
      <p:ext uri="{BB962C8B-B14F-4D97-AF65-F5344CB8AC3E}">
        <p14:creationId xmlns:p14="http://schemas.microsoft.com/office/powerpoint/2010/main" val="72313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BA2E9-2B37-42E6-96E6-B83AC6435582}"/>
              </a:ext>
            </a:extLst>
          </p:cNvPr>
          <p:cNvSpPr>
            <a:spLocks noGrp="1"/>
          </p:cNvSpPr>
          <p:nvPr>
            <p:ph type="title"/>
          </p:nvPr>
        </p:nvSpPr>
        <p:spPr/>
        <p:txBody>
          <a:bodyPr/>
          <a:lstStyle/>
          <a:p>
            <a:r>
              <a:rPr lang="en-US">
                <a:cs typeface="Calibri Light"/>
              </a:rPr>
              <a:t>Mathematics concept</a:t>
            </a:r>
            <a:endParaRPr lang="en-US"/>
          </a:p>
        </p:txBody>
      </p:sp>
      <p:graphicFrame>
        <p:nvGraphicFramePr>
          <p:cNvPr id="6" name="Content Placeholder 2">
            <a:extLst>
              <a:ext uri="{FF2B5EF4-FFF2-40B4-BE49-F238E27FC236}">
                <a16:creationId xmlns:a16="http://schemas.microsoft.com/office/drawing/2014/main" id="{EE92ED0F-F72D-4148-B239-05D29CA0682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0075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2" name="Straight Connector 3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C5A7C1E-C5EC-4E33-9589-509F0D0F6048}"/>
              </a:ext>
            </a:extLst>
          </p:cNvPr>
          <p:cNvSpPr>
            <a:spLocks noGrp="1"/>
          </p:cNvSpPr>
          <p:nvPr>
            <p:ph type="title"/>
          </p:nvPr>
        </p:nvSpPr>
        <p:spPr>
          <a:xfrm>
            <a:off x="179508" y="2357901"/>
            <a:ext cx="5071221" cy="2129586"/>
          </a:xfrm>
          <a:noFill/>
        </p:spPr>
        <p:txBody>
          <a:bodyPr anchor="t">
            <a:normAutofit/>
          </a:bodyPr>
          <a:lstStyle/>
          <a:p>
            <a:r>
              <a:rPr lang="en-US">
                <a:solidFill>
                  <a:schemeClr val="bg1"/>
                </a:solidFill>
                <a:ea typeface="+mj-lt"/>
                <a:cs typeface="+mj-lt"/>
              </a:rPr>
              <a:t>Mathematics concept</a:t>
            </a:r>
            <a:br>
              <a:rPr lang="en-US">
                <a:solidFill>
                  <a:schemeClr val="bg1"/>
                </a:solidFill>
                <a:ea typeface="+mj-lt"/>
                <a:cs typeface="+mj-lt"/>
              </a:rPr>
            </a:br>
            <a:br>
              <a:rPr lang="en-US">
                <a:ea typeface="+mj-lt"/>
                <a:cs typeface="+mj-lt"/>
              </a:rPr>
            </a:br>
            <a:r>
              <a:rPr lang="en-US" sz="2800" b="1">
                <a:solidFill>
                  <a:srgbClr val="FF0000"/>
                </a:solidFill>
                <a:latin typeface="Calibri"/>
                <a:cs typeface="Calibri"/>
              </a:rPr>
              <a:t>Naïve Bayes Classifier &amp; model</a:t>
            </a:r>
            <a:endParaRPr lang="en-US" sz="2800">
              <a:ea typeface="+mj-lt"/>
              <a:cs typeface="+mj-lt"/>
            </a:endParaRPr>
          </a:p>
          <a:p>
            <a:endParaRPr lang="en-US">
              <a:ea typeface="+mj-lt"/>
              <a:cs typeface="+mj-lt"/>
            </a:endParaRPr>
          </a:p>
        </p:txBody>
      </p:sp>
      <p:pic>
        <p:nvPicPr>
          <p:cNvPr id="4" name="Picture 4" descr="Text&#10;&#10;Description automatically generated">
            <a:extLst>
              <a:ext uri="{FF2B5EF4-FFF2-40B4-BE49-F238E27FC236}">
                <a16:creationId xmlns:a16="http://schemas.microsoft.com/office/drawing/2014/main" id="{D796D258-5DEE-408A-B286-9FF27C340985}"/>
              </a:ext>
            </a:extLst>
          </p:cNvPr>
          <p:cNvPicPr>
            <a:picLocks noChangeAspect="1"/>
          </p:cNvPicPr>
          <p:nvPr/>
        </p:nvPicPr>
        <p:blipFill>
          <a:blip r:embed="rId2"/>
          <a:stretch>
            <a:fillRect/>
          </a:stretch>
        </p:blipFill>
        <p:spPr>
          <a:xfrm>
            <a:off x="6093513" y="4967655"/>
            <a:ext cx="5180020" cy="1386550"/>
          </a:xfrm>
          <a:prstGeom prst="rect">
            <a:avLst/>
          </a:prstGeom>
        </p:spPr>
      </p:pic>
      <p:grpSp>
        <p:nvGrpSpPr>
          <p:cNvPr id="37" name="Group 36">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38" name="Straight Connector 37">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Oval 42">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09AEF5-8EE4-4921-82F5-837E8E030F0C}"/>
              </a:ext>
            </a:extLst>
          </p:cNvPr>
          <p:cNvSpPr>
            <a:spLocks noGrp="1"/>
          </p:cNvSpPr>
          <p:nvPr>
            <p:ph idx="1"/>
          </p:nvPr>
        </p:nvSpPr>
        <p:spPr>
          <a:xfrm>
            <a:off x="5912604" y="906643"/>
            <a:ext cx="5574511" cy="3221799"/>
          </a:xfrm>
          <a:noFill/>
        </p:spPr>
        <p:txBody>
          <a:bodyPr vert="horz" lIns="91440" tIns="45720" rIns="91440" bIns="45720" rtlCol="0" anchor="t">
            <a:noAutofit/>
          </a:bodyPr>
          <a:lstStyle/>
          <a:p>
            <a:pPr marL="0" indent="0">
              <a:spcBef>
                <a:spcPts val="0"/>
              </a:spcBef>
              <a:spcAft>
                <a:spcPts val="600"/>
              </a:spcAft>
              <a:buNone/>
            </a:pPr>
            <a:endParaRPr lang="en-US" b="1">
              <a:solidFill>
                <a:srgbClr val="FF0000"/>
              </a:solidFill>
              <a:cs typeface="Calibri"/>
            </a:endParaRPr>
          </a:p>
          <a:p>
            <a:pPr marL="342900" indent="-342900">
              <a:spcBef>
                <a:spcPts val="0"/>
              </a:spcBef>
              <a:spcAft>
                <a:spcPts val="600"/>
              </a:spcAft>
            </a:pPr>
            <a:r>
              <a:rPr lang="en-US">
                <a:solidFill>
                  <a:schemeClr val="bg1"/>
                </a:solidFill>
                <a:ea typeface="+mn-lt"/>
                <a:cs typeface="+mn-lt"/>
              </a:rPr>
              <a:t>Assume independence among attributes Ai when class is given P(A1, A2, ..., An |C) = P(A1| Cj) P(A2| Cj)... P(An| Cj)</a:t>
            </a:r>
            <a:endParaRPr lang="en-US" b="1">
              <a:solidFill>
                <a:schemeClr val="bg1"/>
              </a:solidFill>
              <a:ea typeface="+mn-lt"/>
              <a:cs typeface="+mn-lt"/>
            </a:endParaRPr>
          </a:p>
          <a:p>
            <a:pPr>
              <a:lnSpc>
                <a:spcPct val="100000"/>
              </a:lnSpc>
              <a:spcBef>
                <a:spcPts val="0"/>
              </a:spcBef>
              <a:spcAft>
                <a:spcPts val="600"/>
              </a:spcAft>
            </a:pPr>
            <a:r>
              <a:rPr lang="en-US">
                <a:solidFill>
                  <a:schemeClr val="bg1"/>
                </a:solidFill>
                <a:ea typeface="+mn-lt"/>
                <a:cs typeface="+mn-lt"/>
              </a:rPr>
              <a:t>Can estimate P(Ai| Cj) for all Ai and Cj</a:t>
            </a:r>
          </a:p>
          <a:p>
            <a:pPr>
              <a:lnSpc>
                <a:spcPct val="100000"/>
              </a:lnSpc>
              <a:spcBef>
                <a:spcPts val="0"/>
              </a:spcBef>
              <a:spcAft>
                <a:spcPts val="600"/>
              </a:spcAft>
            </a:pPr>
            <a:r>
              <a:rPr lang="en-US">
                <a:solidFill>
                  <a:schemeClr val="bg1"/>
                </a:solidFill>
                <a:ea typeface="+mn-lt"/>
                <a:cs typeface="+mn-lt"/>
              </a:rPr>
              <a:t>New point is classified to Cj if P(Cj) P P(Ai| Cj) is maximum.</a:t>
            </a:r>
          </a:p>
          <a:p>
            <a:pPr>
              <a:spcBef>
                <a:spcPts val="0"/>
              </a:spcBef>
              <a:spcAft>
                <a:spcPts val="600"/>
              </a:spcAft>
            </a:pPr>
            <a:endParaRPr lang="en-US" sz="1800">
              <a:solidFill>
                <a:schemeClr val="bg1"/>
              </a:solidFill>
              <a:cs typeface="Calibri"/>
            </a:endParaRPr>
          </a:p>
        </p:txBody>
      </p:sp>
    </p:spTree>
    <p:extLst>
      <p:ext uri="{BB962C8B-B14F-4D97-AF65-F5344CB8AC3E}">
        <p14:creationId xmlns:p14="http://schemas.microsoft.com/office/powerpoint/2010/main" val="572276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9232-FB74-4706-B855-4209E9CFBA9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200" kern="1200">
                <a:solidFill>
                  <a:schemeClr val="bg1"/>
                </a:solidFill>
                <a:latin typeface="+mj-lt"/>
                <a:ea typeface="+mj-ea"/>
                <a:cs typeface="+mj-cs"/>
              </a:rPr>
              <a:t>   Research Paper Review</a:t>
            </a:r>
            <a:br>
              <a:rPr lang="en-US" sz="2200" kern="1200">
                <a:solidFill>
                  <a:schemeClr val="bg1"/>
                </a:solidFill>
                <a:latin typeface="+mj-lt"/>
                <a:ea typeface="+mj-ea"/>
                <a:cs typeface="+mj-cs"/>
              </a:rPr>
            </a:br>
            <a:br>
              <a:rPr lang="en-US" sz="2200" kern="1200">
                <a:solidFill>
                  <a:schemeClr val="bg1"/>
                </a:solidFill>
                <a:latin typeface="+mj-lt"/>
                <a:ea typeface="+mj-ea"/>
                <a:cs typeface="+mj-cs"/>
              </a:rPr>
            </a:br>
            <a:br>
              <a:rPr lang="en-US" sz="2200" kern="1200">
                <a:solidFill>
                  <a:schemeClr val="bg1"/>
                </a:solidFill>
                <a:latin typeface="+mj-lt"/>
                <a:ea typeface="+mj-ea"/>
                <a:cs typeface="+mj-cs"/>
              </a:rPr>
            </a:br>
            <a:r>
              <a:rPr lang="en-US" sz="2200" kern="1200">
                <a:solidFill>
                  <a:schemeClr val="bg1"/>
                </a:solidFill>
                <a:latin typeface="+mj-lt"/>
                <a:ea typeface="+mj-ea"/>
                <a:cs typeface="+mj-cs"/>
              </a:rPr>
              <a:t>Litatute Review</a:t>
            </a:r>
          </a:p>
        </p:txBody>
      </p:sp>
      <p:sp>
        <p:nvSpPr>
          <p:cNvPr id="9" name="TextBox 8">
            <a:extLst>
              <a:ext uri="{FF2B5EF4-FFF2-40B4-BE49-F238E27FC236}">
                <a16:creationId xmlns:a16="http://schemas.microsoft.com/office/drawing/2014/main" id="{069A02CE-8CA8-4926-8E17-0640A6572F1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8" name="Content Placeholder 7">
            <a:extLst>
              <a:ext uri="{FF2B5EF4-FFF2-40B4-BE49-F238E27FC236}">
                <a16:creationId xmlns:a16="http://schemas.microsoft.com/office/drawing/2014/main" id="{BE8A02E4-C8EF-46DA-A228-72D4CA61B640}"/>
              </a:ext>
            </a:extLst>
          </p:cNvPr>
          <p:cNvGraphicFramePr>
            <a:graphicFrameLocks noGrp="1"/>
          </p:cNvGraphicFramePr>
          <p:nvPr>
            <p:ph idx="1"/>
            <p:extLst>
              <p:ext uri="{D42A27DB-BD31-4B8C-83A1-F6EECF244321}">
                <p14:modId xmlns:p14="http://schemas.microsoft.com/office/powerpoint/2010/main" val="3790226963"/>
              </p:ext>
            </p:extLst>
          </p:nvPr>
        </p:nvGraphicFramePr>
        <p:xfrm>
          <a:off x="4036218" y="690562"/>
          <a:ext cx="7188200" cy="5840527"/>
        </p:xfrm>
        <a:graphic>
          <a:graphicData uri="http://schemas.openxmlformats.org/drawingml/2006/table">
            <a:tbl>
              <a:tblPr firstRow="1" firstCol="1" bandRow="1">
                <a:solidFill>
                  <a:schemeClr val="tx1">
                    <a:lumMod val="75000"/>
                    <a:lumOff val="25000"/>
                  </a:schemeClr>
                </a:solidFill>
                <a:tableStyleId>{5C22544A-7EE6-4342-B048-85BDC9FD1C3A}</a:tableStyleId>
              </a:tblPr>
              <a:tblGrid>
                <a:gridCol w="1482572">
                  <a:extLst>
                    <a:ext uri="{9D8B030D-6E8A-4147-A177-3AD203B41FA5}">
                      <a16:colId xmlns:a16="http://schemas.microsoft.com/office/drawing/2014/main" val="2805741792"/>
                    </a:ext>
                  </a:extLst>
                </a:gridCol>
                <a:gridCol w="5705628">
                  <a:extLst>
                    <a:ext uri="{9D8B030D-6E8A-4147-A177-3AD203B41FA5}">
                      <a16:colId xmlns:a16="http://schemas.microsoft.com/office/drawing/2014/main" val="1047111605"/>
                    </a:ext>
                  </a:extLst>
                </a:gridCol>
              </a:tblGrid>
              <a:tr h="755719">
                <a:tc>
                  <a:txBody>
                    <a:bodyPr/>
                    <a:lstStyle/>
                    <a:p>
                      <a:r>
                        <a:rPr lang="en-US" sz="1800" b="0" cap="none" spc="0" dirty="0">
                          <a:solidFill>
                            <a:schemeClr val="bg1"/>
                          </a:solidFill>
                          <a:effectLst/>
                        </a:rPr>
                        <a:t>Title </a:t>
                      </a:r>
                    </a:p>
                  </a:txBody>
                  <a:tcPr marL="126016" marR="139883" marT="96935" marB="96935"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r>
                        <a:rPr lang="en-US" sz="1800" b="0" cap="none" spc="0" dirty="0">
                          <a:solidFill>
                            <a:schemeClr val="bg1"/>
                          </a:solidFill>
                          <a:effectLst/>
                        </a:rPr>
                        <a:t>Email Spam Detection using Naive Bayes Classifier</a:t>
                      </a:r>
                    </a:p>
                  </a:txBody>
                  <a:tcPr marL="126016" marR="139883" marT="96935" marB="96935"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837494621"/>
                  </a:ext>
                </a:extLst>
              </a:tr>
              <a:tr h="466295">
                <a:tc>
                  <a:txBody>
                    <a:bodyPr/>
                    <a:lstStyle/>
                    <a:p>
                      <a:r>
                        <a:rPr lang="en-US" sz="1800" b="1" cap="none" spc="0" dirty="0">
                          <a:solidFill>
                            <a:schemeClr val="bg1"/>
                          </a:solidFill>
                          <a:effectLst/>
                        </a:rPr>
                        <a:t>Author</a:t>
                      </a:r>
                    </a:p>
                  </a:txBody>
                  <a:tcPr marL="126016" marR="139883" marT="96935" marB="96935">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800" cap="none" spc="0" dirty="0">
                          <a:solidFill>
                            <a:schemeClr val="bg1"/>
                          </a:solidFill>
                          <a:effectLst/>
                        </a:rPr>
                        <a:t>Megha Tope</a:t>
                      </a:r>
                    </a:p>
                  </a:txBody>
                  <a:tcPr marL="126016" marR="139883" marT="96935" marB="96935">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504656188"/>
                  </a:ext>
                </a:extLst>
              </a:tr>
              <a:tr h="450216">
                <a:tc>
                  <a:txBody>
                    <a:bodyPr/>
                    <a:lstStyle/>
                    <a:p>
                      <a:r>
                        <a:rPr lang="en-US" sz="1800" b="1" cap="none" spc="0" dirty="0">
                          <a:solidFill>
                            <a:schemeClr val="bg1"/>
                          </a:solidFill>
                          <a:effectLst/>
                        </a:rPr>
                        <a:t>Year </a:t>
                      </a:r>
                    </a:p>
                  </a:txBody>
                  <a:tcPr marL="126016" marR="139883" marT="96935" marB="969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r>
                        <a:rPr lang="en-US" sz="1800" cap="none" spc="0" dirty="0">
                          <a:solidFill>
                            <a:schemeClr val="bg1"/>
                          </a:solidFill>
                          <a:effectLst/>
                        </a:rPr>
                        <a:t>2018</a:t>
                      </a:r>
                    </a:p>
                  </a:txBody>
                  <a:tcPr marL="126016" marR="139883" marT="96935" marB="96935">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303672759"/>
                  </a:ext>
                </a:extLst>
              </a:tr>
              <a:tr h="3392709">
                <a:tc>
                  <a:txBody>
                    <a:bodyPr/>
                    <a:lstStyle/>
                    <a:p>
                      <a:r>
                        <a:rPr lang="en-US" sz="1800" b="1" cap="none" spc="0" dirty="0">
                          <a:solidFill>
                            <a:schemeClr val="bg1"/>
                          </a:solidFill>
                          <a:effectLst/>
                        </a:rPr>
                        <a:t>Abstraction</a:t>
                      </a:r>
                    </a:p>
                  </a:txBody>
                  <a:tcPr marL="126016" marR="139883" marT="96935" marB="96935">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342900" lvl="0" indent="-342900">
                        <a:buFont typeface="Wingdings"/>
                        <a:buChar char="q"/>
                      </a:pPr>
                      <a:r>
                        <a:rPr lang="en-US" sz="1800" cap="none" spc="0" dirty="0">
                          <a:solidFill>
                            <a:schemeClr val="bg1"/>
                          </a:solidFill>
                          <a:effectLst/>
                        </a:rPr>
                        <a:t>World wide web is expanding and spreading every day.</a:t>
                      </a:r>
                    </a:p>
                    <a:p>
                      <a:pPr marL="342900" lvl="0" indent="-342900">
                        <a:buFont typeface="Wingdings"/>
                        <a:buChar char="q"/>
                      </a:pPr>
                      <a:r>
                        <a:rPr lang="en-US" sz="1800" cap="none" spc="0" dirty="0">
                          <a:solidFill>
                            <a:schemeClr val="bg1"/>
                          </a:solidFill>
                          <a:effectLst/>
                        </a:rPr>
                        <a:t>Email seems to be a reliable form of communication and is the fastest way to send information.</a:t>
                      </a:r>
                    </a:p>
                    <a:p>
                      <a:pPr marL="342900" lvl="0" indent="-342900">
                        <a:buFont typeface="Wingdings"/>
                        <a:buChar char="q"/>
                      </a:pPr>
                      <a:r>
                        <a:rPr lang="en-US" sz="1800" cap="none" spc="0" dirty="0">
                          <a:solidFill>
                            <a:schemeClr val="bg1"/>
                          </a:solidFill>
                          <a:effectLst/>
                        </a:rPr>
                        <a:t>In addition to their advantages, e-mail has also been affected by spam attacks.</a:t>
                      </a:r>
                    </a:p>
                    <a:p>
                      <a:pPr marL="342900" lvl="0" indent="-342900">
                        <a:buFont typeface="Wingdings"/>
                        <a:buChar char="q"/>
                      </a:pPr>
                      <a:r>
                        <a:rPr lang="en-US" sz="1800" cap="none" spc="0" dirty="0">
                          <a:solidFill>
                            <a:schemeClr val="bg1"/>
                          </a:solidFill>
                          <a:effectLst/>
                        </a:rPr>
                        <a:t>Spam will flood the Internet with many in-depth copies of the messages.</a:t>
                      </a:r>
                    </a:p>
                    <a:p>
                      <a:pPr marL="342900" lvl="0" indent="-342900">
                        <a:buFont typeface="Wingdings"/>
                        <a:buChar char="q"/>
                      </a:pPr>
                      <a:r>
                        <a:rPr lang="en-US" sz="1800" cap="none" spc="0" dirty="0">
                          <a:solidFill>
                            <a:schemeClr val="bg1"/>
                          </a:solidFill>
                          <a:effectLst/>
                        </a:rPr>
                        <a:t>Analyzing  data mining methods for spam data for email sorting.</a:t>
                      </a:r>
                    </a:p>
                  </a:txBody>
                  <a:tcPr marL="126016" marR="139883" marT="96935" marB="96935">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491251975"/>
                  </a:ext>
                </a:extLst>
              </a:tr>
              <a:tr h="755719">
                <a:tc>
                  <a:txBody>
                    <a:bodyPr/>
                    <a:lstStyle/>
                    <a:p>
                      <a:r>
                        <a:rPr lang="en-US" sz="1800" b="1" cap="none" spc="0" dirty="0">
                          <a:solidFill>
                            <a:schemeClr val="bg1"/>
                          </a:solidFill>
                          <a:effectLst/>
                        </a:rPr>
                        <a:t>Keywords</a:t>
                      </a:r>
                    </a:p>
                  </a:txBody>
                  <a:tcPr marL="126016" marR="139883" marT="96935" marB="969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r>
                        <a:rPr lang="en-US" sz="1800" cap="none" spc="0" dirty="0">
                          <a:solidFill>
                            <a:schemeClr val="bg1"/>
                          </a:solidFill>
                          <a:effectLst/>
                        </a:rPr>
                        <a:t>E-mail spam, Classification, Feature Extraction, Naïve Bayesian Classifier</a:t>
                      </a:r>
                    </a:p>
                  </a:txBody>
                  <a:tcPr marL="126016" marR="139883" marT="96935" marB="96935">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85000"/>
                        <a:lumOff val="15000"/>
                      </a:schemeClr>
                    </a:solidFill>
                  </a:tcPr>
                </a:tc>
                <a:extLst>
                  <a:ext uri="{0D108BD9-81ED-4DB2-BD59-A6C34878D82A}">
                    <a16:rowId xmlns:a16="http://schemas.microsoft.com/office/drawing/2014/main" val="3264186505"/>
                  </a:ext>
                </a:extLst>
              </a:tr>
            </a:tbl>
          </a:graphicData>
        </a:graphic>
      </p:graphicFrame>
    </p:spTree>
    <p:extLst>
      <p:ext uri="{BB962C8B-B14F-4D97-AF65-F5344CB8AC3E}">
        <p14:creationId xmlns:p14="http://schemas.microsoft.com/office/powerpoint/2010/main" val="1102861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29E257-1A91-45F9-97B1-A65AB5DF81E3}"/>
              </a:ext>
            </a:extLst>
          </p:cNvPr>
          <p:cNvSpPr>
            <a:spLocks noGrp="1"/>
          </p:cNvSpPr>
          <p:nvPr>
            <p:ph type="title"/>
          </p:nvPr>
        </p:nvSpPr>
        <p:spPr>
          <a:xfrm>
            <a:off x="674237" y="914400"/>
            <a:ext cx="3657600" cy="2887579"/>
          </a:xfrm>
          <a:prstGeom prst="ellipse">
            <a:avLst/>
          </a:prstGeom>
        </p:spPr>
        <p:txBody>
          <a:bodyPr vert="horz" lIns="91440" tIns="45720" rIns="91440" bIns="45720" rtlCol="0" anchor="b">
            <a:normAutofit/>
          </a:bodyPr>
          <a:lstStyle/>
          <a:p>
            <a:pPr marL="285750" indent="-285750" algn="ctr"/>
            <a:r>
              <a:rPr lang="en-US" sz="2600" kern="1200">
                <a:solidFill>
                  <a:srgbClr val="FFFFFF"/>
                </a:solidFill>
                <a:latin typeface="+mj-lt"/>
                <a:ea typeface="+mj-ea"/>
                <a:cs typeface="+mj-cs"/>
              </a:rPr>
              <a:t> Research Paper Review</a:t>
            </a:r>
            <a:br>
              <a:rPr lang="en-US" sz="2600" kern="1200">
                <a:solidFill>
                  <a:srgbClr val="FFFFFF"/>
                </a:solidFill>
                <a:latin typeface="+mj-lt"/>
                <a:ea typeface="+mj-ea"/>
                <a:cs typeface="+mj-cs"/>
              </a:rPr>
            </a:br>
            <a:br>
              <a:rPr lang="en-US" sz="2600" kern="1200">
                <a:solidFill>
                  <a:srgbClr val="FFFFFF"/>
                </a:solidFill>
                <a:latin typeface="+mj-lt"/>
                <a:ea typeface="+mj-ea"/>
                <a:cs typeface="+mj-cs"/>
              </a:rPr>
            </a:br>
            <a:br>
              <a:rPr lang="en-US" sz="2600" kern="1200">
                <a:solidFill>
                  <a:srgbClr val="FFFFFF"/>
                </a:solidFill>
                <a:latin typeface="+mj-lt"/>
                <a:ea typeface="+mj-ea"/>
                <a:cs typeface="+mj-cs"/>
              </a:rPr>
            </a:br>
            <a:r>
              <a:rPr lang="en-US" sz="2600" kern="1200">
                <a:solidFill>
                  <a:srgbClr val="FFFFFF"/>
                </a:solidFill>
                <a:latin typeface="+mj-lt"/>
                <a:ea typeface="+mj-ea"/>
                <a:cs typeface="+mj-cs"/>
              </a:rPr>
              <a:t>Litatute Review</a:t>
            </a:r>
          </a:p>
          <a:p>
            <a:pPr algn="ctr"/>
            <a:endParaRPr lang="en-US" sz="2600" kern="1200">
              <a:solidFill>
                <a:srgbClr val="FFFFFF"/>
              </a:solidFill>
              <a:latin typeface="+mj-lt"/>
              <a:ea typeface="+mj-ea"/>
              <a:cs typeface="+mj-cs"/>
            </a:endParaRPr>
          </a:p>
        </p:txBody>
      </p:sp>
      <p:cxnSp>
        <p:nvCxnSpPr>
          <p:cNvPr id="37" name="Straight Connector 4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C8EEDAE-7596-442B-9700-6F49D272888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5" name="Content Placeholder 4">
            <a:extLst>
              <a:ext uri="{FF2B5EF4-FFF2-40B4-BE49-F238E27FC236}">
                <a16:creationId xmlns:a16="http://schemas.microsoft.com/office/drawing/2014/main" id="{4C328C53-92FC-4D22-895E-2B98AFF69748}"/>
              </a:ext>
            </a:extLst>
          </p:cNvPr>
          <p:cNvGraphicFramePr>
            <a:graphicFrameLocks noGrp="1"/>
          </p:cNvGraphicFramePr>
          <p:nvPr>
            <p:ph idx="1"/>
            <p:extLst>
              <p:ext uri="{D42A27DB-BD31-4B8C-83A1-F6EECF244321}">
                <p14:modId xmlns:p14="http://schemas.microsoft.com/office/powerpoint/2010/main" val="2305423516"/>
              </p:ext>
            </p:extLst>
          </p:nvPr>
        </p:nvGraphicFramePr>
        <p:xfrm>
          <a:off x="5083969" y="297656"/>
          <a:ext cx="6678194" cy="6108173"/>
        </p:xfrm>
        <a:graphic>
          <a:graphicData uri="http://schemas.openxmlformats.org/drawingml/2006/table">
            <a:tbl>
              <a:tblPr firstRow="1" firstCol="1" bandRow="1">
                <a:noFill/>
                <a:tableStyleId>{5C22544A-7EE6-4342-B048-85BDC9FD1C3A}</a:tableStyleId>
              </a:tblPr>
              <a:tblGrid>
                <a:gridCol w="2220500">
                  <a:extLst>
                    <a:ext uri="{9D8B030D-6E8A-4147-A177-3AD203B41FA5}">
                      <a16:colId xmlns:a16="http://schemas.microsoft.com/office/drawing/2014/main" val="2928402105"/>
                    </a:ext>
                  </a:extLst>
                </a:gridCol>
                <a:gridCol w="4457694">
                  <a:extLst>
                    <a:ext uri="{9D8B030D-6E8A-4147-A177-3AD203B41FA5}">
                      <a16:colId xmlns:a16="http://schemas.microsoft.com/office/drawing/2014/main" val="852564320"/>
                    </a:ext>
                  </a:extLst>
                </a:gridCol>
              </a:tblGrid>
              <a:tr h="1883503">
                <a:tc>
                  <a:txBody>
                    <a:bodyPr/>
                    <a:lstStyle/>
                    <a:p>
                      <a:r>
                        <a:rPr lang="en-US" sz="1600" b="1" cap="none" spc="0" dirty="0">
                          <a:solidFill>
                            <a:srgbClr val="FFFFFF"/>
                          </a:solidFill>
                          <a:effectLst/>
                        </a:rPr>
                        <a:t>Steps of proposed method</a:t>
                      </a:r>
                    </a:p>
                  </a:txBody>
                  <a:tcPr marL="137685" marR="82611" marT="82611" marB="82611" anchor="b">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285750" indent="-285750">
                        <a:buFont typeface="Wingdings"/>
                        <a:buChar char="q"/>
                      </a:pPr>
                      <a:endParaRPr lang="en-US" sz="1600" b="1" cap="none" spc="0" dirty="0">
                        <a:solidFill>
                          <a:schemeClr val="tx1"/>
                        </a:solidFill>
                        <a:effectLst/>
                      </a:endParaRPr>
                    </a:p>
                    <a:p>
                      <a:pPr marL="342900" lvl="0" indent="-342900">
                        <a:buFont typeface="Wingdings"/>
                        <a:buChar char="q"/>
                      </a:pPr>
                      <a:r>
                        <a:rPr lang="en-US" sz="1600" b="1" cap="none" spc="0" dirty="0">
                          <a:solidFill>
                            <a:schemeClr val="tx1"/>
                          </a:solidFill>
                          <a:effectLst/>
                        </a:rPr>
                        <a:t>Pre-processing                               </a:t>
                      </a:r>
                    </a:p>
                    <a:p>
                      <a:pPr marL="342900" lvl="0" indent="-342900">
                        <a:buFont typeface="Wingdings"/>
                        <a:buChar char="q"/>
                      </a:pPr>
                      <a:r>
                        <a:rPr lang="en-US" sz="1600" b="1" cap="none" spc="0" dirty="0">
                          <a:solidFill>
                            <a:schemeClr val="tx1"/>
                          </a:solidFill>
                          <a:effectLst/>
                        </a:rPr>
                        <a:t>Message tokenization </a:t>
                      </a:r>
                    </a:p>
                    <a:p>
                      <a:pPr marL="342900" lvl="0" indent="-342900">
                        <a:buFont typeface="Wingdings"/>
                        <a:buChar char="q"/>
                      </a:pPr>
                      <a:r>
                        <a:rPr lang="en-US" sz="1600" b="1" cap="none" spc="0" dirty="0">
                          <a:solidFill>
                            <a:schemeClr val="tx1"/>
                          </a:solidFill>
                          <a:effectLst/>
                        </a:rPr>
                        <a:t>Probability estimation</a:t>
                      </a:r>
                    </a:p>
                    <a:p>
                      <a:pPr marL="342900" lvl="0" indent="-342900">
                        <a:buFont typeface="Wingdings"/>
                        <a:buChar char="q"/>
                      </a:pPr>
                      <a:r>
                        <a:rPr lang="en-US" sz="1600" b="1" cap="none" spc="0" dirty="0">
                          <a:solidFill>
                            <a:schemeClr val="tx1"/>
                          </a:solidFill>
                          <a:effectLst/>
                        </a:rPr>
                        <a:t>Feature extraction</a:t>
                      </a:r>
                    </a:p>
                    <a:p>
                      <a:pPr marL="342900" lvl="0" indent="-342900">
                        <a:buFont typeface="Wingdings"/>
                        <a:buChar char="q"/>
                      </a:pPr>
                      <a:r>
                        <a:rPr lang="en-US" sz="1600" b="1" cap="none" spc="0" dirty="0">
                          <a:solidFill>
                            <a:schemeClr val="tx1"/>
                          </a:solidFill>
                          <a:effectLst/>
                        </a:rPr>
                        <a:t>Naïve Bayesian classifier</a:t>
                      </a:r>
                    </a:p>
                    <a:p>
                      <a:pPr marL="342900" lvl="0" indent="-342900">
                        <a:buFont typeface="Wingdings"/>
                        <a:buChar char="q"/>
                      </a:pPr>
                      <a:r>
                        <a:rPr lang="en-US" sz="1600" b="1" cap="none" spc="0" dirty="0">
                          <a:solidFill>
                            <a:schemeClr val="tx1"/>
                          </a:solidFill>
                          <a:effectLst/>
                        </a:rPr>
                        <a:t>Spam or Legitimate classification</a:t>
                      </a:r>
                    </a:p>
                  </a:txBody>
                  <a:tcPr marL="137685" marR="82611" marT="82611" marB="82611" anchor="b">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824012050"/>
                  </a:ext>
                </a:extLst>
              </a:tr>
              <a:tr h="1883503">
                <a:tc>
                  <a:txBody>
                    <a:bodyPr/>
                    <a:lstStyle/>
                    <a:p>
                      <a:r>
                        <a:rPr lang="en-US" sz="1600" b="1" cap="none" spc="0" dirty="0">
                          <a:solidFill>
                            <a:srgbClr val="FFFFFF"/>
                          </a:solidFill>
                          <a:effectLst/>
                        </a:rPr>
                        <a:t>Findings</a:t>
                      </a:r>
                    </a:p>
                  </a:txBody>
                  <a:tcPr marL="137685" marR="82611" marT="82611" marB="82611">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342900" lvl="0" indent="-342900">
                        <a:buFont typeface="Wingdings"/>
                        <a:buChar char="q"/>
                      </a:pPr>
                      <a:r>
                        <a:rPr lang="en-US" sz="1600" b="1" cap="none" spc="0" dirty="0">
                          <a:solidFill>
                            <a:schemeClr val="tx1"/>
                          </a:solidFill>
                          <a:effectLst/>
                        </a:rPr>
                        <a:t>The naive Bayesian classifier classifies most of the word accurately</a:t>
                      </a:r>
                    </a:p>
                    <a:p>
                      <a:pPr marL="342900" lvl="0" indent="-342900">
                        <a:buFont typeface="Wingdings"/>
                        <a:buChar char="q"/>
                      </a:pPr>
                      <a:r>
                        <a:rPr lang="en-US" sz="1600" b="1" cap="none" spc="0" dirty="0">
                          <a:solidFill>
                            <a:schemeClr val="tx1"/>
                          </a:solidFill>
                          <a:effectLst/>
                        </a:rPr>
                        <a:t>The Bayesian naive classifier produces a better result compared to the vector machine.</a:t>
                      </a:r>
                    </a:p>
                    <a:p>
                      <a:pPr marL="342900" lvl="0" indent="-342900">
                        <a:buFont typeface="Wingdings"/>
                        <a:buChar char="q"/>
                      </a:pPr>
                      <a:r>
                        <a:rPr lang="en-US" sz="1600" b="1" cap="none" spc="0" dirty="0">
                          <a:solidFill>
                            <a:schemeClr val="tx1"/>
                          </a:solidFill>
                          <a:effectLst/>
                        </a:rPr>
                        <a:t>The classifiers work well when we incorporate the feature selection approach into the classification process.</a:t>
                      </a:r>
                    </a:p>
                  </a:txBody>
                  <a:tcPr marL="137685" marR="82611" marT="82611" marB="82611">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059121957"/>
                  </a:ext>
                </a:extLst>
              </a:tr>
              <a:tr h="2341167">
                <a:tc>
                  <a:txBody>
                    <a:bodyPr/>
                    <a:lstStyle/>
                    <a:p>
                      <a:r>
                        <a:rPr lang="en-US" sz="1600" b="1" cap="none" spc="0" dirty="0">
                          <a:solidFill>
                            <a:srgbClr val="FFFFFF"/>
                          </a:solidFill>
                          <a:effectLst/>
                        </a:rPr>
                        <a:t>Reference </a:t>
                      </a:r>
                    </a:p>
                  </a:txBody>
                  <a:tcPr marL="137685" marR="82611" marT="82611" marB="82611">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r>
                        <a:rPr lang="en-US" sz="1600" b="1" cap="none" spc="0" dirty="0">
                          <a:solidFill>
                            <a:schemeClr val="tx1"/>
                          </a:solidFill>
                          <a:effectLst/>
                          <a:hlinkClick r:id="rId2">
                            <a:extLst>
                              <a:ext uri="{A12FA001-AC4F-418D-AE19-62706E023703}">
                                <ahyp:hlinkClr xmlns:ahyp="http://schemas.microsoft.com/office/drawing/2018/hyperlinkcolor" val="tx"/>
                              </a:ext>
                            </a:extLst>
                          </a:hlinkClick>
                        </a:rPr>
                        <a:t>https://www.ijsdr.org/papers/IJSDR1906001.pdf</a:t>
                      </a:r>
                      <a:r>
                        <a:rPr lang="en-US" sz="1600" b="1" cap="none" spc="0" dirty="0">
                          <a:solidFill>
                            <a:schemeClr val="tx1"/>
                          </a:solidFill>
                          <a:effectLst/>
                        </a:rPr>
                        <a:t> </a:t>
                      </a:r>
                    </a:p>
                    <a:p>
                      <a:r>
                        <a:rPr lang="en-US" sz="1600" b="1" cap="none" spc="0" dirty="0" err="1">
                          <a:solidFill>
                            <a:schemeClr val="tx1"/>
                          </a:solidFill>
                          <a:effectLst/>
                        </a:rPr>
                        <a:t>Masurah</a:t>
                      </a:r>
                      <a:r>
                        <a:rPr lang="en-US" sz="1600" b="1" cap="none" spc="0" dirty="0">
                          <a:solidFill>
                            <a:schemeClr val="tx1"/>
                          </a:solidFill>
                          <a:effectLst/>
                        </a:rPr>
                        <a:t> Mohammad, Ali Selman</a:t>
                      </a:r>
                    </a:p>
                    <a:p>
                      <a:r>
                        <a:rPr lang="en-US" sz="1600" b="1" cap="none" spc="0" dirty="0">
                          <a:solidFill>
                            <a:schemeClr val="tx1"/>
                          </a:solidFill>
                          <a:effectLst/>
                        </a:rPr>
                        <a:t> </a:t>
                      </a:r>
                      <a:r>
                        <a:rPr lang="en-US" sz="1600" b="1" cap="none" spc="0" dirty="0">
                          <a:solidFill>
                            <a:schemeClr val="tx1"/>
                          </a:solidFill>
                          <a:effectLst/>
                          <a:hlinkClick r:id="rId2">
                            <a:extLst>
                              <a:ext uri="{A12FA001-AC4F-418D-AE19-62706E023703}">
                                <ahyp:hlinkClr xmlns:ahyp="http://schemas.microsoft.com/office/drawing/2018/hyperlinkcolor" val="tx"/>
                              </a:ext>
                            </a:extLst>
                          </a:hlinkClick>
                        </a:rPr>
                        <a:t>An Evaluation on the Efficiency of Hybrid Feature Selection in Spam Email Classification</a:t>
                      </a:r>
                      <a:r>
                        <a:rPr lang="en-US" sz="1600" b="1" cap="none" spc="0" dirty="0">
                          <a:solidFill>
                            <a:schemeClr val="tx1"/>
                          </a:solidFill>
                          <a:effectLst/>
                        </a:rPr>
                        <a:t>, IEEE,2015</a:t>
                      </a:r>
                    </a:p>
                    <a:p>
                      <a:r>
                        <a:rPr lang="en-US" sz="1600" b="1" cap="none" spc="0" dirty="0">
                          <a:solidFill>
                            <a:schemeClr val="tx1"/>
                          </a:solidFill>
                          <a:effectLst/>
                        </a:rPr>
                        <a:t>C. Bala Kumar, D. Ganesh Kumar </a:t>
                      </a:r>
                    </a:p>
                    <a:p>
                      <a:r>
                        <a:rPr lang="en-US" sz="1600" b="1" cap="none" spc="0" dirty="0">
                          <a:solidFill>
                            <a:schemeClr val="tx1"/>
                          </a:solidFill>
                          <a:effectLst/>
                          <a:hlinkClick r:id="rId2">
                            <a:extLst>
                              <a:ext uri="{A12FA001-AC4F-418D-AE19-62706E023703}">
                                <ahyp:hlinkClr xmlns:ahyp="http://schemas.microsoft.com/office/drawing/2018/hyperlinkcolor" val="tx"/>
                              </a:ext>
                            </a:extLst>
                          </a:hlinkClick>
                        </a:rPr>
                        <a:t>A Data Mining Approach on Various Classifiers in Email Spam Filtering</a:t>
                      </a:r>
                      <a:r>
                        <a:rPr lang="en-US" sz="1600" b="1" cap="none" spc="0" dirty="0">
                          <a:solidFill>
                            <a:schemeClr val="tx1"/>
                          </a:solidFill>
                          <a:effectLst/>
                        </a:rPr>
                        <a:t>, IJRASET, May 2015</a:t>
                      </a:r>
                    </a:p>
                  </a:txBody>
                  <a:tcPr marL="137685" marR="82611" marT="82611" marB="82611">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3095644728"/>
                  </a:ext>
                </a:extLst>
              </a:tr>
            </a:tbl>
          </a:graphicData>
        </a:graphic>
      </p:graphicFrame>
    </p:spTree>
    <p:extLst>
      <p:ext uri="{BB962C8B-B14F-4D97-AF65-F5344CB8AC3E}">
        <p14:creationId xmlns:p14="http://schemas.microsoft.com/office/powerpoint/2010/main" val="3187834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414AC-832B-461E-BCD7-25685CA74414}"/>
              </a:ext>
            </a:extLst>
          </p:cNvPr>
          <p:cNvSpPr>
            <a:spLocks noGrp="1"/>
          </p:cNvSpPr>
          <p:nvPr>
            <p:ph type="title"/>
          </p:nvPr>
        </p:nvSpPr>
        <p:spPr>
          <a:xfrm>
            <a:off x="110228" y="1719474"/>
            <a:ext cx="3448639" cy="2372546"/>
          </a:xfrm>
        </p:spPr>
        <p:txBody>
          <a:bodyPr anchor="b">
            <a:normAutofit fontScale="90000"/>
          </a:bodyPr>
          <a:lstStyle/>
          <a:p>
            <a:pPr algn="ctr"/>
            <a:r>
              <a:rPr lang="en-US" sz="2400" dirty="0">
                <a:solidFill>
                  <a:srgbClr val="FFFFFF"/>
                </a:solidFill>
                <a:cs typeface="Calibri Light"/>
              </a:rPr>
              <a:t>Research Paper Review</a:t>
            </a:r>
            <a:br>
              <a:rPr lang="en-US" sz="2400" dirty="0">
                <a:cs typeface="Calibri Light"/>
              </a:rPr>
            </a:br>
            <a:br>
              <a:rPr lang="en-US" sz="2400" dirty="0">
                <a:cs typeface="+mj-lt"/>
              </a:rPr>
            </a:br>
            <a:br>
              <a:rPr lang="en-US" sz="2400" dirty="0">
                <a:cs typeface="+mj-lt"/>
              </a:rPr>
            </a:br>
            <a:br>
              <a:rPr lang="en-US" sz="2400" dirty="0">
                <a:cs typeface="+mj-lt"/>
              </a:rPr>
            </a:br>
            <a:br>
              <a:rPr lang="en-US" sz="2400" dirty="0">
                <a:cs typeface="+mj-lt"/>
              </a:rPr>
            </a:br>
            <a:r>
              <a:rPr lang="en-US" sz="2400" dirty="0">
                <a:solidFill>
                  <a:srgbClr val="FFFFFF"/>
                </a:solidFill>
                <a:cs typeface="+mj-lt"/>
              </a:rPr>
              <a:t>Problem statement  briefin</a:t>
            </a:r>
            <a:r>
              <a:rPr lang="en-US" sz="2200" dirty="0">
                <a:solidFill>
                  <a:srgbClr val="FFFFFF"/>
                </a:solidFill>
                <a:cs typeface="+mj-lt"/>
              </a:rPr>
              <a:t>g</a:t>
            </a:r>
            <a:br>
              <a:rPr lang="en-US" dirty="0"/>
            </a:br>
            <a:br>
              <a:rPr lang="en-US" sz="2200" dirty="0">
                <a:cs typeface="+mj-lt"/>
              </a:rPr>
            </a:br>
            <a:endParaRPr lang="en-US" sz="2200">
              <a:solidFill>
                <a:srgbClr val="FFFFFF"/>
              </a:solidFill>
              <a:ea typeface="+mj-lt"/>
              <a:cs typeface="+mj-lt"/>
            </a:endParaRPr>
          </a:p>
        </p:txBody>
      </p:sp>
      <p:graphicFrame>
        <p:nvGraphicFramePr>
          <p:cNvPr id="5" name="Content Placeholder 2">
            <a:extLst>
              <a:ext uri="{FF2B5EF4-FFF2-40B4-BE49-F238E27FC236}">
                <a16:creationId xmlns:a16="http://schemas.microsoft.com/office/drawing/2014/main" id="{6BBE5A5F-DC54-462B-AB84-469E40E69BE1}"/>
              </a:ext>
            </a:extLst>
          </p:cNvPr>
          <p:cNvGraphicFramePr>
            <a:graphicFrameLocks noGrp="1"/>
          </p:cNvGraphicFramePr>
          <p:nvPr>
            <p:ph idx="1"/>
            <p:extLst>
              <p:ext uri="{D42A27DB-BD31-4B8C-83A1-F6EECF244321}">
                <p14:modId xmlns:p14="http://schemas.microsoft.com/office/powerpoint/2010/main" val="198187161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4336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963853-A5F8-4D3C-8EDB-475B7A9CDE23}"/>
              </a:ext>
            </a:extLst>
          </p:cNvPr>
          <p:cNvSpPr>
            <a:spLocks noGrp="1"/>
          </p:cNvSpPr>
          <p:nvPr>
            <p:ph type="title"/>
          </p:nvPr>
        </p:nvSpPr>
        <p:spPr>
          <a:xfrm>
            <a:off x="643467" y="321734"/>
            <a:ext cx="10905066" cy="1135737"/>
          </a:xfrm>
        </p:spPr>
        <p:txBody>
          <a:bodyPr>
            <a:normAutofit/>
          </a:bodyPr>
          <a:lstStyle/>
          <a:p>
            <a:pPr algn="ctr"/>
            <a:r>
              <a:rPr lang="en-US" sz="3600" dirty="0">
                <a:ea typeface="+mj-lt"/>
                <a:cs typeface="+mj-lt"/>
              </a:rPr>
              <a:t>Research Paper Review</a:t>
            </a:r>
            <a:br>
              <a:rPr lang="en-US" sz="3600" dirty="0">
                <a:ea typeface="+mj-lt"/>
                <a:cs typeface="+mj-lt"/>
              </a:rPr>
            </a:br>
            <a:r>
              <a:rPr lang="en-US" sz="3600" dirty="0">
                <a:ea typeface="+mj-lt"/>
                <a:cs typeface="+mj-lt"/>
              </a:rPr>
              <a:t>ML model implementation</a:t>
            </a:r>
            <a:endParaRPr lang="en-US" sz="3600" dirty="0">
              <a:cs typeface="Calibri Light"/>
            </a:endParaRPr>
          </a:p>
        </p:txBody>
      </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44AB41B7-CD71-4C13-8D2A-4D0701A3F3F0}"/>
              </a:ext>
            </a:extLst>
          </p:cNvPr>
          <p:cNvGraphicFramePr>
            <a:graphicFrameLocks noGrp="1"/>
          </p:cNvGraphicFramePr>
          <p:nvPr>
            <p:ph idx="1"/>
            <p:extLst>
              <p:ext uri="{D42A27DB-BD31-4B8C-83A1-F6EECF244321}">
                <p14:modId xmlns:p14="http://schemas.microsoft.com/office/powerpoint/2010/main" val="1288370608"/>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8736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09BD-C37C-4536-83BA-8B91256B52C9}"/>
              </a:ext>
            </a:extLst>
          </p:cNvPr>
          <p:cNvSpPr>
            <a:spLocks noGrp="1"/>
          </p:cNvSpPr>
          <p:nvPr>
            <p:ph type="title"/>
          </p:nvPr>
        </p:nvSpPr>
        <p:spPr>
          <a:xfrm>
            <a:off x="524741" y="620392"/>
            <a:ext cx="3808268" cy="5504688"/>
          </a:xfrm>
        </p:spPr>
        <p:txBody>
          <a:bodyPr>
            <a:normAutofit/>
          </a:bodyPr>
          <a:lstStyle/>
          <a:p>
            <a:pPr algn="ctr"/>
            <a:r>
              <a:rPr lang="en-US" sz="4200" dirty="0">
                <a:solidFill>
                  <a:schemeClr val="accent5"/>
                </a:solidFill>
                <a:cs typeface="Calibri Light"/>
              </a:rPr>
              <a:t>Performance Enhancement</a:t>
            </a:r>
            <a:br>
              <a:rPr lang="en-US" sz="4200" dirty="0">
                <a:solidFill>
                  <a:schemeClr val="accent5"/>
                </a:solidFill>
                <a:cs typeface="Calibri Light"/>
              </a:rPr>
            </a:br>
            <a:br>
              <a:rPr lang="en-US" sz="4200" dirty="0">
                <a:cs typeface="Calibri Light"/>
              </a:rPr>
            </a:br>
            <a:r>
              <a:rPr lang="en-US" sz="4200" dirty="0">
                <a:solidFill>
                  <a:schemeClr val="accent5"/>
                </a:solidFill>
                <a:cs typeface="Calibri Light"/>
              </a:rPr>
              <a:t> Evalution of Research Paper </a:t>
            </a:r>
          </a:p>
        </p:txBody>
      </p:sp>
      <p:graphicFrame>
        <p:nvGraphicFramePr>
          <p:cNvPr id="7" name="Content Placeholder 2">
            <a:extLst>
              <a:ext uri="{FF2B5EF4-FFF2-40B4-BE49-F238E27FC236}">
                <a16:creationId xmlns:a16="http://schemas.microsoft.com/office/drawing/2014/main" id="{3E1697BD-844E-472A-96E2-39B82D90B4CE}"/>
              </a:ext>
            </a:extLst>
          </p:cNvPr>
          <p:cNvGraphicFramePr>
            <a:graphicFrameLocks noGrp="1"/>
          </p:cNvGraphicFramePr>
          <p:nvPr>
            <p:ph idx="1"/>
            <p:extLst>
              <p:ext uri="{D42A27DB-BD31-4B8C-83A1-F6EECF244321}">
                <p14:modId xmlns:p14="http://schemas.microsoft.com/office/powerpoint/2010/main" val="366986580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5762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E860-1816-4D3D-8479-A68C18DE4E72}"/>
              </a:ext>
            </a:extLst>
          </p:cNvPr>
          <p:cNvSpPr>
            <a:spLocks noGrp="1"/>
          </p:cNvSpPr>
          <p:nvPr>
            <p:ph type="title"/>
          </p:nvPr>
        </p:nvSpPr>
        <p:spPr/>
        <p:txBody>
          <a:bodyPr/>
          <a:lstStyle/>
          <a:p>
            <a:r>
              <a:rPr lang="en-US" dirty="0">
                <a:solidFill>
                  <a:schemeClr val="accent5"/>
                </a:solidFill>
                <a:ea typeface="+mj-lt"/>
                <a:cs typeface="+mj-lt"/>
              </a:rPr>
              <a:t>Performance Enhancement</a:t>
            </a:r>
            <a:endParaRPr lang="en-US" dirty="0"/>
          </a:p>
        </p:txBody>
      </p:sp>
      <p:graphicFrame>
        <p:nvGraphicFramePr>
          <p:cNvPr id="5" name="Content Placeholder 2">
            <a:extLst>
              <a:ext uri="{FF2B5EF4-FFF2-40B4-BE49-F238E27FC236}">
                <a16:creationId xmlns:a16="http://schemas.microsoft.com/office/drawing/2014/main" id="{E8F0584B-76F7-4CD8-85BC-2411DFE8A6A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2566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2D470-BFA4-4A8B-BE1A-E6CFB1C1EB3A}"/>
              </a:ext>
            </a:extLst>
          </p:cNvPr>
          <p:cNvSpPr>
            <a:spLocks noGrp="1"/>
          </p:cNvSpPr>
          <p:nvPr>
            <p:ph type="title"/>
          </p:nvPr>
        </p:nvSpPr>
        <p:spPr/>
        <p:txBody>
          <a:bodyPr/>
          <a:lstStyle/>
          <a:p>
            <a:r>
              <a:rPr lang="en-US" b="1">
                <a:solidFill>
                  <a:schemeClr val="bg1"/>
                </a:solidFill>
                <a:latin typeface="Bookman Old Style"/>
                <a:cs typeface="Calibri Light"/>
              </a:rPr>
              <a:t>Table of Content </a:t>
            </a:r>
            <a:endParaRPr lang="en-US" b="1">
              <a:solidFill>
                <a:schemeClr val="bg1"/>
              </a:solidFill>
              <a:latin typeface="Bookman Old Style"/>
            </a:endParaRPr>
          </a:p>
        </p:txBody>
      </p:sp>
      <p:graphicFrame>
        <p:nvGraphicFramePr>
          <p:cNvPr id="9" name="Content Placeholder 5">
            <a:extLst>
              <a:ext uri="{FF2B5EF4-FFF2-40B4-BE49-F238E27FC236}">
                <a16:creationId xmlns:a16="http://schemas.microsoft.com/office/drawing/2014/main" id="{FBD77612-CD1F-4067-B653-36818C0C32C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4361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4808D7-4AA1-4CDD-8242-64D29DC68E2C}"/>
              </a:ext>
            </a:extLst>
          </p:cNvPr>
          <p:cNvSpPr>
            <a:spLocks noGrp="1"/>
          </p:cNvSpPr>
          <p:nvPr>
            <p:ph type="title"/>
          </p:nvPr>
        </p:nvSpPr>
        <p:spPr>
          <a:xfrm>
            <a:off x="594360" y="640263"/>
            <a:ext cx="3822192" cy="1344975"/>
          </a:xfrm>
        </p:spPr>
        <p:txBody>
          <a:bodyPr>
            <a:normAutofit/>
          </a:bodyPr>
          <a:lstStyle/>
          <a:p>
            <a:pPr algn="ctr"/>
            <a:r>
              <a:rPr lang="en-US" sz="2800" dirty="0">
                <a:solidFill>
                  <a:schemeClr val="bg1"/>
                </a:solidFill>
                <a:cs typeface="Calibri Light"/>
              </a:rPr>
              <a:t>Research Paper Review</a:t>
            </a:r>
            <a:br>
              <a:rPr lang="en-US" sz="2800" dirty="0">
                <a:cs typeface="Calibri Light"/>
              </a:rPr>
            </a:br>
            <a:r>
              <a:rPr lang="en-US" sz="2800" dirty="0">
                <a:solidFill>
                  <a:schemeClr val="bg1"/>
                </a:solidFill>
                <a:ea typeface="+mj-lt"/>
                <a:cs typeface="+mj-lt"/>
              </a:rPr>
              <a:t>Results </a:t>
            </a:r>
            <a:endParaRPr lang="en-US" sz="2800" dirty="0">
              <a:solidFill>
                <a:schemeClr val="bg1"/>
              </a:solidFill>
              <a:cs typeface="Calibri Light" panose="020F0302020204030204"/>
            </a:endParaRPr>
          </a:p>
        </p:txBody>
      </p:sp>
      <p:cxnSp>
        <p:nvCxnSpPr>
          <p:cNvPr id="14" name="Straight Connector 1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A00606-39E7-4340-92DF-57330484BF8E}"/>
              </a:ext>
            </a:extLst>
          </p:cNvPr>
          <p:cNvSpPr>
            <a:spLocks noGrp="1"/>
          </p:cNvSpPr>
          <p:nvPr>
            <p:ph idx="1"/>
          </p:nvPr>
        </p:nvSpPr>
        <p:spPr>
          <a:xfrm>
            <a:off x="593610" y="2121763"/>
            <a:ext cx="3822192" cy="3773010"/>
          </a:xfrm>
        </p:spPr>
        <p:txBody>
          <a:bodyPr vert="horz" lIns="91440" tIns="45720" rIns="91440" bIns="45720" rtlCol="0">
            <a:normAutofit/>
          </a:bodyPr>
          <a:lstStyle/>
          <a:p>
            <a:r>
              <a:rPr lang="en-US" sz="2000">
                <a:solidFill>
                  <a:schemeClr val="bg1"/>
                </a:solidFill>
                <a:ea typeface="+mn-lt"/>
                <a:cs typeface="+mn-lt"/>
              </a:rPr>
              <a:t>This Paper present reading  for the four sets of data formed that are tested by the classifier, i.e. naive Bayesian Classifier and Support Vector Machine. Hence the different readings and calculation of the result:</a:t>
            </a:r>
          </a:p>
          <a:p>
            <a:pPr marL="0" indent="0">
              <a:buNone/>
            </a:pPr>
            <a:endParaRPr lang="en-US" sz="2000">
              <a:solidFill>
                <a:schemeClr val="bg1"/>
              </a:solidFill>
              <a:ea typeface="+mn-lt"/>
              <a:cs typeface="+mn-lt"/>
            </a:endParaRPr>
          </a:p>
          <a:p>
            <a:pPr marL="0" indent="0">
              <a:buNone/>
            </a:pPr>
            <a:endParaRPr lang="en-US" sz="2000">
              <a:solidFill>
                <a:schemeClr val="bg1"/>
              </a:solidFill>
              <a:ea typeface="+mn-lt"/>
              <a:cs typeface="+mn-lt"/>
            </a:endParaRPr>
          </a:p>
        </p:txBody>
      </p:sp>
      <p:pic>
        <p:nvPicPr>
          <p:cNvPr id="7" name="Picture 7" descr="Table&#10;&#10;Description automatically generated">
            <a:extLst>
              <a:ext uri="{FF2B5EF4-FFF2-40B4-BE49-F238E27FC236}">
                <a16:creationId xmlns:a16="http://schemas.microsoft.com/office/drawing/2014/main" id="{0BC2BB91-40AF-46FE-922F-B21BD9AAF06F}"/>
              </a:ext>
            </a:extLst>
          </p:cNvPr>
          <p:cNvPicPr>
            <a:picLocks noChangeAspect="1"/>
          </p:cNvPicPr>
          <p:nvPr/>
        </p:nvPicPr>
        <p:blipFill>
          <a:blip r:embed="rId2"/>
          <a:stretch>
            <a:fillRect/>
          </a:stretch>
        </p:blipFill>
        <p:spPr>
          <a:xfrm>
            <a:off x="5027589" y="2054971"/>
            <a:ext cx="6596652" cy="1484245"/>
          </a:xfrm>
          <a:prstGeom prst="rect">
            <a:avLst/>
          </a:prstGeom>
        </p:spPr>
      </p:pic>
    </p:spTree>
    <p:extLst>
      <p:ext uri="{BB962C8B-B14F-4D97-AF65-F5344CB8AC3E}">
        <p14:creationId xmlns:p14="http://schemas.microsoft.com/office/powerpoint/2010/main" val="29308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68ABE2-6097-4F13-9051-6AFC9AB4444E}"/>
              </a:ext>
            </a:extLst>
          </p:cNvPr>
          <p:cNvSpPr>
            <a:spLocks noGrp="1"/>
          </p:cNvSpPr>
          <p:nvPr>
            <p:ph type="title"/>
          </p:nvPr>
        </p:nvSpPr>
        <p:spPr>
          <a:xfrm>
            <a:off x="793662" y="386930"/>
            <a:ext cx="10066122" cy="1298448"/>
          </a:xfrm>
        </p:spPr>
        <p:txBody>
          <a:bodyPr anchor="b">
            <a:normAutofit/>
          </a:bodyPr>
          <a:lstStyle/>
          <a:p>
            <a:r>
              <a:rPr lang="en-US" sz="4800">
                <a:ea typeface="+mj-lt"/>
                <a:cs typeface="+mj-lt"/>
              </a:rPr>
              <a:t>Research Paper Review Results </a:t>
            </a:r>
          </a:p>
        </p:txBody>
      </p:sp>
      <p:sp>
        <p:nvSpPr>
          <p:cNvPr id="22" name="Rectangle 2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91CE5D-C3C4-4ECE-8C27-9B324BD2E9E4}"/>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en-US" sz="2000">
                <a:ea typeface="+mn-lt"/>
                <a:cs typeface="+mn-lt"/>
              </a:rPr>
              <a:t>This reading contains the text data classified by the classifier and provides the word that is misclassified and the classifier error rate.</a:t>
            </a:r>
          </a:p>
          <a:p>
            <a:r>
              <a:rPr lang="en-US" sz="2000">
                <a:ea typeface="+mn-lt"/>
                <a:cs typeface="+mn-lt"/>
              </a:rPr>
              <a:t> Therefore, we can show the overall result provided by the classifier. And to say that the naive Bayesian classifier classifies most of the word accurately. </a:t>
            </a:r>
          </a:p>
          <a:p>
            <a:r>
              <a:rPr lang="en-US" sz="2000">
                <a:ea typeface="+mn-lt"/>
                <a:cs typeface="+mn-lt"/>
              </a:rPr>
              <a:t>When the number of data sets is increased, the Bayesian naive classifier produces a better result compared to the vector machine. </a:t>
            </a:r>
          </a:p>
          <a:p>
            <a:endParaRPr lang="en-US" sz="2000">
              <a:cs typeface="Calibri"/>
            </a:endParaRPr>
          </a:p>
        </p:txBody>
      </p:sp>
      <p:pic>
        <p:nvPicPr>
          <p:cNvPr id="5" name="Picture 5" descr="Chart, bar chart&#10;&#10;Description automatically generated">
            <a:extLst>
              <a:ext uri="{FF2B5EF4-FFF2-40B4-BE49-F238E27FC236}">
                <a16:creationId xmlns:a16="http://schemas.microsoft.com/office/drawing/2014/main" id="{21FFC2D4-1E12-4266-B115-B7E86358E403}"/>
              </a:ext>
            </a:extLst>
          </p:cNvPr>
          <p:cNvPicPr>
            <a:picLocks noChangeAspect="1"/>
          </p:cNvPicPr>
          <p:nvPr/>
        </p:nvPicPr>
        <p:blipFill rotWithShape="1">
          <a:blip r:embed="rId2"/>
          <a:srcRect l="653" t="14294" r="21351"/>
          <a:stretch/>
        </p:blipFill>
        <p:spPr>
          <a:xfrm>
            <a:off x="5537459" y="2391558"/>
            <a:ext cx="5065123" cy="3848396"/>
          </a:xfrm>
          <a:prstGeom prst="rect">
            <a:avLst/>
          </a:prstGeom>
        </p:spPr>
      </p:pic>
      <p:sp>
        <p:nvSpPr>
          <p:cNvPr id="26" name="Rectangle 2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291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C3E6-D75D-4479-8ABE-BB4ECE446201}"/>
              </a:ext>
            </a:extLst>
          </p:cNvPr>
          <p:cNvSpPr>
            <a:spLocks noGrp="1"/>
          </p:cNvSpPr>
          <p:nvPr>
            <p:ph type="title"/>
          </p:nvPr>
        </p:nvSpPr>
        <p:spPr>
          <a:solidFill>
            <a:schemeClr val="tx1">
              <a:lumMod val="50000"/>
              <a:lumOff val="50000"/>
            </a:schemeClr>
          </a:solidFill>
        </p:spPr>
        <p:txBody>
          <a:bodyPr/>
          <a:lstStyle/>
          <a:p>
            <a:r>
              <a:rPr lang="en-US" dirty="0">
                <a:cs typeface="Calibri Light"/>
              </a:rPr>
              <a:t>References </a:t>
            </a:r>
            <a:endParaRPr lang="en-US" dirty="0">
              <a:ea typeface="+mj-lt"/>
              <a:cs typeface="+mj-lt"/>
            </a:endParaRPr>
          </a:p>
          <a:p>
            <a:endParaRPr lang="en-US" dirty="0">
              <a:cs typeface="Calibri Light"/>
            </a:endParaRPr>
          </a:p>
        </p:txBody>
      </p:sp>
      <p:graphicFrame>
        <p:nvGraphicFramePr>
          <p:cNvPr id="6" name="Content Placeholder 2">
            <a:extLst>
              <a:ext uri="{FF2B5EF4-FFF2-40B4-BE49-F238E27FC236}">
                <a16:creationId xmlns:a16="http://schemas.microsoft.com/office/drawing/2014/main" id="{24C36FB6-10E1-4AD1-8A7C-1A3EB4340313}"/>
              </a:ext>
            </a:extLst>
          </p:cNvPr>
          <p:cNvGraphicFramePr>
            <a:graphicFrameLocks noGrp="1"/>
          </p:cNvGraphicFramePr>
          <p:nvPr>
            <p:ph idx="1"/>
            <p:extLst>
              <p:ext uri="{D42A27DB-BD31-4B8C-83A1-F6EECF244321}">
                <p14:modId xmlns:p14="http://schemas.microsoft.com/office/powerpoint/2010/main" val="18234073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6626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7649B-76DC-4868-BA7E-1705DC61809B}"/>
              </a:ext>
            </a:extLst>
          </p:cNvPr>
          <p:cNvSpPr>
            <a:spLocks noGrp="1"/>
          </p:cNvSpPr>
          <p:nvPr>
            <p:ph type="title"/>
          </p:nvPr>
        </p:nvSpPr>
        <p:spPr>
          <a:xfrm>
            <a:off x="1371597" y="348865"/>
            <a:ext cx="10044023" cy="877729"/>
          </a:xfrm>
        </p:spPr>
        <p:txBody>
          <a:bodyPr anchor="ctr">
            <a:normAutofit/>
          </a:bodyPr>
          <a:lstStyle/>
          <a:p>
            <a:pPr marL="285750" indent="-285750">
              <a:spcBef>
                <a:spcPts val="0"/>
              </a:spcBef>
              <a:buFont typeface="Arial"/>
              <a:buChar char="•"/>
            </a:pPr>
            <a:r>
              <a:rPr lang="en-US" sz="4000">
                <a:solidFill>
                  <a:srgbClr val="FFFFFF"/>
                </a:solidFill>
                <a:ea typeface="+mj-lt"/>
                <a:cs typeface="+mj-lt"/>
              </a:rPr>
              <a:t>Introduction to Naïve Bayes</a:t>
            </a:r>
          </a:p>
          <a:p>
            <a:endParaRPr lang="en-US" sz="4000">
              <a:solidFill>
                <a:srgbClr val="FFFFFF"/>
              </a:solidFill>
              <a:cs typeface="Calibri Light"/>
            </a:endParaRPr>
          </a:p>
        </p:txBody>
      </p:sp>
      <p:graphicFrame>
        <p:nvGraphicFramePr>
          <p:cNvPr id="16" name="Content Placeholder 2">
            <a:extLst>
              <a:ext uri="{FF2B5EF4-FFF2-40B4-BE49-F238E27FC236}">
                <a16:creationId xmlns:a16="http://schemas.microsoft.com/office/drawing/2014/main" id="{64B63EE6-0044-4816-93F5-FA6943546BE1}"/>
              </a:ext>
            </a:extLst>
          </p:cNvPr>
          <p:cNvGraphicFramePr>
            <a:graphicFrameLocks noGrp="1"/>
          </p:cNvGraphicFramePr>
          <p:nvPr>
            <p:ph idx="1"/>
            <p:extLst>
              <p:ext uri="{D42A27DB-BD31-4B8C-83A1-F6EECF244321}">
                <p14:modId xmlns:p14="http://schemas.microsoft.com/office/powerpoint/2010/main" val="367396875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251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782FD4B2-291D-4715-8AF2-B0266B71ECDB}"/>
              </a:ext>
            </a:extLst>
          </p:cNvPr>
          <p:cNvSpPr>
            <a:spLocks noGrp="1"/>
          </p:cNvSpPr>
          <p:nvPr>
            <p:ph type="title"/>
          </p:nvPr>
        </p:nvSpPr>
        <p:spPr>
          <a:xfrm>
            <a:off x="841248" y="475488"/>
            <a:ext cx="10515600" cy="1197864"/>
          </a:xfrm>
        </p:spPr>
        <p:txBody>
          <a:bodyPr>
            <a:normAutofit/>
          </a:bodyPr>
          <a:lstStyle/>
          <a:p>
            <a:r>
              <a:rPr lang="en-US" b="1">
                <a:solidFill>
                  <a:srgbClr val="FF0000"/>
                </a:solidFill>
                <a:cs typeface="Calibri Light"/>
              </a:rPr>
              <a:t>Introduction to Naïve Bayes</a:t>
            </a:r>
            <a:endParaRPr lang="en-US" b="1">
              <a:solidFill>
                <a:srgbClr val="FF0000"/>
              </a:solidFill>
            </a:endParaRPr>
          </a:p>
        </p:txBody>
      </p:sp>
      <p:cxnSp>
        <p:nvCxnSpPr>
          <p:cNvPr id="12" name="Straight Connector 11">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5216"/>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5" descr="A picture containing text, book&#10;&#10;Description automatically generated">
            <a:extLst>
              <a:ext uri="{FF2B5EF4-FFF2-40B4-BE49-F238E27FC236}">
                <a16:creationId xmlns:a16="http://schemas.microsoft.com/office/drawing/2014/main" id="{6A750807-0209-45CE-BCB3-2BCCDC9495AB}"/>
              </a:ext>
            </a:extLst>
          </p:cNvPr>
          <p:cNvPicPr>
            <a:picLocks noChangeAspect="1"/>
          </p:cNvPicPr>
          <p:nvPr/>
        </p:nvPicPr>
        <p:blipFill>
          <a:blip r:embed="rId2"/>
          <a:stretch>
            <a:fillRect/>
          </a:stretch>
        </p:blipFill>
        <p:spPr>
          <a:xfrm>
            <a:off x="1045464" y="2002536"/>
            <a:ext cx="5791200" cy="4169664"/>
          </a:xfrm>
          <a:prstGeom prst="rect">
            <a:avLst/>
          </a:prstGeom>
        </p:spPr>
      </p:pic>
      <p:sp>
        <p:nvSpPr>
          <p:cNvPr id="3" name="Content Placeholder 2">
            <a:extLst>
              <a:ext uri="{FF2B5EF4-FFF2-40B4-BE49-F238E27FC236}">
                <a16:creationId xmlns:a16="http://schemas.microsoft.com/office/drawing/2014/main" id="{EBD50A61-C438-4263-8311-40B4D5E8EFCC}"/>
              </a:ext>
            </a:extLst>
          </p:cNvPr>
          <p:cNvSpPr>
            <a:spLocks noGrp="1"/>
          </p:cNvSpPr>
          <p:nvPr>
            <p:ph idx="1"/>
          </p:nvPr>
        </p:nvSpPr>
        <p:spPr>
          <a:xfrm>
            <a:off x="7951373" y="2002536"/>
            <a:ext cx="3893631" cy="3514821"/>
          </a:xfrm>
        </p:spPr>
        <p:txBody>
          <a:bodyPr vert="horz" lIns="91440" tIns="45720" rIns="91440" bIns="45720" rtlCol="0" anchor="t">
            <a:normAutofit/>
          </a:bodyPr>
          <a:lstStyle/>
          <a:p>
            <a:pPr marL="0" indent="0">
              <a:buNone/>
            </a:pPr>
            <a:r>
              <a:rPr lang="en-US" sz="2200" b="1">
                <a:ea typeface="+mn-lt"/>
                <a:cs typeface="+mn-lt"/>
              </a:rPr>
              <a:t>            </a:t>
            </a:r>
            <a:r>
              <a:rPr lang="en-US" sz="3600" b="1">
                <a:ea typeface="+mn-lt"/>
                <a:cs typeface="+mn-lt"/>
              </a:rPr>
              <a:t>Bayes Rule</a:t>
            </a:r>
          </a:p>
          <a:p>
            <a:pPr marL="0" indent="0">
              <a:buNone/>
            </a:pPr>
            <a:r>
              <a:rPr lang="en-US" sz="3200">
                <a:solidFill>
                  <a:srgbClr val="FF0000"/>
                </a:solidFill>
                <a:ea typeface="+mn-lt"/>
                <a:cs typeface="+mn-lt"/>
              </a:rPr>
              <a:t>Bayes’ Theorem finds the probability of an event occurring given the probability of another event that has already occurred</a:t>
            </a:r>
          </a:p>
          <a:p>
            <a:pPr marL="0" indent="0">
              <a:buNone/>
            </a:pPr>
            <a:endParaRPr lang="en-US" sz="2200">
              <a:cs typeface="Calibri"/>
            </a:endParaRPr>
          </a:p>
        </p:txBody>
      </p:sp>
    </p:spTree>
    <p:extLst>
      <p:ext uri="{BB962C8B-B14F-4D97-AF65-F5344CB8AC3E}">
        <p14:creationId xmlns:p14="http://schemas.microsoft.com/office/powerpoint/2010/main" val="26005771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60744-07B6-406E-8F8E-EA95E0BC911B}"/>
              </a:ext>
            </a:extLst>
          </p:cNvPr>
          <p:cNvSpPr>
            <a:spLocks noGrp="1"/>
          </p:cNvSpPr>
          <p:nvPr>
            <p:ph type="title"/>
          </p:nvPr>
        </p:nvSpPr>
        <p:spPr>
          <a:xfrm>
            <a:off x="503442" y="943852"/>
            <a:ext cx="6706082" cy="1325563"/>
          </a:xfrm>
        </p:spPr>
        <p:txBody>
          <a:bodyPr>
            <a:normAutofit fontScale="90000"/>
          </a:bodyPr>
          <a:lstStyle/>
          <a:p>
            <a:r>
              <a:rPr lang="en-US" b="1">
                <a:ea typeface="+mj-lt"/>
                <a:cs typeface="+mj-lt"/>
              </a:rPr>
              <a:t>Introduction to Naïve Bayes</a:t>
            </a:r>
            <a:br>
              <a:rPr lang="en-US" b="1">
                <a:ea typeface="+mj-lt"/>
                <a:cs typeface="+mj-lt"/>
              </a:rPr>
            </a:br>
            <a:br>
              <a:rPr lang="en-US" b="1">
                <a:ea typeface="+mj-lt"/>
                <a:cs typeface="+mj-lt"/>
              </a:rPr>
            </a:br>
            <a:r>
              <a:rPr lang="en-US" b="1">
                <a:ea typeface="+mj-lt"/>
                <a:cs typeface="+mj-lt"/>
              </a:rPr>
              <a:t>Example</a:t>
            </a:r>
            <a:br>
              <a:rPr lang="en-US" b="1">
                <a:ea typeface="+mj-lt"/>
                <a:cs typeface="+mj-lt"/>
              </a:rPr>
            </a:br>
            <a:endParaRPr lang="en-US" b="1">
              <a:ea typeface="+mj-lt"/>
              <a:cs typeface="+mj-lt"/>
            </a:endParaRPr>
          </a:p>
        </p:txBody>
      </p:sp>
      <p:sp>
        <p:nvSpPr>
          <p:cNvPr id="5" name="Content Placeholder 4">
            <a:extLst>
              <a:ext uri="{FF2B5EF4-FFF2-40B4-BE49-F238E27FC236}">
                <a16:creationId xmlns:a16="http://schemas.microsoft.com/office/drawing/2014/main" id="{24CA81CA-1E9B-48C4-BD17-34669B30753B}"/>
              </a:ext>
            </a:extLst>
          </p:cNvPr>
          <p:cNvSpPr>
            <a:spLocks noGrp="1"/>
          </p:cNvSpPr>
          <p:nvPr>
            <p:ph idx="1"/>
          </p:nvPr>
        </p:nvSpPr>
        <p:spPr>
          <a:xfrm>
            <a:off x="507887" y="1955201"/>
            <a:ext cx="5272888" cy="4491371"/>
          </a:xfrm>
        </p:spPr>
        <p:txBody>
          <a:bodyPr vert="horz" lIns="91440" tIns="45720" rIns="91440" bIns="45720" rtlCol="0" anchor="t">
            <a:noAutofit/>
          </a:bodyPr>
          <a:lstStyle/>
          <a:p>
            <a:pPr marL="0" indent="0">
              <a:buNone/>
            </a:pPr>
            <a:endParaRPr lang="en-US" sz="1800">
              <a:cs typeface="Calibri"/>
            </a:endParaRPr>
          </a:p>
          <a:p>
            <a:pPr marL="0" indent="0">
              <a:buNone/>
            </a:pPr>
            <a:r>
              <a:rPr lang="en-US" sz="2400">
                <a:ea typeface="+mn-lt"/>
                <a:cs typeface="+mn-lt"/>
              </a:rPr>
              <a:t>Say you have 1000 fruits which could be either ‘banana’, ‘orange’ or ‘other’. These are the 3 possible classes of the Y variable.</a:t>
            </a:r>
            <a:endParaRPr lang="en-US" sz="2400">
              <a:cs typeface="Calibri"/>
            </a:endParaRPr>
          </a:p>
          <a:p>
            <a:pPr marL="0" indent="0">
              <a:buNone/>
            </a:pPr>
            <a:r>
              <a:rPr lang="en-US" sz="2400">
                <a:ea typeface="+mn-lt"/>
                <a:cs typeface="+mn-lt"/>
              </a:rPr>
              <a:t>We have data for the following X variables, all of which are binary (1 or 0).</a:t>
            </a:r>
            <a:endParaRPr lang="en-US" sz="2400">
              <a:cs typeface="Calibri" panose="020F0502020204030204"/>
            </a:endParaRPr>
          </a:p>
          <a:p>
            <a:r>
              <a:rPr lang="en-US" sz="2400">
                <a:ea typeface="+mn-lt"/>
                <a:cs typeface="+mn-lt"/>
              </a:rPr>
              <a:t>Long</a:t>
            </a:r>
            <a:endParaRPr lang="en-US" sz="2400">
              <a:cs typeface="Calibri" panose="020F0502020204030204"/>
            </a:endParaRPr>
          </a:p>
          <a:p>
            <a:r>
              <a:rPr lang="en-US" sz="2400">
                <a:ea typeface="+mn-lt"/>
                <a:cs typeface="+mn-lt"/>
              </a:rPr>
              <a:t>Sweet</a:t>
            </a:r>
            <a:endParaRPr lang="en-US" sz="2400">
              <a:cs typeface="Calibri" panose="020F0502020204030204"/>
            </a:endParaRPr>
          </a:p>
          <a:p>
            <a:r>
              <a:rPr lang="en-US" sz="2400">
                <a:ea typeface="+mn-lt"/>
                <a:cs typeface="+mn-lt"/>
              </a:rPr>
              <a:t>Yellow</a:t>
            </a:r>
            <a:endParaRPr lang="en-US" sz="2400">
              <a:cs typeface="Calibri"/>
            </a:endParaRPr>
          </a:p>
          <a:p>
            <a:endParaRPr lang="en-US" sz="2400">
              <a:cs typeface="Calibri"/>
            </a:endParaRPr>
          </a:p>
        </p:txBody>
      </p:sp>
      <p:sp>
        <p:nvSpPr>
          <p:cNvPr id="12"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A picture containing indoor, fruit, clipart&#10;&#10;Description automatically generated">
            <a:extLst>
              <a:ext uri="{FF2B5EF4-FFF2-40B4-BE49-F238E27FC236}">
                <a16:creationId xmlns:a16="http://schemas.microsoft.com/office/drawing/2014/main" id="{0015153D-812B-4E66-8089-8DEB14693545}"/>
              </a:ext>
            </a:extLst>
          </p:cNvPr>
          <p:cNvPicPr>
            <a:picLocks noChangeAspect="1"/>
          </p:cNvPicPr>
          <p:nvPr/>
        </p:nvPicPr>
        <p:blipFill>
          <a:blip r:embed="rId2"/>
          <a:stretch>
            <a:fillRect/>
          </a:stretch>
        </p:blipFill>
        <p:spPr>
          <a:xfrm>
            <a:off x="8070056" y="2200275"/>
            <a:ext cx="3064668" cy="3231356"/>
          </a:xfrm>
          <a:prstGeom prst="rect">
            <a:avLst/>
          </a:prstGeom>
        </p:spPr>
      </p:pic>
    </p:spTree>
    <p:extLst>
      <p:ext uri="{BB962C8B-B14F-4D97-AF65-F5344CB8AC3E}">
        <p14:creationId xmlns:p14="http://schemas.microsoft.com/office/powerpoint/2010/main" val="102038436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9290D-2E0E-4E61-B7F6-33899151C4B3}"/>
              </a:ext>
            </a:extLst>
          </p:cNvPr>
          <p:cNvSpPr>
            <a:spLocks noGrp="1"/>
          </p:cNvSpPr>
          <p:nvPr>
            <p:ph type="title"/>
          </p:nvPr>
        </p:nvSpPr>
        <p:spPr>
          <a:xfrm>
            <a:off x="497001" y="643467"/>
            <a:ext cx="11210925" cy="66180"/>
          </a:xfrm>
        </p:spPr>
        <p:txBody>
          <a:bodyPr vert="horz" lIns="91440" tIns="45720" rIns="91440" bIns="45720" rtlCol="0" anchor="ctr">
            <a:normAutofit fontScale="90000"/>
          </a:bodyPr>
          <a:lstStyle/>
          <a:p>
            <a:pPr algn="ctr"/>
            <a:r>
              <a:rPr lang="en-US" sz="3200" b="1" kern="1200" dirty="0">
                <a:solidFill>
                  <a:schemeClr val="bg1"/>
                </a:solidFill>
                <a:latin typeface="+mj-lt"/>
                <a:ea typeface="+mj-ea"/>
                <a:cs typeface="+mj-cs"/>
              </a:rPr>
              <a:t>Introduction to Naïve Bayes</a:t>
            </a:r>
            <a:br>
              <a:rPr lang="en-US" sz="3200" b="1" dirty="0">
                <a:solidFill>
                  <a:schemeClr val="bg1"/>
                </a:solidFill>
                <a:cs typeface="Calibri Light"/>
              </a:rPr>
            </a:br>
            <a:br>
              <a:rPr lang="en-US" sz="3200" b="1" dirty="0"/>
            </a:br>
            <a:r>
              <a:rPr lang="en-US" sz="3200" b="1" dirty="0">
                <a:solidFill>
                  <a:schemeClr val="bg1"/>
                </a:solidFill>
                <a:cs typeface="Calibri Light"/>
              </a:rPr>
              <a:t>Example</a:t>
            </a:r>
            <a:endParaRPr lang="en-US" sz="3200" kern="1200" dirty="0">
              <a:solidFill>
                <a:schemeClr val="bg1"/>
              </a:solidFill>
              <a:latin typeface="+mj-lt"/>
              <a:ea typeface="+mj-ea"/>
              <a:cs typeface="+mj-cs"/>
            </a:endParaRPr>
          </a:p>
        </p:txBody>
      </p:sp>
      <p:pic>
        <p:nvPicPr>
          <p:cNvPr id="4" name="Picture 4" descr="Table&#10;&#10;Description automatically generated">
            <a:extLst>
              <a:ext uri="{FF2B5EF4-FFF2-40B4-BE49-F238E27FC236}">
                <a16:creationId xmlns:a16="http://schemas.microsoft.com/office/drawing/2014/main" id="{6AEC863A-E17E-4F8E-9A2C-1C5B212FA9A4}"/>
              </a:ext>
            </a:extLst>
          </p:cNvPr>
          <p:cNvPicPr>
            <a:picLocks noGrp="1" noChangeAspect="1"/>
          </p:cNvPicPr>
          <p:nvPr>
            <p:ph idx="1"/>
          </p:nvPr>
        </p:nvPicPr>
        <p:blipFill>
          <a:blip r:embed="rId2"/>
          <a:stretch>
            <a:fillRect/>
          </a:stretch>
        </p:blipFill>
        <p:spPr>
          <a:xfrm>
            <a:off x="643467" y="2208495"/>
            <a:ext cx="10905066" cy="3280039"/>
          </a:xfrm>
          <a:prstGeom prst="rect">
            <a:avLst/>
          </a:prstGeom>
        </p:spPr>
      </p:pic>
    </p:spTree>
    <p:extLst>
      <p:ext uri="{BB962C8B-B14F-4D97-AF65-F5344CB8AC3E}">
        <p14:creationId xmlns:p14="http://schemas.microsoft.com/office/powerpoint/2010/main" val="4235853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5A8F8D-65E8-4107-AFA4-081B0CE03BAB}"/>
              </a:ext>
            </a:extLst>
          </p:cNvPr>
          <p:cNvSpPr>
            <a:spLocks noGrp="1"/>
          </p:cNvSpPr>
          <p:nvPr>
            <p:ph type="title"/>
          </p:nvPr>
        </p:nvSpPr>
        <p:spPr>
          <a:xfrm>
            <a:off x="433491" y="586855"/>
            <a:ext cx="4980192" cy="3387497"/>
          </a:xfrm>
        </p:spPr>
        <p:txBody>
          <a:bodyPr anchor="b">
            <a:normAutofit/>
          </a:bodyPr>
          <a:lstStyle/>
          <a:p>
            <a:pPr algn="ctr"/>
            <a:r>
              <a:rPr lang="en-US" sz="3200" b="1">
                <a:solidFill>
                  <a:srgbClr val="FFFFFF"/>
                </a:solidFill>
                <a:cs typeface="Calibri Light"/>
              </a:rPr>
              <a:t>Introduction to Naïve Baye</a:t>
            </a:r>
            <a:r>
              <a:rPr lang="en-US" sz="4000" b="1">
                <a:solidFill>
                  <a:srgbClr val="FFFFFF"/>
                </a:solidFill>
                <a:cs typeface="Calibri Light"/>
              </a:rPr>
              <a:t>s</a:t>
            </a:r>
            <a:br>
              <a:rPr lang="en-US" sz="4000" b="1">
                <a:solidFill>
                  <a:srgbClr val="FFFFFF"/>
                </a:solidFill>
                <a:cs typeface="Calibri Light"/>
              </a:rPr>
            </a:br>
            <a:br>
              <a:rPr lang="en-US" sz="4000" b="1">
                <a:cs typeface="Calibri Light"/>
              </a:rPr>
            </a:br>
            <a:br>
              <a:rPr lang="en-US" sz="4000" b="1">
                <a:cs typeface="Calibri Light"/>
              </a:rPr>
            </a:br>
            <a:r>
              <a:rPr lang="en-US" sz="2800" b="1">
                <a:solidFill>
                  <a:srgbClr val="FFFFFF"/>
                </a:solidFill>
                <a:cs typeface="Calibri Light"/>
              </a:rPr>
              <a:t>Example</a:t>
            </a:r>
            <a:endParaRPr lang="en-US" sz="2800" b="1">
              <a:solidFill>
                <a:srgbClr val="FFFFFF"/>
              </a:solidFill>
              <a:ea typeface="+mj-lt"/>
              <a:cs typeface="+mj-lt"/>
            </a:endParaRPr>
          </a:p>
          <a:p>
            <a:pPr algn="r"/>
            <a:endParaRPr lang="en-US" sz="4000">
              <a:solidFill>
                <a:srgbClr val="FFFFFF"/>
              </a:solidFill>
              <a:cs typeface="Calibri Light"/>
            </a:endParaRPr>
          </a:p>
        </p:txBody>
      </p:sp>
      <p:sp>
        <p:nvSpPr>
          <p:cNvPr id="3" name="Content Placeholder 2">
            <a:extLst>
              <a:ext uri="{FF2B5EF4-FFF2-40B4-BE49-F238E27FC236}">
                <a16:creationId xmlns:a16="http://schemas.microsoft.com/office/drawing/2014/main" id="{E2B8C883-992C-49D3-B660-75C9031EC39B}"/>
              </a:ext>
            </a:extLst>
          </p:cNvPr>
          <p:cNvSpPr>
            <a:spLocks noGrp="1"/>
          </p:cNvSpPr>
          <p:nvPr>
            <p:ph idx="1"/>
          </p:nvPr>
        </p:nvSpPr>
        <p:spPr>
          <a:xfrm>
            <a:off x="6503158" y="649480"/>
            <a:ext cx="4862447" cy="5546047"/>
          </a:xfrm>
        </p:spPr>
        <p:txBody>
          <a:bodyPr vert="horz" lIns="91440" tIns="45720" rIns="91440" bIns="45720" rtlCol="0" anchor="ctr">
            <a:normAutofit/>
          </a:bodyPr>
          <a:lstStyle/>
          <a:p>
            <a:pPr marL="0" indent="0">
              <a:buNone/>
            </a:pPr>
            <a:r>
              <a:rPr lang="en-US" sz="2000" b="1">
                <a:ea typeface="+mn-lt"/>
                <a:cs typeface="+mn-lt"/>
              </a:rPr>
              <a:t>Step 1: Compute the ‘Prior’ probabilities for each of the class of fruits. </a:t>
            </a:r>
            <a:endParaRPr lang="en-US" sz="2000">
              <a:cs typeface="Calibri" panose="020F0502020204030204"/>
            </a:endParaRPr>
          </a:p>
          <a:p>
            <a:pPr marL="0" indent="0">
              <a:buNone/>
            </a:pPr>
            <a:endParaRPr lang="en-US" sz="2000" b="1">
              <a:ea typeface="+mn-lt"/>
              <a:cs typeface="+mn-lt"/>
            </a:endParaRPr>
          </a:p>
          <a:p>
            <a:pPr>
              <a:buNone/>
            </a:pPr>
            <a:r>
              <a:rPr lang="en-US" sz="2000">
                <a:ea typeface="+mn-lt"/>
                <a:cs typeface="+mn-lt"/>
              </a:rPr>
              <a:t>     For this case, let’s compute from the training data. Out of 1000 records in training data, you have 500 Bananas, 300 Oranges and 200 Others. So the respective priors are 0.5, 0.3 and 0.2.</a:t>
            </a:r>
            <a:endParaRPr lang="en-US" sz="2000">
              <a:cs typeface="Calibri"/>
            </a:endParaRPr>
          </a:p>
          <a:p>
            <a:pPr>
              <a:buNone/>
            </a:pPr>
            <a:endParaRPr lang="en-US" sz="2000">
              <a:ea typeface="+mn-lt"/>
              <a:cs typeface="+mn-lt"/>
            </a:endParaRPr>
          </a:p>
          <a:p>
            <a:pPr>
              <a:buNone/>
            </a:pPr>
            <a:r>
              <a:rPr lang="en-US" sz="2000">
                <a:ea typeface="+mn-lt"/>
                <a:cs typeface="+mn-lt"/>
              </a:rPr>
              <a:t>   P(Y=Banana) = 500 / 1000 = 0.50</a:t>
            </a:r>
            <a:endParaRPr lang="en-US" sz="2000"/>
          </a:p>
          <a:p>
            <a:pPr>
              <a:buNone/>
            </a:pPr>
            <a:r>
              <a:rPr lang="en-US" sz="2000">
                <a:ea typeface="+mn-lt"/>
                <a:cs typeface="+mn-lt"/>
              </a:rPr>
              <a:t>   P(Y=Orange) = 300 / 1000 = 0.30</a:t>
            </a:r>
            <a:endParaRPr lang="en-US" sz="2000"/>
          </a:p>
          <a:p>
            <a:pPr>
              <a:buNone/>
            </a:pPr>
            <a:r>
              <a:rPr lang="en-US" sz="2000">
                <a:ea typeface="+mn-lt"/>
                <a:cs typeface="+mn-lt"/>
              </a:rPr>
              <a:t>   P(Y=Other) = 200 / 1000 = 0.20</a:t>
            </a:r>
            <a:endParaRPr lang="en-US" sz="2000"/>
          </a:p>
          <a:p>
            <a:pPr marL="0" indent="0">
              <a:buNone/>
            </a:pPr>
            <a:br>
              <a:rPr lang="en-US" sz="2000"/>
            </a:br>
            <a:br>
              <a:rPr lang="en-US" sz="2000"/>
            </a:br>
            <a:endParaRPr lang="en-US" sz="2000">
              <a:cs typeface="Calibri" panose="020F0502020204030204"/>
            </a:endParaRPr>
          </a:p>
        </p:txBody>
      </p:sp>
    </p:spTree>
    <p:extLst>
      <p:ext uri="{BB962C8B-B14F-4D97-AF65-F5344CB8AC3E}">
        <p14:creationId xmlns:p14="http://schemas.microsoft.com/office/powerpoint/2010/main" val="2120732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FFEBB-E15F-4E2E-8CD2-96ECB312A359}"/>
              </a:ext>
            </a:extLst>
          </p:cNvPr>
          <p:cNvSpPr>
            <a:spLocks noGrp="1"/>
          </p:cNvSpPr>
          <p:nvPr>
            <p:ph type="title"/>
          </p:nvPr>
        </p:nvSpPr>
        <p:spPr>
          <a:xfrm>
            <a:off x="180540" y="1718416"/>
            <a:ext cx="3167094" cy="4496116"/>
          </a:xfrm>
        </p:spPr>
        <p:txBody>
          <a:bodyPr anchor="t">
            <a:normAutofit/>
          </a:bodyPr>
          <a:lstStyle/>
          <a:p>
            <a:pPr algn="ctr"/>
            <a:r>
              <a:rPr lang="en-US" sz="3600" b="1">
                <a:solidFill>
                  <a:schemeClr val="bg1"/>
                </a:solidFill>
                <a:ea typeface="+mj-lt"/>
                <a:cs typeface="+mj-lt"/>
              </a:rPr>
              <a:t>Introduction to Naïve Bayes</a:t>
            </a:r>
            <a:br>
              <a:rPr lang="en-US" sz="3600" b="1">
                <a:solidFill>
                  <a:schemeClr val="bg1"/>
                </a:solidFill>
                <a:ea typeface="+mj-lt"/>
                <a:cs typeface="+mj-lt"/>
              </a:rPr>
            </a:br>
            <a:br>
              <a:rPr lang="en-US" sz="3600" b="1">
                <a:solidFill>
                  <a:schemeClr val="bg1"/>
                </a:solidFill>
                <a:ea typeface="+mj-lt"/>
                <a:cs typeface="+mj-lt"/>
              </a:rPr>
            </a:br>
            <a:br>
              <a:rPr lang="en-US" sz="3600" b="1">
                <a:solidFill>
                  <a:schemeClr val="bg1"/>
                </a:solidFill>
                <a:ea typeface="+mj-lt"/>
                <a:cs typeface="+mj-lt"/>
              </a:rPr>
            </a:br>
            <a:r>
              <a:rPr lang="en-US" sz="3600" b="1">
                <a:solidFill>
                  <a:schemeClr val="bg1"/>
                </a:solidFill>
                <a:ea typeface="+mj-lt"/>
                <a:cs typeface="+mj-lt"/>
              </a:rPr>
              <a:t>Example</a:t>
            </a:r>
            <a:endParaRPr lang="en-US" sz="3600">
              <a:solidFill>
                <a:schemeClr val="bg1"/>
              </a:solidFill>
              <a:ea typeface="+mj-lt"/>
              <a:cs typeface="+mj-lt"/>
            </a:endParaRPr>
          </a:p>
          <a:p>
            <a:endParaRPr lang="en-US" sz="3600">
              <a:solidFill>
                <a:schemeClr val="bg1"/>
              </a:solidFill>
              <a:cs typeface="Calibri Light"/>
            </a:endParaRPr>
          </a:p>
        </p:txBody>
      </p:sp>
      <p:graphicFrame>
        <p:nvGraphicFramePr>
          <p:cNvPr id="5" name="Content Placeholder 2">
            <a:extLst>
              <a:ext uri="{FF2B5EF4-FFF2-40B4-BE49-F238E27FC236}">
                <a16:creationId xmlns:a16="http://schemas.microsoft.com/office/drawing/2014/main" id="{9354250F-50C2-4114-9C19-AAB48032400A}"/>
              </a:ext>
            </a:extLst>
          </p:cNvPr>
          <p:cNvGraphicFramePr>
            <a:graphicFrameLocks noGrp="1"/>
          </p:cNvGraphicFramePr>
          <p:nvPr>
            <p:ph idx="1"/>
            <p:extLst>
              <p:ext uri="{D42A27DB-BD31-4B8C-83A1-F6EECF244321}">
                <p14:modId xmlns:p14="http://schemas.microsoft.com/office/powerpoint/2010/main" val="560311726"/>
              </p:ext>
            </p:extLst>
          </p:nvPr>
        </p:nvGraphicFramePr>
        <p:xfrm>
          <a:off x="4648871" y="637762"/>
          <a:ext cx="6396484" cy="5576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461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551ED7C5-91C7-4D4E-8488-187B201E8DE0}"/>
              </a:ext>
            </a:extLst>
          </p:cNvPr>
          <p:cNvPicPr>
            <a:picLocks noGrp="1" noChangeAspect="1"/>
          </p:cNvPicPr>
          <p:nvPr>
            <p:ph idx="4294967295"/>
          </p:nvPr>
        </p:nvPicPr>
        <p:blipFill>
          <a:blip r:embed="rId2"/>
          <a:stretch>
            <a:fillRect/>
          </a:stretch>
        </p:blipFill>
        <p:spPr>
          <a:xfrm>
            <a:off x="517526" y="348457"/>
            <a:ext cx="11317287" cy="6400799"/>
          </a:xfrm>
        </p:spPr>
      </p:pic>
    </p:spTree>
    <p:extLst>
      <p:ext uri="{BB962C8B-B14F-4D97-AF65-F5344CB8AC3E}">
        <p14:creationId xmlns:p14="http://schemas.microsoft.com/office/powerpoint/2010/main" val="35082083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1492</Words>
  <Application>Microsoft Office PowerPoint</Application>
  <PresentationFormat>Widescreen</PresentationFormat>
  <Paragraphs>137</Paragraphs>
  <Slides>22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2" baseType="lpstr">
      <vt:lpstr>Arial</vt:lpstr>
      <vt:lpstr>Arial Black</vt:lpstr>
      <vt:lpstr>Book Antiqua</vt:lpstr>
      <vt:lpstr>Bookman Old Style</vt:lpstr>
      <vt:lpstr>Calibri</vt:lpstr>
      <vt:lpstr>Calibri Light</vt:lpstr>
      <vt:lpstr>Tw Cen MT</vt:lpstr>
      <vt:lpstr>Wingdings</vt:lpstr>
      <vt:lpstr>office theme</vt:lpstr>
      <vt:lpstr>Presentation</vt:lpstr>
      <vt:lpstr>Machine Learning </vt:lpstr>
      <vt:lpstr>Table of Content </vt:lpstr>
      <vt:lpstr>Introduction to Naïve Bayes </vt:lpstr>
      <vt:lpstr>Introduction to Naïve Bayes</vt:lpstr>
      <vt:lpstr>Introduction to Naïve Bayes  Example </vt:lpstr>
      <vt:lpstr>Introduction to Naïve Bayes  Example</vt:lpstr>
      <vt:lpstr>Introduction to Naïve Bayes   Example </vt:lpstr>
      <vt:lpstr>Introduction to Naïve Bayes   Example </vt:lpstr>
      <vt:lpstr>PowerPoint Presentation</vt:lpstr>
      <vt:lpstr>What is Bayesian Learning</vt:lpstr>
      <vt:lpstr>Mathematics concept</vt:lpstr>
      <vt:lpstr>Mathematics concept</vt:lpstr>
      <vt:lpstr>Mathematics concept  Naïve Bayes Classifier &amp; model </vt:lpstr>
      <vt:lpstr>   Research Paper Review   Litatute Review</vt:lpstr>
      <vt:lpstr> Research Paper Review   Litatute Review </vt:lpstr>
      <vt:lpstr>Research Paper Review     Problem statement  briefing  </vt:lpstr>
      <vt:lpstr>Research Paper Review ML model implementation</vt:lpstr>
      <vt:lpstr>Performance Enhancement   Evalution of Research Paper </vt:lpstr>
      <vt:lpstr>Performance Enhancement</vt:lpstr>
      <vt:lpstr>Research Paper Review Results </vt:lpstr>
      <vt:lpstr>Research Paper Review Results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Shrushti Wamne</dc:creator>
  <cp:lastModifiedBy>Smita Kulkarni</cp:lastModifiedBy>
  <cp:revision>262</cp:revision>
  <dcterms:created xsi:type="dcterms:W3CDTF">2021-09-25T10:31:57Z</dcterms:created>
  <dcterms:modified xsi:type="dcterms:W3CDTF">2022-03-06T09:38:54Z</dcterms:modified>
</cp:coreProperties>
</file>