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346" r:id="rId3"/>
    <p:sldId id="257" r:id="rId4"/>
    <p:sldId id="258" r:id="rId5"/>
    <p:sldId id="301" r:id="rId6"/>
    <p:sldId id="347" r:id="rId7"/>
    <p:sldId id="302" r:id="rId8"/>
    <p:sldId id="348" r:id="rId9"/>
    <p:sldId id="350" r:id="rId10"/>
    <p:sldId id="351" r:id="rId11"/>
    <p:sldId id="369" r:id="rId12"/>
    <p:sldId id="370" r:id="rId13"/>
    <p:sldId id="263" r:id="rId14"/>
    <p:sldId id="352" r:id="rId15"/>
    <p:sldId id="353" r:id="rId16"/>
    <p:sldId id="354" r:id="rId17"/>
    <p:sldId id="355" r:id="rId18"/>
    <p:sldId id="356" r:id="rId19"/>
    <p:sldId id="357" r:id="rId20"/>
    <p:sldId id="358" r:id="rId21"/>
    <p:sldId id="360" r:id="rId22"/>
    <p:sldId id="361" r:id="rId23"/>
    <p:sldId id="362" r:id="rId24"/>
    <p:sldId id="363" r:id="rId25"/>
    <p:sldId id="364" r:id="rId26"/>
    <p:sldId id="372" r:id="rId27"/>
    <p:sldId id="368" r:id="rId28"/>
    <p:sldId id="365" r:id="rId29"/>
    <p:sldId id="273" r:id="rId30"/>
  </p:sldIdLst>
  <p:sldSz cx="9144000" cy="5143500" type="screen16x9"/>
  <p:notesSz cx="6858000" cy="9144000"/>
  <p:embeddedFontLst>
    <p:embeddedFont>
      <p:font typeface="Bodoni MT Black" panose="02070A03080606020203" pitchFamily="18" charset="0"/>
      <p:bold r:id="rId32"/>
      <p:boldItalic r:id="rId33"/>
    </p:embeddedFont>
    <p:embeddedFont>
      <p:font typeface="Montserrat" panose="00000500000000000000" pitchFamily="2"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C2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7664a200f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7664a200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87664a208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87664a20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87664a2081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87664a208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8090ae5fda_2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8090ae5fda_2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p:nvPr/>
        </p:nvSpPr>
        <p:spPr>
          <a:xfrm rot="5400000">
            <a:off x="-1515884" y="-1719378"/>
            <a:ext cx="3679200" cy="36792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708000" y="399750"/>
            <a:ext cx="7728000" cy="4344000"/>
          </a:xfrm>
          <a:prstGeom prst="round1Rect">
            <a:avLst>
              <a:gd name="adj" fmla="val 16667"/>
            </a:avLst>
          </a:prstGeom>
          <a:solidFill>
            <a:srgbClr val="EEEEEE"/>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1" name="Google Shape;11;p2"/>
          <p:cNvSpPr/>
          <p:nvPr/>
        </p:nvSpPr>
        <p:spPr>
          <a:xfrm rot="-2175913">
            <a:off x="6501213" y="3908853"/>
            <a:ext cx="1705595" cy="1705595"/>
          </a:xfrm>
          <a:prstGeom prst="blockArc">
            <a:avLst>
              <a:gd name="adj1" fmla="val 13003178"/>
              <a:gd name="adj2" fmla="val 2121832"/>
              <a:gd name="adj3" fmla="val 25028"/>
            </a:avLst>
          </a:prstGeom>
          <a:solidFill>
            <a:srgbClr val="BDC1C6"/>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2" name="Google Shape;12;p2"/>
          <p:cNvSpPr txBox="1"/>
          <p:nvPr/>
        </p:nvSpPr>
        <p:spPr>
          <a:xfrm>
            <a:off x="1355650" y="744575"/>
            <a:ext cx="6261600" cy="2395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4800" b="1">
              <a:solidFill>
                <a:srgbClr val="27316F"/>
              </a:solidFill>
              <a:latin typeface="Montserrat" panose="00000500000000000000"/>
              <a:ea typeface="Montserrat" panose="00000500000000000000"/>
              <a:cs typeface="Montserrat" panose="00000500000000000000"/>
              <a:sym typeface="Montserrat" panose="00000500000000000000"/>
            </a:endParaRPr>
          </a:p>
        </p:txBody>
      </p:sp>
      <p:sp>
        <p:nvSpPr>
          <p:cNvPr id="13" name="Google Shape;13;p2"/>
          <p:cNvSpPr txBox="1"/>
          <p:nvPr/>
        </p:nvSpPr>
        <p:spPr>
          <a:xfrm>
            <a:off x="1355650" y="3396875"/>
            <a:ext cx="4048500" cy="53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solidFill>
                <a:srgbClr val="27316F"/>
              </a:solidFill>
              <a:latin typeface="Montserrat" panose="00000500000000000000"/>
              <a:ea typeface="Montserrat" panose="00000500000000000000"/>
              <a:cs typeface="Montserrat" panose="00000500000000000000"/>
              <a:sym typeface="Montserrat" panose="00000500000000000000"/>
            </a:endParaRPr>
          </a:p>
        </p:txBody>
      </p:sp>
      <p:sp>
        <p:nvSpPr>
          <p:cNvPr id="14" name="Google Shape;14;p2"/>
          <p:cNvSpPr txBox="1"/>
          <p:nvPr/>
        </p:nvSpPr>
        <p:spPr>
          <a:xfrm>
            <a:off x="1080000" y="2834125"/>
            <a:ext cx="6840000" cy="1485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solidFill>
                <a:srgbClr val="27316F"/>
              </a:solidFill>
              <a:latin typeface="Montserrat" panose="00000500000000000000"/>
              <a:ea typeface="Montserrat" panose="00000500000000000000"/>
              <a:cs typeface="Montserrat" panose="00000500000000000000"/>
              <a:sym typeface="Montserrat" panose="00000500000000000000"/>
            </a:endParaRPr>
          </a:p>
        </p:txBody>
      </p:sp>
      <p:sp>
        <p:nvSpPr>
          <p:cNvPr id="15" name="Google Shape;15;p2"/>
          <p:cNvSpPr txBox="1">
            <a:spLocks noGrp="1"/>
          </p:cNvSpPr>
          <p:nvPr>
            <p:ph type="title"/>
          </p:nvPr>
        </p:nvSpPr>
        <p:spPr>
          <a:xfrm>
            <a:off x="1441200" y="1455663"/>
            <a:ext cx="6261600" cy="1362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6000">
                <a:solidFill>
                  <a:schemeClr val="accent1"/>
                </a:solidFill>
              </a:defRPr>
            </a:lvl1pPr>
            <a:lvl2pPr lvl="1">
              <a:lnSpc>
                <a:spcPct val="100000"/>
              </a:lnSpc>
              <a:spcBef>
                <a:spcPts val="0"/>
              </a:spcBef>
              <a:spcAft>
                <a:spcPts val="0"/>
              </a:spcAft>
              <a:buNone/>
              <a:defRPr sz="6000"/>
            </a:lvl2pPr>
            <a:lvl3pPr lvl="2">
              <a:lnSpc>
                <a:spcPct val="100000"/>
              </a:lnSpc>
              <a:spcBef>
                <a:spcPts val="0"/>
              </a:spcBef>
              <a:spcAft>
                <a:spcPts val="0"/>
              </a:spcAft>
              <a:buNone/>
              <a:defRPr sz="6000"/>
            </a:lvl3pPr>
            <a:lvl4pPr lvl="3">
              <a:lnSpc>
                <a:spcPct val="100000"/>
              </a:lnSpc>
              <a:spcBef>
                <a:spcPts val="0"/>
              </a:spcBef>
              <a:spcAft>
                <a:spcPts val="0"/>
              </a:spcAft>
              <a:buNone/>
              <a:defRPr sz="6000"/>
            </a:lvl4pPr>
            <a:lvl5pPr lvl="4">
              <a:lnSpc>
                <a:spcPct val="100000"/>
              </a:lnSpc>
              <a:spcBef>
                <a:spcPts val="0"/>
              </a:spcBef>
              <a:spcAft>
                <a:spcPts val="0"/>
              </a:spcAft>
              <a:buNone/>
              <a:defRPr sz="6000"/>
            </a:lvl5pPr>
            <a:lvl6pPr lvl="5">
              <a:lnSpc>
                <a:spcPct val="100000"/>
              </a:lnSpc>
              <a:spcBef>
                <a:spcPts val="0"/>
              </a:spcBef>
              <a:spcAft>
                <a:spcPts val="0"/>
              </a:spcAft>
              <a:buNone/>
              <a:defRPr sz="6000"/>
            </a:lvl6pPr>
            <a:lvl7pPr lvl="6">
              <a:lnSpc>
                <a:spcPct val="100000"/>
              </a:lnSpc>
              <a:spcBef>
                <a:spcPts val="0"/>
              </a:spcBef>
              <a:spcAft>
                <a:spcPts val="0"/>
              </a:spcAft>
              <a:buNone/>
              <a:defRPr sz="6000"/>
            </a:lvl7pPr>
            <a:lvl8pPr lvl="7">
              <a:lnSpc>
                <a:spcPct val="100000"/>
              </a:lnSpc>
              <a:spcBef>
                <a:spcPts val="0"/>
              </a:spcBef>
              <a:spcAft>
                <a:spcPts val="0"/>
              </a:spcAft>
              <a:buNone/>
              <a:defRPr sz="6000"/>
            </a:lvl8pPr>
            <a:lvl9pPr lvl="8">
              <a:lnSpc>
                <a:spcPct val="100000"/>
              </a:lnSpc>
              <a:spcBef>
                <a:spcPts val="0"/>
              </a:spcBef>
              <a:spcAft>
                <a:spcPts val="0"/>
              </a:spcAft>
              <a:buNone/>
              <a:defRPr sz="6000"/>
            </a:lvl9pPr>
          </a:lstStyle>
          <a:p>
            <a:endParaRPr/>
          </a:p>
        </p:txBody>
      </p:sp>
      <p:sp>
        <p:nvSpPr>
          <p:cNvPr id="16" name="Google Shape;16;p2"/>
          <p:cNvSpPr txBox="1">
            <a:spLocks noGrp="1"/>
          </p:cNvSpPr>
          <p:nvPr>
            <p:ph type="subTitle" idx="1"/>
          </p:nvPr>
        </p:nvSpPr>
        <p:spPr>
          <a:xfrm>
            <a:off x="2649875" y="3207913"/>
            <a:ext cx="3823800" cy="620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2000"/>
            </a:lvl1pPr>
            <a:lvl2pPr lvl="1">
              <a:lnSpc>
                <a:spcPct val="100000"/>
              </a:lnSpc>
              <a:spcBef>
                <a:spcPts val="0"/>
              </a:spcBef>
              <a:spcAft>
                <a:spcPts val="0"/>
              </a:spcAft>
              <a:buNone/>
              <a:defRPr sz="2000"/>
            </a:lvl2pPr>
            <a:lvl3pPr lvl="2">
              <a:lnSpc>
                <a:spcPct val="100000"/>
              </a:lnSpc>
              <a:spcBef>
                <a:spcPts val="0"/>
              </a:spcBef>
              <a:spcAft>
                <a:spcPts val="0"/>
              </a:spcAft>
              <a:buNone/>
              <a:defRPr sz="2000"/>
            </a:lvl3pPr>
            <a:lvl4pPr lvl="3">
              <a:lnSpc>
                <a:spcPct val="100000"/>
              </a:lnSpc>
              <a:spcBef>
                <a:spcPts val="0"/>
              </a:spcBef>
              <a:spcAft>
                <a:spcPts val="0"/>
              </a:spcAft>
              <a:buNone/>
              <a:defRPr sz="2000"/>
            </a:lvl4pPr>
            <a:lvl5pPr lvl="4">
              <a:lnSpc>
                <a:spcPct val="100000"/>
              </a:lnSpc>
              <a:spcBef>
                <a:spcPts val="0"/>
              </a:spcBef>
              <a:spcAft>
                <a:spcPts val="0"/>
              </a:spcAft>
              <a:buNone/>
              <a:defRPr sz="2000"/>
            </a:lvl5pPr>
            <a:lvl6pPr lvl="5">
              <a:lnSpc>
                <a:spcPct val="100000"/>
              </a:lnSpc>
              <a:spcBef>
                <a:spcPts val="0"/>
              </a:spcBef>
              <a:spcAft>
                <a:spcPts val="0"/>
              </a:spcAft>
              <a:buNone/>
              <a:defRPr sz="2000"/>
            </a:lvl6pPr>
            <a:lvl7pPr lvl="6">
              <a:lnSpc>
                <a:spcPct val="100000"/>
              </a:lnSpc>
              <a:spcBef>
                <a:spcPts val="0"/>
              </a:spcBef>
              <a:spcAft>
                <a:spcPts val="0"/>
              </a:spcAft>
              <a:buNone/>
              <a:defRPr sz="2000"/>
            </a:lvl7pPr>
            <a:lvl8pPr lvl="7">
              <a:lnSpc>
                <a:spcPct val="100000"/>
              </a:lnSpc>
              <a:spcBef>
                <a:spcPts val="0"/>
              </a:spcBef>
              <a:spcAft>
                <a:spcPts val="0"/>
              </a:spcAft>
              <a:buNone/>
              <a:defRPr sz="2000"/>
            </a:lvl8pPr>
            <a:lvl9pPr lvl="8">
              <a:lnSpc>
                <a:spcPct val="100000"/>
              </a:lnSpc>
              <a:spcBef>
                <a:spcPts val="0"/>
              </a:spcBef>
              <a:spcAft>
                <a:spcPts val="0"/>
              </a:spcAft>
              <a:buNone/>
              <a:defRPr sz="2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2"/>
        </a:solidFill>
        <a:effectLst/>
      </p:bgPr>
    </p:bg>
    <p:spTree>
      <p:nvGrpSpPr>
        <p:cNvPr id="1" name="Shape 72"/>
        <p:cNvGrpSpPr/>
        <p:nvPr/>
      </p:nvGrpSpPr>
      <p:grpSpPr>
        <a:xfrm>
          <a:off x="0" y="0"/>
          <a:ext cx="0" cy="0"/>
          <a:chOff x="0" y="0"/>
          <a:chExt cx="0" cy="0"/>
        </a:xfrm>
      </p:grpSpPr>
      <p:sp>
        <p:nvSpPr>
          <p:cNvPr id="73" name="Google Shape;73;p11"/>
          <p:cNvSpPr/>
          <p:nvPr/>
        </p:nvSpPr>
        <p:spPr>
          <a:xfrm rot="4458820">
            <a:off x="-1366688" y="4266321"/>
            <a:ext cx="2387832" cy="2387832"/>
          </a:xfrm>
          <a:prstGeom prst="blockArc">
            <a:avLst>
              <a:gd name="adj1" fmla="val 12020406"/>
              <a:gd name="adj2" fmla="val 16274686"/>
              <a:gd name="adj3" fmla="val 10157"/>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2493150" y="1026650"/>
            <a:ext cx="4157700" cy="2669100"/>
          </a:xfrm>
          <a:prstGeom prst="round1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txBox="1">
            <a:spLocks noGrp="1"/>
          </p:cNvSpPr>
          <p:nvPr>
            <p:ph type="title" hasCustomPrompt="1"/>
          </p:nvPr>
        </p:nvSpPr>
        <p:spPr>
          <a:xfrm>
            <a:off x="2493150" y="987600"/>
            <a:ext cx="4157700" cy="2669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6" name="Google Shape;76;p11"/>
          <p:cNvSpPr txBox="1">
            <a:spLocks noGrp="1"/>
          </p:cNvSpPr>
          <p:nvPr>
            <p:ph type="title" idx="2"/>
          </p:nvPr>
        </p:nvSpPr>
        <p:spPr>
          <a:xfrm>
            <a:off x="2999550" y="3695750"/>
            <a:ext cx="3144900" cy="874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accent1"/>
                </a:solidFill>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77" name="Google Shape;77;p11"/>
          <p:cNvSpPr/>
          <p:nvPr/>
        </p:nvSpPr>
        <p:spPr>
          <a:xfrm rot="10800000">
            <a:off x="7185416" y="-1943003"/>
            <a:ext cx="3679200" cy="3679200"/>
          </a:xfrm>
          <a:prstGeom prst="blockArc">
            <a:avLst>
              <a:gd name="adj1" fmla="val 15904124"/>
              <a:gd name="adj2" fmla="val 21548879"/>
              <a:gd name="adj3" fmla="val 959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79"/>
        <p:cNvGrpSpPr/>
        <p:nvPr/>
      </p:nvGrpSpPr>
      <p:grpSpPr>
        <a:xfrm>
          <a:off x="0" y="0"/>
          <a:ext cx="0" cy="0"/>
          <a:chOff x="0" y="0"/>
          <a:chExt cx="0" cy="0"/>
        </a:xfrm>
      </p:grpSpPr>
      <p:sp>
        <p:nvSpPr>
          <p:cNvPr id="80" name="Google Shape;80;p13"/>
          <p:cNvSpPr/>
          <p:nvPr/>
        </p:nvSpPr>
        <p:spPr>
          <a:xfrm>
            <a:off x="-154350" y="236675"/>
            <a:ext cx="9452700"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82" name="Google Shape;82;p13"/>
          <p:cNvSpPr txBox="1">
            <a:spLocks noGrp="1"/>
          </p:cNvSpPr>
          <p:nvPr>
            <p:ph type="subTitle" idx="1"/>
          </p:nvPr>
        </p:nvSpPr>
        <p:spPr>
          <a:xfrm>
            <a:off x="1030775" y="3087275"/>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
        <p:nvSpPr>
          <p:cNvPr id="83" name="Google Shape;83;p13"/>
          <p:cNvSpPr txBox="1">
            <a:spLocks noGrp="1"/>
          </p:cNvSpPr>
          <p:nvPr>
            <p:ph type="subTitle" idx="2"/>
          </p:nvPr>
        </p:nvSpPr>
        <p:spPr>
          <a:xfrm>
            <a:off x="1030775" y="3404675"/>
            <a:ext cx="2253000" cy="9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84" name="Google Shape;84;p13"/>
          <p:cNvSpPr txBox="1">
            <a:spLocks noGrp="1"/>
          </p:cNvSpPr>
          <p:nvPr>
            <p:ph type="subTitle" idx="3"/>
          </p:nvPr>
        </p:nvSpPr>
        <p:spPr>
          <a:xfrm>
            <a:off x="3445500" y="3087275"/>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85" name="Google Shape;85;p13"/>
          <p:cNvSpPr txBox="1">
            <a:spLocks noGrp="1"/>
          </p:cNvSpPr>
          <p:nvPr>
            <p:ph type="subTitle" idx="4"/>
          </p:nvPr>
        </p:nvSpPr>
        <p:spPr>
          <a:xfrm>
            <a:off x="3445500" y="3404675"/>
            <a:ext cx="2253000" cy="9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86" name="Google Shape;86;p13"/>
          <p:cNvSpPr txBox="1">
            <a:spLocks noGrp="1"/>
          </p:cNvSpPr>
          <p:nvPr>
            <p:ph type="subTitle" idx="5"/>
          </p:nvPr>
        </p:nvSpPr>
        <p:spPr>
          <a:xfrm>
            <a:off x="5860225" y="3087275"/>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87" name="Google Shape;87;p13"/>
          <p:cNvSpPr txBox="1">
            <a:spLocks noGrp="1"/>
          </p:cNvSpPr>
          <p:nvPr>
            <p:ph type="subTitle" idx="6"/>
          </p:nvPr>
        </p:nvSpPr>
        <p:spPr>
          <a:xfrm>
            <a:off x="5860225" y="3404675"/>
            <a:ext cx="2253000" cy="9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88" name="Google Shape;88;p13"/>
          <p:cNvSpPr/>
          <p:nvPr/>
        </p:nvSpPr>
        <p:spPr>
          <a:xfrm>
            <a:off x="-879187" y="4312178"/>
            <a:ext cx="1705500" cy="1705500"/>
          </a:xfrm>
          <a:prstGeom prst="blockArc">
            <a:avLst>
              <a:gd name="adj1" fmla="val 16164733"/>
              <a:gd name="adj2" fmla="val 104114"/>
              <a:gd name="adj3" fmla="val 1277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txBox="1">
            <a:spLocks noGrp="1"/>
          </p:cNvSpPr>
          <p:nvPr>
            <p:ph type="title"/>
          </p:nvPr>
        </p:nvSpPr>
        <p:spPr>
          <a:xfrm>
            <a:off x="1094125" y="2810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
  <p:cSld name="CUSTOM_5">
    <p:spTree>
      <p:nvGrpSpPr>
        <p:cNvPr id="1" name="Shape 90"/>
        <p:cNvGrpSpPr/>
        <p:nvPr/>
      </p:nvGrpSpPr>
      <p:grpSpPr>
        <a:xfrm>
          <a:off x="0" y="0"/>
          <a:ext cx="0" cy="0"/>
          <a:chOff x="0" y="0"/>
          <a:chExt cx="0" cy="0"/>
        </a:xfrm>
      </p:grpSpPr>
      <p:sp>
        <p:nvSpPr>
          <p:cNvPr id="91" name="Google Shape;91;p14"/>
          <p:cNvSpPr/>
          <p:nvPr/>
        </p:nvSpPr>
        <p:spPr>
          <a:xfrm>
            <a:off x="-154350" y="236675"/>
            <a:ext cx="9452700"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4"/>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93" name="Google Shape;93;p14"/>
          <p:cNvSpPr txBox="1">
            <a:spLocks noGrp="1"/>
          </p:cNvSpPr>
          <p:nvPr>
            <p:ph type="subTitle" idx="1"/>
          </p:nvPr>
        </p:nvSpPr>
        <p:spPr>
          <a:xfrm>
            <a:off x="1030775" y="3412400"/>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94" name="Google Shape;94;p14"/>
          <p:cNvSpPr txBox="1">
            <a:spLocks noGrp="1"/>
          </p:cNvSpPr>
          <p:nvPr>
            <p:ph type="subTitle" idx="2"/>
          </p:nvPr>
        </p:nvSpPr>
        <p:spPr>
          <a:xfrm>
            <a:off x="1030775" y="3729800"/>
            <a:ext cx="2253000" cy="9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95" name="Google Shape;95;p14"/>
          <p:cNvSpPr txBox="1">
            <a:spLocks noGrp="1"/>
          </p:cNvSpPr>
          <p:nvPr>
            <p:ph type="subTitle" idx="3"/>
          </p:nvPr>
        </p:nvSpPr>
        <p:spPr>
          <a:xfrm>
            <a:off x="3445500" y="3412400"/>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96" name="Google Shape;96;p14"/>
          <p:cNvSpPr txBox="1">
            <a:spLocks noGrp="1"/>
          </p:cNvSpPr>
          <p:nvPr>
            <p:ph type="subTitle" idx="4"/>
          </p:nvPr>
        </p:nvSpPr>
        <p:spPr>
          <a:xfrm>
            <a:off x="3445500" y="3729800"/>
            <a:ext cx="2253000" cy="9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97" name="Google Shape;97;p14"/>
          <p:cNvSpPr txBox="1">
            <a:spLocks noGrp="1"/>
          </p:cNvSpPr>
          <p:nvPr>
            <p:ph type="subTitle" idx="5"/>
          </p:nvPr>
        </p:nvSpPr>
        <p:spPr>
          <a:xfrm>
            <a:off x="5860225" y="3412400"/>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98" name="Google Shape;98;p14"/>
          <p:cNvSpPr txBox="1">
            <a:spLocks noGrp="1"/>
          </p:cNvSpPr>
          <p:nvPr>
            <p:ph type="subTitle" idx="6"/>
          </p:nvPr>
        </p:nvSpPr>
        <p:spPr>
          <a:xfrm>
            <a:off x="5860225" y="3729800"/>
            <a:ext cx="2253000" cy="9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99" name="Google Shape;99;p14"/>
          <p:cNvSpPr txBox="1">
            <a:spLocks noGrp="1"/>
          </p:cNvSpPr>
          <p:nvPr>
            <p:ph type="subTitle" idx="7"/>
          </p:nvPr>
        </p:nvSpPr>
        <p:spPr>
          <a:xfrm>
            <a:off x="1030775" y="1864600"/>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100" name="Google Shape;100;p14"/>
          <p:cNvSpPr txBox="1">
            <a:spLocks noGrp="1"/>
          </p:cNvSpPr>
          <p:nvPr>
            <p:ph type="subTitle" idx="8"/>
          </p:nvPr>
        </p:nvSpPr>
        <p:spPr>
          <a:xfrm>
            <a:off x="1030775" y="2182000"/>
            <a:ext cx="2253000" cy="9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101" name="Google Shape;101;p14"/>
          <p:cNvSpPr txBox="1">
            <a:spLocks noGrp="1"/>
          </p:cNvSpPr>
          <p:nvPr>
            <p:ph type="subTitle" idx="9"/>
          </p:nvPr>
        </p:nvSpPr>
        <p:spPr>
          <a:xfrm>
            <a:off x="3445500" y="1864600"/>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102" name="Google Shape;102;p14"/>
          <p:cNvSpPr txBox="1">
            <a:spLocks noGrp="1"/>
          </p:cNvSpPr>
          <p:nvPr>
            <p:ph type="subTitle" idx="13"/>
          </p:nvPr>
        </p:nvSpPr>
        <p:spPr>
          <a:xfrm>
            <a:off x="3445500" y="2182000"/>
            <a:ext cx="2253000" cy="9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103" name="Google Shape;103;p14"/>
          <p:cNvSpPr txBox="1">
            <a:spLocks noGrp="1"/>
          </p:cNvSpPr>
          <p:nvPr>
            <p:ph type="subTitle" idx="14"/>
          </p:nvPr>
        </p:nvSpPr>
        <p:spPr>
          <a:xfrm>
            <a:off x="5860225" y="1864600"/>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104" name="Google Shape;104;p14"/>
          <p:cNvSpPr txBox="1">
            <a:spLocks noGrp="1"/>
          </p:cNvSpPr>
          <p:nvPr>
            <p:ph type="subTitle" idx="15"/>
          </p:nvPr>
        </p:nvSpPr>
        <p:spPr>
          <a:xfrm>
            <a:off x="5860225" y="2182000"/>
            <a:ext cx="2253000" cy="9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105" name="Google Shape;105;p14"/>
          <p:cNvSpPr txBox="1">
            <a:spLocks noGrp="1"/>
          </p:cNvSpPr>
          <p:nvPr>
            <p:ph type="title"/>
          </p:nvPr>
        </p:nvSpPr>
        <p:spPr>
          <a:xfrm>
            <a:off x="1094125" y="2810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 name="Google Shape;106;p14"/>
          <p:cNvSpPr/>
          <p:nvPr/>
        </p:nvSpPr>
        <p:spPr>
          <a:xfrm>
            <a:off x="8301363" y="4271528"/>
            <a:ext cx="1705500" cy="1705500"/>
          </a:xfrm>
          <a:prstGeom prst="blockArc">
            <a:avLst>
              <a:gd name="adj1" fmla="val 10676778"/>
              <a:gd name="adj2" fmla="val 16322302"/>
              <a:gd name="adj3" fmla="val 11982"/>
            </a:avLst>
          </a:prstGeom>
          <a:solidFill>
            <a:srgbClr val="BD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07"/>
        <p:cNvGrpSpPr/>
        <p:nvPr/>
      </p:nvGrpSpPr>
      <p:grpSpPr>
        <a:xfrm>
          <a:off x="0" y="0"/>
          <a:ext cx="0" cy="0"/>
          <a:chOff x="0" y="0"/>
          <a:chExt cx="0" cy="0"/>
        </a:xfrm>
      </p:grpSpPr>
      <p:sp>
        <p:nvSpPr>
          <p:cNvPr id="108" name="Google Shape;108;p15"/>
          <p:cNvSpPr/>
          <p:nvPr/>
        </p:nvSpPr>
        <p:spPr>
          <a:xfrm rot="5400000">
            <a:off x="-1048428" y="-1119626"/>
            <a:ext cx="2390400" cy="2390400"/>
          </a:xfrm>
          <a:prstGeom prst="blockArc">
            <a:avLst>
              <a:gd name="adj1" fmla="val 15904124"/>
              <a:gd name="adj2" fmla="val 472041"/>
              <a:gd name="adj3" fmla="val 7686"/>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154350" y="236675"/>
            <a:ext cx="9452700"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111" name="Google Shape;111;p15"/>
          <p:cNvSpPr/>
          <p:nvPr/>
        </p:nvSpPr>
        <p:spPr>
          <a:xfrm rot="-2700000">
            <a:off x="8681313" y="4641162"/>
            <a:ext cx="1008476" cy="1008476"/>
          </a:xfrm>
          <a:prstGeom prst="blockArc">
            <a:avLst>
              <a:gd name="adj1" fmla="val 13339976"/>
              <a:gd name="adj2" fmla="val 19973339"/>
              <a:gd name="adj3" fmla="val 27944"/>
            </a:avLst>
          </a:prstGeom>
          <a:solidFill>
            <a:srgbClr val="BD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txBox="1">
            <a:spLocks noGrp="1"/>
          </p:cNvSpPr>
          <p:nvPr>
            <p:ph type="subTitle" idx="1"/>
          </p:nvPr>
        </p:nvSpPr>
        <p:spPr>
          <a:xfrm>
            <a:off x="1652425" y="1371625"/>
            <a:ext cx="27552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13" name="Google Shape;113;p15"/>
          <p:cNvSpPr txBox="1">
            <a:spLocks noGrp="1"/>
          </p:cNvSpPr>
          <p:nvPr>
            <p:ph type="subTitle" idx="2"/>
          </p:nvPr>
        </p:nvSpPr>
        <p:spPr>
          <a:xfrm>
            <a:off x="1652425" y="1730768"/>
            <a:ext cx="27552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14" name="Google Shape;114;p15"/>
          <p:cNvSpPr txBox="1">
            <a:spLocks noGrp="1"/>
          </p:cNvSpPr>
          <p:nvPr>
            <p:ph type="subTitle" idx="3"/>
          </p:nvPr>
        </p:nvSpPr>
        <p:spPr>
          <a:xfrm>
            <a:off x="1652425" y="3024381"/>
            <a:ext cx="27552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15" name="Google Shape;115;p15"/>
          <p:cNvSpPr txBox="1">
            <a:spLocks noGrp="1"/>
          </p:cNvSpPr>
          <p:nvPr>
            <p:ph type="subTitle" idx="4"/>
          </p:nvPr>
        </p:nvSpPr>
        <p:spPr>
          <a:xfrm>
            <a:off x="1652425" y="3383524"/>
            <a:ext cx="27552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16" name="Google Shape;116;p15"/>
          <p:cNvSpPr txBox="1">
            <a:spLocks noGrp="1"/>
          </p:cNvSpPr>
          <p:nvPr>
            <p:ph type="subTitle" idx="5"/>
          </p:nvPr>
        </p:nvSpPr>
        <p:spPr>
          <a:xfrm>
            <a:off x="5573675" y="1371625"/>
            <a:ext cx="27552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17" name="Google Shape;117;p15"/>
          <p:cNvSpPr txBox="1">
            <a:spLocks noGrp="1"/>
          </p:cNvSpPr>
          <p:nvPr>
            <p:ph type="subTitle" idx="6"/>
          </p:nvPr>
        </p:nvSpPr>
        <p:spPr>
          <a:xfrm>
            <a:off x="5573675" y="1730768"/>
            <a:ext cx="27552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18" name="Google Shape;118;p15"/>
          <p:cNvSpPr txBox="1">
            <a:spLocks noGrp="1"/>
          </p:cNvSpPr>
          <p:nvPr>
            <p:ph type="subTitle" idx="7"/>
          </p:nvPr>
        </p:nvSpPr>
        <p:spPr>
          <a:xfrm>
            <a:off x="5573675" y="3024380"/>
            <a:ext cx="27552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19" name="Google Shape;119;p15"/>
          <p:cNvSpPr txBox="1">
            <a:spLocks noGrp="1"/>
          </p:cNvSpPr>
          <p:nvPr>
            <p:ph type="subTitle" idx="8"/>
          </p:nvPr>
        </p:nvSpPr>
        <p:spPr>
          <a:xfrm>
            <a:off x="5573675" y="3383522"/>
            <a:ext cx="27552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20" name="Google Shape;120;p15"/>
          <p:cNvSpPr txBox="1">
            <a:spLocks noGrp="1"/>
          </p:cNvSpPr>
          <p:nvPr>
            <p:ph type="title"/>
          </p:nvPr>
        </p:nvSpPr>
        <p:spPr>
          <a:xfrm>
            <a:off x="1094125" y="2810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s numbers">
  <p:cSld name="CUSTOM_1_1">
    <p:spTree>
      <p:nvGrpSpPr>
        <p:cNvPr id="1" name="Shape 121"/>
        <p:cNvGrpSpPr/>
        <p:nvPr/>
      </p:nvGrpSpPr>
      <p:grpSpPr>
        <a:xfrm>
          <a:off x="0" y="0"/>
          <a:ext cx="0" cy="0"/>
          <a:chOff x="0" y="0"/>
          <a:chExt cx="0" cy="0"/>
        </a:xfrm>
      </p:grpSpPr>
      <p:sp>
        <p:nvSpPr>
          <p:cNvPr id="122" name="Google Shape;122;p16"/>
          <p:cNvSpPr/>
          <p:nvPr/>
        </p:nvSpPr>
        <p:spPr>
          <a:xfrm>
            <a:off x="-154350" y="236675"/>
            <a:ext cx="9452700"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rot="1339804">
            <a:off x="-518444" y="4635459"/>
            <a:ext cx="1008313" cy="1008313"/>
          </a:xfrm>
          <a:prstGeom prst="blockArc">
            <a:avLst>
              <a:gd name="adj1" fmla="val 14875850"/>
              <a:gd name="adj2" fmla="val 20435345"/>
              <a:gd name="adj3" fmla="val 28025"/>
            </a:avLst>
          </a:prstGeom>
          <a:solidFill>
            <a:srgbClr val="BD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125" name="Google Shape;125;p16"/>
          <p:cNvSpPr txBox="1">
            <a:spLocks noGrp="1"/>
          </p:cNvSpPr>
          <p:nvPr>
            <p:ph type="title"/>
          </p:nvPr>
        </p:nvSpPr>
        <p:spPr>
          <a:xfrm>
            <a:off x="1094125" y="2810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6" name="Google Shape;126;p16"/>
          <p:cNvSpPr txBox="1">
            <a:spLocks noGrp="1"/>
          </p:cNvSpPr>
          <p:nvPr>
            <p:ph type="title" idx="2" hasCustomPrompt="1"/>
          </p:nvPr>
        </p:nvSpPr>
        <p:spPr>
          <a:xfrm>
            <a:off x="2405950" y="1258650"/>
            <a:ext cx="2018400" cy="39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r>
              <a:t>xx%</a:t>
            </a:r>
          </a:p>
        </p:txBody>
      </p:sp>
      <p:sp>
        <p:nvSpPr>
          <p:cNvPr id="127" name="Google Shape;127;p16"/>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128" name="Google Shape;128;p16"/>
          <p:cNvSpPr txBox="1">
            <a:spLocks noGrp="1"/>
          </p:cNvSpPr>
          <p:nvPr>
            <p:ph type="subTitle" idx="1"/>
          </p:nvPr>
        </p:nvSpPr>
        <p:spPr>
          <a:xfrm>
            <a:off x="2405950" y="1531400"/>
            <a:ext cx="2018400" cy="3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a:endParaRPr/>
          </a:p>
        </p:txBody>
      </p:sp>
      <p:sp>
        <p:nvSpPr>
          <p:cNvPr id="129" name="Google Shape;129;p16"/>
          <p:cNvSpPr txBox="1">
            <a:spLocks noGrp="1"/>
          </p:cNvSpPr>
          <p:nvPr>
            <p:ph type="subTitle" idx="3"/>
          </p:nvPr>
        </p:nvSpPr>
        <p:spPr>
          <a:xfrm>
            <a:off x="2405950" y="1925000"/>
            <a:ext cx="2018400" cy="90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30" name="Google Shape;130;p16"/>
          <p:cNvSpPr txBox="1">
            <a:spLocks noGrp="1"/>
          </p:cNvSpPr>
          <p:nvPr>
            <p:ph type="title" idx="4" hasCustomPrompt="1"/>
          </p:nvPr>
        </p:nvSpPr>
        <p:spPr>
          <a:xfrm>
            <a:off x="2373850" y="3098650"/>
            <a:ext cx="2018400" cy="39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r>
              <a:t>xx%</a:t>
            </a:r>
          </a:p>
        </p:txBody>
      </p:sp>
      <p:sp>
        <p:nvSpPr>
          <p:cNvPr id="131" name="Google Shape;131;p16"/>
          <p:cNvSpPr txBox="1">
            <a:spLocks noGrp="1"/>
          </p:cNvSpPr>
          <p:nvPr>
            <p:ph type="subTitle" idx="5"/>
          </p:nvPr>
        </p:nvSpPr>
        <p:spPr>
          <a:xfrm>
            <a:off x="2373850" y="3371400"/>
            <a:ext cx="2018400" cy="3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a:endParaRPr/>
          </a:p>
        </p:txBody>
      </p:sp>
      <p:sp>
        <p:nvSpPr>
          <p:cNvPr id="132" name="Google Shape;132;p16"/>
          <p:cNvSpPr txBox="1">
            <a:spLocks noGrp="1"/>
          </p:cNvSpPr>
          <p:nvPr>
            <p:ph type="subTitle" idx="6"/>
          </p:nvPr>
        </p:nvSpPr>
        <p:spPr>
          <a:xfrm>
            <a:off x="2373850" y="3765000"/>
            <a:ext cx="2018400" cy="90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33" name="Google Shape;133;p16"/>
          <p:cNvSpPr txBox="1">
            <a:spLocks noGrp="1"/>
          </p:cNvSpPr>
          <p:nvPr>
            <p:ph type="title" idx="7" hasCustomPrompt="1"/>
          </p:nvPr>
        </p:nvSpPr>
        <p:spPr>
          <a:xfrm>
            <a:off x="6154650" y="1258650"/>
            <a:ext cx="2018400" cy="39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r>
              <a:t>xx%</a:t>
            </a:r>
          </a:p>
        </p:txBody>
      </p:sp>
      <p:sp>
        <p:nvSpPr>
          <p:cNvPr id="134" name="Google Shape;134;p16"/>
          <p:cNvSpPr txBox="1">
            <a:spLocks noGrp="1"/>
          </p:cNvSpPr>
          <p:nvPr>
            <p:ph type="subTitle" idx="8"/>
          </p:nvPr>
        </p:nvSpPr>
        <p:spPr>
          <a:xfrm>
            <a:off x="6154650" y="1531400"/>
            <a:ext cx="2018400" cy="3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a:endParaRPr/>
          </a:p>
        </p:txBody>
      </p:sp>
      <p:sp>
        <p:nvSpPr>
          <p:cNvPr id="135" name="Google Shape;135;p16"/>
          <p:cNvSpPr txBox="1">
            <a:spLocks noGrp="1"/>
          </p:cNvSpPr>
          <p:nvPr>
            <p:ph type="subTitle" idx="9"/>
          </p:nvPr>
        </p:nvSpPr>
        <p:spPr>
          <a:xfrm>
            <a:off x="6154650" y="1925000"/>
            <a:ext cx="2018400" cy="90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36" name="Google Shape;136;p16"/>
          <p:cNvSpPr txBox="1">
            <a:spLocks noGrp="1"/>
          </p:cNvSpPr>
          <p:nvPr>
            <p:ph type="title" idx="13" hasCustomPrompt="1"/>
          </p:nvPr>
        </p:nvSpPr>
        <p:spPr>
          <a:xfrm>
            <a:off x="6122550" y="3098650"/>
            <a:ext cx="2018400" cy="39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r>
              <a:t>xx%</a:t>
            </a:r>
          </a:p>
        </p:txBody>
      </p:sp>
      <p:sp>
        <p:nvSpPr>
          <p:cNvPr id="137" name="Google Shape;137;p16"/>
          <p:cNvSpPr txBox="1">
            <a:spLocks noGrp="1"/>
          </p:cNvSpPr>
          <p:nvPr>
            <p:ph type="subTitle" idx="14"/>
          </p:nvPr>
        </p:nvSpPr>
        <p:spPr>
          <a:xfrm>
            <a:off x="6122550" y="3371400"/>
            <a:ext cx="2018400" cy="3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a:endParaRPr/>
          </a:p>
        </p:txBody>
      </p:sp>
      <p:sp>
        <p:nvSpPr>
          <p:cNvPr id="138" name="Google Shape;138;p16"/>
          <p:cNvSpPr txBox="1">
            <a:spLocks noGrp="1"/>
          </p:cNvSpPr>
          <p:nvPr>
            <p:ph type="subTitle" idx="15"/>
          </p:nvPr>
        </p:nvSpPr>
        <p:spPr>
          <a:xfrm>
            <a:off x="6122550" y="3765000"/>
            <a:ext cx="2018400" cy="90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39" name="Google Shape;139;p16"/>
          <p:cNvSpPr txBox="1">
            <a:spLocks noGrp="1"/>
          </p:cNvSpPr>
          <p:nvPr>
            <p:ph type="title" idx="16"/>
          </p:nvPr>
        </p:nvSpPr>
        <p:spPr>
          <a:xfrm>
            <a:off x="1094125" y="2810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Agenda">
  <p:cSld name="CUSTOM_2">
    <p:spTree>
      <p:nvGrpSpPr>
        <p:cNvPr id="1" name="Shape 140"/>
        <p:cNvGrpSpPr/>
        <p:nvPr/>
      </p:nvGrpSpPr>
      <p:grpSpPr>
        <a:xfrm>
          <a:off x="0" y="0"/>
          <a:ext cx="0" cy="0"/>
          <a:chOff x="0" y="0"/>
          <a:chExt cx="0" cy="0"/>
        </a:xfrm>
      </p:grpSpPr>
      <p:sp>
        <p:nvSpPr>
          <p:cNvPr id="141" name="Google Shape;141;p17"/>
          <p:cNvSpPr/>
          <p:nvPr/>
        </p:nvSpPr>
        <p:spPr>
          <a:xfrm>
            <a:off x="-76800" y="-76500"/>
            <a:ext cx="4638900" cy="52773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42" name="Google Shape;142;p17"/>
          <p:cNvSpPr/>
          <p:nvPr/>
        </p:nvSpPr>
        <p:spPr>
          <a:xfrm rot="10800000">
            <a:off x="735300" y="724075"/>
            <a:ext cx="3241500" cy="3945900"/>
          </a:xfrm>
          <a:prstGeom prst="round1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43" name="Google Shape;143;p17"/>
          <p:cNvSpPr txBox="1"/>
          <p:nvPr/>
        </p:nvSpPr>
        <p:spPr>
          <a:xfrm>
            <a:off x="750000" y="717175"/>
            <a:ext cx="3226800" cy="3945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3600" b="1">
              <a:solidFill>
                <a:srgbClr val="27316F"/>
              </a:solidFill>
              <a:latin typeface="Montserrat" panose="00000500000000000000"/>
              <a:ea typeface="Montserrat" panose="00000500000000000000"/>
              <a:cs typeface="Montserrat" panose="00000500000000000000"/>
              <a:sym typeface="Montserrat" panose="00000500000000000000"/>
            </a:endParaRPr>
          </a:p>
        </p:txBody>
      </p:sp>
      <p:sp>
        <p:nvSpPr>
          <p:cNvPr id="144" name="Google Shape;144;p17"/>
          <p:cNvSpPr txBox="1">
            <a:spLocks noGrp="1"/>
          </p:cNvSpPr>
          <p:nvPr>
            <p:ph type="subTitle" idx="1"/>
          </p:nvPr>
        </p:nvSpPr>
        <p:spPr>
          <a:xfrm>
            <a:off x="5909000" y="59997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a:endParaRPr/>
          </a:p>
        </p:txBody>
      </p:sp>
      <p:sp>
        <p:nvSpPr>
          <p:cNvPr id="145" name="Google Shape;145;p17"/>
          <p:cNvSpPr txBox="1">
            <a:spLocks noGrp="1"/>
          </p:cNvSpPr>
          <p:nvPr>
            <p:ph type="subTitle" idx="2"/>
          </p:nvPr>
        </p:nvSpPr>
        <p:spPr>
          <a:xfrm>
            <a:off x="5909000" y="10353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46" name="Google Shape;146;p17"/>
          <p:cNvSpPr txBox="1">
            <a:spLocks noGrp="1"/>
          </p:cNvSpPr>
          <p:nvPr>
            <p:ph type="subTitle" idx="3"/>
          </p:nvPr>
        </p:nvSpPr>
        <p:spPr>
          <a:xfrm>
            <a:off x="5909000" y="202852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47" name="Google Shape;147;p17"/>
          <p:cNvSpPr txBox="1">
            <a:spLocks noGrp="1"/>
          </p:cNvSpPr>
          <p:nvPr>
            <p:ph type="subTitle" idx="4"/>
          </p:nvPr>
        </p:nvSpPr>
        <p:spPr>
          <a:xfrm>
            <a:off x="5909000" y="24450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48" name="Google Shape;148;p17"/>
          <p:cNvSpPr txBox="1">
            <a:spLocks noGrp="1"/>
          </p:cNvSpPr>
          <p:nvPr>
            <p:ph type="subTitle" idx="5"/>
          </p:nvPr>
        </p:nvSpPr>
        <p:spPr>
          <a:xfrm>
            <a:off x="5909000" y="345707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49" name="Google Shape;149;p17"/>
          <p:cNvSpPr txBox="1">
            <a:spLocks noGrp="1"/>
          </p:cNvSpPr>
          <p:nvPr>
            <p:ph type="subTitle" idx="6"/>
          </p:nvPr>
        </p:nvSpPr>
        <p:spPr>
          <a:xfrm>
            <a:off x="5909000" y="38547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150" name="Google Shape;150;p17"/>
          <p:cNvSpPr txBox="1">
            <a:spLocks noGrp="1"/>
          </p:cNvSpPr>
          <p:nvPr>
            <p:ph type="title"/>
          </p:nvPr>
        </p:nvSpPr>
        <p:spPr>
          <a:xfrm>
            <a:off x="831900" y="717175"/>
            <a:ext cx="3144900" cy="394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000">
                <a:solidFill>
                  <a:schemeClr val="accent1"/>
                </a:solidFill>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3">
    <p:bg>
      <p:bgPr>
        <a:solidFill>
          <a:schemeClr val="accent2"/>
        </a:solidFill>
        <a:effectLst/>
      </p:bgPr>
    </p:bg>
    <p:spTree>
      <p:nvGrpSpPr>
        <p:cNvPr id="1" name="Shape 151"/>
        <p:cNvGrpSpPr/>
        <p:nvPr/>
      </p:nvGrpSpPr>
      <p:grpSpPr>
        <a:xfrm>
          <a:off x="0" y="0"/>
          <a:ext cx="0" cy="0"/>
          <a:chOff x="0" y="0"/>
          <a:chExt cx="0" cy="0"/>
        </a:xfrm>
      </p:grpSpPr>
      <p:sp>
        <p:nvSpPr>
          <p:cNvPr id="152" name="Google Shape;152;p18"/>
          <p:cNvSpPr/>
          <p:nvPr/>
        </p:nvSpPr>
        <p:spPr>
          <a:xfrm rot="7715609">
            <a:off x="-783378" y="-1062364"/>
            <a:ext cx="2387820" cy="2387820"/>
          </a:xfrm>
          <a:prstGeom prst="blockArc">
            <a:avLst>
              <a:gd name="adj1" fmla="val 11751713"/>
              <a:gd name="adj2" fmla="val 837016"/>
              <a:gd name="adj3" fmla="val 9209"/>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7517550" y="3698650"/>
            <a:ext cx="3133200" cy="3133200"/>
          </a:xfrm>
          <a:prstGeom prst="donut">
            <a:avLst>
              <a:gd name="adj" fmla="val 8720"/>
            </a:avLst>
          </a:prstGeom>
          <a:solidFill>
            <a:srgbClr val="FBB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p:nvPr/>
        </p:nvSpPr>
        <p:spPr>
          <a:xfrm rot="10800000">
            <a:off x="708000" y="399750"/>
            <a:ext cx="7728000" cy="4344000"/>
          </a:xfrm>
          <a:prstGeom prst="round1Rect">
            <a:avLst>
              <a:gd name="adj" fmla="val 16667"/>
            </a:avLst>
          </a:prstGeom>
          <a:solidFill>
            <a:srgbClr val="EEEEEE"/>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55" name="Google Shape;155;p18"/>
          <p:cNvSpPr txBox="1"/>
          <p:nvPr/>
        </p:nvSpPr>
        <p:spPr>
          <a:xfrm>
            <a:off x="1087725" y="3566925"/>
            <a:ext cx="4959600" cy="69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GB" sz="1000">
                <a:solidFill>
                  <a:schemeClr val="accent1"/>
                </a:solidFill>
                <a:latin typeface="Montserrat" panose="00000500000000000000"/>
                <a:ea typeface="Montserrat" panose="00000500000000000000"/>
                <a:cs typeface="Montserrat" panose="00000500000000000000"/>
                <a:sym typeface="Montserrat" panose="00000500000000000000"/>
              </a:rPr>
              <a:t>CREDITS: This presentation template was created by </a:t>
            </a:r>
            <a:r>
              <a:rPr lang="en-GB" sz="1000" b="1">
                <a:solidFill>
                  <a:schemeClr val="accent1"/>
                </a:solidFill>
                <a:uFill>
                  <a:noFill/>
                </a:uFill>
                <a:latin typeface="Montserrat" panose="00000500000000000000"/>
                <a:ea typeface="Montserrat" panose="00000500000000000000"/>
                <a:cs typeface="Montserrat" panose="00000500000000000000"/>
                <a:sym typeface="Montserrat" panose="00000500000000000000"/>
                <a:hlinkClick r:id="rId2"/>
              </a:rPr>
              <a:t>Slidesgo</a:t>
            </a:r>
            <a:r>
              <a:rPr lang="en-GB" sz="1000">
                <a:solidFill>
                  <a:schemeClr val="accent1"/>
                </a:solidFill>
                <a:latin typeface="Montserrat" panose="00000500000000000000"/>
                <a:ea typeface="Montserrat" panose="00000500000000000000"/>
                <a:cs typeface="Montserrat" panose="00000500000000000000"/>
                <a:sym typeface="Montserrat" panose="00000500000000000000"/>
              </a:rPr>
              <a:t>, including icons by </a:t>
            </a:r>
            <a:r>
              <a:rPr lang="en-GB" sz="1000" b="1">
                <a:solidFill>
                  <a:schemeClr val="accent1"/>
                </a:solidFill>
                <a:uFill>
                  <a:noFill/>
                </a:uFill>
                <a:latin typeface="Montserrat" panose="00000500000000000000"/>
                <a:ea typeface="Montserrat" panose="00000500000000000000"/>
                <a:cs typeface="Montserrat" panose="00000500000000000000"/>
                <a:sym typeface="Montserrat" panose="00000500000000000000"/>
                <a:hlinkClick r:id="rId3"/>
              </a:rPr>
              <a:t>Flaticon</a:t>
            </a:r>
            <a:r>
              <a:rPr lang="en-GB" sz="1000">
                <a:solidFill>
                  <a:schemeClr val="accent1"/>
                </a:solidFill>
                <a:latin typeface="Montserrat" panose="00000500000000000000"/>
                <a:ea typeface="Montserrat" panose="00000500000000000000"/>
                <a:cs typeface="Montserrat" panose="00000500000000000000"/>
                <a:sym typeface="Montserrat" panose="00000500000000000000"/>
              </a:rPr>
              <a:t>, and infographics &amp; images by </a:t>
            </a:r>
            <a:r>
              <a:rPr lang="en-GB" sz="1000" b="1">
                <a:solidFill>
                  <a:schemeClr val="accent1"/>
                </a:solidFill>
                <a:uFill>
                  <a:noFill/>
                </a:uFill>
                <a:latin typeface="Montserrat" panose="00000500000000000000"/>
                <a:ea typeface="Montserrat" panose="00000500000000000000"/>
                <a:cs typeface="Montserrat" panose="00000500000000000000"/>
                <a:sym typeface="Montserrat" panose="00000500000000000000"/>
                <a:hlinkClick r:id="rId4"/>
              </a:rPr>
              <a:t>Freepik</a:t>
            </a:r>
            <a:endParaRPr sz="1000">
              <a:solidFill>
                <a:schemeClr val="accent1"/>
              </a:solidFill>
              <a:latin typeface="Montserrat" panose="00000500000000000000"/>
              <a:ea typeface="Montserrat" panose="00000500000000000000"/>
              <a:cs typeface="Montserrat" panose="00000500000000000000"/>
              <a:sym typeface="Montserrat" panose="00000500000000000000"/>
            </a:endParaRPr>
          </a:p>
        </p:txBody>
      </p:sp>
      <p:sp>
        <p:nvSpPr>
          <p:cNvPr id="156" name="Google Shape;156;p18"/>
          <p:cNvSpPr txBox="1"/>
          <p:nvPr/>
        </p:nvSpPr>
        <p:spPr>
          <a:xfrm>
            <a:off x="1094125" y="1417550"/>
            <a:ext cx="4959600" cy="1108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800" b="1">
              <a:solidFill>
                <a:srgbClr val="27316F"/>
              </a:solidFill>
              <a:latin typeface="Montserrat" panose="00000500000000000000"/>
              <a:ea typeface="Montserrat" panose="00000500000000000000"/>
              <a:cs typeface="Montserrat" panose="00000500000000000000"/>
              <a:sym typeface="Montserrat" panose="00000500000000000000"/>
            </a:endParaRPr>
          </a:p>
        </p:txBody>
      </p:sp>
      <p:sp>
        <p:nvSpPr>
          <p:cNvPr id="157" name="Google Shape;157;p18"/>
          <p:cNvSpPr txBox="1">
            <a:spLocks noGrp="1"/>
          </p:cNvSpPr>
          <p:nvPr>
            <p:ph type="title"/>
          </p:nvPr>
        </p:nvSpPr>
        <p:spPr>
          <a:xfrm>
            <a:off x="1094125" y="558925"/>
            <a:ext cx="6830100" cy="1093200"/>
          </a:xfrm>
          <a:prstGeom prst="rect">
            <a:avLst/>
          </a:prstGeom>
        </p:spPr>
        <p:txBody>
          <a:bodyPr spcFirstLastPara="1" wrap="square" lIns="91425" tIns="91425" rIns="91425" bIns="91425" anchor="t" anchorCtr="0">
            <a:noAutofit/>
          </a:bodyPr>
          <a:lstStyle>
            <a:lvl1pPr lvl="0">
              <a:spcBef>
                <a:spcPts val="0"/>
              </a:spcBef>
              <a:spcAft>
                <a:spcPts val="0"/>
              </a:spcAft>
              <a:buNone/>
              <a:defRPr sz="6000">
                <a:solidFill>
                  <a:schemeClr val="accent1"/>
                </a:solidFill>
              </a:defRPr>
            </a:lvl1pPr>
            <a:lvl2pPr lvl="1">
              <a:spcBef>
                <a:spcPts val="0"/>
              </a:spcBef>
              <a:spcAft>
                <a:spcPts val="0"/>
              </a:spcAft>
              <a:buNone/>
              <a:defRPr sz="4800">
                <a:solidFill>
                  <a:schemeClr val="accent1"/>
                </a:solidFill>
              </a:defRPr>
            </a:lvl2pPr>
            <a:lvl3pPr lvl="2">
              <a:spcBef>
                <a:spcPts val="0"/>
              </a:spcBef>
              <a:spcAft>
                <a:spcPts val="0"/>
              </a:spcAft>
              <a:buNone/>
              <a:defRPr sz="4800">
                <a:solidFill>
                  <a:schemeClr val="accent1"/>
                </a:solidFill>
              </a:defRPr>
            </a:lvl3pPr>
            <a:lvl4pPr lvl="3">
              <a:spcBef>
                <a:spcPts val="0"/>
              </a:spcBef>
              <a:spcAft>
                <a:spcPts val="0"/>
              </a:spcAft>
              <a:buNone/>
              <a:defRPr sz="4800">
                <a:solidFill>
                  <a:schemeClr val="accent1"/>
                </a:solidFill>
              </a:defRPr>
            </a:lvl4pPr>
            <a:lvl5pPr lvl="4">
              <a:spcBef>
                <a:spcPts val="0"/>
              </a:spcBef>
              <a:spcAft>
                <a:spcPts val="0"/>
              </a:spcAft>
              <a:buNone/>
              <a:defRPr sz="4800">
                <a:solidFill>
                  <a:schemeClr val="accent1"/>
                </a:solidFill>
              </a:defRPr>
            </a:lvl5pPr>
            <a:lvl6pPr lvl="5">
              <a:spcBef>
                <a:spcPts val="0"/>
              </a:spcBef>
              <a:spcAft>
                <a:spcPts val="0"/>
              </a:spcAft>
              <a:buNone/>
              <a:defRPr sz="4800">
                <a:solidFill>
                  <a:schemeClr val="accent1"/>
                </a:solidFill>
              </a:defRPr>
            </a:lvl6pPr>
            <a:lvl7pPr lvl="6">
              <a:spcBef>
                <a:spcPts val="0"/>
              </a:spcBef>
              <a:spcAft>
                <a:spcPts val="0"/>
              </a:spcAft>
              <a:buNone/>
              <a:defRPr sz="4800">
                <a:solidFill>
                  <a:schemeClr val="accent1"/>
                </a:solidFill>
              </a:defRPr>
            </a:lvl7pPr>
            <a:lvl8pPr lvl="7">
              <a:spcBef>
                <a:spcPts val="0"/>
              </a:spcBef>
              <a:spcAft>
                <a:spcPts val="0"/>
              </a:spcAft>
              <a:buNone/>
              <a:defRPr sz="4800">
                <a:solidFill>
                  <a:schemeClr val="accent1"/>
                </a:solidFill>
              </a:defRPr>
            </a:lvl8pPr>
            <a:lvl9pPr lvl="8">
              <a:spcBef>
                <a:spcPts val="0"/>
              </a:spcBef>
              <a:spcAft>
                <a:spcPts val="0"/>
              </a:spcAft>
              <a:buNone/>
              <a:defRPr sz="4800">
                <a:solidFill>
                  <a:schemeClr val="accent1"/>
                </a:solidFill>
              </a:defRPr>
            </a:lvl9pPr>
          </a:lstStyle>
          <a:p>
            <a:endParaRPr/>
          </a:p>
        </p:txBody>
      </p:sp>
      <p:sp>
        <p:nvSpPr>
          <p:cNvPr id="158" name="Google Shape;158;p18"/>
          <p:cNvSpPr txBox="1">
            <a:spLocks noGrp="1"/>
          </p:cNvSpPr>
          <p:nvPr>
            <p:ph type="subTitle" idx="1"/>
          </p:nvPr>
        </p:nvSpPr>
        <p:spPr>
          <a:xfrm>
            <a:off x="1094125" y="1618900"/>
            <a:ext cx="6429900" cy="1410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sz="1600"/>
            </a:lvl2pPr>
            <a:lvl3pPr lvl="2" rtl="0">
              <a:spcBef>
                <a:spcPts val="1600"/>
              </a:spcBef>
              <a:spcAft>
                <a:spcPts val="0"/>
              </a:spcAft>
              <a:buNone/>
              <a:defRPr sz="1600"/>
            </a:lvl3pPr>
            <a:lvl4pPr lvl="3" rtl="0">
              <a:spcBef>
                <a:spcPts val="1600"/>
              </a:spcBef>
              <a:spcAft>
                <a:spcPts val="0"/>
              </a:spcAft>
              <a:buNone/>
              <a:defRPr sz="1600"/>
            </a:lvl4pPr>
            <a:lvl5pPr lvl="4" rtl="0">
              <a:spcBef>
                <a:spcPts val="1600"/>
              </a:spcBef>
              <a:spcAft>
                <a:spcPts val="0"/>
              </a:spcAft>
              <a:buNone/>
              <a:defRPr sz="1600"/>
            </a:lvl5pPr>
            <a:lvl6pPr lvl="5" rtl="0">
              <a:spcBef>
                <a:spcPts val="1600"/>
              </a:spcBef>
              <a:spcAft>
                <a:spcPts val="0"/>
              </a:spcAft>
              <a:buNone/>
              <a:defRPr sz="1600"/>
            </a:lvl6pPr>
            <a:lvl7pPr lvl="6" rtl="0">
              <a:spcBef>
                <a:spcPts val="1600"/>
              </a:spcBef>
              <a:spcAft>
                <a:spcPts val="0"/>
              </a:spcAft>
              <a:buNone/>
              <a:defRPr sz="1600"/>
            </a:lvl7pPr>
            <a:lvl8pPr lvl="7" rtl="0">
              <a:spcBef>
                <a:spcPts val="1600"/>
              </a:spcBef>
              <a:spcAft>
                <a:spcPts val="0"/>
              </a:spcAft>
              <a:buNone/>
              <a:defRPr sz="1600"/>
            </a:lvl8pPr>
            <a:lvl9pPr lvl="8" rtl="0">
              <a:spcBef>
                <a:spcPts val="1600"/>
              </a:spcBef>
              <a:spcAft>
                <a:spcPts val="1600"/>
              </a:spcAft>
              <a:buNone/>
              <a:defRPr sz="1600"/>
            </a:lvl9pPr>
          </a:lstStyle>
          <a:p>
            <a:endParaRPr/>
          </a:p>
        </p:txBody>
      </p:sp>
      <p:sp>
        <p:nvSpPr>
          <p:cNvPr id="159" name="Google Shape;159;p18"/>
          <p:cNvSpPr/>
          <p:nvPr/>
        </p:nvSpPr>
        <p:spPr>
          <a:xfrm rot="-3224087" flipH="1">
            <a:off x="7590735" y="764028"/>
            <a:ext cx="1705595" cy="1705595"/>
          </a:xfrm>
          <a:prstGeom prst="blockArc">
            <a:avLst>
              <a:gd name="adj1" fmla="val 13003178"/>
              <a:gd name="adj2" fmla="val 2121832"/>
              <a:gd name="adj3" fmla="val 25028"/>
            </a:avLst>
          </a:prstGeom>
          <a:solidFill>
            <a:srgbClr val="BDC1C6"/>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CUSTOM_3_1">
    <p:bg>
      <p:bgPr>
        <a:solidFill>
          <a:schemeClr val="accent2"/>
        </a:solidFill>
        <a:effectLst/>
      </p:bgPr>
    </p:bg>
    <p:spTree>
      <p:nvGrpSpPr>
        <p:cNvPr id="1" name="Shape 160"/>
        <p:cNvGrpSpPr/>
        <p:nvPr/>
      </p:nvGrpSpPr>
      <p:grpSpPr>
        <a:xfrm>
          <a:off x="0" y="0"/>
          <a:ext cx="0" cy="0"/>
          <a:chOff x="0" y="0"/>
          <a:chExt cx="0" cy="0"/>
        </a:xfrm>
      </p:grpSpPr>
      <p:sp>
        <p:nvSpPr>
          <p:cNvPr id="161" name="Google Shape;161;p19"/>
          <p:cNvSpPr/>
          <p:nvPr/>
        </p:nvSpPr>
        <p:spPr>
          <a:xfrm rot="-6299986">
            <a:off x="7656229" y="3062123"/>
            <a:ext cx="3353359" cy="3679155"/>
          </a:xfrm>
          <a:prstGeom prst="blockArc">
            <a:avLst>
              <a:gd name="adj1" fmla="val 16550563"/>
              <a:gd name="adj2" fmla="val 608065"/>
              <a:gd name="adj3" fmla="val 823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rot="8596392">
            <a:off x="-759489" y="-901893"/>
            <a:ext cx="1705685" cy="1705685"/>
          </a:xfrm>
          <a:prstGeom prst="blockArc">
            <a:avLst>
              <a:gd name="adj1" fmla="val 13159347"/>
              <a:gd name="adj2" fmla="val 19114359"/>
              <a:gd name="adj3" fmla="val 21488"/>
            </a:avLst>
          </a:prstGeom>
          <a:solidFill>
            <a:srgbClr val="BD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0800000">
            <a:off x="516000" y="399750"/>
            <a:ext cx="8112000" cy="4344000"/>
          </a:xfrm>
          <a:prstGeom prst="round1Rect">
            <a:avLst>
              <a:gd name="adj" fmla="val 16667"/>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txBox="1"/>
          <p:nvPr/>
        </p:nvSpPr>
        <p:spPr>
          <a:xfrm>
            <a:off x="1094125" y="1417550"/>
            <a:ext cx="6818100" cy="218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27316F"/>
              </a:solidFill>
              <a:latin typeface="Montserrat" panose="00000500000000000000"/>
              <a:ea typeface="Montserrat" panose="00000500000000000000"/>
              <a:cs typeface="Montserrat" panose="00000500000000000000"/>
              <a:sym typeface="Montserrat" panose="00000500000000000000"/>
            </a:endParaRPr>
          </a:p>
        </p:txBody>
      </p:sp>
      <p:sp>
        <p:nvSpPr>
          <p:cNvPr id="165" name="Google Shape;165;p19"/>
          <p:cNvSpPr txBox="1"/>
          <p:nvPr/>
        </p:nvSpPr>
        <p:spPr>
          <a:xfrm>
            <a:off x="5261025" y="3460725"/>
            <a:ext cx="2651100" cy="9351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b="1">
              <a:solidFill>
                <a:srgbClr val="FFC800"/>
              </a:solidFill>
              <a:latin typeface="Montserrat" panose="00000500000000000000"/>
              <a:ea typeface="Montserrat" panose="00000500000000000000"/>
              <a:cs typeface="Montserrat" panose="00000500000000000000"/>
              <a:sym typeface="Montserrat" panose="00000500000000000000"/>
            </a:endParaRPr>
          </a:p>
        </p:txBody>
      </p:sp>
      <p:sp>
        <p:nvSpPr>
          <p:cNvPr id="166" name="Google Shape;166;p19"/>
          <p:cNvSpPr txBox="1">
            <a:spLocks noGrp="1"/>
          </p:cNvSpPr>
          <p:nvPr>
            <p:ph type="title"/>
          </p:nvPr>
        </p:nvSpPr>
        <p:spPr>
          <a:xfrm>
            <a:off x="1094125" y="1417550"/>
            <a:ext cx="6678300" cy="193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accent1"/>
                </a:solidFill>
              </a:defRPr>
            </a:lvl1pPr>
            <a:lvl2pPr lvl="1" algn="ctr" rtl="0">
              <a:spcBef>
                <a:spcPts val="0"/>
              </a:spcBef>
              <a:spcAft>
                <a:spcPts val="0"/>
              </a:spcAft>
              <a:buNone/>
              <a:defRPr>
                <a:solidFill>
                  <a:schemeClr val="accent1"/>
                </a:solidFill>
              </a:defRPr>
            </a:lvl2pPr>
            <a:lvl3pPr lvl="2" algn="ctr" rtl="0">
              <a:spcBef>
                <a:spcPts val="0"/>
              </a:spcBef>
              <a:spcAft>
                <a:spcPts val="0"/>
              </a:spcAft>
              <a:buNone/>
              <a:defRPr>
                <a:solidFill>
                  <a:schemeClr val="accent1"/>
                </a:solidFill>
              </a:defRPr>
            </a:lvl3pPr>
            <a:lvl4pPr lvl="3" algn="ctr" rtl="0">
              <a:spcBef>
                <a:spcPts val="0"/>
              </a:spcBef>
              <a:spcAft>
                <a:spcPts val="0"/>
              </a:spcAft>
              <a:buNone/>
              <a:defRPr>
                <a:solidFill>
                  <a:schemeClr val="accent1"/>
                </a:solidFill>
              </a:defRPr>
            </a:lvl4pPr>
            <a:lvl5pPr lvl="4" algn="ctr" rtl="0">
              <a:spcBef>
                <a:spcPts val="0"/>
              </a:spcBef>
              <a:spcAft>
                <a:spcPts val="0"/>
              </a:spcAft>
              <a:buNone/>
              <a:defRPr>
                <a:solidFill>
                  <a:schemeClr val="accent1"/>
                </a:solidFill>
              </a:defRPr>
            </a:lvl5pPr>
            <a:lvl6pPr lvl="5" algn="ctr" rtl="0">
              <a:spcBef>
                <a:spcPts val="0"/>
              </a:spcBef>
              <a:spcAft>
                <a:spcPts val="0"/>
              </a:spcAft>
              <a:buNone/>
              <a:defRPr>
                <a:solidFill>
                  <a:schemeClr val="accent1"/>
                </a:solidFill>
              </a:defRPr>
            </a:lvl6pPr>
            <a:lvl7pPr lvl="6" algn="ctr" rtl="0">
              <a:spcBef>
                <a:spcPts val="0"/>
              </a:spcBef>
              <a:spcAft>
                <a:spcPts val="0"/>
              </a:spcAft>
              <a:buNone/>
              <a:defRPr>
                <a:solidFill>
                  <a:schemeClr val="accent1"/>
                </a:solidFill>
              </a:defRPr>
            </a:lvl7pPr>
            <a:lvl8pPr lvl="7" algn="ctr" rtl="0">
              <a:spcBef>
                <a:spcPts val="0"/>
              </a:spcBef>
              <a:spcAft>
                <a:spcPts val="0"/>
              </a:spcAft>
              <a:buNone/>
              <a:defRPr>
                <a:solidFill>
                  <a:schemeClr val="accent1"/>
                </a:solidFill>
              </a:defRPr>
            </a:lvl8pPr>
            <a:lvl9pPr lvl="8" algn="ctr" rtl="0">
              <a:spcBef>
                <a:spcPts val="0"/>
              </a:spcBef>
              <a:spcAft>
                <a:spcPts val="0"/>
              </a:spcAft>
              <a:buNone/>
              <a:defRPr>
                <a:solidFill>
                  <a:schemeClr val="accent1"/>
                </a:solidFill>
              </a:defRPr>
            </a:lvl9pPr>
          </a:lstStyle>
          <a:p>
            <a:endParaRPr/>
          </a:p>
        </p:txBody>
      </p:sp>
      <p:sp>
        <p:nvSpPr>
          <p:cNvPr id="167" name="Google Shape;167;p19"/>
          <p:cNvSpPr txBox="1">
            <a:spLocks noGrp="1"/>
          </p:cNvSpPr>
          <p:nvPr>
            <p:ph type="subTitle" idx="1"/>
          </p:nvPr>
        </p:nvSpPr>
        <p:spPr>
          <a:xfrm>
            <a:off x="1094125" y="3504250"/>
            <a:ext cx="6635100" cy="498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600" b="1">
                <a:solidFill>
                  <a:schemeClr val="accent3"/>
                </a:solidFill>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text columns ">
  <p:cSld name="CUSTOM_4">
    <p:bg>
      <p:bgPr>
        <a:noFill/>
        <a:effectLst/>
      </p:bgPr>
    </p:bg>
    <p:spTree>
      <p:nvGrpSpPr>
        <p:cNvPr id="1" name="Shape 168"/>
        <p:cNvGrpSpPr/>
        <p:nvPr/>
      </p:nvGrpSpPr>
      <p:grpSpPr>
        <a:xfrm>
          <a:off x="0" y="0"/>
          <a:ext cx="0" cy="0"/>
          <a:chOff x="0" y="0"/>
          <a:chExt cx="0" cy="0"/>
        </a:xfrm>
      </p:grpSpPr>
      <p:sp>
        <p:nvSpPr>
          <p:cNvPr id="169" name="Google Shape;169;p20"/>
          <p:cNvSpPr/>
          <p:nvPr/>
        </p:nvSpPr>
        <p:spPr>
          <a:xfrm>
            <a:off x="-28575" y="-82650"/>
            <a:ext cx="4600500" cy="53088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70" name="Google Shape;170;p20"/>
          <p:cNvSpPr txBox="1"/>
          <p:nvPr/>
        </p:nvSpPr>
        <p:spPr>
          <a:xfrm>
            <a:off x="5298300" y="2567075"/>
            <a:ext cx="3119400" cy="1482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2400" b="1">
              <a:solidFill>
                <a:srgbClr val="27316F"/>
              </a:solidFill>
              <a:latin typeface="Montserrat" panose="00000500000000000000"/>
              <a:ea typeface="Montserrat" panose="00000500000000000000"/>
              <a:cs typeface="Montserrat" panose="00000500000000000000"/>
              <a:sym typeface="Montserrat" panose="00000500000000000000"/>
            </a:endParaRPr>
          </a:p>
        </p:txBody>
      </p:sp>
      <p:sp>
        <p:nvSpPr>
          <p:cNvPr id="171" name="Google Shape;171;p20"/>
          <p:cNvSpPr txBox="1"/>
          <p:nvPr/>
        </p:nvSpPr>
        <p:spPr>
          <a:xfrm>
            <a:off x="5298300"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27316F"/>
              </a:solidFill>
              <a:latin typeface="Montserrat" panose="00000500000000000000"/>
              <a:ea typeface="Montserrat" panose="00000500000000000000"/>
              <a:cs typeface="Montserrat" panose="00000500000000000000"/>
              <a:sym typeface="Montserrat" panose="00000500000000000000"/>
            </a:endParaRPr>
          </a:p>
        </p:txBody>
      </p:sp>
      <p:sp>
        <p:nvSpPr>
          <p:cNvPr id="172" name="Google Shape;172;p20"/>
          <p:cNvSpPr txBox="1"/>
          <p:nvPr/>
        </p:nvSpPr>
        <p:spPr>
          <a:xfrm>
            <a:off x="5387850" y="3299075"/>
            <a:ext cx="3119400" cy="750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b="1">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173" name="Google Shape;173;p20"/>
          <p:cNvSpPr txBox="1">
            <a:spLocks noGrp="1"/>
          </p:cNvSpPr>
          <p:nvPr>
            <p:ph type="title"/>
          </p:nvPr>
        </p:nvSpPr>
        <p:spPr>
          <a:xfrm>
            <a:off x="376750" y="2660066"/>
            <a:ext cx="3994800" cy="114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accent1"/>
                </a:solidFill>
              </a:defRPr>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
        <p:nvSpPr>
          <p:cNvPr id="174" name="Google Shape;174;p20"/>
          <p:cNvSpPr txBox="1">
            <a:spLocks noGrp="1"/>
          </p:cNvSpPr>
          <p:nvPr>
            <p:ph type="subTitle" idx="1"/>
          </p:nvPr>
        </p:nvSpPr>
        <p:spPr>
          <a:xfrm>
            <a:off x="376750" y="3513925"/>
            <a:ext cx="4045800" cy="90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
        <p:nvSpPr>
          <p:cNvPr id="175" name="Google Shape;175;p20"/>
          <p:cNvSpPr txBox="1">
            <a:spLocks noGrp="1"/>
          </p:cNvSpPr>
          <p:nvPr>
            <p:ph type="title" idx="2"/>
          </p:nvPr>
        </p:nvSpPr>
        <p:spPr>
          <a:xfrm>
            <a:off x="4745525" y="2660066"/>
            <a:ext cx="3994800" cy="114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accent1"/>
                </a:solidFill>
              </a:defRPr>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
        <p:nvSpPr>
          <p:cNvPr id="176" name="Google Shape;176;p20"/>
          <p:cNvSpPr txBox="1">
            <a:spLocks noGrp="1"/>
          </p:cNvSpPr>
          <p:nvPr>
            <p:ph type="subTitle" idx="3"/>
          </p:nvPr>
        </p:nvSpPr>
        <p:spPr>
          <a:xfrm>
            <a:off x="4745525" y="3513925"/>
            <a:ext cx="4045800" cy="90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p:nvPr/>
        </p:nvSpPr>
        <p:spPr>
          <a:xfrm>
            <a:off x="-1709009" y="2992597"/>
            <a:ext cx="3679200" cy="36792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a:off x="708000" y="399750"/>
            <a:ext cx="7728000" cy="4344000"/>
          </a:xfrm>
          <a:prstGeom prst="round1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20" name="Google Shape;20;p3"/>
          <p:cNvSpPr/>
          <p:nvPr/>
        </p:nvSpPr>
        <p:spPr>
          <a:xfrm rot="9899997">
            <a:off x="7214620" y="-688760"/>
            <a:ext cx="2387761" cy="2387761"/>
          </a:xfrm>
          <a:prstGeom prst="blockArc">
            <a:avLst>
              <a:gd name="adj1" fmla="val 17023199"/>
              <a:gd name="adj2" fmla="val 920811"/>
              <a:gd name="adj3" fmla="val 9035"/>
            </a:avLst>
          </a:prstGeom>
          <a:solidFill>
            <a:srgbClr val="D9D9D9"/>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21" name="Google Shape;21;p3"/>
          <p:cNvSpPr txBox="1"/>
          <p:nvPr/>
        </p:nvSpPr>
        <p:spPr>
          <a:xfrm>
            <a:off x="4576375" y="2150850"/>
            <a:ext cx="3363300" cy="841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endParaRPr sz="3600" b="1">
              <a:solidFill>
                <a:srgbClr val="27316F"/>
              </a:solidFill>
              <a:latin typeface="Montserrat" panose="00000500000000000000"/>
              <a:ea typeface="Montserrat" panose="00000500000000000000"/>
              <a:cs typeface="Montserrat" panose="00000500000000000000"/>
              <a:sym typeface="Montserrat" panose="00000500000000000000"/>
            </a:endParaRPr>
          </a:p>
        </p:txBody>
      </p:sp>
      <p:sp>
        <p:nvSpPr>
          <p:cNvPr id="22" name="Google Shape;22;p3"/>
          <p:cNvSpPr txBox="1">
            <a:spLocks noGrp="1"/>
          </p:cNvSpPr>
          <p:nvPr>
            <p:ph type="title"/>
          </p:nvPr>
        </p:nvSpPr>
        <p:spPr>
          <a:xfrm>
            <a:off x="4576375" y="1388825"/>
            <a:ext cx="3363300" cy="1303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3600"/>
              <a:buFont typeface="Montserrat" panose="00000500000000000000"/>
              <a:buNone/>
              <a:defRPr sz="4800" b="1">
                <a:solidFill>
                  <a:schemeClr val="accent1"/>
                </a:solidFill>
                <a:latin typeface="Montserrat" panose="00000500000000000000"/>
                <a:ea typeface="Montserrat" panose="00000500000000000000"/>
                <a:cs typeface="Montserrat" panose="00000500000000000000"/>
                <a:sym typeface="Montserrat" panose="00000500000000000000"/>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3" name="Google Shape;23;p3"/>
          <p:cNvSpPr txBox="1">
            <a:spLocks noGrp="1"/>
          </p:cNvSpPr>
          <p:nvPr>
            <p:ph type="subTitle" idx="1"/>
          </p:nvPr>
        </p:nvSpPr>
        <p:spPr>
          <a:xfrm>
            <a:off x="4576375" y="2710825"/>
            <a:ext cx="3363300" cy="7023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None/>
              <a:defRPr sz="1600"/>
            </a:lvl1pPr>
            <a:lvl2pPr lvl="1">
              <a:lnSpc>
                <a:spcPct val="100000"/>
              </a:lnSpc>
              <a:spcBef>
                <a:spcPts val="1600"/>
              </a:spcBef>
              <a:spcAft>
                <a:spcPts val="0"/>
              </a:spcAft>
              <a:buNone/>
              <a:defRPr sz="1600"/>
            </a:lvl2pPr>
            <a:lvl3pPr lvl="2">
              <a:lnSpc>
                <a:spcPct val="100000"/>
              </a:lnSpc>
              <a:spcBef>
                <a:spcPts val="1600"/>
              </a:spcBef>
              <a:spcAft>
                <a:spcPts val="0"/>
              </a:spcAft>
              <a:buNone/>
              <a:defRPr sz="1600"/>
            </a:lvl3pPr>
            <a:lvl4pPr lvl="3">
              <a:lnSpc>
                <a:spcPct val="100000"/>
              </a:lnSpc>
              <a:spcBef>
                <a:spcPts val="1600"/>
              </a:spcBef>
              <a:spcAft>
                <a:spcPts val="0"/>
              </a:spcAft>
              <a:buNone/>
              <a:defRPr sz="1600"/>
            </a:lvl4pPr>
            <a:lvl5pPr lvl="4">
              <a:lnSpc>
                <a:spcPct val="100000"/>
              </a:lnSpc>
              <a:spcBef>
                <a:spcPts val="1600"/>
              </a:spcBef>
              <a:spcAft>
                <a:spcPts val="0"/>
              </a:spcAft>
              <a:buNone/>
              <a:defRPr sz="1600"/>
            </a:lvl5pPr>
            <a:lvl6pPr lvl="5">
              <a:lnSpc>
                <a:spcPct val="100000"/>
              </a:lnSpc>
              <a:spcBef>
                <a:spcPts val="1600"/>
              </a:spcBef>
              <a:spcAft>
                <a:spcPts val="0"/>
              </a:spcAft>
              <a:buNone/>
              <a:defRPr sz="1600"/>
            </a:lvl6pPr>
            <a:lvl7pPr lvl="6">
              <a:lnSpc>
                <a:spcPct val="100000"/>
              </a:lnSpc>
              <a:spcBef>
                <a:spcPts val="1600"/>
              </a:spcBef>
              <a:spcAft>
                <a:spcPts val="0"/>
              </a:spcAft>
              <a:buNone/>
              <a:defRPr sz="1600"/>
            </a:lvl7pPr>
            <a:lvl8pPr lvl="7">
              <a:lnSpc>
                <a:spcPct val="100000"/>
              </a:lnSpc>
              <a:spcBef>
                <a:spcPts val="1600"/>
              </a:spcBef>
              <a:spcAft>
                <a:spcPts val="0"/>
              </a:spcAft>
              <a:buNone/>
              <a:defRPr sz="1600"/>
            </a:lvl8pPr>
            <a:lvl9pPr lvl="8">
              <a:lnSpc>
                <a:spcPct val="100000"/>
              </a:lnSpc>
              <a:spcBef>
                <a:spcPts val="1600"/>
              </a:spcBef>
              <a:spcAft>
                <a:spcPts val="1600"/>
              </a:spcAft>
              <a:buNone/>
              <a:defRPr sz="1600"/>
            </a:lvl9pPr>
          </a:lstStyle>
          <a:p>
            <a:endParaRPr/>
          </a:p>
        </p:txBody>
      </p:sp>
      <p:sp>
        <p:nvSpPr>
          <p:cNvPr id="24" name="Google Shape;24;p3"/>
          <p:cNvSpPr/>
          <p:nvPr/>
        </p:nvSpPr>
        <p:spPr>
          <a:xfrm rot="10800000">
            <a:off x="1056100" y="1337250"/>
            <a:ext cx="2595000" cy="2500500"/>
          </a:xfrm>
          <a:prstGeom prst="round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txBox="1">
            <a:spLocks noGrp="1"/>
          </p:cNvSpPr>
          <p:nvPr>
            <p:ph type="title" idx="2" hasCustomPrompt="1"/>
          </p:nvPr>
        </p:nvSpPr>
        <p:spPr>
          <a:xfrm>
            <a:off x="1056100" y="1337300"/>
            <a:ext cx="2595000" cy="229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CUSTOM_4_1_1">
    <p:bg>
      <p:bgPr>
        <a:noFill/>
        <a:effectLst/>
      </p:bgPr>
    </p:bg>
    <p:spTree>
      <p:nvGrpSpPr>
        <p:cNvPr id="1" name="Shape 177"/>
        <p:cNvGrpSpPr/>
        <p:nvPr/>
      </p:nvGrpSpPr>
      <p:grpSpPr>
        <a:xfrm>
          <a:off x="0" y="0"/>
          <a:ext cx="0" cy="0"/>
          <a:chOff x="0" y="0"/>
          <a:chExt cx="0" cy="0"/>
        </a:xfrm>
      </p:grpSpPr>
      <p:sp>
        <p:nvSpPr>
          <p:cNvPr id="178" name="Google Shape;178;p21"/>
          <p:cNvSpPr/>
          <p:nvPr/>
        </p:nvSpPr>
        <p:spPr>
          <a:xfrm rot="-5400000">
            <a:off x="7965010" y="-1097203"/>
            <a:ext cx="2387700" cy="2387700"/>
          </a:xfrm>
          <a:prstGeom prst="blockArc">
            <a:avLst>
              <a:gd name="adj1" fmla="val 10820796"/>
              <a:gd name="adj2" fmla="val 16556050"/>
              <a:gd name="adj3" fmla="val 1084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1"/>
          <p:cNvSpPr/>
          <p:nvPr/>
        </p:nvSpPr>
        <p:spPr>
          <a:xfrm>
            <a:off x="-154350" y="236675"/>
            <a:ext cx="9452700"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1"/>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181" name="Google Shape;181;p21"/>
          <p:cNvSpPr/>
          <p:nvPr/>
        </p:nvSpPr>
        <p:spPr>
          <a:xfrm rot="-900003">
            <a:off x="-1468002" y="4320800"/>
            <a:ext cx="2387761" cy="2387761"/>
          </a:xfrm>
          <a:prstGeom prst="blockArc">
            <a:avLst>
              <a:gd name="adj1" fmla="val 17506725"/>
              <a:gd name="adj2" fmla="val 21555750"/>
              <a:gd name="adj3" fmla="val 9524"/>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txBox="1">
            <a:spLocks noGrp="1"/>
          </p:cNvSpPr>
          <p:nvPr>
            <p:ph type="title"/>
          </p:nvPr>
        </p:nvSpPr>
        <p:spPr>
          <a:xfrm>
            <a:off x="1094125" y="2810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list">
  <p:cSld name="CUSTOM_4_1_1_3">
    <p:bg>
      <p:bgPr>
        <a:noFill/>
        <a:effectLst/>
      </p:bgPr>
    </p:bg>
    <p:spTree>
      <p:nvGrpSpPr>
        <p:cNvPr id="1" name="Shape 183"/>
        <p:cNvGrpSpPr/>
        <p:nvPr/>
      </p:nvGrpSpPr>
      <p:grpSpPr>
        <a:xfrm>
          <a:off x="0" y="0"/>
          <a:ext cx="0" cy="0"/>
          <a:chOff x="0" y="0"/>
          <a:chExt cx="0" cy="0"/>
        </a:xfrm>
      </p:grpSpPr>
      <p:sp>
        <p:nvSpPr>
          <p:cNvPr id="184" name="Google Shape;184;p22"/>
          <p:cNvSpPr/>
          <p:nvPr/>
        </p:nvSpPr>
        <p:spPr>
          <a:xfrm rot="-5400000">
            <a:off x="7965010" y="-1097203"/>
            <a:ext cx="2387700" cy="2387700"/>
          </a:xfrm>
          <a:prstGeom prst="blockArc">
            <a:avLst>
              <a:gd name="adj1" fmla="val 10820796"/>
              <a:gd name="adj2" fmla="val 16556050"/>
              <a:gd name="adj3" fmla="val 1084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154350" y="236675"/>
            <a:ext cx="9452700"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187" name="Google Shape;187;p22"/>
          <p:cNvSpPr/>
          <p:nvPr/>
        </p:nvSpPr>
        <p:spPr>
          <a:xfrm rot="-900003">
            <a:off x="-1468002" y="4320800"/>
            <a:ext cx="2387761" cy="2387761"/>
          </a:xfrm>
          <a:prstGeom prst="blockArc">
            <a:avLst>
              <a:gd name="adj1" fmla="val 17506725"/>
              <a:gd name="adj2" fmla="val 21555750"/>
              <a:gd name="adj3" fmla="val 9524"/>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txBox="1">
            <a:spLocks noGrp="1"/>
          </p:cNvSpPr>
          <p:nvPr>
            <p:ph type="title"/>
          </p:nvPr>
        </p:nvSpPr>
        <p:spPr>
          <a:xfrm>
            <a:off x="1094125" y="2810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9" name="Google Shape;189;p22"/>
          <p:cNvSpPr txBox="1">
            <a:spLocks noGrp="1"/>
          </p:cNvSpPr>
          <p:nvPr>
            <p:ph type="body" idx="1"/>
          </p:nvPr>
        </p:nvSpPr>
        <p:spPr>
          <a:xfrm>
            <a:off x="702900" y="1152475"/>
            <a:ext cx="53394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1"/>
              </a:buClr>
              <a:buSzPts val="1400"/>
              <a:buFont typeface="Montserrat" panose="00000500000000000000"/>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1pPr>
            <a:lvl2pPr marL="914400" lvl="1" indent="-317500" rtl="0">
              <a:lnSpc>
                <a:spcPct val="115000"/>
              </a:lnSpc>
              <a:spcBef>
                <a:spcPts val="1600"/>
              </a:spcBef>
              <a:spcAft>
                <a:spcPts val="0"/>
              </a:spcAft>
              <a:buClr>
                <a:schemeClr val="accent1"/>
              </a:buClr>
              <a:buSzPts val="1400"/>
              <a:buFont typeface="Montserrat" panose="00000500000000000000"/>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2pPr>
            <a:lvl3pPr marL="1371600" lvl="2" indent="-317500" rtl="0">
              <a:lnSpc>
                <a:spcPct val="115000"/>
              </a:lnSpc>
              <a:spcBef>
                <a:spcPts val="1600"/>
              </a:spcBef>
              <a:spcAft>
                <a:spcPts val="0"/>
              </a:spcAft>
              <a:buClr>
                <a:schemeClr val="accent1"/>
              </a:buClr>
              <a:buSzPts val="1400"/>
              <a:buFont typeface="Montserrat" panose="00000500000000000000"/>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3pPr>
            <a:lvl4pPr marL="1828800" lvl="3" indent="-317500" rtl="0">
              <a:lnSpc>
                <a:spcPct val="115000"/>
              </a:lnSpc>
              <a:spcBef>
                <a:spcPts val="1600"/>
              </a:spcBef>
              <a:spcAft>
                <a:spcPts val="0"/>
              </a:spcAft>
              <a:buClr>
                <a:schemeClr val="accent1"/>
              </a:buClr>
              <a:buSzPts val="1400"/>
              <a:buFont typeface="Montserrat" panose="00000500000000000000"/>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4pPr>
            <a:lvl5pPr marL="2286000" lvl="4" indent="-317500" rtl="0">
              <a:lnSpc>
                <a:spcPct val="115000"/>
              </a:lnSpc>
              <a:spcBef>
                <a:spcPts val="1600"/>
              </a:spcBef>
              <a:spcAft>
                <a:spcPts val="0"/>
              </a:spcAft>
              <a:buClr>
                <a:schemeClr val="accent1"/>
              </a:buClr>
              <a:buSzPts val="1400"/>
              <a:buFont typeface="Montserrat" panose="00000500000000000000"/>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5pPr>
            <a:lvl6pPr marL="2743200" lvl="5" indent="-317500" rtl="0">
              <a:lnSpc>
                <a:spcPct val="115000"/>
              </a:lnSpc>
              <a:spcBef>
                <a:spcPts val="1600"/>
              </a:spcBef>
              <a:spcAft>
                <a:spcPts val="0"/>
              </a:spcAft>
              <a:buClr>
                <a:schemeClr val="accent1"/>
              </a:buClr>
              <a:buSzPts val="1400"/>
              <a:buFont typeface="Montserrat" panose="00000500000000000000"/>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6pPr>
            <a:lvl7pPr marL="3200400" lvl="6" indent="-317500" rtl="0">
              <a:lnSpc>
                <a:spcPct val="115000"/>
              </a:lnSpc>
              <a:spcBef>
                <a:spcPts val="1600"/>
              </a:spcBef>
              <a:spcAft>
                <a:spcPts val="0"/>
              </a:spcAft>
              <a:buClr>
                <a:schemeClr val="accent1"/>
              </a:buClr>
              <a:buSzPts val="1400"/>
              <a:buFont typeface="Montserrat" panose="00000500000000000000"/>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7pPr>
            <a:lvl8pPr marL="3657600" lvl="7" indent="-317500" rtl="0">
              <a:lnSpc>
                <a:spcPct val="115000"/>
              </a:lnSpc>
              <a:spcBef>
                <a:spcPts val="1600"/>
              </a:spcBef>
              <a:spcAft>
                <a:spcPts val="0"/>
              </a:spcAft>
              <a:buClr>
                <a:schemeClr val="accent1"/>
              </a:buClr>
              <a:buSzPts val="1400"/>
              <a:buFont typeface="Montserrat" panose="00000500000000000000"/>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8pPr>
            <a:lvl9pPr marL="4114800" lvl="8" indent="-317500" rtl="0">
              <a:lnSpc>
                <a:spcPct val="115000"/>
              </a:lnSpc>
              <a:spcBef>
                <a:spcPts val="1600"/>
              </a:spcBef>
              <a:spcAft>
                <a:spcPts val="1600"/>
              </a:spcAft>
              <a:buClr>
                <a:schemeClr val="accent1"/>
              </a:buClr>
              <a:buSzPts val="1400"/>
              <a:buFont typeface="Montserrat" panose="00000500000000000000"/>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CUSTOM_4_1_1_2">
    <p:bg>
      <p:bgPr>
        <a:noFill/>
        <a:effectLst/>
      </p:bgPr>
    </p:bg>
    <p:spTree>
      <p:nvGrpSpPr>
        <p:cNvPr id="1" name="Shape 190"/>
        <p:cNvGrpSpPr/>
        <p:nvPr/>
      </p:nvGrpSpPr>
      <p:grpSpPr>
        <a:xfrm>
          <a:off x="0" y="0"/>
          <a:ext cx="0" cy="0"/>
          <a:chOff x="0" y="0"/>
          <a:chExt cx="0" cy="0"/>
        </a:xfrm>
      </p:grpSpPr>
      <p:sp>
        <p:nvSpPr>
          <p:cNvPr id="191" name="Google Shape;191;p23"/>
          <p:cNvSpPr/>
          <p:nvPr/>
        </p:nvSpPr>
        <p:spPr>
          <a:xfrm rot="8596392">
            <a:off x="-890389" y="-973043"/>
            <a:ext cx="1705685" cy="1705685"/>
          </a:xfrm>
          <a:prstGeom prst="blockArc">
            <a:avLst>
              <a:gd name="adj1" fmla="val 11751713"/>
              <a:gd name="adj2" fmla="val 2721617"/>
              <a:gd name="adj3" fmla="val 26058"/>
            </a:avLst>
          </a:prstGeom>
          <a:solidFill>
            <a:srgbClr val="BD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3"/>
          <p:cNvSpPr/>
          <p:nvPr/>
        </p:nvSpPr>
        <p:spPr>
          <a:xfrm>
            <a:off x="-154350" y="236675"/>
            <a:ext cx="9452700"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3"/>
          <p:cNvSpPr/>
          <p:nvPr/>
        </p:nvSpPr>
        <p:spPr>
          <a:xfrm>
            <a:off x="8229275" y="4204475"/>
            <a:ext cx="1880400" cy="1880400"/>
          </a:xfrm>
          <a:prstGeom prst="donut">
            <a:avLst>
              <a:gd name="adj" fmla="val 872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3"/>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195" name="Google Shape;195;p23"/>
          <p:cNvSpPr txBox="1">
            <a:spLocks noGrp="1"/>
          </p:cNvSpPr>
          <p:nvPr>
            <p:ph type="subTitle" idx="1"/>
          </p:nvPr>
        </p:nvSpPr>
        <p:spPr>
          <a:xfrm>
            <a:off x="5048375" y="1124375"/>
            <a:ext cx="3019800" cy="3303600"/>
          </a:xfrm>
          <a:prstGeom prst="rect">
            <a:avLst/>
          </a:prstGeom>
        </p:spPr>
        <p:txBody>
          <a:bodyPr spcFirstLastPara="1" wrap="square" lIns="0"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96" name="Google Shape;196;p23"/>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197" name="Google Shape;197;p23"/>
          <p:cNvSpPr txBox="1">
            <a:spLocks noGrp="1"/>
          </p:cNvSpPr>
          <p:nvPr>
            <p:ph type="title"/>
          </p:nvPr>
        </p:nvSpPr>
        <p:spPr>
          <a:xfrm>
            <a:off x="1094125" y="2810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3">
  <p:cSld name="CUSTOM_4_1_1_1">
    <p:bg>
      <p:bgPr>
        <a:noFill/>
        <a:effectLst/>
      </p:bgPr>
    </p:bg>
    <p:spTree>
      <p:nvGrpSpPr>
        <p:cNvPr id="1" name="Shape 198"/>
        <p:cNvGrpSpPr/>
        <p:nvPr/>
      </p:nvGrpSpPr>
      <p:grpSpPr>
        <a:xfrm>
          <a:off x="0" y="0"/>
          <a:ext cx="0" cy="0"/>
          <a:chOff x="0" y="0"/>
          <a:chExt cx="0" cy="0"/>
        </a:xfrm>
      </p:grpSpPr>
      <p:sp>
        <p:nvSpPr>
          <p:cNvPr id="199" name="Google Shape;199;p24"/>
          <p:cNvSpPr/>
          <p:nvPr/>
        </p:nvSpPr>
        <p:spPr>
          <a:xfrm rot="-5400000">
            <a:off x="8177603" y="-1151798"/>
            <a:ext cx="1948500" cy="1948500"/>
          </a:xfrm>
          <a:prstGeom prst="blockArc">
            <a:avLst>
              <a:gd name="adj1" fmla="val 10796618"/>
              <a:gd name="adj2" fmla="val 15882085"/>
              <a:gd name="adj3" fmla="val 7819"/>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rot="-900003">
            <a:off x="-1427327" y="3995525"/>
            <a:ext cx="2387761" cy="2387761"/>
          </a:xfrm>
          <a:prstGeom prst="blockArc">
            <a:avLst>
              <a:gd name="adj1" fmla="val 17683086"/>
              <a:gd name="adj2" fmla="val 837016"/>
              <a:gd name="adj3" fmla="val 920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txBox="1">
            <a:spLocks noGrp="1"/>
          </p:cNvSpPr>
          <p:nvPr>
            <p:ph type="title"/>
          </p:nvPr>
        </p:nvSpPr>
        <p:spPr>
          <a:xfrm>
            <a:off x="938675" y="1236950"/>
            <a:ext cx="3613800" cy="127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202" name="Google Shape;202;p24"/>
          <p:cNvSpPr txBox="1">
            <a:spLocks noGrp="1"/>
          </p:cNvSpPr>
          <p:nvPr>
            <p:ph type="subTitle" idx="1"/>
          </p:nvPr>
        </p:nvSpPr>
        <p:spPr>
          <a:xfrm>
            <a:off x="1028700" y="2030575"/>
            <a:ext cx="3613800" cy="2412600"/>
          </a:xfrm>
          <a:prstGeom prst="rect">
            <a:avLst/>
          </a:prstGeom>
        </p:spPr>
        <p:txBody>
          <a:bodyPr spcFirstLastPara="1" wrap="square" lIns="0"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s 2">
  <p:cSld name="CUSTOM_4_1_1_1_2">
    <p:bg>
      <p:bgPr>
        <a:noFill/>
        <a:effectLst/>
      </p:bgPr>
    </p:bg>
    <p:spTree>
      <p:nvGrpSpPr>
        <p:cNvPr id="1" name="Shape 203"/>
        <p:cNvGrpSpPr/>
        <p:nvPr/>
      </p:nvGrpSpPr>
      <p:grpSpPr>
        <a:xfrm>
          <a:off x="0" y="0"/>
          <a:ext cx="0" cy="0"/>
          <a:chOff x="0" y="0"/>
          <a:chExt cx="0" cy="0"/>
        </a:xfrm>
      </p:grpSpPr>
      <p:sp>
        <p:nvSpPr>
          <p:cNvPr id="204" name="Google Shape;204;p25"/>
          <p:cNvSpPr/>
          <p:nvPr/>
        </p:nvSpPr>
        <p:spPr>
          <a:xfrm rot="10800000">
            <a:off x="-1180114" y="-1205300"/>
            <a:ext cx="2387700" cy="2387700"/>
          </a:xfrm>
          <a:prstGeom prst="blockArc">
            <a:avLst>
              <a:gd name="adj1" fmla="val 10779047"/>
              <a:gd name="adj2" fmla="val 16253876"/>
              <a:gd name="adj3" fmla="val 890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5"/>
          <p:cNvSpPr txBox="1">
            <a:spLocks noGrp="1"/>
          </p:cNvSpPr>
          <p:nvPr>
            <p:ph type="title"/>
          </p:nvPr>
        </p:nvSpPr>
        <p:spPr>
          <a:xfrm>
            <a:off x="5469575" y="562313"/>
            <a:ext cx="2728800" cy="1007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Clr>
                <a:schemeClr val="accent1"/>
              </a:buClr>
              <a:buSzPts val="2800"/>
              <a:buNone/>
              <a:defRPr>
                <a:solidFill>
                  <a:schemeClr val="accent1"/>
                </a:solidFill>
              </a:defRPr>
            </a:lvl2pPr>
            <a:lvl3pPr lvl="2" rtl="0">
              <a:lnSpc>
                <a:spcPct val="100000"/>
              </a:lnSpc>
              <a:spcBef>
                <a:spcPts val="0"/>
              </a:spcBef>
              <a:spcAft>
                <a:spcPts val="0"/>
              </a:spcAft>
              <a:buClr>
                <a:schemeClr val="accent1"/>
              </a:buClr>
              <a:buSzPts val="2800"/>
              <a:buNone/>
              <a:defRPr>
                <a:solidFill>
                  <a:schemeClr val="accent1"/>
                </a:solidFill>
              </a:defRPr>
            </a:lvl3pPr>
            <a:lvl4pPr lvl="3" rtl="0">
              <a:lnSpc>
                <a:spcPct val="100000"/>
              </a:lnSpc>
              <a:spcBef>
                <a:spcPts val="0"/>
              </a:spcBef>
              <a:spcAft>
                <a:spcPts val="0"/>
              </a:spcAft>
              <a:buClr>
                <a:schemeClr val="accent1"/>
              </a:buClr>
              <a:buSzPts val="2800"/>
              <a:buNone/>
              <a:defRPr>
                <a:solidFill>
                  <a:schemeClr val="accent1"/>
                </a:solidFill>
              </a:defRPr>
            </a:lvl4pPr>
            <a:lvl5pPr lvl="4" rtl="0">
              <a:lnSpc>
                <a:spcPct val="100000"/>
              </a:lnSpc>
              <a:spcBef>
                <a:spcPts val="0"/>
              </a:spcBef>
              <a:spcAft>
                <a:spcPts val="0"/>
              </a:spcAft>
              <a:buClr>
                <a:schemeClr val="accent1"/>
              </a:buClr>
              <a:buSzPts val="2800"/>
              <a:buNone/>
              <a:defRPr>
                <a:solidFill>
                  <a:schemeClr val="accent1"/>
                </a:solidFill>
              </a:defRPr>
            </a:lvl5pPr>
            <a:lvl6pPr lvl="5" rtl="0">
              <a:lnSpc>
                <a:spcPct val="100000"/>
              </a:lnSpc>
              <a:spcBef>
                <a:spcPts val="0"/>
              </a:spcBef>
              <a:spcAft>
                <a:spcPts val="0"/>
              </a:spcAft>
              <a:buClr>
                <a:schemeClr val="accent1"/>
              </a:buClr>
              <a:buSzPts val="2800"/>
              <a:buNone/>
              <a:defRPr>
                <a:solidFill>
                  <a:schemeClr val="accent1"/>
                </a:solidFill>
              </a:defRPr>
            </a:lvl6pPr>
            <a:lvl7pPr lvl="6" rtl="0">
              <a:lnSpc>
                <a:spcPct val="100000"/>
              </a:lnSpc>
              <a:spcBef>
                <a:spcPts val="0"/>
              </a:spcBef>
              <a:spcAft>
                <a:spcPts val="0"/>
              </a:spcAft>
              <a:buClr>
                <a:schemeClr val="accent1"/>
              </a:buClr>
              <a:buSzPts val="2800"/>
              <a:buNone/>
              <a:defRPr>
                <a:solidFill>
                  <a:schemeClr val="accent1"/>
                </a:solidFill>
              </a:defRPr>
            </a:lvl7pPr>
            <a:lvl8pPr lvl="7" rtl="0">
              <a:lnSpc>
                <a:spcPct val="100000"/>
              </a:lnSpc>
              <a:spcBef>
                <a:spcPts val="0"/>
              </a:spcBef>
              <a:spcAft>
                <a:spcPts val="0"/>
              </a:spcAft>
              <a:buClr>
                <a:schemeClr val="accent1"/>
              </a:buClr>
              <a:buSzPts val="2800"/>
              <a:buNone/>
              <a:defRPr>
                <a:solidFill>
                  <a:schemeClr val="accent1"/>
                </a:solidFill>
              </a:defRPr>
            </a:lvl8pPr>
            <a:lvl9pPr lvl="8" rtl="0">
              <a:lnSpc>
                <a:spcPct val="100000"/>
              </a:lnSpc>
              <a:spcBef>
                <a:spcPts val="0"/>
              </a:spcBef>
              <a:spcAft>
                <a:spcPts val="0"/>
              </a:spcAft>
              <a:buClr>
                <a:schemeClr val="accent1"/>
              </a:buClr>
              <a:buSzPts val="2800"/>
              <a:buNone/>
              <a:defRPr>
                <a:solidFill>
                  <a:schemeClr val="accent1"/>
                </a:solidFill>
              </a:defRPr>
            </a:lvl9pPr>
          </a:lstStyle>
          <a:p>
            <a:endParaRPr/>
          </a:p>
        </p:txBody>
      </p:sp>
      <p:sp>
        <p:nvSpPr>
          <p:cNvPr id="206" name="Google Shape;206;p25"/>
          <p:cNvSpPr txBox="1">
            <a:spLocks noGrp="1"/>
          </p:cNvSpPr>
          <p:nvPr>
            <p:ph type="subTitle" idx="1"/>
          </p:nvPr>
        </p:nvSpPr>
        <p:spPr>
          <a:xfrm>
            <a:off x="4644581" y="1506915"/>
            <a:ext cx="2265000" cy="7572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800" b="1">
                <a:solidFill>
                  <a:schemeClr val="accent3"/>
                </a:solidFill>
              </a:defRPr>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a:endParaRPr/>
          </a:p>
        </p:txBody>
      </p:sp>
      <p:sp>
        <p:nvSpPr>
          <p:cNvPr id="207" name="Google Shape;207;p25"/>
          <p:cNvSpPr txBox="1">
            <a:spLocks noGrp="1"/>
          </p:cNvSpPr>
          <p:nvPr>
            <p:ph type="subTitle" idx="2"/>
          </p:nvPr>
        </p:nvSpPr>
        <p:spPr>
          <a:xfrm>
            <a:off x="4639568" y="2245125"/>
            <a:ext cx="2265000" cy="822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08" name="Google Shape;208;p25"/>
          <p:cNvSpPr txBox="1">
            <a:spLocks noGrp="1"/>
          </p:cNvSpPr>
          <p:nvPr>
            <p:ph type="subTitle" idx="3"/>
          </p:nvPr>
        </p:nvSpPr>
        <p:spPr>
          <a:xfrm>
            <a:off x="4634550" y="3038165"/>
            <a:ext cx="2265000" cy="7572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800" b="1">
                <a:solidFill>
                  <a:schemeClr val="accent3"/>
                </a:solidFill>
              </a:defRPr>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a:endParaRPr/>
          </a:p>
        </p:txBody>
      </p:sp>
      <p:sp>
        <p:nvSpPr>
          <p:cNvPr id="209" name="Google Shape;209;p25"/>
          <p:cNvSpPr txBox="1">
            <a:spLocks noGrp="1"/>
          </p:cNvSpPr>
          <p:nvPr>
            <p:ph type="subTitle" idx="4"/>
          </p:nvPr>
        </p:nvSpPr>
        <p:spPr>
          <a:xfrm>
            <a:off x="4644581" y="3776474"/>
            <a:ext cx="2265000" cy="822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CUSTOM_4_1_1_1_1">
    <p:bg>
      <p:bgPr>
        <a:solidFill>
          <a:schemeClr val="accent2"/>
        </a:solidFill>
        <a:effectLst/>
      </p:bgPr>
    </p:bg>
    <p:spTree>
      <p:nvGrpSpPr>
        <p:cNvPr id="1" name="Shape 210"/>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mall words">
  <p:cSld name="CUSTOM_4_1_1_1_1_1">
    <p:bg>
      <p:bgPr>
        <a:noFill/>
        <a:effectLst/>
      </p:bgPr>
    </p:bg>
    <p:spTree>
      <p:nvGrpSpPr>
        <p:cNvPr id="1" name="Shape 211"/>
        <p:cNvGrpSpPr/>
        <p:nvPr/>
      </p:nvGrpSpPr>
      <p:grpSpPr>
        <a:xfrm>
          <a:off x="0" y="0"/>
          <a:ext cx="0" cy="0"/>
          <a:chOff x="0" y="0"/>
          <a:chExt cx="0" cy="0"/>
        </a:xfrm>
      </p:grpSpPr>
      <p:sp>
        <p:nvSpPr>
          <p:cNvPr id="212" name="Google Shape;212;p27"/>
          <p:cNvSpPr txBox="1">
            <a:spLocks noGrp="1"/>
          </p:cNvSpPr>
          <p:nvPr>
            <p:ph type="title"/>
          </p:nvPr>
        </p:nvSpPr>
        <p:spPr>
          <a:xfrm>
            <a:off x="4858175" y="3478275"/>
            <a:ext cx="3914100" cy="1424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2400">
                <a:solidFill>
                  <a:schemeClr val="accent2"/>
                </a:solidFill>
              </a:defRPr>
            </a:lvl1pPr>
            <a:lvl2pPr lvl="1">
              <a:spcBef>
                <a:spcPts val="0"/>
              </a:spcBef>
              <a:spcAft>
                <a:spcPts val="0"/>
              </a:spcAft>
              <a:buNone/>
              <a:defRPr>
                <a:solidFill>
                  <a:schemeClr val="accent2"/>
                </a:solidFill>
              </a:defRPr>
            </a:lvl2pPr>
            <a:lvl3pPr lvl="2">
              <a:spcBef>
                <a:spcPts val="0"/>
              </a:spcBef>
              <a:spcAft>
                <a:spcPts val="0"/>
              </a:spcAft>
              <a:buNone/>
              <a:defRPr>
                <a:solidFill>
                  <a:schemeClr val="accent2"/>
                </a:solidFill>
              </a:defRPr>
            </a:lvl3pPr>
            <a:lvl4pPr lvl="3">
              <a:spcBef>
                <a:spcPts val="0"/>
              </a:spcBef>
              <a:spcAft>
                <a:spcPts val="0"/>
              </a:spcAft>
              <a:buNone/>
              <a:defRPr>
                <a:solidFill>
                  <a:schemeClr val="accent2"/>
                </a:solidFill>
              </a:defRPr>
            </a:lvl4pPr>
            <a:lvl5pPr lvl="4">
              <a:spcBef>
                <a:spcPts val="0"/>
              </a:spcBef>
              <a:spcAft>
                <a:spcPts val="0"/>
              </a:spcAft>
              <a:buNone/>
              <a:defRPr>
                <a:solidFill>
                  <a:schemeClr val="accent2"/>
                </a:solidFill>
              </a:defRPr>
            </a:lvl5pPr>
            <a:lvl6pPr lvl="5">
              <a:spcBef>
                <a:spcPts val="0"/>
              </a:spcBef>
              <a:spcAft>
                <a:spcPts val="0"/>
              </a:spcAft>
              <a:buNone/>
              <a:defRPr>
                <a:solidFill>
                  <a:schemeClr val="accent2"/>
                </a:solidFill>
              </a:defRPr>
            </a:lvl6pPr>
            <a:lvl7pPr lvl="6">
              <a:spcBef>
                <a:spcPts val="0"/>
              </a:spcBef>
              <a:spcAft>
                <a:spcPts val="0"/>
              </a:spcAft>
              <a:buNone/>
              <a:defRPr>
                <a:solidFill>
                  <a:schemeClr val="accent2"/>
                </a:solidFill>
              </a:defRPr>
            </a:lvl7pPr>
            <a:lvl8pPr lvl="7">
              <a:spcBef>
                <a:spcPts val="0"/>
              </a:spcBef>
              <a:spcAft>
                <a:spcPts val="0"/>
              </a:spcAft>
              <a:buNone/>
              <a:defRPr>
                <a:solidFill>
                  <a:schemeClr val="accent2"/>
                </a:solidFill>
              </a:defRPr>
            </a:lvl8pPr>
            <a:lvl9pPr lvl="8">
              <a:spcBef>
                <a:spcPts val="0"/>
              </a:spcBef>
              <a:spcAft>
                <a:spcPts val="0"/>
              </a:spcAft>
              <a:buNone/>
              <a:defRPr>
                <a:solidFill>
                  <a:schemeClr val="accen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rot="10800000">
            <a:off x="7843922" y="-1058801"/>
            <a:ext cx="2481900" cy="24819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154350" y="236675"/>
            <a:ext cx="9452700"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rot="4458820">
            <a:off x="-1488663" y="4124021"/>
            <a:ext cx="2387832" cy="2387832"/>
          </a:xfrm>
          <a:prstGeom prst="blockArc">
            <a:avLst>
              <a:gd name="adj1" fmla="val 12582103"/>
              <a:gd name="adj2" fmla="val 16685375"/>
              <a:gd name="adj3" fmla="val 10255"/>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p:nvPr/>
        </p:nvSpPr>
        <p:spPr>
          <a:xfrm>
            <a:off x="909825" y="1507250"/>
            <a:ext cx="7315200" cy="3358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endParaRPr>
              <a:solidFill>
                <a:srgbClr val="27316F"/>
              </a:solidFill>
              <a:latin typeface="Montserrat" panose="00000500000000000000"/>
              <a:ea typeface="Montserrat" panose="00000500000000000000"/>
              <a:cs typeface="Montserrat" panose="00000500000000000000"/>
              <a:sym typeface="Montserrat" panose="00000500000000000000"/>
            </a:endParaRPr>
          </a:p>
        </p:txBody>
      </p:sp>
      <p:sp>
        <p:nvSpPr>
          <p:cNvPr id="31" name="Google Shape;31;p4"/>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32" name="Google Shape;32;p4"/>
          <p:cNvSpPr txBox="1">
            <a:spLocks noGrp="1"/>
          </p:cNvSpPr>
          <p:nvPr>
            <p:ph type="title"/>
          </p:nvPr>
        </p:nvSpPr>
        <p:spPr>
          <a:xfrm>
            <a:off x="1094125" y="281670"/>
            <a:ext cx="77382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p4"/>
          <p:cNvSpPr txBox="1">
            <a:spLocks noGrp="1"/>
          </p:cNvSpPr>
          <p:nvPr>
            <p:ph type="subTitle" idx="1"/>
          </p:nvPr>
        </p:nvSpPr>
        <p:spPr>
          <a:xfrm>
            <a:off x="963450" y="1133350"/>
            <a:ext cx="7217100" cy="3024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200"/>
            </a:lvl1pPr>
            <a:lvl2pPr lvl="1">
              <a:lnSpc>
                <a:spcPct val="100000"/>
              </a:lnSpc>
              <a:spcBef>
                <a:spcPts val="1600"/>
              </a:spcBef>
              <a:spcAft>
                <a:spcPts val="0"/>
              </a:spcAft>
              <a:buNone/>
              <a:defRPr sz="1200"/>
            </a:lvl2pPr>
            <a:lvl3pPr lvl="2">
              <a:lnSpc>
                <a:spcPct val="100000"/>
              </a:lnSpc>
              <a:spcBef>
                <a:spcPts val="1600"/>
              </a:spcBef>
              <a:spcAft>
                <a:spcPts val="0"/>
              </a:spcAft>
              <a:buNone/>
              <a:defRPr sz="1200"/>
            </a:lvl3pPr>
            <a:lvl4pPr lvl="3">
              <a:lnSpc>
                <a:spcPct val="100000"/>
              </a:lnSpc>
              <a:spcBef>
                <a:spcPts val="1600"/>
              </a:spcBef>
              <a:spcAft>
                <a:spcPts val="0"/>
              </a:spcAft>
              <a:buNone/>
              <a:defRPr sz="1200"/>
            </a:lvl4pPr>
            <a:lvl5pPr lvl="4">
              <a:lnSpc>
                <a:spcPct val="100000"/>
              </a:lnSpc>
              <a:spcBef>
                <a:spcPts val="1600"/>
              </a:spcBef>
              <a:spcAft>
                <a:spcPts val="0"/>
              </a:spcAft>
              <a:buNone/>
              <a:defRPr sz="1200"/>
            </a:lvl5pPr>
            <a:lvl6pPr lvl="5">
              <a:lnSpc>
                <a:spcPct val="100000"/>
              </a:lnSpc>
              <a:spcBef>
                <a:spcPts val="1600"/>
              </a:spcBef>
              <a:spcAft>
                <a:spcPts val="0"/>
              </a:spcAft>
              <a:buNone/>
              <a:defRPr sz="1200"/>
            </a:lvl6pPr>
            <a:lvl7pPr lvl="6">
              <a:lnSpc>
                <a:spcPct val="100000"/>
              </a:lnSpc>
              <a:spcBef>
                <a:spcPts val="1600"/>
              </a:spcBef>
              <a:spcAft>
                <a:spcPts val="0"/>
              </a:spcAft>
              <a:buNone/>
              <a:defRPr sz="1200"/>
            </a:lvl7pPr>
            <a:lvl8pPr lvl="7">
              <a:lnSpc>
                <a:spcPct val="100000"/>
              </a:lnSpc>
              <a:spcBef>
                <a:spcPts val="1600"/>
              </a:spcBef>
              <a:spcAft>
                <a:spcPts val="0"/>
              </a:spcAft>
              <a:buNone/>
              <a:defRPr sz="1200"/>
            </a:lvl8pPr>
            <a:lvl9pPr lvl="8">
              <a:lnSpc>
                <a:spcPct val="100000"/>
              </a:lnSpc>
              <a:spcBef>
                <a:spcPts val="1600"/>
              </a:spcBef>
              <a:spcAft>
                <a:spcPts val="1600"/>
              </a:spcAft>
              <a:buNone/>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p:nvPr/>
        </p:nvSpPr>
        <p:spPr>
          <a:xfrm>
            <a:off x="-154350" y="236675"/>
            <a:ext cx="9452700"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txBox="1"/>
          <p:nvPr/>
        </p:nvSpPr>
        <p:spPr>
          <a:xfrm>
            <a:off x="1094125" y="389075"/>
            <a:ext cx="39903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37" name="Google Shape;37;p5"/>
          <p:cNvSpPr/>
          <p:nvPr/>
        </p:nvSpPr>
        <p:spPr>
          <a:xfrm>
            <a:off x="-848712" y="4342678"/>
            <a:ext cx="1705500" cy="1705500"/>
          </a:xfrm>
          <a:prstGeom prst="blockArc">
            <a:avLst>
              <a:gd name="adj1" fmla="val 16164733"/>
              <a:gd name="adj2" fmla="val 69283"/>
              <a:gd name="adj3" fmla="val 23676"/>
            </a:avLst>
          </a:prstGeom>
          <a:solidFill>
            <a:srgbClr val="BD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ubTitle" idx="1"/>
          </p:nvPr>
        </p:nvSpPr>
        <p:spPr>
          <a:xfrm>
            <a:off x="1117650" y="3062625"/>
            <a:ext cx="2918400" cy="6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solidFill>
                  <a:schemeClr val="accent3"/>
                </a:solidFill>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39" name="Google Shape;39;p5"/>
          <p:cNvSpPr txBox="1">
            <a:spLocks noGrp="1"/>
          </p:cNvSpPr>
          <p:nvPr>
            <p:ph type="subTitle" idx="2"/>
          </p:nvPr>
        </p:nvSpPr>
        <p:spPr>
          <a:xfrm>
            <a:off x="1117650" y="3440007"/>
            <a:ext cx="2918400" cy="157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40" name="Google Shape;40;p5"/>
          <p:cNvSpPr txBox="1">
            <a:spLocks noGrp="1"/>
          </p:cNvSpPr>
          <p:nvPr>
            <p:ph type="subTitle" idx="3"/>
          </p:nvPr>
        </p:nvSpPr>
        <p:spPr>
          <a:xfrm>
            <a:off x="5107950" y="3062613"/>
            <a:ext cx="2918400" cy="65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41" name="Google Shape;41;p5"/>
          <p:cNvSpPr txBox="1">
            <a:spLocks noGrp="1"/>
          </p:cNvSpPr>
          <p:nvPr>
            <p:ph type="subTitle" idx="4"/>
          </p:nvPr>
        </p:nvSpPr>
        <p:spPr>
          <a:xfrm>
            <a:off x="5107950" y="3439998"/>
            <a:ext cx="2918400" cy="157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42" name="Google Shape;42;p5"/>
          <p:cNvSpPr txBox="1">
            <a:spLocks noGrp="1"/>
          </p:cNvSpPr>
          <p:nvPr>
            <p:ph type="title"/>
          </p:nvPr>
        </p:nvSpPr>
        <p:spPr>
          <a:xfrm>
            <a:off x="1094125" y="2810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p:nvPr/>
        </p:nvSpPr>
        <p:spPr>
          <a:xfrm>
            <a:off x="-154350" y="236675"/>
            <a:ext cx="9452700"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46" name="Google Shape;46;p6"/>
          <p:cNvSpPr/>
          <p:nvPr/>
        </p:nvSpPr>
        <p:spPr>
          <a:xfrm>
            <a:off x="8301363" y="4271528"/>
            <a:ext cx="1705500" cy="1705500"/>
          </a:xfrm>
          <a:prstGeom prst="blockArc">
            <a:avLst>
              <a:gd name="adj1" fmla="val 10676778"/>
              <a:gd name="adj2" fmla="val 16322302"/>
              <a:gd name="adj3" fmla="val 11982"/>
            </a:avLst>
          </a:prstGeom>
          <a:solidFill>
            <a:srgbClr val="BD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title"/>
          </p:nvPr>
        </p:nvSpPr>
        <p:spPr>
          <a:xfrm>
            <a:off x="1094125" y="2810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8"/>
        <p:cNvGrpSpPr/>
        <p:nvPr/>
      </p:nvGrpSpPr>
      <p:grpSpPr>
        <a:xfrm>
          <a:off x="0" y="0"/>
          <a:ext cx="0" cy="0"/>
          <a:chOff x="0" y="0"/>
          <a:chExt cx="0" cy="0"/>
        </a:xfrm>
      </p:grpSpPr>
      <p:sp>
        <p:nvSpPr>
          <p:cNvPr id="49" name="Google Shape;49;p7"/>
          <p:cNvSpPr/>
          <p:nvPr/>
        </p:nvSpPr>
        <p:spPr>
          <a:xfrm rot="5400000">
            <a:off x="-1062873" y="-1049951"/>
            <a:ext cx="1957800" cy="1957800"/>
          </a:xfrm>
          <a:prstGeom prst="blockArc">
            <a:avLst>
              <a:gd name="adj1" fmla="val 16339879"/>
              <a:gd name="adj2" fmla="val 21412310"/>
              <a:gd name="adj3" fmla="val 120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154350" y="236675"/>
            <a:ext cx="9452700" cy="6615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subTitle" idx="1"/>
          </p:nvPr>
        </p:nvSpPr>
        <p:spPr>
          <a:xfrm>
            <a:off x="1086359" y="2562701"/>
            <a:ext cx="3552000" cy="159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a:endParaRPr/>
          </a:p>
        </p:txBody>
      </p:sp>
      <p:sp>
        <p:nvSpPr>
          <p:cNvPr id="52" name="Google Shape;52;p7"/>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53" name="Google Shape;53;p7"/>
          <p:cNvSpPr txBox="1">
            <a:spLocks noGrp="1"/>
          </p:cNvSpPr>
          <p:nvPr>
            <p:ph type="title"/>
          </p:nvPr>
        </p:nvSpPr>
        <p:spPr>
          <a:xfrm>
            <a:off x="1094125" y="2810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54"/>
        <p:cNvGrpSpPr/>
        <p:nvPr/>
      </p:nvGrpSpPr>
      <p:grpSpPr>
        <a:xfrm>
          <a:off x="0" y="0"/>
          <a:ext cx="0" cy="0"/>
          <a:chOff x="0" y="0"/>
          <a:chExt cx="0" cy="0"/>
        </a:xfrm>
      </p:grpSpPr>
      <p:sp>
        <p:nvSpPr>
          <p:cNvPr id="55" name="Google Shape;55;p8"/>
          <p:cNvSpPr/>
          <p:nvPr/>
        </p:nvSpPr>
        <p:spPr>
          <a:xfrm rot="10800000">
            <a:off x="708000" y="399750"/>
            <a:ext cx="7728000" cy="4344000"/>
          </a:xfrm>
          <a:prstGeom prst="round1Rect">
            <a:avLst>
              <a:gd name="adj" fmla="val 16667"/>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8605101">
            <a:off x="6426768" y="-465210"/>
            <a:ext cx="1705462" cy="1705462"/>
          </a:xfrm>
          <a:prstGeom prst="blockArc">
            <a:avLst>
              <a:gd name="adj1" fmla="val 13003178"/>
              <a:gd name="adj2" fmla="val 2121832"/>
              <a:gd name="adj3" fmla="val 25028"/>
            </a:avLst>
          </a:prstGeom>
          <a:solidFill>
            <a:srgbClr val="BDC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txBox="1">
            <a:spLocks noGrp="1"/>
          </p:cNvSpPr>
          <p:nvPr>
            <p:ph type="title"/>
          </p:nvPr>
        </p:nvSpPr>
        <p:spPr>
          <a:xfrm>
            <a:off x="1167450" y="1168250"/>
            <a:ext cx="6809100" cy="2612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7200"/>
              <a:buNone/>
              <a:defRPr sz="72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8" name="Google Shape;58;p8"/>
          <p:cNvSpPr/>
          <p:nvPr/>
        </p:nvSpPr>
        <p:spPr>
          <a:xfrm rot="-899996">
            <a:off x="-1303250" y="3960928"/>
            <a:ext cx="2504850" cy="2504850"/>
          </a:xfrm>
          <a:prstGeom prst="blockArc">
            <a:avLst>
              <a:gd name="adj1" fmla="val 17160890"/>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
        <p:nvSpPr>
          <p:cNvPr id="61" name="Google Shape;61;p9"/>
          <p:cNvSpPr txBox="1"/>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a:solidFill>
                  <a:srgbClr val="595959"/>
                </a:solidFill>
              </a:rPr>
              <a:t>‹#›</a:t>
            </a:fld>
            <a:endParaRPr sz="1000">
              <a:solidFill>
                <a:srgbClr val="595959"/>
              </a:solidFill>
            </a:endParaRPr>
          </a:p>
        </p:txBody>
      </p:sp>
      <p:sp>
        <p:nvSpPr>
          <p:cNvPr id="62" name="Google Shape;62;p9"/>
          <p:cNvSpPr/>
          <p:nvPr/>
        </p:nvSpPr>
        <p:spPr>
          <a:xfrm rot="-900094">
            <a:off x="3798381" y="4368678"/>
            <a:ext cx="1783690" cy="1783980"/>
          </a:xfrm>
          <a:prstGeom prst="blockArc">
            <a:avLst>
              <a:gd name="adj1" fmla="val 12085351"/>
              <a:gd name="adj2" fmla="val 16819483"/>
              <a:gd name="adj3" fmla="val 1755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4572000" y="-73925"/>
            <a:ext cx="4572000" cy="5308800"/>
          </a:xfrm>
          <a:prstGeom prst="rect">
            <a:avLst/>
          </a:prstGeom>
          <a:solidFill>
            <a:srgbClr val="75C4C0"/>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64" name="Google Shape;64;p9"/>
          <p:cNvSpPr txBox="1"/>
          <p:nvPr/>
        </p:nvSpPr>
        <p:spPr>
          <a:xfrm>
            <a:off x="5298300" y="2567075"/>
            <a:ext cx="3119400" cy="1482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2400" b="1">
              <a:solidFill>
                <a:srgbClr val="27316F"/>
              </a:solidFill>
              <a:latin typeface="Montserrat" panose="00000500000000000000"/>
              <a:ea typeface="Montserrat" panose="00000500000000000000"/>
              <a:cs typeface="Montserrat" panose="00000500000000000000"/>
              <a:sym typeface="Montserrat" panose="00000500000000000000"/>
            </a:endParaRPr>
          </a:p>
        </p:txBody>
      </p:sp>
      <p:sp>
        <p:nvSpPr>
          <p:cNvPr id="65" name="Google Shape;65;p9"/>
          <p:cNvSpPr txBox="1"/>
          <p:nvPr/>
        </p:nvSpPr>
        <p:spPr>
          <a:xfrm>
            <a:off x="5298300"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27316F"/>
              </a:solidFill>
              <a:latin typeface="Montserrat" panose="00000500000000000000"/>
              <a:ea typeface="Montserrat" panose="00000500000000000000"/>
              <a:cs typeface="Montserrat" panose="00000500000000000000"/>
              <a:sym typeface="Montserrat" panose="00000500000000000000"/>
            </a:endParaRPr>
          </a:p>
        </p:txBody>
      </p:sp>
      <p:sp>
        <p:nvSpPr>
          <p:cNvPr id="66" name="Google Shape;66;p9"/>
          <p:cNvSpPr txBox="1"/>
          <p:nvPr/>
        </p:nvSpPr>
        <p:spPr>
          <a:xfrm>
            <a:off x="5208725"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67" name="Google Shape;67;p9"/>
          <p:cNvSpPr txBox="1"/>
          <p:nvPr/>
        </p:nvSpPr>
        <p:spPr>
          <a:xfrm>
            <a:off x="5387850" y="3299075"/>
            <a:ext cx="3119400" cy="750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b="1">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68" name="Google Shape;68;p9"/>
          <p:cNvSpPr txBox="1">
            <a:spLocks noGrp="1"/>
          </p:cNvSpPr>
          <p:nvPr>
            <p:ph type="subTitle" idx="1"/>
          </p:nvPr>
        </p:nvSpPr>
        <p:spPr>
          <a:xfrm>
            <a:off x="5021275" y="810000"/>
            <a:ext cx="3549600" cy="3856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lvl1pPr>
            <a:lvl2pPr lvl="1" algn="ctr">
              <a:lnSpc>
                <a:spcPct val="100000"/>
              </a:lnSpc>
              <a:spcBef>
                <a:spcPts val="1600"/>
              </a:spcBef>
              <a:spcAft>
                <a:spcPts val="0"/>
              </a:spcAft>
              <a:buNone/>
              <a:defRPr/>
            </a:lvl2pPr>
            <a:lvl3pPr lvl="2" algn="ctr">
              <a:lnSpc>
                <a:spcPct val="100000"/>
              </a:lnSpc>
              <a:spcBef>
                <a:spcPts val="1600"/>
              </a:spcBef>
              <a:spcAft>
                <a:spcPts val="0"/>
              </a:spcAft>
              <a:buNone/>
              <a:defRPr/>
            </a:lvl3pPr>
            <a:lvl4pPr lvl="3" algn="ctr">
              <a:lnSpc>
                <a:spcPct val="100000"/>
              </a:lnSpc>
              <a:spcBef>
                <a:spcPts val="1600"/>
              </a:spcBef>
              <a:spcAft>
                <a:spcPts val="0"/>
              </a:spcAft>
              <a:buNone/>
              <a:defRPr/>
            </a:lvl4pPr>
            <a:lvl5pPr lvl="4" algn="ctr">
              <a:lnSpc>
                <a:spcPct val="100000"/>
              </a:lnSpc>
              <a:spcBef>
                <a:spcPts val="1600"/>
              </a:spcBef>
              <a:spcAft>
                <a:spcPts val="0"/>
              </a:spcAft>
              <a:buNone/>
              <a:defRPr/>
            </a:lvl5pPr>
            <a:lvl6pPr lvl="5" algn="ctr">
              <a:lnSpc>
                <a:spcPct val="100000"/>
              </a:lnSpc>
              <a:spcBef>
                <a:spcPts val="1600"/>
              </a:spcBef>
              <a:spcAft>
                <a:spcPts val="0"/>
              </a:spcAft>
              <a:buNone/>
              <a:defRPr/>
            </a:lvl6pPr>
            <a:lvl7pPr lvl="6" algn="ctr">
              <a:lnSpc>
                <a:spcPct val="100000"/>
              </a:lnSpc>
              <a:spcBef>
                <a:spcPts val="1600"/>
              </a:spcBef>
              <a:spcAft>
                <a:spcPts val="0"/>
              </a:spcAft>
              <a:buNone/>
              <a:defRPr/>
            </a:lvl7pPr>
            <a:lvl8pPr lvl="7" algn="ctr">
              <a:lnSpc>
                <a:spcPct val="100000"/>
              </a:lnSpc>
              <a:spcBef>
                <a:spcPts val="1600"/>
              </a:spcBef>
              <a:spcAft>
                <a:spcPts val="0"/>
              </a:spcAft>
              <a:buNone/>
              <a:defRPr/>
            </a:lvl8pPr>
            <a:lvl9pPr lvl="8" algn="ctr">
              <a:lnSpc>
                <a:spcPct val="100000"/>
              </a:lnSpc>
              <a:spcBef>
                <a:spcPts val="1600"/>
              </a:spcBef>
              <a:spcAft>
                <a:spcPts val="1600"/>
              </a:spcAft>
              <a:buNone/>
              <a:defRPr/>
            </a:lvl9pPr>
          </a:lstStyle>
          <a:p>
            <a:endParaRPr/>
          </a:p>
        </p:txBody>
      </p:sp>
      <p:sp>
        <p:nvSpPr>
          <p:cNvPr id="69" name="Google Shape;69;p9"/>
          <p:cNvSpPr txBox="1">
            <a:spLocks noGrp="1"/>
          </p:cNvSpPr>
          <p:nvPr>
            <p:ph type="title"/>
          </p:nvPr>
        </p:nvSpPr>
        <p:spPr>
          <a:xfrm>
            <a:off x="602400" y="862850"/>
            <a:ext cx="3549600" cy="318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600">
                <a:solidFill>
                  <a:schemeClr val="accent1"/>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933325" y="4230575"/>
            <a:ext cx="53772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3000"/>
              <a:buFont typeface="Montserrat" panose="00000500000000000000"/>
              <a:buNone/>
              <a:defRPr sz="3000" b="1">
                <a:solidFill>
                  <a:srgbClr val="FFFFFF"/>
                </a:solidFill>
                <a:latin typeface="Montserrat" panose="00000500000000000000"/>
                <a:ea typeface="Montserrat" panose="00000500000000000000"/>
                <a:cs typeface="Montserrat" panose="00000500000000000000"/>
                <a:sym typeface="Montserrat" panose="00000500000000000000"/>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Montserrat" panose="00000500000000000000"/>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1pPr>
            <a:lvl2pPr marL="914400" lvl="1" indent="-317500">
              <a:lnSpc>
                <a:spcPct val="115000"/>
              </a:lnSpc>
              <a:spcBef>
                <a:spcPts val="1600"/>
              </a:spcBef>
              <a:spcAft>
                <a:spcPts val="0"/>
              </a:spcAft>
              <a:buClr>
                <a:schemeClr val="accent1"/>
              </a:buClr>
              <a:buSzPts val="1400"/>
              <a:buFont typeface="Montserrat" panose="00000500000000000000"/>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2pPr>
            <a:lvl3pPr marL="1371600" lvl="2" indent="-317500">
              <a:lnSpc>
                <a:spcPct val="115000"/>
              </a:lnSpc>
              <a:spcBef>
                <a:spcPts val="1600"/>
              </a:spcBef>
              <a:spcAft>
                <a:spcPts val="0"/>
              </a:spcAft>
              <a:buClr>
                <a:schemeClr val="accent1"/>
              </a:buClr>
              <a:buSzPts val="1400"/>
              <a:buFont typeface="Montserrat" panose="00000500000000000000"/>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3pPr>
            <a:lvl4pPr marL="1828800" lvl="3" indent="-317500">
              <a:lnSpc>
                <a:spcPct val="115000"/>
              </a:lnSpc>
              <a:spcBef>
                <a:spcPts val="1600"/>
              </a:spcBef>
              <a:spcAft>
                <a:spcPts val="0"/>
              </a:spcAft>
              <a:buClr>
                <a:schemeClr val="accent1"/>
              </a:buClr>
              <a:buSzPts val="1400"/>
              <a:buFont typeface="Montserrat" panose="00000500000000000000"/>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4pPr>
            <a:lvl5pPr marL="2286000" lvl="4" indent="-317500">
              <a:lnSpc>
                <a:spcPct val="115000"/>
              </a:lnSpc>
              <a:spcBef>
                <a:spcPts val="1600"/>
              </a:spcBef>
              <a:spcAft>
                <a:spcPts val="0"/>
              </a:spcAft>
              <a:buClr>
                <a:schemeClr val="accent1"/>
              </a:buClr>
              <a:buSzPts val="1400"/>
              <a:buFont typeface="Montserrat" panose="00000500000000000000"/>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5pPr>
            <a:lvl6pPr marL="2743200" lvl="5" indent="-317500">
              <a:lnSpc>
                <a:spcPct val="115000"/>
              </a:lnSpc>
              <a:spcBef>
                <a:spcPts val="1600"/>
              </a:spcBef>
              <a:spcAft>
                <a:spcPts val="0"/>
              </a:spcAft>
              <a:buClr>
                <a:schemeClr val="accent1"/>
              </a:buClr>
              <a:buSzPts val="1400"/>
              <a:buFont typeface="Montserrat" panose="00000500000000000000"/>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6pPr>
            <a:lvl7pPr marL="3200400" lvl="6" indent="-317500">
              <a:lnSpc>
                <a:spcPct val="115000"/>
              </a:lnSpc>
              <a:spcBef>
                <a:spcPts val="1600"/>
              </a:spcBef>
              <a:spcAft>
                <a:spcPts val="0"/>
              </a:spcAft>
              <a:buClr>
                <a:schemeClr val="accent1"/>
              </a:buClr>
              <a:buSzPts val="1400"/>
              <a:buFont typeface="Montserrat" panose="00000500000000000000"/>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7pPr>
            <a:lvl8pPr marL="3657600" lvl="7" indent="-317500">
              <a:lnSpc>
                <a:spcPct val="115000"/>
              </a:lnSpc>
              <a:spcBef>
                <a:spcPts val="1600"/>
              </a:spcBef>
              <a:spcAft>
                <a:spcPts val="0"/>
              </a:spcAft>
              <a:buClr>
                <a:schemeClr val="accent1"/>
              </a:buClr>
              <a:buSzPts val="1400"/>
              <a:buFont typeface="Montserrat" panose="00000500000000000000"/>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8pPr>
            <a:lvl9pPr marL="4114800" lvl="8" indent="-317500">
              <a:lnSpc>
                <a:spcPct val="115000"/>
              </a:lnSpc>
              <a:spcBef>
                <a:spcPts val="1600"/>
              </a:spcBef>
              <a:spcAft>
                <a:spcPts val="1600"/>
              </a:spcAft>
              <a:buClr>
                <a:schemeClr val="accent1"/>
              </a:buClr>
              <a:buSzPts val="1400"/>
              <a:buFont typeface="Montserrat" panose="00000500000000000000"/>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6.xml"/><Relationship Id="rId5" Type="http://schemas.openxmlformats.org/officeDocument/2006/relationships/image" Target="../media/image8.GIF"/><Relationship Id="rId4" Type="http://schemas.openxmlformats.org/officeDocument/2006/relationships/image" Target="../media/image7.GIF"/></Relationships>
</file>

<file path=ppt/slides/_rels/slide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6.xml"/><Relationship Id="rId4" Type="http://schemas.openxmlformats.org/officeDocument/2006/relationships/image" Target="../media/image11.GIF"/></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2"/>
          <p:cNvSpPr txBox="1">
            <a:spLocks noGrp="1"/>
          </p:cNvSpPr>
          <p:nvPr>
            <p:ph type="subTitle" idx="1"/>
          </p:nvPr>
        </p:nvSpPr>
        <p:spPr>
          <a:xfrm>
            <a:off x="923290" y="2132965"/>
            <a:ext cx="7464425" cy="221996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lang="en-US" altLang="en-GB" dirty="0"/>
          </a:p>
        </p:txBody>
      </p:sp>
      <p:sp>
        <p:nvSpPr>
          <p:cNvPr id="228" name="Google Shape;228;p32"/>
          <p:cNvSpPr txBox="1">
            <a:spLocks noGrp="1"/>
          </p:cNvSpPr>
          <p:nvPr>
            <p:ph type="title"/>
          </p:nvPr>
        </p:nvSpPr>
        <p:spPr>
          <a:xfrm>
            <a:off x="735330" y="771525"/>
            <a:ext cx="7652385" cy="13620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400" dirty="0"/>
              <a:t>Naïve Bayes, Bayesian Learning</a:t>
            </a:r>
            <a:br>
              <a:rPr lang="en-GB" sz="3400" dirty="0"/>
            </a:br>
            <a:endParaRPr lang="en-US" altLang="en-GB" sz="1800"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27355" y="1031240"/>
            <a:ext cx="8510270" cy="3970655"/>
          </a:xfrm>
        </p:spPr>
        <p:txBody>
          <a:bodyPr/>
          <a:lstStyle/>
          <a:p>
            <a:r>
              <a:rPr lang="en-US" sz="1800" b="1">
                <a:solidFill>
                  <a:schemeClr val="tx1"/>
                </a:solidFill>
                <a:latin typeface="Times New Roman" panose="02020603050405020304" charset="0"/>
                <a:cs typeface="Times New Roman" panose="02020603050405020304" charset="0"/>
              </a:rPr>
              <a:t>Disadvantages of Naïve Bayes Classifier:</a:t>
            </a:r>
          </a:p>
          <a:p>
            <a:r>
              <a:rPr lang="en-US" sz="1800">
                <a:solidFill>
                  <a:schemeClr val="tx1"/>
                </a:solidFill>
                <a:latin typeface="Times New Roman" panose="02020603050405020304" charset="0"/>
                <a:cs typeface="Times New Roman" panose="02020603050405020304" charset="0"/>
              </a:rPr>
              <a:t>1. Naive Bayes assumes that all features are independent or unrelated, so it cannot learn the relationship between features.</a:t>
            </a:r>
          </a:p>
          <a:p>
            <a:r>
              <a:rPr lang="en-US" sz="1800">
                <a:solidFill>
                  <a:schemeClr val="tx1"/>
                </a:solidFill>
                <a:latin typeface="Times New Roman" panose="02020603050405020304" charset="0"/>
                <a:cs typeface="Times New Roman" panose="02020603050405020304" charset="0"/>
              </a:rPr>
              <a:t>2. The ‘zero-frequency issue' occurs when an algorithm assigns zero probability to a categorical variable whose category in the test data set was not present in the training dataset. To solve this problem, it would be ideal if you utilised a smoothing approach.</a:t>
            </a:r>
          </a:p>
          <a:p>
            <a:r>
              <a:rPr lang="en-US" sz="1800">
                <a:solidFill>
                  <a:schemeClr val="tx1"/>
                </a:solidFill>
                <a:latin typeface="Times New Roman" panose="02020603050405020304" charset="0"/>
                <a:cs typeface="Times New Roman" panose="02020603050405020304" charset="0"/>
              </a:rPr>
              <a:t>3. Shouldn't take its probability outputs seriously since its estimations might be off in some circumstances.</a:t>
            </a:r>
          </a:p>
          <a:p>
            <a:r>
              <a:rPr lang="en-US" sz="1800" b="1">
                <a:solidFill>
                  <a:schemeClr val="tx1"/>
                </a:solidFill>
                <a:latin typeface="Times New Roman" panose="02020603050405020304" charset="0"/>
                <a:cs typeface="Times New Roman" panose="02020603050405020304" charset="0"/>
              </a:rPr>
              <a:t>Applications of</a:t>
            </a:r>
            <a:r>
              <a:rPr lang="en-US" sz="1800">
                <a:solidFill>
                  <a:schemeClr val="tx1"/>
                </a:solidFill>
                <a:latin typeface="Times New Roman" panose="02020603050405020304" charset="0"/>
                <a:cs typeface="Times New Roman" panose="02020603050405020304" charset="0"/>
              </a:rPr>
              <a:t> </a:t>
            </a:r>
            <a:r>
              <a:rPr lang="en-US" sz="1800" b="1">
                <a:solidFill>
                  <a:schemeClr val="tx1"/>
                </a:solidFill>
                <a:latin typeface="Times New Roman" panose="02020603050405020304" charset="0"/>
                <a:cs typeface="Times New Roman" panose="02020603050405020304" charset="0"/>
                <a:sym typeface="+mn-ea"/>
              </a:rPr>
              <a:t>Naïve Bayes:</a:t>
            </a:r>
          </a:p>
          <a:p>
            <a:r>
              <a:rPr lang="en-US" sz="1800">
                <a:solidFill>
                  <a:schemeClr val="tx1"/>
                </a:solidFill>
                <a:latin typeface="Times New Roman" panose="02020603050405020304" charset="0"/>
                <a:cs typeface="Times New Roman" panose="02020603050405020304" charset="0"/>
              </a:rPr>
              <a:t>1. Text classification</a:t>
            </a:r>
          </a:p>
          <a:p>
            <a:r>
              <a:rPr lang="en-US" sz="1800">
                <a:solidFill>
                  <a:schemeClr val="tx1"/>
                </a:solidFill>
                <a:latin typeface="Times New Roman" panose="02020603050405020304" charset="0"/>
                <a:cs typeface="Times New Roman" panose="02020603050405020304" charset="0"/>
              </a:rPr>
              <a:t>2. Real time predication</a:t>
            </a:r>
          </a:p>
          <a:p>
            <a:r>
              <a:rPr lang="en-US" sz="1800">
                <a:solidFill>
                  <a:schemeClr val="tx1"/>
                </a:solidFill>
                <a:latin typeface="Times New Roman" panose="02020603050405020304" charset="0"/>
                <a:cs typeface="Times New Roman" panose="02020603050405020304" charset="0"/>
              </a:rPr>
              <a:t>3. Spam filtering</a:t>
            </a:r>
          </a:p>
          <a:p>
            <a:r>
              <a:rPr lang="en-US" sz="1800">
                <a:solidFill>
                  <a:schemeClr val="tx1"/>
                </a:solidFill>
                <a:latin typeface="Times New Roman" panose="02020603050405020304" charset="0"/>
                <a:cs typeface="Times New Roman" panose="02020603050405020304" charset="0"/>
              </a:rPr>
              <a:t>4. Sentiment analysis, etc</a:t>
            </a:r>
          </a:p>
        </p:txBody>
      </p:sp>
      <p:pic>
        <p:nvPicPr>
          <p:cNvPr id="4" name="Picture 3" descr="application"/>
          <p:cNvPicPr>
            <a:picLocks noChangeAspect="1"/>
          </p:cNvPicPr>
          <p:nvPr/>
        </p:nvPicPr>
        <p:blipFill>
          <a:blip r:embed="rId2"/>
          <a:stretch>
            <a:fillRect/>
          </a:stretch>
        </p:blipFill>
        <p:spPr>
          <a:xfrm>
            <a:off x="4572000" y="3075940"/>
            <a:ext cx="3692525" cy="20116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49910" y="1148080"/>
            <a:ext cx="8070215" cy="3574415"/>
          </a:xfrm>
        </p:spPr>
        <p:txBody>
          <a:bodyPr/>
          <a:lstStyle/>
          <a:p>
            <a:r>
              <a:rPr lang="en-US">
                <a:solidFill>
                  <a:schemeClr val="tx1"/>
                </a:solidFill>
                <a:latin typeface="Times New Roman" panose="02020603050405020304" charset="0"/>
                <a:cs typeface="Times New Roman" panose="02020603050405020304" charset="0"/>
              </a:rPr>
              <a:t>If we consider CAR THEFT example</a:t>
            </a:r>
          </a:p>
          <a:p>
            <a:pPr>
              <a:buFont typeface="Arial" panose="020B0604020202020204" pitchFamily="34" charset="0"/>
              <a:buChar char="•"/>
            </a:pPr>
            <a:r>
              <a:rPr lang="en-US">
                <a:solidFill>
                  <a:schemeClr val="tx1"/>
                </a:solidFill>
                <a:latin typeface="Times New Roman" panose="02020603050405020304" charset="0"/>
                <a:cs typeface="Times New Roman" panose="02020603050405020304" charset="0"/>
              </a:rPr>
              <a:t>Attributes are color,origin,type and subject and stolen is either yes or no</a:t>
            </a:r>
          </a:p>
          <a:p>
            <a:pPr>
              <a:buFont typeface="Arial" panose="020B0604020202020204" pitchFamily="34" charset="0"/>
              <a:buChar char="•"/>
            </a:pPr>
            <a:r>
              <a:rPr lang="en-US">
                <a:solidFill>
                  <a:schemeClr val="tx1"/>
                </a:solidFill>
                <a:latin typeface="Times New Roman" panose="02020603050405020304" charset="0"/>
                <a:cs typeface="Times New Roman" panose="02020603050405020304" charset="0"/>
              </a:rPr>
              <a:t>We have to classify the RED DOMESTIC SUV from this data set</a:t>
            </a:r>
          </a:p>
          <a:p>
            <a:pPr>
              <a:buFont typeface="Arial" panose="020B0604020202020204" pitchFamily="34" charset="0"/>
              <a:buChar char="•"/>
            </a:pPr>
            <a:r>
              <a:rPr lang="en-US">
                <a:solidFill>
                  <a:schemeClr val="tx1"/>
                </a:solidFill>
                <a:latin typeface="Times New Roman" panose="02020603050405020304" charset="0"/>
                <a:cs typeface="Times New Roman" panose="02020603050405020304" charset="0"/>
              </a:rPr>
              <a:t>But the RED DOMESTIC SUV is not present in our set</a:t>
            </a:r>
          </a:p>
          <a:p>
            <a:pPr>
              <a:buFont typeface="Arial" panose="020B0604020202020204" pitchFamily="34" charset="0"/>
              <a:buChar char="•"/>
            </a:pPr>
            <a:r>
              <a:rPr lang="en-US">
                <a:solidFill>
                  <a:schemeClr val="tx1"/>
                </a:solidFill>
                <a:latin typeface="Times New Roman" panose="02020603050405020304" charset="0"/>
                <a:cs typeface="Times New Roman" panose="02020603050405020304" charset="0"/>
              </a:rPr>
              <a:t>Hence, we can calculate probabilities of </a:t>
            </a:r>
          </a:p>
          <a:p>
            <a:pPr marL="139700" indent="0">
              <a:buFont typeface="Arial" panose="020B0604020202020204" pitchFamily="34" charset="0"/>
            </a:pPr>
            <a:r>
              <a:rPr lang="en-US">
                <a:solidFill>
                  <a:schemeClr val="tx1"/>
                </a:solidFill>
                <a:latin typeface="Times New Roman" panose="02020603050405020304" charset="0"/>
                <a:cs typeface="Times New Roman" panose="02020603050405020304" charset="0"/>
              </a:rPr>
              <a:t>       P(Red|Yes), P(SUV|Yes), P(Domestic|Yes) , P(Red|No) , </a:t>
            </a:r>
          </a:p>
          <a:p>
            <a:pPr marL="139700" indent="0">
              <a:buFont typeface="Arial" panose="020B0604020202020204" pitchFamily="34" charset="0"/>
            </a:pPr>
            <a:r>
              <a:rPr lang="en-US">
                <a:solidFill>
                  <a:schemeClr val="tx1"/>
                </a:solidFill>
                <a:latin typeface="Times New Roman" panose="02020603050405020304" charset="0"/>
                <a:cs typeface="Times New Roman" panose="02020603050405020304" charset="0"/>
              </a:rPr>
              <a:t>       (SUV|No), and P(Domestic|No)</a:t>
            </a:r>
          </a:p>
          <a:p>
            <a:pPr marL="139700" indent="0">
              <a:buFont typeface="Arial" panose="020B0604020202020204" pitchFamily="34" charset="0"/>
            </a:pPr>
            <a:endParaRPr lang="en-US">
              <a:solidFill>
                <a:schemeClr val="tx1"/>
              </a:solidFill>
              <a:latin typeface="Times New Roman" panose="02020603050405020304" charset="0"/>
              <a:cs typeface="Times New Roman" panose="02020603050405020304" charset="0"/>
            </a:endParaRPr>
          </a:p>
          <a:p>
            <a:pPr marL="139700" indent="0">
              <a:buFont typeface="Arial" panose="020B0604020202020204" pitchFamily="34" charset="0"/>
            </a:pPr>
            <a:r>
              <a:rPr lang="en-US">
                <a:solidFill>
                  <a:schemeClr val="tx1"/>
                </a:solidFill>
                <a:latin typeface="Times New Roman" panose="02020603050405020304" charset="0"/>
                <a:cs typeface="Times New Roman" panose="02020603050405020304" charset="0"/>
              </a:rPr>
              <a:t>and  multiply them by P(Yes) and P(No) respectively</a:t>
            </a:r>
          </a:p>
          <a:p>
            <a:pPr marL="139700" indent="0">
              <a:buFont typeface="Arial" panose="020B0604020202020204" pitchFamily="34" charset="0"/>
            </a:pPr>
            <a:endParaRPr lang="en-US">
              <a:solidFill>
                <a:schemeClr val="tx1"/>
              </a:solidFill>
              <a:latin typeface="Times New Roman" panose="02020603050405020304" charset="0"/>
              <a:cs typeface="Times New Roman" panose="02020603050405020304" charset="0"/>
            </a:endParaRPr>
          </a:p>
          <a:p>
            <a:pPr marL="425450" indent="-285750">
              <a:buFont typeface="Arial" panose="020B0604020202020204" pitchFamily="34" charset="0"/>
              <a:buChar char="•"/>
            </a:pPr>
            <a:r>
              <a:rPr lang="en-US">
                <a:solidFill>
                  <a:schemeClr val="tx1"/>
                </a:solidFill>
                <a:latin typeface="Times New Roman" panose="02020603050405020304" charset="0"/>
                <a:cs typeface="Times New Roman" panose="02020603050405020304" charset="0"/>
              </a:rPr>
              <a:t>We get </a:t>
            </a:r>
          </a:p>
          <a:p>
            <a:pPr marL="139700" indent="0">
              <a:buFont typeface="Arial" panose="020B0604020202020204" pitchFamily="34" charset="0"/>
            </a:pPr>
            <a:r>
              <a:rPr lang="en-US">
                <a:solidFill>
                  <a:schemeClr val="tx1"/>
                </a:solidFill>
                <a:latin typeface="Times New Roman" panose="02020603050405020304" charset="0"/>
                <a:cs typeface="Times New Roman" panose="02020603050405020304" charset="0"/>
              </a:rPr>
              <a:t>P(Red|Y es) = 3+3∗0.5 /(5 +3) =0.56</a:t>
            </a:r>
          </a:p>
          <a:p>
            <a:pPr marL="139700" indent="0">
              <a:buFont typeface="Arial" panose="020B0604020202020204" pitchFamily="34" charset="0"/>
            </a:pPr>
            <a:r>
              <a:rPr lang="en-US">
                <a:solidFill>
                  <a:schemeClr val="tx1"/>
                </a:solidFill>
                <a:latin typeface="Times New Roman" panose="02020603050405020304" charset="0"/>
                <a:cs typeface="Times New Roman" panose="02020603050405020304" charset="0"/>
              </a:rPr>
              <a:t>P(Red|No) = 2+3∗0.5 /(5 +3) =0.43</a:t>
            </a:r>
          </a:p>
          <a:p>
            <a:pPr marL="139700" indent="0">
              <a:buFont typeface="Arial" panose="020B0604020202020204" pitchFamily="34" charset="0"/>
            </a:pPr>
            <a:r>
              <a:rPr lang="en-US">
                <a:solidFill>
                  <a:schemeClr val="tx1"/>
                </a:solidFill>
                <a:latin typeface="Times New Roman" panose="02020603050405020304" charset="0"/>
                <a:cs typeface="Times New Roman" panose="02020603050405020304" charset="0"/>
              </a:rPr>
              <a:t>P(SUV|Yes) = 1+3∗0.5/(5 +3) =0.31</a:t>
            </a:r>
          </a:p>
          <a:p>
            <a:pPr marL="139700" indent="0">
              <a:buFont typeface="Arial" panose="020B0604020202020204" pitchFamily="34" charset="0"/>
            </a:pPr>
            <a:r>
              <a:rPr lang="en-US">
                <a:solidFill>
                  <a:schemeClr val="tx1"/>
                </a:solidFill>
                <a:latin typeface="Times New Roman" panose="02020603050405020304" charset="0"/>
                <a:cs typeface="Times New Roman" panose="02020603050405020304" charset="0"/>
              </a:rPr>
              <a:t>P(SUV|No) = 3+3∗0.5/(5 +3)=.056</a:t>
            </a:r>
          </a:p>
          <a:p>
            <a:pPr marL="139700" indent="0">
              <a:buFont typeface="Arial" panose="020B0604020202020204" pitchFamily="34" charset="0"/>
            </a:pPr>
            <a:r>
              <a:rPr lang="en-US">
                <a:solidFill>
                  <a:schemeClr val="tx1"/>
                </a:solidFill>
                <a:latin typeface="Times New Roman" panose="02020603050405020304" charset="0"/>
                <a:cs typeface="Times New Roman" panose="02020603050405020304" charset="0"/>
              </a:rPr>
              <a:t>P(Domestic|Y es) = 2+3∗0.5 /(5 +3)=0.43</a:t>
            </a:r>
          </a:p>
          <a:p>
            <a:pPr marL="139700" indent="0">
              <a:buFont typeface="Arial" panose="020B0604020202020204" pitchFamily="34" charset="0"/>
            </a:pPr>
            <a:r>
              <a:rPr lang="en-US">
                <a:solidFill>
                  <a:schemeClr val="tx1"/>
                </a:solidFill>
                <a:latin typeface="Times New Roman" panose="02020603050405020304" charset="0"/>
                <a:cs typeface="Times New Roman" panose="02020603050405020304" charset="0"/>
              </a:rPr>
              <a:t>P(Domestic|No) = 3+3∗0.5/(5 +3) =0.56</a:t>
            </a:r>
          </a:p>
          <a:p>
            <a:pPr marL="139700" indent="0">
              <a:buFont typeface="Arial" panose="020B0604020202020204" pitchFamily="34" charset="0"/>
            </a:pPr>
            <a:endParaRPr lang="en-US">
              <a:solidFill>
                <a:schemeClr val="tx1"/>
              </a:solidFill>
              <a:latin typeface="Times New Roman" panose="02020603050405020304" charset="0"/>
              <a:cs typeface="Times New Roman" panose="02020603050405020304" charset="0"/>
            </a:endParaRPr>
          </a:p>
          <a:p>
            <a:pPr marL="139700" indent="0">
              <a:buFont typeface="Arial" panose="020B0604020202020204" pitchFamily="34" charset="0"/>
            </a:pPr>
            <a:endParaRPr lang="en-US">
              <a:solidFill>
                <a:schemeClr val="tx1"/>
              </a:solidFill>
              <a:latin typeface="Times New Roman" panose="02020603050405020304" charset="0"/>
              <a:cs typeface="Times New Roman" panose="02020603050405020304" charset="0"/>
            </a:endParaRPr>
          </a:p>
          <a:p>
            <a:pPr marL="139700" indent="0">
              <a:buFont typeface="Arial" panose="020B0604020202020204" pitchFamily="34" charset="0"/>
            </a:pPr>
            <a:endParaRPr lang="en-US">
              <a:solidFill>
                <a:schemeClr val="tx1"/>
              </a:solidFill>
              <a:latin typeface="Times New Roman" panose="02020603050405020304" charset="0"/>
              <a:cs typeface="Times New Roman" panose="02020603050405020304" charset="0"/>
            </a:endParaRPr>
          </a:p>
          <a:p>
            <a:pPr marL="139700" indent="0">
              <a:buFont typeface="Arial" panose="020B0604020202020204" pitchFamily="34" charset="0"/>
            </a:pPr>
            <a:endParaRPr lang="en-US">
              <a:solidFill>
                <a:schemeClr val="tx1"/>
              </a:solidFill>
              <a:latin typeface="Times New Roman" panose="02020603050405020304" charset="0"/>
              <a:cs typeface="Times New Roman" panose="02020603050405020304" charset="0"/>
            </a:endParaRPr>
          </a:p>
        </p:txBody>
      </p:sp>
      <p:sp>
        <p:nvSpPr>
          <p:cNvPr id="3" name="Title 2"/>
          <p:cNvSpPr>
            <a:spLocks noGrp="1"/>
          </p:cNvSpPr>
          <p:nvPr>
            <p:ph type="title"/>
          </p:nvPr>
        </p:nvSpPr>
        <p:spPr/>
        <p:txBody>
          <a:bodyPr/>
          <a:lstStyle/>
          <a:p>
            <a:r>
              <a:rPr lang="en-US"/>
              <a:t>EXAMPLE USING NAIVE BAYES </a:t>
            </a:r>
          </a:p>
        </p:txBody>
      </p:sp>
      <p:pic>
        <p:nvPicPr>
          <p:cNvPr id="4" name="Picture 3" descr="Screenshot (69)"/>
          <p:cNvPicPr>
            <a:picLocks noChangeAspect="1"/>
          </p:cNvPicPr>
          <p:nvPr/>
        </p:nvPicPr>
        <p:blipFill>
          <a:blip r:embed="rId2"/>
          <a:srcRect l="30953" t="60919" r="46670" b="15711"/>
          <a:stretch>
            <a:fillRect/>
          </a:stretch>
        </p:blipFill>
        <p:spPr>
          <a:xfrm>
            <a:off x="5713095" y="1905635"/>
            <a:ext cx="3120390" cy="27203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67360" y="915670"/>
            <a:ext cx="8648065" cy="3820795"/>
          </a:xfrm>
        </p:spPr>
        <p:txBody>
          <a:bodyPr/>
          <a:lstStyle/>
          <a:p>
            <a:r>
              <a:rPr lang="en-US" sz="1600">
                <a:solidFill>
                  <a:schemeClr val="tx1"/>
                </a:solidFill>
                <a:latin typeface="Times New Roman" panose="02020603050405020304" charset="0"/>
                <a:cs typeface="Times New Roman" panose="02020603050405020304" charset="0"/>
              </a:rPr>
              <a:t>We have P(Yes)= 0.5 and P(No)= 0.5</a:t>
            </a:r>
          </a:p>
          <a:p>
            <a:endParaRPr lang="en-US" sz="1600">
              <a:solidFill>
                <a:schemeClr val="tx1"/>
              </a:solidFill>
              <a:latin typeface="Times New Roman" panose="02020603050405020304" charset="0"/>
              <a:cs typeface="Times New Roman" panose="02020603050405020304" charset="0"/>
            </a:endParaRPr>
          </a:p>
          <a:p>
            <a:r>
              <a:rPr lang="en-US" sz="1600">
                <a:solidFill>
                  <a:schemeClr val="tx1"/>
                </a:solidFill>
                <a:latin typeface="Times New Roman" panose="02020603050405020304" charset="0"/>
                <a:cs typeface="Times New Roman" panose="02020603050405020304" charset="0"/>
              </a:rPr>
              <a:t>For Yes;</a:t>
            </a:r>
          </a:p>
          <a:p>
            <a:endParaRPr lang="en-US" sz="1600">
              <a:solidFill>
                <a:schemeClr val="tx1"/>
              </a:solidFill>
              <a:latin typeface="Times New Roman" panose="02020603050405020304" charset="0"/>
              <a:cs typeface="Times New Roman" panose="02020603050405020304" charset="0"/>
            </a:endParaRPr>
          </a:p>
          <a:p>
            <a:r>
              <a:rPr lang="en-US" sz="1600">
                <a:solidFill>
                  <a:schemeClr val="tx1"/>
                </a:solidFill>
                <a:latin typeface="Times New Roman" panose="02020603050405020304" charset="0"/>
                <a:cs typeface="Times New Roman" panose="02020603050405020304" charset="0"/>
              </a:rPr>
              <a:t>P(Yes) * P(Red | Yes) * P(SUV | Yes) * P(Domestic|Yes)</a:t>
            </a:r>
          </a:p>
          <a:p>
            <a:r>
              <a:rPr lang="en-US" sz="1600">
                <a:solidFill>
                  <a:schemeClr val="tx1"/>
                </a:solidFill>
                <a:latin typeface="Times New Roman" panose="02020603050405020304" charset="0"/>
                <a:cs typeface="Times New Roman" panose="02020603050405020304" charset="0"/>
              </a:rPr>
              <a:t>=0.5 *0 .56 *0 .31 *0 .43 = 0.037</a:t>
            </a:r>
          </a:p>
          <a:p>
            <a:endParaRPr lang="en-US" sz="1600">
              <a:solidFill>
                <a:schemeClr val="tx1"/>
              </a:solidFill>
              <a:latin typeface="Times New Roman" panose="02020603050405020304" charset="0"/>
              <a:cs typeface="Times New Roman" panose="02020603050405020304" charset="0"/>
            </a:endParaRPr>
          </a:p>
          <a:p>
            <a:r>
              <a:rPr lang="en-US" sz="1600">
                <a:solidFill>
                  <a:schemeClr val="tx1"/>
                </a:solidFill>
                <a:latin typeface="Times New Roman" panose="02020603050405020304" charset="0"/>
                <a:cs typeface="Times New Roman" panose="02020603050405020304" charset="0"/>
              </a:rPr>
              <a:t>For No;</a:t>
            </a:r>
          </a:p>
          <a:p>
            <a:endParaRPr lang="en-US" sz="1600">
              <a:solidFill>
                <a:schemeClr val="tx1"/>
              </a:solidFill>
              <a:latin typeface="Times New Roman" panose="02020603050405020304" charset="0"/>
              <a:cs typeface="Times New Roman" panose="02020603050405020304" charset="0"/>
            </a:endParaRPr>
          </a:p>
          <a:p>
            <a:r>
              <a:rPr lang="en-US" sz="1600">
                <a:solidFill>
                  <a:schemeClr val="tx1"/>
                </a:solidFill>
                <a:latin typeface="Times New Roman" panose="02020603050405020304" charset="0"/>
                <a:cs typeface="Times New Roman" panose="02020603050405020304" charset="0"/>
              </a:rPr>
              <a:t>P(No) * P(Red | No) * P(SUV | No) * P (Domestic | No) = </a:t>
            </a:r>
          </a:p>
          <a:p>
            <a:r>
              <a:rPr lang="en-US" sz="1600">
                <a:solidFill>
                  <a:schemeClr val="tx1"/>
                </a:solidFill>
                <a:latin typeface="Times New Roman" panose="02020603050405020304" charset="0"/>
                <a:cs typeface="Times New Roman" panose="02020603050405020304" charset="0"/>
              </a:rPr>
              <a:t>0.5 *0.43 * 0.56 * 0.56 =0.069</a:t>
            </a:r>
          </a:p>
          <a:p>
            <a:endParaRPr lang="en-US" sz="1600">
              <a:solidFill>
                <a:schemeClr val="tx1"/>
              </a:solidFill>
              <a:latin typeface="Times New Roman" panose="02020603050405020304" charset="0"/>
              <a:cs typeface="Times New Roman" panose="02020603050405020304" charset="0"/>
            </a:endParaRPr>
          </a:p>
          <a:p>
            <a:r>
              <a:rPr lang="en-US" sz="1600">
                <a:solidFill>
                  <a:schemeClr val="tx1"/>
                </a:solidFill>
                <a:latin typeface="Times New Roman" panose="02020603050405020304" charset="0"/>
                <a:cs typeface="Times New Roman" panose="02020603050405020304" charset="0"/>
              </a:rPr>
              <a:t>Thus, As probability of NO is greater than that of Yes</a:t>
            </a:r>
          </a:p>
          <a:p>
            <a:r>
              <a:rPr lang="en-US" sz="1600">
                <a:solidFill>
                  <a:schemeClr val="tx1"/>
                </a:solidFill>
                <a:latin typeface="Times New Roman" panose="02020603050405020304" charset="0"/>
                <a:cs typeface="Times New Roman" panose="02020603050405020304" charset="0"/>
              </a:rPr>
              <a:t>0.069&gt;0.037</a:t>
            </a:r>
          </a:p>
          <a:p>
            <a:endParaRPr lang="en-US" sz="1600">
              <a:solidFill>
                <a:schemeClr val="tx1"/>
              </a:solidFill>
              <a:latin typeface="Times New Roman" panose="02020603050405020304" charset="0"/>
              <a:cs typeface="Times New Roman" panose="02020603050405020304" charset="0"/>
            </a:endParaRPr>
          </a:p>
          <a:p>
            <a:r>
              <a:rPr lang="en-US" sz="1600">
                <a:solidFill>
                  <a:schemeClr val="tx1"/>
                </a:solidFill>
                <a:latin typeface="Times New Roman" panose="02020603050405020304" charset="0"/>
                <a:cs typeface="Times New Roman" panose="02020603050405020304" charset="0"/>
              </a:rPr>
              <a:t>Hence, our example i.e., RED DOMESTIC SUV will be classified as “NO”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9"/>
          <p:cNvSpPr txBox="1">
            <a:spLocks noGrp="1"/>
          </p:cNvSpPr>
          <p:nvPr>
            <p:ph type="title"/>
          </p:nvPr>
        </p:nvSpPr>
        <p:spPr>
          <a:xfrm>
            <a:off x="1115695" y="771525"/>
            <a:ext cx="7296785" cy="38569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altLang="en-GB" sz="2800">
                <a:gradFill>
                  <a:gsLst>
                    <a:gs pos="0">
                      <a:srgbClr val="E30000"/>
                    </a:gs>
                    <a:gs pos="100000">
                      <a:srgbClr val="760303"/>
                    </a:gs>
                  </a:gsLst>
                  <a:lin scaled="0"/>
                </a:gradFill>
                <a:latin typeface="Bodoni MT Black" panose="02070A03080606020203" charset="0"/>
                <a:cs typeface="Bodoni MT Black" panose="02070A03080606020203" charset="0"/>
              </a:rPr>
              <a:t>REVIEW OF RESEARCH PAPER</a:t>
            </a:r>
            <a:br>
              <a:rPr lang="en-US" altLang="en-GB" sz="2800">
                <a:gradFill>
                  <a:gsLst>
                    <a:gs pos="0">
                      <a:srgbClr val="E30000"/>
                    </a:gs>
                    <a:gs pos="100000">
                      <a:srgbClr val="760303"/>
                    </a:gs>
                  </a:gsLst>
                  <a:lin scaled="0"/>
                </a:gradFill>
              </a:rPr>
            </a:br>
            <a:br>
              <a:rPr lang="en-US" altLang="en-GB" sz="2800">
                <a:gradFill>
                  <a:gsLst>
                    <a:gs pos="0">
                      <a:srgbClr val="E30000"/>
                    </a:gs>
                    <a:gs pos="100000">
                      <a:srgbClr val="760303"/>
                    </a:gs>
                  </a:gsLst>
                  <a:lin scaled="0"/>
                </a:gradFill>
              </a:rPr>
            </a:br>
            <a:br>
              <a:rPr lang="en-US" altLang="en-GB" sz="2800">
                <a:gradFill>
                  <a:gsLst>
                    <a:gs pos="0">
                      <a:srgbClr val="E30000"/>
                    </a:gs>
                    <a:gs pos="100000">
                      <a:srgbClr val="760303"/>
                    </a:gs>
                  </a:gsLst>
                  <a:lin scaled="0"/>
                </a:gradFill>
              </a:rPr>
            </a:br>
            <a:br>
              <a:rPr lang="en-US" altLang="en-GB" sz="2800">
                <a:gradFill>
                  <a:gsLst>
                    <a:gs pos="0">
                      <a:srgbClr val="E30000"/>
                    </a:gs>
                    <a:gs pos="100000">
                      <a:srgbClr val="760303"/>
                    </a:gs>
                  </a:gsLst>
                  <a:lin scaled="0"/>
                </a:gradFill>
              </a:rPr>
            </a:br>
            <a:br>
              <a:rPr lang="en-US" altLang="en-GB" sz="2800">
                <a:gradFill>
                  <a:gsLst>
                    <a:gs pos="0">
                      <a:srgbClr val="E30000"/>
                    </a:gs>
                    <a:gs pos="100000">
                      <a:srgbClr val="760303"/>
                    </a:gs>
                  </a:gsLst>
                  <a:lin scaled="0"/>
                </a:gradFill>
              </a:rPr>
            </a:br>
            <a:br>
              <a:rPr lang="en-US" altLang="en-GB" sz="2800">
                <a:gradFill>
                  <a:gsLst>
                    <a:gs pos="0">
                      <a:srgbClr val="E30000"/>
                    </a:gs>
                    <a:gs pos="100000">
                      <a:srgbClr val="760303"/>
                    </a:gs>
                  </a:gsLst>
                  <a:lin scaled="0"/>
                </a:gradFill>
              </a:rPr>
            </a:br>
            <a:r>
              <a:rPr lang="en-US" altLang="en-GB" sz="3600">
                <a:gradFill>
                  <a:gsLst>
                    <a:gs pos="0">
                      <a:srgbClr val="7B32B2"/>
                    </a:gs>
                    <a:gs pos="100000">
                      <a:srgbClr val="401A5D"/>
                    </a:gs>
                  </a:gsLst>
                  <a:lin scaled="0"/>
                </a:gradFill>
                <a:latin typeface="Times New Roman" panose="02020603050405020304" charset="0"/>
                <a:cs typeface="Times New Roman" panose="02020603050405020304" charset="0"/>
              </a:rPr>
              <a:t>Analyzing Diabetic Data using Naive-Bayes Classifier</a:t>
            </a:r>
            <a:br>
              <a:rPr lang="en-US" altLang="en-GB" sz="3600">
                <a:gradFill>
                  <a:gsLst>
                    <a:gs pos="0">
                      <a:srgbClr val="7B32B2"/>
                    </a:gs>
                    <a:gs pos="100000">
                      <a:srgbClr val="401A5D"/>
                    </a:gs>
                  </a:gsLst>
                  <a:lin scaled="0"/>
                </a:gradFill>
                <a:latin typeface="Times New Roman" panose="02020603050405020304" charset="0"/>
                <a:cs typeface="Times New Roman" panose="02020603050405020304" charset="0"/>
              </a:rPr>
            </a:br>
            <a:endParaRPr lang="en-US" altLang="en-GB" sz="3600">
              <a:gradFill>
                <a:gsLst>
                  <a:gs pos="0">
                    <a:srgbClr val="7B32B2"/>
                  </a:gs>
                  <a:gs pos="100000">
                    <a:srgbClr val="401A5D"/>
                  </a:gs>
                </a:gsLst>
                <a:lin scaled="0"/>
              </a:gradFill>
              <a:latin typeface="Times New Roman" panose="02020603050405020304" charset="0"/>
              <a:cs typeface="Times New Roman" panose="02020603050405020304" charset="0"/>
            </a:endParaRPr>
          </a:p>
        </p:txBody>
      </p:sp>
      <p:pic>
        <p:nvPicPr>
          <p:cNvPr id="2" name="Picture 1" descr="diabetes"/>
          <p:cNvPicPr>
            <a:picLocks noChangeAspect="1"/>
          </p:cNvPicPr>
          <p:nvPr/>
        </p:nvPicPr>
        <p:blipFill>
          <a:blip r:embed="rId3"/>
          <a:stretch>
            <a:fillRect/>
          </a:stretch>
        </p:blipFill>
        <p:spPr>
          <a:xfrm>
            <a:off x="1547495" y="1563370"/>
            <a:ext cx="3261360" cy="1693545"/>
          </a:xfrm>
          <a:prstGeom prst="rect">
            <a:avLst/>
          </a:prstGeom>
        </p:spPr>
      </p:pic>
      <p:pic>
        <p:nvPicPr>
          <p:cNvPr id="3" name="Picture 2" descr="dia2"/>
          <p:cNvPicPr>
            <a:picLocks noChangeAspect="1"/>
          </p:cNvPicPr>
          <p:nvPr/>
        </p:nvPicPr>
        <p:blipFill>
          <a:blip r:embed="rId4"/>
          <a:stretch>
            <a:fillRect/>
          </a:stretch>
        </p:blipFill>
        <p:spPr>
          <a:xfrm>
            <a:off x="5147945" y="1563370"/>
            <a:ext cx="3003550" cy="16941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63195" y="1083945"/>
            <a:ext cx="8936990" cy="3685540"/>
          </a:xfrm>
        </p:spPr>
        <p:txBody>
          <a:bodyPr/>
          <a:lstStyle/>
          <a:p>
            <a:pPr marL="425450" indent="-285750" algn="l">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The main aim of the research is how much percentage of patients are prone to or have diabetes, as a set of positive and negative information using the MapReduce theorem, Naive Bayes classifier, and J48 decision tree.</a:t>
            </a:r>
          </a:p>
          <a:p>
            <a:pPr marL="139700" indent="0" algn="l">
              <a:buFont typeface="Arial" panose="020B0604020202020204" pitchFamily="34" charset="0"/>
            </a:pPr>
            <a:endParaRPr lang="en-US" sz="1800">
              <a:solidFill>
                <a:schemeClr val="tx1"/>
              </a:solidFill>
              <a:latin typeface="Times New Roman" panose="02020603050405020304" charset="0"/>
              <a:cs typeface="Times New Roman" panose="02020603050405020304" charset="0"/>
            </a:endParaRPr>
          </a:p>
          <a:p>
            <a:pPr marL="139700" indent="0" algn="l">
              <a:buFont typeface="Arial" panose="020B0604020202020204" pitchFamily="34" charset="0"/>
            </a:pPr>
            <a:r>
              <a:rPr lang="en-US" sz="1800" b="1">
                <a:solidFill>
                  <a:schemeClr val="tx1"/>
                </a:solidFill>
                <a:latin typeface="Times New Roman" panose="02020603050405020304" charset="0"/>
                <a:cs typeface="Times New Roman" panose="02020603050405020304" charset="0"/>
              </a:rPr>
              <a:t>INTRODUCTION-</a:t>
            </a:r>
          </a:p>
          <a:p>
            <a:pPr marL="425450" indent="-285750" algn="l">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Diabetes causes high blood sugar levels in an individual.</a:t>
            </a:r>
          </a:p>
          <a:p>
            <a:pPr marL="425450" indent="-285750" algn="l">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Diabetes can be broadly categorized into four types: Type 1 , Type 2 , Pre-diabetes and Gestational Diabetes.</a:t>
            </a:r>
          </a:p>
          <a:p>
            <a:pPr marL="425450" indent="-285750" algn="l">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Diabetes can be predicted or diagnosed by some of the common symptoms like increase in hunger, increased thirst, loss of weight, blurred vision, extreme tiredness.</a:t>
            </a:r>
          </a:p>
          <a:p>
            <a:pPr marL="425450" indent="-285750" algn="l">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Type 1 Diabetes can be prevented by insulin treatment.</a:t>
            </a:r>
          </a:p>
          <a:p>
            <a:pPr marL="425450" indent="-285750" algn="l">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Type 2 Diabetes can be prevented by changing diet and exercising.</a:t>
            </a:r>
          </a:p>
          <a:p>
            <a:pPr marL="425450" indent="-285750" algn="l">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Gestational diabetes can be prevented by taking care of diet and blood sugar levels.</a:t>
            </a:r>
          </a:p>
          <a:p>
            <a:pPr marL="139700" indent="0" algn="l">
              <a:buFont typeface="Arial" panose="020B0604020202020204" pitchFamily="34" charset="0"/>
            </a:pPr>
            <a:endParaRPr lang="en-US" sz="1800">
              <a:solidFill>
                <a:schemeClr val="tx1"/>
              </a:solidFill>
              <a:latin typeface="Times New Roman" panose="02020603050405020304" charset="0"/>
              <a:cs typeface="Times New Roman" panose="02020603050405020304" charset="0"/>
            </a:endParaRPr>
          </a:p>
        </p:txBody>
      </p:sp>
      <p:sp>
        <p:nvSpPr>
          <p:cNvPr id="3" name="Title 2"/>
          <p:cNvSpPr>
            <a:spLocks noGrp="1"/>
          </p:cNvSpPr>
          <p:nvPr>
            <p:ph type="title"/>
          </p:nvPr>
        </p:nvSpPr>
        <p:spPr/>
        <p:txBody>
          <a:bodyPr/>
          <a:lstStyle/>
          <a:p>
            <a:pPr algn="ctr"/>
            <a:r>
              <a:rPr lang="en-US"/>
              <a:t>PROBLEM STATEMENT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75920" y="1059815"/>
            <a:ext cx="8134350" cy="3731260"/>
          </a:xfrm>
        </p:spPr>
        <p:txBody>
          <a:bodyPr/>
          <a:lstStyle/>
          <a:p>
            <a:pPr marL="425450" indent="-285750">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The data taken is categorized into Training data and Test data.</a:t>
            </a:r>
          </a:p>
          <a:p>
            <a:pPr>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The training data contains information on a large number of patients, as well as the projected outcome of whether or not the patient has a diabetes risk.</a:t>
            </a:r>
          </a:p>
          <a:p>
            <a:pPr>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Test data is where implementation works and hence predicts that a person has a risk of diabetes or not.</a:t>
            </a:r>
          </a:p>
          <a:p>
            <a:pPr>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 The categorization of the details of a patient on the basis of attributes that are considered for prediction of risk of diabetes.</a:t>
            </a:r>
          </a:p>
          <a:p>
            <a:pPr>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 This classifies the data according to the attributes specified and hence implements using probabilistic characters.</a:t>
            </a:r>
          </a:p>
          <a:p>
            <a:pPr>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Hence the result we get is in the form of probability whether the person has diabetes or not.</a:t>
            </a:r>
          </a:p>
          <a:p>
            <a:pPr>
              <a:buFont typeface="Arial" panose="020B0604020202020204" pitchFamily="34" charset="0"/>
              <a:buChar char="•"/>
            </a:pPr>
            <a:endParaRPr lang="en-US" sz="18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35305" y="1024890"/>
            <a:ext cx="8141970" cy="3732530"/>
          </a:xfrm>
        </p:spPr>
        <p:txBody>
          <a:bodyPr/>
          <a:lstStyle/>
          <a:p>
            <a:r>
              <a:rPr lang="en-US" sz="1800">
                <a:solidFill>
                  <a:schemeClr val="tx1"/>
                </a:solidFill>
                <a:latin typeface="Times New Roman" panose="02020603050405020304" charset="0"/>
                <a:cs typeface="Times New Roman" panose="02020603050405020304" charset="0"/>
              </a:rPr>
              <a:t>The attributes that are categorized for the prediction of the risk </a:t>
            </a:r>
          </a:p>
          <a:p>
            <a:r>
              <a:rPr lang="en-US" sz="1800">
                <a:solidFill>
                  <a:schemeClr val="tx1"/>
                </a:solidFill>
                <a:latin typeface="Times New Roman" panose="02020603050405020304" charset="0"/>
                <a:cs typeface="Times New Roman" panose="02020603050405020304" charset="0"/>
              </a:rPr>
              <a:t>level of Diabetes.</a:t>
            </a:r>
          </a:p>
          <a:p>
            <a:endParaRPr lang="en-US" sz="1800">
              <a:solidFill>
                <a:schemeClr val="tx1"/>
              </a:solidFill>
              <a:latin typeface="Times New Roman" panose="02020603050405020304" charset="0"/>
              <a:cs typeface="Times New Roman" panose="02020603050405020304" charset="0"/>
            </a:endParaRPr>
          </a:p>
          <a:p>
            <a:r>
              <a:rPr lang="en-US" sz="1800" b="1">
                <a:solidFill>
                  <a:schemeClr val="tx1"/>
                </a:solidFill>
                <a:latin typeface="Times New Roman" panose="02020603050405020304" charset="0"/>
                <a:cs typeface="Times New Roman" panose="02020603050405020304" charset="0"/>
              </a:rPr>
              <a:t>Features:</a:t>
            </a:r>
          </a:p>
          <a:p>
            <a:r>
              <a:rPr lang="en-US" sz="1800">
                <a:solidFill>
                  <a:schemeClr val="tx1"/>
                </a:solidFill>
                <a:latin typeface="Times New Roman" panose="02020603050405020304" charset="0"/>
                <a:cs typeface="Times New Roman" panose="02020603050405020304" charset="0"/>
              </a:rPr>
              <a:t>1. Glucose</a:t>
            </a:r>
          </a:p>
          <a:p>
            <a:r>
              <a:rPr lang="en-US" sz="1800">
                <a:solidFill>
                  <a:schemeClr val="tx1"/>
                </a:solidFill>
                <a:latin typeface="Times New Roman" panose="02020603050405020304" charset="0"/>
                <a:cs typeface="Times New Roman" panose="02020603050405020304" charset="0"/>
              </a:rPr>
              <a:t>2. Body Mass Index (BMI)</a:t>
            </a:r>
          </a:p>
          <a:p>
            <a:r>
              <a:rPr lang="en-US" sz="1800">
                <a:solidFill>
                  <a:schemeClr val="tx1"/>
                </a:solidFill>
                <a:latin typeface="Times New Roman" panose="02020603050405020304" charset="0"/>
                <a:cs typeface="Times New Roman" panose="02020603050405020304" charset="0"/>
              </a:rPr>
              <a:t>3. Diabetic Pedigree's Role</a:t>
            </a:r>
          </a:p>
          <a:p>
            <a:r>
              <a:rPr lang="en-US" sz="1800">
                <a:solidFill>
                  <a:schemeClr val="tx1"/>
                </a:solidFill>
                <a:latin typeface="Times New Roman" panose="02020603050405020304" charset="0"/>
                <a:cs typeface="Times New Roman" panose="02020603050405020304" charset="0"/>
              </a:rPr>
              <a:t>4. Blood Pressure</a:t>
            </a:r>
          </a:p>
          <a:p>
            <a:r>
              <a:rPr lang="en-US" sz="1800">
                <a:solidFill>
                  <a:schemeClr val="tx1"/>
                </a:solidFill>
                <a:latin typeface="Times New Roman" panose="02020603050405020304" charset="0"/>
                <a:cs typeface="Times New Roman" panose="02020603050405020304" charset="0"/>
              </a:rPr>
              <a:t>5. Age</a:t>
            </a:r>
          </a:p>
          <a:p>
            <a:r>
              <a:rPr lang="en-US" sz="1800">
                <a:solidFill>
                  <a:schemeClr val="tx1"/>
                </a:solidFill>
                <a:latin typeface="Times New Roman" panose="02020603050405020304" charset="0"/>
                <a:cs typeface="Times New Roman" panose="02020603050405020304" charset="0"/>
              </a:rPr>
              <a:t>6. Insulin</a:t>
            </a:r>
          </a:p>
          <a:p>
            <a:r>
              <a:rPr lang="en-US" sz="1800">
                <a:solidFill>
                  <a:schemeClr val="tx1"/>
                </a:solidFill>
                <a:latin typeface="Times New Roman" panose="02020603050405020304" charset="0"/>
                <a:cs typeface="Times New Roman" panose="02020603050405020304" charset="0"/>
              </a:rPr>
              <a:t>7. Thickness of the skin</a:t>
            </a:r>
          </a:p>
          <a:p>
            <a:r>
              <a:rPr lang="en-US" sz="1800">
                <a:solidFill>
                  <a:schemeClr val="tx1"/>
                </a:solidFill>
                <a:latin typeface="Times New Roman" panose="02020603050405020304" charset="0"/>
                <a:cs typeface="Times New Roman" panose="02020603050405020304" charset="0"/>
              </a:rPr>
              <a:t>8. Pregnancies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115695" y="1059815"/>
            <a:ext cx="7586980" cy="3443605"/>
          </a:xfrm>
        </p:spPr>
        <p:txBody>
          <a:bodyPr/>
          <a:lstStyle/>
          <a:p>
            <a:pPr>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Naive Bayes is a classifier that produces outputs with a probabilistic nature, i.e. the likelihood of something happening.</a:t>
            </a:r>
          </a:p>
          <a:p>
            <a:pPr>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When the details of a patient are input into all respective attributes, such as age, blood pressure, and so on.</a:t>
            </a:r>
          </a:p>
          <a:p>
            <a:pPr>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Naive Bayes calculates the individual probability of each attribute and therefore defines a range for each attribute.</a:t>
            </a:r>
          </a:p>
          <a:p>
            <a:pPr>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After that, it classifies and compares each characteristic range, resulting in a probability-based result indicating whether or not a person is at risk for diabetes.</a:t>
            </a:r>
          </a:p>
          <a:p>
            <a:pPr>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Glucose levels, BMI, weight, age, blood pressure levels, and hormone levels are all aspects to consider. For parameter estimation, this classifier requires a very little amount of training data.</a:t>
            </a:r>
          </a:p>
        </p:txBody>
      </p:sp>
      <p:sp>
        <p:nvSpPr>
          <p:cNvPr id="3" name="Title 2"/>
          <p:cNvSpPr>
            <a:spLocks noGrp="1"/>
          </p:cNvSpPr>
          <p:nvPr>
            <p:ph type="title"/>
          </p:nvPr>
        </p:nvSpPr>
        <p:spPr/>
        <p:txBody>
          <a:bodyPr/>
          <a:lstStyle/>
          <a:p>
            <a:pPr algn="ctr"/>
            <a:r>
              <a:rPr lang="en-US"/>
              <a:t>NAIVE BAYES ALGORITHM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086485" y="1095375"/>
            <a:ext cx="7631430" cy="3748405"/>
          </a:xfrm>
        </p:spPr>
        <p:txBody>
          <a:bodyPr/>
          <a:lstStyle/>
          <a:p>
            <a:r>
              <a:rPr lang="en-US" sz="1800">
                <a:solidFill>
                  <a:schemeClr val="tx1"/>
                </a:solidFill>
                <a:latin typeface="Times New Roman" panose="02020603050405020304" charset="0"/>
                <a:cs typeface="Times New Roman" panose="02020603050405020304" charset="0"/>
              </a:rPr>
              <a:t>By Bayes' theorem, the conditional probability is formulated</a:t>
            </a:r>
          </a:p>
          <a:p>
            <a:pPr algn="ctr"/>
            <a:r>
              <a:rPr lang="en-US" sz="1800" b="1">
                <a:solidFill>
                  <a:schemeClr val="tx1"/>
                </a:solidFill>
                <a:latin typeface="Times New Roman" panose="02020603050405020304" charset="0"/>
                <a:cs typeface="Times New Roman" panose="02020603050405020304" charset="0"/>
              </a:rPr>
              <a:t>p(Ca | Z) = p(Ca) p(Ca|Z) / p(Z)</a:t>
            </a:r>
          </a:p>
          <a:p>
            <a:r>
              <a:rPr lang="en-US" sz="1800">
                <a:solidFill>
                  <a:schemeClr val="tx1"/>
                </a:solidFill>
                <a:latin typeface="Times New Roman" panose="02020603050405020304" charset="0"/>
                <a:cs typeface="Times New Roman" panose="02020603050405020304" charset="0"/>
              </a:rPr>
              <a:t>where,</a:t>
            </a:r>
          </a:p>
          <a:p>
            <a:r>
              <a:rPr lang="en-US" sz="1800">
                <a:solidFill>
                  <a:schemeClr val="tx1"/>
                </a:solidFill>
                <a:latin typeface="Times New Roman" panose="02020603050405020304" charset="0"/>
                <a:cs typeface="Times New Roman" panose="02020603050405020304" charset="0"/>
              </a:rPr>
              <a:t>p(Ca | Z)=posterior probability</a:t>
            </a:r>
          </a:p>
          <a:p>
            <a:r>
              <a:rPr lang="en-US" sz="1800">
                <a:solidFill>
                  <a:schemeClr val="tx1"/>
                </a:solidFill>
                <a:latin typeface="Times New Roman" panose="02020603050405020304" charset="0"/>
                <a:cs typeface="Times New Roman" panose="02020603050405020304" charset="0"/>
              </a:rPr>
              <a:t>p(Ca|Z)= Likelihood</a:t>
            </a:r>
          </a:p>
          <a:p>
            <a:r>
              <a:rPr lang="en-US" sz="1800">
                <a:solidFill>
                  <a:schemeClr val="tx1"/>
                </a:solidFill>
                <a:latin typeface="Times New Roman" panose="02020603050405020304" charset="0"/>
                <a:cs typeface="Times New Roman" panose="02020603050405020304" charset="0"/>
              </a:rPr>
              <a:t>p(Ca)= Class Prior Probability</a:t>
            </a:r>
          </a:p>
          <a:p>
            <a:r>
              <a:rPr lang="en-US" sz="1800">
                <a:solidFill>
                  <a:schemeClr val="tx1"/>
                </a:solidFill>
                <a:latin typeface="Times New Roman" panose="02020603050405020304" charset="0"/>
                <a:cs typeface="Times New Roman" panose="02020603050405020304" charset="0"/>
              </a:rPr>
              <a:t>p(Z)=Predictor Prior Probability</a:t>
            </a:r>
          </a:p>
          <a:p>
            <a:endParaRPr lang="en-US" sz="1800">
              <a:solidFill>
                <a:schemeClr val="tx1"/>
              </a:solidFill>
              <a:latin typeface="Times New Roman" panose="02020603050405020304" charset="0"/>
              <a:cs typeface="Times New Roman" panose="02020603050405020304" charset="0"/>
            </a:endParaRPr>
          </a:p>
          <a:p>
            <a:r>
              <a:rPr lang="en-US" sz="1800">
                <a:solidFill>
                  <a:schemeClr val="tx1"/>
                </a:solidFill>
                <a:latin typeface="Times New Roman" panose="02020603050405020304" charset="0"/>
                <a:cs typeface="Times New Roman" panose="02020603050405020304" charset="0"/>
              </a:rPr>
              <a:t>Equation can be written as-</a:t>
            </a:r>
          </a:p>
          <a:p>
            <a:endParaRPr lang="en-US" sz="1800">
              <a:solidFill>
                <a:schemeClr val="tx1"/>
              </a:solidFill>
              <a:latin typeface="Times New Roman" panose="02020603050405020304" charset="0"/>
              <a:cs typeface="Times New Roman" panose="02020603050405020304" charset="0"/>
            </a:endParaRPr>
          </a:p>
          <a:p>
            <a:pPr algn="ctr"/>
            <a:r>
              <a:rPr lang="en-US" sz="1800">
                <a:solidFill>
                  <a:schemeClr val="tx1"/>
                </a:solidFill>
                <a:latin typeface="Times New Roman" panose="02020603050405020304" charset="0"/>
                <a:cs typeface="Times New Roman" panose="02020603050405020304" charset="0"/>
              </a:rPr>
              <a:t> </a:t>
            </a:r>
            <a:r>
              <a:rPr lang="en-US" sz="1800" b="1">
                <a:solidFill>
                  <a:schemeClr val="tx1"/>
                </a:solidFill>
                <a:latin typeface="Times New Roman" panose="02020603050405020304" charset="0"/>
                <a:cs typeface="Times New Roman" panose="02020603050405020304" charset="0"/>
              </a:rPr>
              <a:t>POSTERIOR=PRIOR*LIKELIHOOD/EVIDENCE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DATASET CLASSIFICATION</a:t>
            </a:r>
          </a:p>
        </p:txBody>
      </p:sp>
      <p:pic>
        <p:nvPicPr>
          <p:cNvPr id="4" name="Picture 3" descr="Screenshot (68)"/>
          <p:cNvPicPr>
            <a:picLocks noChangeAspect="1"/>
          </p:cNvPicPr>
          <p:nvPr/>
        </p:nvPicPr>
        <p:blipFill>
          <a:blip r:embed="rId2"/>
          <a:srcRect l="27313" t="40156" r="45785" b="6188"/>
          <a:stretch>
            <a:fillRect/>
          </a:stretch>
        </p:blipFill>
        <p:spPr>
          <a:xfrm>
            <a:off x="2595880" y="1059815"/>
            <a:ext cx="3952875" cy="38461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SUPERVISED MACHINE LEARNING</a:t>
            </a:r>
          </a:p>
        </p:txBody>
      </p:sp>
      <p:sp>
        <p:nvSpPr>
          <p:cNvPr id="3" name="Subtitle 2"/>
          <p:cNvSpPr>
            <a:spLocks noGrp="1"/>
          </p:cNvSpPr>
          <p:nvPr>
            <p:ph type="subTitle" idx="1"/>
          </p:nvPr>
        </p:nvSpPr>
        <p:spPr>
          <a:xfrm>
            <a:off x="963295" y="1133475"/>
            <a:ext cx="8091170" cy="3023870"/>
          </a:xfrm>
        </p:spPr>
        <p:txBody>
          <a:bodyPr/>
          <a:lstStyle/>
          <a:p>
            <a:pPr>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Supervised learning is a form of machine learning in which machines are taught with well-labeled training data and then predict the output based on that data.</a:t>
            </a:r>
          </a:p>
          <a:p>
            <a:pPr>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In supervised learning, the training data supplied to the machines acts as a supervisor, instructing the machines on how to accurately anticipate the output. </a:t>
            </a:r>
          </a:p>
          <a:p>
            <a:pPr>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A supervised learning algorithm's goal is to develop a mapping function that will translate the input variable(x) to the output variable(y).</a:t>
            </a:r>
          </a:p>
          <a:p>
            <a:pPr>
              <a:buFont typeface="Arial" panose="020B0604020202020204" pitchFamily="34" charset="0"/>
              <a:buChar char="•"/>
            </a:pPr>
            <a:endParaRPr lang="en-US" sz="1800">
              <a:solidFill>
                <a:schemeClr val="tx1"/>
              </a:solidFill>
              <a:latin typeface="Times New Roman" panose="02020603050405020304" charset="0"/>
              <a:cs typeface="Times New Roman" panose="02020603050405020304" charset="0"/>
            </a:endParaRPr>
          </a:p>
        </p:txBody>
      </p:sp>
      <p:pic>
        <p:nvPicPr>
          <p:cNvPr id="4" name="Picture 3" descr="supervised"/>
          <p:cNvPicPr>
            <a:picLocks noChangeAspect="1"/>
          </p:cNvPicPr>
          <p:nvPr/>
        </p:nvPicPr>
        <p:blipFill>
          <a:blip r:embed="rId2"/>
          <a:stretch>
            <a:fillRect/>
          </a:stretch>
        </p:blipFill>
        <p:spPr>
          <a:xfrm>
            <a:off x="2762250" y="2941320"/>
            <a:ext cx="3770630" cy="204279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25805" y="1048385"/>
            <a:ext cx="8044815" cy="3567430"/>
          </a:xfrm>
        </p:spPr>
        <p:txBody>
          <a:bodyPr/>
          <a:lstStyle/>
          <a:p>
            <a:pPr algn="ctr"/>
            <a:r>
              <a:rPr lang="en-US" sz="1800" b="1">
                <a:solidFill>
                  <a:schemeClr val="tx1"/>
                </a:solidFill>
                <a:latin typeface="Times New Roman" panose="02020603050405020304" charset="0"/>
                <a:cs typeface="Times New Roman" panose="02020603050405020304" charset="0"/>
              </a:rPr>
              <a:t>Accuracy(X)=tPo + tNe / tPo + tNe + fPo + fNe</a:t>
            </a:r>
          </a:p>
          <a:p>
            <a:pPr algn="l"/>
            <a:r>
              <a:rPr lang="en-US" sz="1800">
                <a:solidFill>
                  <a:schemeClr val="tx1"/>
                </a:solidFill>
                <a:latin typeface="Times New Roman" panose="02020603050405020304" charset="0"/>
                <a:cs typeface="Times New Roman" panose="02020603050405020304" charset="0"/>
              </a:rPr>
              <a:t>Where,</a:t>
            </a:r>
          </a:p>
          <a:p>
            <a:pPr algn="l"/>
            <a:r>
              <a:rPr lang="en-US" sz="1800">
                <a:solidFill>
                  <a:schemeClr val="tx1"/>
                </a:solidFill>
                <a:latin typeface="Times New Roman" panose="02020603050405020304" charset="0"/>
                <a:cs typeface="Times New Roman" panose="02020603050405020304" charset="0"/>
              </a:rPr>
              <a:t>1. Positive or Po: Positive observation.</a:t>
            </a:r>
          </a:p>
          <a:p>
            <a:pPr algn="l"/>
            <a:r>
              <a:rPr lang="en-US" sz="1800">
                <a:solidFill>
                  <a:schemeClr val="tx1"/>
                </a:solidFill>
                <a:latin typeface="Times New Roman" panose="02020603050405020304" charset="0"/>
                <a:cs typeface="Times New Roman" panose="02020603050405020304" charset="0"/>
              </a:rPr>
              <a:t>2. Negative or Ne: Negative observation</a:t>
            </a:r>
          </a:p>
          <a:p>
            <a:pPr algn="l"/>
            <a:r>
              <a:rPr lang="en-US" sz="1800">
                <a:solidFill>
                  <a:schemeClr val="tx1"/>
                </a:solidFill>
                <a:latin typeface="Times New Roman" panose="02020603050405020304" charset="0"/>
                <a:cs typeface="Times New Roman" panose="02020603050405020304" charset="0"/>
              </a:rPr>
              <a:t>3. True Positive or tPo: Observation is positive as well as it has been predicted to be positive.</a:t>
            </a:r>
          </a:p>
          <a:p>
            <a:pPr algn="l"/>
            <a:r>
              <a:rPr lang="en-US" sz="1800">
                <a:solidFill>
                  <a:schemeClr val="tx1"/>
                </a:solidFill>
                <a:latin typeface="Times New Roman" panose="02020603050405020304" charset="0"/>
                <a:cs typeface="Times New Roman" panose="02020603050405020304" charset="0"/>
              </a:rPr>
              <a:t>4. False Negative or fNe: Observation is positive, but it has been predicted to be negative.</a:t>
            </a:r>
          </a:p>
          <a:p>
            <a:pPr algn="l"/>
            <a:r>
              <a:rPr lang="en-US" sz="1800">
                <a:solidFill>
                  <a:schemeClr val="tx1"/>
                </a:solidFill>
                <a:latin typeface="Times New Roman" panose="02020603050405020304" charset="0"/>
                <a:cs typeface="Times New Roman" panose="02020603050405020304" charset="0"/>
              </a:rPr>
              <a:t>5. True Negative or tNe: Observation is negative as well as it has been predicted to be negative.</a:t>
            </a:r>
          </a:p>
          <a:p>
            <a:pPr algn="l"/>
            <a:r>
              <a:rPr lang="en-US" sz="1800">
                <a:solidFill>
                  <a:schemeClr val="tx1"/>
                </a:solidFill>
                <a:latin typeface="Times New Roman" panose="02020603050405020304" charset="0"/>
                <a:cs typeface="Times New Roman" panose="02020603050405020304" charset="0"/>
              </a:rPr>
              <a:t>6. False Positive or fPo: Observation is negative, but it has been predicted to be positive.</a:t>
            </a:r>
          </a:p>
        </p:txBody>
      </p:sp>
      <p:sp>
        <p:nvSpPr>
          <p:cNvPr id="3" name="Title 2"/>
          <p:cNvSpPr>
            <a:spLocks noGrp="1"/>
          </p:cNvSpPr>
          <p:nvPr>
            <p:ph type="title"/>
          </p:nvPr>
        </p:nvSpPr>
        <p:spPr/>
        <p:txBody>
          <a:bodyPr/>
          <a:lstStyle/>
          <a:p>
            <a:r>
              <a:rPr lang="en-US"/>
              <a:t>CLASSIFICATION RATE/ACCURACY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64210" y="1031240"/>
            <a:ext cx="8215630" cy="3608070"/>
          </a:xfrm>
        </p:spPr>
        <p:txBody>
          <a:bodyPr/>
          <a:lstStyle/>
          <a:p>
            <a:r>
              <a:rPr lang="en-US" sz="1800">
                <a:solidFill>
                  <a:schemeClr val="tx1"/>
                </a:solidFill>
                <a:latin typeface="Times New Roman" panose="02020603050405020304" charset="0"/>
                <a:cs typeface="Times New Roman" panose="02020603050405020304" charset="0"/>
              </a:rPr>
              <a:t>A dataset is a collection of connected sets of data that are made up of discrete</a:t>
            </a:r>
          </a:p>
          <a:p>
            <a:r>
              <a:rPr lang="en-US" sz="1800">
                <a:solidFill>
                  <a:schemeClr val="tx1"/>
                </a:solidFill>
                <a:latin typeface="Times New Roman" panose="02020603050405020304" charset="0"/>
                <a:cs typeface="Times New Roman" panose="02020603050405020304" charset="0"/>
              </a:rPr>
              <a:t>pieces that may be modified according to the requirements. The dataset for this study</a:t>
            </a:r>
          </a:p>
          <a:p>
            <a:r>
              <a:rPr lang="en-US" sz="1800">
                <a:solidFill>
                  <a:schemeClr val="tx1"/>
                </a:solidFill>
                <a:latin typeface="Times New Roman" panose="02020603050405020304" charset="0"/>
                <a:cs typeface="Times New Roman" panose="02020603050405020304" charset="0"/>
              </a:rPr>
              <a:t>came from the UCI Machine Learning Repository.</a:t>
            </a:r>
          </a:p>
          <a:p>
            <a:endParaRPr lang="en-US" sz="1800">
              <a:solidFill>
                <a:schemeClr val="tx1"/>
              </a:solidFill>
              <a:latin typeface="Times New Roman" panose="02020603050405020304" charset="0"/>
              <a:cs typeface="Times New Roman" panose="02020603050405020304" charset="0"/>
            </a:endParaRPr>
          </a:p>
          <a:p>
            <a:r>
              <a:rPr lang="en-US" sz="1800">
                <a:solidFill>
                  <a:schemeClr val="tx1"/>
                </a:solidFill>
                <a:latin typeface="Times New Roman" panose="02020603050405020304" charset="0"/>
                <a:cs typeface="Times New Roman" panose="02020603050405020304" charset="0"/>
              </a:rPr>
              <a:t>The dataset is classified as-</a:t>
            </a:r>
          </a:p>
          <a:p>
            <a:endParaRPr lang="en-US" sz="1800">
              <a:solidFill>
                <a:schemeClr val="tx1"/>
              </a:solidFill>
              <a:latin typeface="Times New Roman" panose="02020603050405020304" charset="0"/>
              <a:cs typeface="Times New Roman" panose="02020603050405020304" charset="0"/>
            </a:endParaRPr>
          </a:p>
          <a:p>
            <a:r>
              <a:rPr lang="en-US" sz="1800">
                <a:solidFill>
                  <a:schemeClr val="tx1"/>
                </a:solidFill>
                <a:latin typeface="Times New Roman" panose="02020603050405020304" charset="0"/>
                <a:cs typeface="Times New Roman" panose="02020603050405020304" charset="0"/>
              </a:rPr>
              <a:t>1. Glucose: Normal - Pre-Diabetic – High</a:t>
            </a:r>
          </a:p>
          <a:p>
            <a:r>
              <a:rPr lang="en-US" sz="1800">
                <a:solidFill>
                  <a:schemeClr val="tx1"/>
                </a:solidFill>
                <a:latin typeface="Times New Roman" panose="02020603050405020304" charset="0"/>
                <a:cs typeface="Times New Roman" panose="02020603050405020304" charset="0"/>
              </a:rPr>
              <a:t>2.Blood Pressure: Normal – High</a:t>
            </a:r>
          </a:p>
          <a:p>
            <a:r>
              <a:rPr lang="en-US" sz="1800">
                <a:solidFill>
                  <a:schemeClr val="tx1"/>
                </a:solidFill>
                <a:latin typeface="Times New Roman" panose="02020603050405020304" charset="0"/>
                <a:cs typeface="Times New Roman" panose="02020603050405020304" charset="0"/>
              </a:rPr>
              <a:t>3. Body Mass Index: Ideal – Overweight</a:t>
            </a:r>
          </a:p>
          <a:p>
            <a:r>
              <a:rPr lang="en-US" sz="1800">
                <a:solidFill>
                  <a:schemeClr val="tx1"/>
                </a:solidFill>
                <a:latin typeface="Times New Roman" panose="02020603050405020304" charset="0"/>
                <a:cs typeface="Times New Roman" panose="02020603050405020304" charset="0"/>
              </a:rPr>
              <a:t>4. Diabetes Pedigree Function: Likely – Unlikely</a:t>
            </a:r>
          </a:p>
          <a:p>
            <a:r>
              <a:rPr lang="en-US" sz="1800">
                <a:solidFill>
                  <a:schemeClr val="tx1"/>
                </a:solidFill>
                <a:latin typeface="Times New Roman" panose="02020603050405020304" charset="0"/>
                <a:cs typeface="Times New Roman" panose="02020603050405020304" charset="0"/>
              </a:rPr>
              <a:t>5. Age: Adult - Middle Aged – Elderly</a:t>
            </a:r>
          </a:p>
        </p:txBody>
      </p:sp>
      <p:sp>
        <p:nvSpPr>
          <p:cNvPr id="3" name="Title 2"/>
          <p:cNvSpPr>
            <a:spLocks noGrp="1"/>
          </p:cNvSpPr>
          <p:nvPr>
            <p:ph type="title"/>
          </p:nvPr>
        </p:nvSpPr>
        <p:spPr/>
        <p:txBody>
          <a:bodyPr/>
          <a:lstStyle/>
          <a:p>
            <a:pPr algn="ctr"/>
            <a:r>
              <a:rPr lang="en-US"/>
              <a:t>DATASET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086485" y="1071880"/>
            <a:ext cx="7179310" cy="3087370"/>
          </a:xfrm>
        </p:spPr>
        <p:txBody>
          <a:bodyPr/>
          <a:lstStyle/>
          <a:p>
            <a:endParaRPr lang="en-US"/>
          </a:p>
        </p:txBody>
      </p:sp>
      <p:sp>
        <p:nvSpPr>
          <p:cNvPr id="3" name="Title 2"/>
          <p:cNvSpPr>
            <a:spLocks noGrp="1"/>
          </p:cNvSpPr>
          <p:nvPr>
            <p:ph type="title"/>
          </p:nvPr>
        </p:nvSpPr>
        <p:spPr/>
        <p:txBody>
          <a:bodyPr/>
          <a:lstStyle/>
          <a:p>
            <a:pPr algn="ctr"/>
            <a:r>
              <a:rPr lang="en-US"/>
              <a:t>DIABETES DATA ANALYSIS</a:t>
            </a:r>
          </a:p>
        </p:txBody>
      </p:sp>
      <p:pic>
        <p:nvPicPr>
          <p:cNvPr id="4" name="Picture 3"/>
          <p:cNvPicPr>
            <a:picLocks noChangeAspect="1"/>
          </p:cNvPicPr>
          <p:nvPr/>
        </p:nvPicPr>
        <p:blipFill>
          <a:blip r:embed="rId2"/>
          <a:stretch>
            <a:fillRect/>
          </a:stretch>
        </p:blipFill>
        <p:spPr>
          <a:xfrm>
            <a:off x="280670" y="1059815"/>
            <a:ext cx="8582025" cy="388429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34950" y="1083945"/>
            <a:ext cx="8704580" cy="3765550"/>
          </a:xfrm>
        </p:spPr>
        <p:txBody>
          <a:bodyPr/>
          <a:lstStyle/>
          <a:p>
            <a:pPr>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The procedure begins with data gathering and the creation of an analytical dataset. </a:t>
            </a:r>
          </a:p>
          <a:p>
            <a:pPr>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After the dataset is created, it goes through a data cleaning and dimension aggregation procedure.</a:t>
            </a:r>
          </a:p>
          <a:p>
            <a:pPr>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After the non-useful data has been removed, the MapReduce Theorem is applied. </a:t>
            </a:r>
          </a:p>
          <a:p>
            <a:pPr>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As a result, following all of the cleaning and reduction, the confusion matrix was used to assess departure from predicted values based on the data given.</a:t>
            </a:r>
          </a:p>
          <a:p>
            <a:pPr>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By NAIVE BAYES Algorithm</a:t>
            </a:r>
          </a:p>
          <a:p>
            <a:pPr marL="139700" indent="0">
              <a:buFont typeface="Arial" panose="020B0604020202020204" pitchFamily="34" charset="0"/>
            </a:pPr>
            <a:endParaRPr lang="en-US" sz="1800">
              <a:solidFill>
                <a:schemeClr val="tx1"/>
              </a:solidFill>
              <a:latin typeface="Times New Roman" panose="02020603050405020304" charset="0"/>
              <a:cs typeface="Times New Roman" panose="02020603050405020304" charset="0"/>
            </a:endParaRPr>
          </a:p>
          <a:p>
            <a:pPr marL="139700" indent="0" algn="ctr">
              <a:buFont typeface="Arial" panose="020B0604020202020204" pitchFamily="34" charset="0"/>
            </a:pPr>
            <a:r>
              <a:rPr lang="en-US" sz="1800" b="1">
                <a:solidFill>
                  <a:schemeClr val="tx1"/>
                </a:solidFill>
                <a:latin typeface="Times New Roman" panose="02020603050405020304" charset="0"/>
                <a:cs typeface="Times New Roman" panose="02020603050405020304" charset="0"/>
              </a:rPr>
              <a:t>p(Ca | Z) = p(Ca) p(Ca|Z) / p(Z)</a:t>
            </a:r>
          </a:p>
          <a:p>
            <a:pPr marL="139700" indent="0" algn="ctr">
              <a:buFont typeface="Arial" panose="020B0604020202020204" pitchFamily="34" charset="0"/>
            </a:pPr>
            <a:endParaRPr lang="en-US" sz="1800" b="1">
              <a:solidFill>
                <a:schemeClr val="tx1"/>
              </a:solidFill>
              <a:latin typeface="Times New Roman" panose="02020603050405020304" charset="0"/>
              <a:cs typeface="Times New Roman" panose="02020603050405020304" charset="0"/>
            </a:endParaRPr>
          </a:p>
          <a:p>
            <a:pPr marL="139700" indent="0">
              <a:buFont typeface="Arial" panose="020B0604020202020204" pitchFamily="34" charset="0"/>
            </a:pPr>
            <a:r>
              <a:rPr lang="en-US" sz="1800">
                <a:solidFill>
                  <a:schemeClr val="tx1"/>
                </a:solidFill>
                <a:latin typeface="Times New Roman" panose="02020603050405020304" charset="0"/>
                <a:cs typeface="Times New Roman" panose="02020603050405020304" charset="0"/>
              </a:rPr>
              <a:t>The result gives the likelihood of Diabetes Diagnosis as a Probability (≤1). The Outcome 0 means that the patient is Non-Diabetic. If the outcome is 1, the result is positive for Diabetes.</a:t>
            </a:r>
          </a:p>
          <a:p>
            <a:pPr>
              <a:buFont typeface="Arial" panose="020B0604020202020204" pitchFamily="34" charset="0"/>
              <a:buChar char="•"/>
            </a:pPr>
            <a:endParaRPr lang="en-US" sz="1800">
              <a:solidFill>
                <a:schemeClr val="tx1"/>
              </a:solidFill>
              <a:latin typeface="Times New Roman" panose="02020603050405020304" charset="0"/>
              <a:cs typeface="Times New Roman" panose="02020603050405020304" charset="0"/>
            </a:endParaRPr>
          </a:p>
          <a:p>
            <a:pPr>
              <a:buFont typeface="Arial" panose="020B0604020202020204" pitchFamily="34" charset="0"/>
              <a:buChar char="•"/>
            </a:pPr>
            <a:endParaRPr lang="en-US" sz="1800">
              <a:solidFill>
                <a:schemeClr val="tx1"/>
              </a:solidFill>
              <a:latin typeface="Times New Roman" panose="02020603050405020304" charset="0"/>
              <a:cs typeface="Times New Roman" panose="02020603050405020304" charset="0"/>
            </a:endParaRPr>
          </a:p>
        </p:txBody>
      </p:sp>
      <p:sp>
        <p:nvSpPr>
          <p:cNvPr id="3" name="Title 2"/>
          <p:cNvSpPr>
            <a:spLocks noGrp="1"/>
          </p:cNvSpPr>
          <p:nvPr>
            <p:ph type="title"/>
          </p:nvPr>
        </p:nvSpPr>
        <p:spPr/>
        <p:txBody>
          <a:bodyPr/>
          <a:lstStyle/>
          <a:p>
            <a:r>
              <a:rPr lang="en-US"/>
              <a:t>IMPLEMENTATION-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17170" y="1108710"/>
            <a:ext cx="8603615" cy="3935095"/>
          </a:xfrm>
        </p:spPr>
        <p:txBody>
          <a:bodyPr/>
          <a:lstStyle/>
          <a:p>
            <a:r>
              <a:rPr lang="en-US" sz="1800" b="1">
                <a:solidFill>
                  <a:schemeClr val="tx1"/>
                </a:solidFill>
                <a:latin typeface="Times New Roman" panose="02020603050405020304" charset="0"/>
                <a:cs typeface="Times New Roman" panose="02020603050405020304" charset="0"/>
              </a:rPr>
              <a:t>X-axis: Level; Y-axis: No. of Patients</a:t>
            </a:r>
          </a:p>
        </p:txBody>
      </p:sp>
      <p:sp>
        <p:nvSpPr>
          <p:cNvPr id="3" name="Title 2"/>
          <p:cNvSpPr>
            <a:spLocks noGrp="1"/>
          </p:cNvSpPr>
          <p:nvPr>
            <p:ph type="title"/>
          </p:nvPr>
        </p:nvSpPr>
        <p:spPr/>
        <p:txBody>
          <a:bodyPr/>
          <a:lstStyle/>
          <a:p>
            <a:pPr algn="ctr"/>
            <a:r>
              <a:rPr lang="en-US"/>
              <a:t>ANALYSIS &amp; STUDY</a:t>
            </a:r>
          </a:p>
        </p:txBody>
      </p:sp>
      <p:pic>
        <p:nvPicPr>
          <p:cNvPr id="4" name="Picture 3"/>
          <p:cNvPicPr>
            <a:picLocks noChangeAspect="1"/>
          </p:cNvPicPr>
          <p:nvPr/>
        </p:nvPicPr>
        <p:blipFill>
          <a:blip r:embed="rId2"/>
          <a:stretch>
            <a:fillRect/>
          </a:stretch>
        </p:blipFill>
        <p:spPr>
          <a:xfrm>
            <a:off x="217170" y="2283460"/>
            <a:ext cx="3795395" cy="2529840"/>
          </a:xfrm>
          <a:prstGeom prst="rect">
            <a:avLst/>
          </a:prstGeom>
        </p:spPr>
      </p:pic>
      <p:pic>
        <p:nvPicPr>
          <p:cNvPr id="6" name="Picture 5"/>
          <p:cNvPicPr>
            <a:picLocks noChangeAspect="1"/>
          </p:cNvPicPr>
          <p:nvPr/>
        </p:nvPicPr>
        <p:blipFill>
          <a:blip r:embed="rId3"/>
          <a:stretch>
            <a:fillRect/>
          </a:stretch>
        </p:blipFill>
        <p:spPr>
          <a:xfrm>
            <a:off x="4316730" y="987425"/>
            <a:ext cx="1818640" cy="4064000"/>
          </a:xfrm>
          <a:prstGeom prst="rect">
            <a:avLst/>
          </a:prstGeom>
        </p:spPr>
      </p:pic>
      <p:pic>
        <p:nvPicPr>
          <p:cNvPr id="7" name="Picture 6"/>
          <p:cNvPicPr>
            <a:picLocks noChangeAspect="1"/>
          </p:cNvPicPr>
          <p:nvPr/>
        </p:nvPicPr>
        <p:blipFill>
          <a:blip r:embed="rId4"/>
          <a:stretch>
            <a:fillRect/>
          </a:stretch>
        </p:blipFill>
        <p:spPr>
          <a:xfrm>
            <a:off x="6228080" y="915670"/>
            <a:ext cx="2733675" cy="40563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82575" y="1002665"/>
            <a:ext cx="8560435" cy="3803650"/>
          </a:xfrm>
        </p:spPr>
        <p:txBody>
          <a:bodyPr/>
          <a:lstStyle/>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r>
              <a:rPr lang="en-US">
                <a:solidFill>
                  <a:schemeClr val="tx1"/>
                </a:solidFill>
              </a:rPr>
              <a:t>TIME PLOT OF DIABETIC PEDIGREE                                               TIME PLOT OF BMI</a:t>
            </a:r>
          </a:p>
          <a:p>
            <a:r>
              <a:rPr lang="en-US">
                <a:solidFill>
                  <a:schemeClr val="tx1"/>
                </a:solidFill>
              </a:rPr>
              <a:t>FUNCTION</a:t>
            </a:r>
          </a:p>
        </p:txBody>
      </p:sp>
      <p:pic>
        <p:nvPicPr>
          <p:cNvPr id="4" name="Picture 3"/>
          <p:cNvPicPr>
            <a:picLocks noChangeAspect="1"/>
          </p:cNvPicPr>
          <p:nvPr/>
        </p:nvPicPr>
        <p:blipFill>
          <a:blip r:embed="rId2"/>
          <a:stretch>
            <a:fillRect/>
          </a:stretch>
        </p:blipFill>
        <p:spPr>
          <a:xfrm>
            <a:off x="683895" y="1491615"/>
            <a:ext cx="3600450" cy="2362200"/>
          </a:xfrm>
          <a:prstGeom prst="rect">
            <a:avLst/>
          </a:prstGeom>
        </p:spPr>
      </p:pic>
      <p:pic>
        <p:nvPicPr>
          <p:cNvPr id="5" name="Picture 4"/>
          <p:cNvPicPr>
            <a:picLocks noChangeAspect="1"/>
          </p:cNvPicPr>
          <p:nvPr/>
        </p:nvPicPr>
        <p:blipFill>
          <a:blip r:embed="rId3"/>
          <a:stretch>
            <a:fillRect/>
          </a:stretch>
        </p:blipFill>
        <p:spPr>
          <a:xfrm>
            <a:off x="5076190" y="1390650"/>
            <a:ext cx="3600450" cy="23622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899795" y="1059815"/>
            <a:ext cx="7854950" cy="3502025"/>
          </a:xfrm>
        </p:spPr>
        <p:txBody>
          <a:bodyPr/>
          <a:lstStyle/>
          <a:p>
            <a:pPr>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For the Bayes classifier,we need to learn two functions, the likelihood and the prior.</a:t>
            </a:r>
          </a:p>
          <a:p>
            <a:pPr>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The problem with the explicitly modeling is that there are usually many parameters:</a:t>
            </a:r>
          </a:p>
          <a:p>
            <a:pPr marL="139700" indent="0">
              <a:buFont typeface="Arial" panose="020B0604020202020204" pitchFamily="34" charset="0"/>
            </a:pPr>
            <a:endParaRPr lang="en-US" sz="1800">
              <a:solidFill>
                <a:schemeClr val="tx1"/>
              </a:solidFill>
              <a:latin typeface="Times New Roman" panose="02020603050405020304" charset="0"/>
              <a:cs typeface="Times New Roman" panose="02020603050405020304" charset="0"/>
            </a:endParaRPr>
          </a:p>
          <a:p>
            <a:pPr marL="139700" indent="0">
              <a:buFont typeface="Arial" panose="020B0604020202020204" pitchFamily="34" charset="0"/>
            </a:pPr>
            <a:r>
              <a:rPr lang="en-US" sz="1800">
                <a:solidFill>
                  <a:schemeClr val="tx1"/>
                </a:solidFill>
                <a:latin typeface="Times New Roman" panose="02020603050405020304" charset="0"/>
                <a:cs typeface="Times New Roman" panose="02020603050405020304" charset="0"/>
              </a:rPr>
              <a:t>-We’ll run out of space</a:t>
            </a:r>
          </a:p>
          <a:p>
            <a:pPr marL="139700" indent="0">
              <a:buFont typeface="Arial" panose="020B0604020202020204" pitchFamily="34" charset="0"/>
            </a:pPr>
            <a:r>
              <a:rPr lang="en-US" sz="1800">
                <a:solidFill>
                  <a:schemeClr val="tx1"/>
                </a:solidFill>
                <a:latin typeface="Times New Roman" panose="02020603050405020304" charset="0"/>
                <a:cs typeface="Times New Roman" panose="02020603050405020304" charset="0"/>
              </a:rPr>
              <a:t>-We’ll run outof time </a:t>
            </a:r>
          </a:p>
          <a:p>
            <a:pPr marL="139700" indent="0">
              <a:buFont typeface="Arial" panose="020B0604020202020204" pitchFamily="34" charset="0"/>
            </a:pPr>
            <a:r>
              <a:rPr lang="en-US" sz="1800">
                <a:solidFill>
                  <a:schemeClr val="tx1"/>
                </a:solidFill>
                <a:latin typeface="Times New Roman" panose="02020603050405020304" charset="0"/>
                <a:cs typeface="Times New Roman" panose="02020603050405020304" charset="0"/>
              </a:rPr>
              <a:t>- We’ll need tons of training data whoch is usually impossible</a:t>
            </a:r>
          </a:p>
        </p:txBody>
      </p:sp>
      <p:sp>
        <p:nvSpPr>
          <p:cNvPr id="3" name="Title 2"/>
          <p:cNvSpPr>
            <a:spLocks noGrp="1"/>
          </p:cNvSpPr>
          <p:nvPr>
            <p:ph type="title"/>
          </p:nvPr>
        </p:nvSpPr>
        <p:spPr/>
        <p:txBody>
          <a:bodyPr/>
          <a:lstStyle/>
          <a:p>
            <a:pPr algn="ctr"/>
            <a:r>
              <a:rPr lang="en-US"/>
              <a:t>PARAMETERS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02895" y="1033780"/>
            <a:ext cx="8530590" cy="3745230"/>
          </a:xfrm>
        </p:spPr>
        <p:txBody>
          <a:bodyPr/>
          <a:lstStyle/>
          <a:p>
            <a:pPr marL="425450" indent="-285750">
              <a:buFont typeface="Arial" panose="020B0604020202020204" pitchFamily="34" charset="0"/>
              <a:buChar char="•"/>
            </a:pPr>
            <a:r>
              <a:rPr lang="en-US" sz="1600">
                <a:solidFill>
                  <a:schemeClr val="tx1"/>
                </a:solidFill>
                <a:latin typeface="Times New Roman" panose="02020603050405020304" charset="0"/>
                <a:cs typeface="Times New Roman" panose="02020603050405020304" charset="0"/>
              </a:rPr>
              <a:t>In this paper the accuracy was about 70%  for Naive Bayes and 67% for decision tree </a:t>
            </a:r>
          </a:p>
          <a:p>
            <a:pPr marL="139700" indent="0">
              <a:buFont typeface="Arial" panose="020B0604020202020204" pitchFamily="34" charset="0"/>
            </a:pPr>
            <a:r>
              <a:rPr lang="en-US" sz="1600">
                <a:solidFill>
                  <a:schemeClr val="tx1"/>
                </a:solidFill>
                <a:latin typeface="Times New Roman" panose="02020603050405020304" charset="0"/>
                <a:cs typeface="Times New Roman" panose="02020603050405020304" charset="0"/>
              </a:rPr>
              <a:t>      classifier which seems that Naive Bayes classifier have more accuray as compared to</a:t>
            </a:r>
          </a:p>
          <a:p>
            <a:pPr marL="139700" indent="0">
              <a:buFont typeface="Arial" panose="020B0604020202020204" pitchFamily="34" charset="0"/>
            </a:pPr>
            <a:r>
              <a:rPr lang="en-US" sz="1600">
                <a:solidFill>
                  <a:schemeClr val="tx1"/>
                </a:solidFill>
                <a:latin typeface="Times New Roman" panose="02020603050405020304" charset="0"/>
                <a:cs typeface="Times New Roman" panose="02020603050405020304" charset="0"/>
              </a:rPr>
              <a:t>      decision tree.</a:t>
            </a:r>
          </a:p>
          <a:p>
            <a:pPr marL="425450" indent="-285750">
              <a:buFont typeface="Arial" panose="020B0604020202020204" pitchFamily="34" charset="0"/>
              <a:buChar char="•"/>
            </a:pPr>
            <a:r>
              <a:rPr lang="en-US" sz="1600">
                <a:solidFill>
                  <a:schemeClr val="tx1"/>
                </a:solidFill>
                <a:latin typeface="Times New Roman" panose="02020603050405020304" charset="0"/>
                <a:cs typeface="Times New Roman" panose="02020603050405020304" charset="0"/>
              </a:rPr>
              <a:t>Naive Bayes being a classification algorithm is fast,secure, easy to adapt and provides accurate results.</a:t>
            </a:r>
          </a:p>
          <a:p>
            <a:pPr marL="425450" indent="-285750">
              <a:buFont typeface="Arial" panose="020B0604020202020204" pitchFamily="34" charset="0"/>
              <a:buChar char="•"/>
            </a:pPr>
            <a:r>
              <a:rPr lang="en-US" sz="1600">
                <a:solidFill>
                  <a:schemeClr val="tx1"/>
                </a:solidFill>
                <a:latin typeface="Times New Roman" panose="02020603050405020304" charset="0"/>
                <a:cs typeface="Times New Roman" panose="02020603050405020304" charset="0"/>
              </a:rPr>
              <a:t>This research work focuses widely on the methodological approach of Naive Bayes </a:t>
            </a:r>
          </a:p>
          <a:p>
            <a:pPr marL="139700" indent="0">
              <a:buFont typeface="Arial" panose="020B0604020202020204" pitchFamily="34" charset="0"/>
            </a:pPr>
            <a:r>
              <a:rPr lang="en-US" sz="1600">
                <a:solidFill>
                  <a:schemeClr val="tx1"/>
                </a:solidFill>
                <a:latin typeface="Times New Roman" panose="02020603050405020304" charset="0"/>
                <a:cs typeface="Times New Roman" panose="02020603050405020304" charset="0"/>
              </a:rPr>
              <a:t>      Classifier to detect diabetes accurately and precisely.</a:t>
            </a:r>
          </a:p>
          <a:p>
            <a:pPr marL="139700" indent="0">
              <a:buFont typeface="Arial" panose="020B0604020202020204" pitchFamily="34" charset="0"/>
            </a:pPr>
            <a:endParaRPr lang="en-US" sz="1600">
              <a:solidFill>
                <a:schemeClr val="tx1"/>
              </a:solidFill>
              <a:latin typeface="Times New Roman" panose="02020603050405020304" charset="0"/>
              <a:cs typeface="Times New Roman" panose="02020603050405020304" charset="0"/>
            </a:endParaRPr>
          </a:p>
          <a:p>
            <a:endParaRPr lang="en-US" sz="1600">
              <a:solidFill>
                <a:schemeClr val="tx1"/>
              </a:solidFill>
              <a:latin typeface="Times New Roman" panose="02020603050405020304" charset="0"/>
              <a:cs typeface="Times New Roman" panose="02020603050405020304" charset="0"/>
            </a:endParaRPr>
          </a:p>
          <a:p>
            <a:endParaRPr lang="en-US" sz="1600">
              <a:solidFill>
                <a:schemeClr val="tx1"/>
              </a:solidFill>
              <a:latin typeface="Times New Roman" panose="02020603050405020304" charset="0"/>
              <a:cs typeface="Times New Roman" panose="02020603050405020304" charset="0"/>
            </a:endParaRPr>
          </a:p>
          <a:p>
            <a:endParaRPr lang="en-US" sz="1600">
              <a:solidFill>
                <a:schemeClr val="tx1"/>
              </a:solidFill>
              <a:latin typeface="Times New Roman" panose="02020603050405020304" charset="0"/>
              <a:cs typeface="Times New Roman" panose="02020603050405020304" charset="0"/>
            </a:endParaRPr>
          </a:p>
          <a:p>
            <a:endParaRPr lang="en-US" sz="1600">
              <a:solidFill>
                <a:schemeClr val="tx1"/>
              </a:solidFill>
              <a:latin typeface="Times New Roman" panose="02020603050405020304" charset="0"/>
              <a:cs typeface="Times New Roman" panose="02020603050405020304" charset="0"/>
            </a:endParaRPr>
          </a:p>
          <a:p>
            <a:endParaRPr lang="en-US" sz="1600">
              <a:solidFill>
                <a:schemeClr val="tx1"/>
              </a:solidFill>
              <a:latin typeface="Times New Roman" panose="02020603050405020304" charset="0"/>
              <a:cs typeface="Times New Roman" panose="02020603050405020304" charset="0"/>
            </a:endParaRPr>
          </a:p>
          <a:p>
            <a:endParaRPr lang="en-US" sz="1600">
              <a:solidFill>
                <a:schemeClr val="tx1"/>
              </a:solidFill>
              <a:latin typeface="Times New Roman" panose="02020603050405020304" charset="0"/>
              <a:cs typeface="Times New Roman" panose="02020603050405020304" charset="0"/>
            </a:endParaRPr>
          </a:p>
          <a:p>
            <a:endParaRPr lang="en-US" sz="1600">
              <a:solidFill>
                <a:schemeClr val="tx1"/>
              </a:solidFill>
              <a:latin typeface="Times New Roman" panose="02020603050405020304" charset="0"/>
              <a:cs typeface="Times New Roman" panose="02020603050405020304" charset="0"/>
            </a:endParaRPr>
          </a:p>
          <a:p>
            <a:endParaRPr lang="en-US" sz="1600">
              <a:solidFill>
                <a:schemeClr val="tx1"/>
              </a:solidFill>
              <a:latin typeface="Times New Roman" panose="02020603050405020304" charset="0"/>
              <a:cs typeface="Times New Roman" panose="02020603050405020304" charset="0"/>
            </a:endParaRPr>
          </a:p>
          <a:p>
            <a:endParaRPr lang="en-US" sz="1600">
              <a:solidFill>
                <a:schemeClr val="tx1"/>
              </a:solidFill>
              <a:latin typeface="Times New Roman" panose="02020603050405020304" charset="0"/>
              <a:cs typeface="Times New Roman" panose="02020603050405020304" charset="0"/>
            </a:endParaRPr>
          </a:p>
          <a:p>
            <a:endParaRPr lang="en-US" sz="1600">
              <a:solidFill>
                <a:schemeClr val="tx1"/>
              </a:solidFill>
              <a:latin typeface="Times New Roman" panose="02020603050405020304" charset="0"/>
              <a:cs typeface="Times New Roman" panose="02020603050405020304" charset="0"/>
            </a:endParaRPr>
          </a:p>
          <a:p>
            <a:endParaRPr lang="en-US" sz="1600">
              <a:solidFill>
                <a:schemeClr val="tx1"/>
              </a:solidFill>
              <a:latin typeface="Times New Roman" panose="02020603050405020304" charset="0"/>
              <a:cs typeface="Times New Roman" panose="02020603050405020304" charset="0"/>
            </a:endParaRPr>
          </a:p>
          <a:p>
            <a:endParaRPr lang="en-US" sz="1600">
              <a:solidFill>
                <a:schemeClr val="tx1"/>
              </a:solidFill>
              <a:latin typeface="Times New Roman" panose="02020603050405020304" charset="0"/>
              <a:cs typeface="Times New Roman" panose="02020603050405020304" charset="0"/>
            </a:endParaRPr>
          </a:p>
        </p:txBody>
      </p:sp>
      <p:sp>
        <p:nvSpPr>
          <p:cNvPr id="3" name="Title 2"/>
          <p:cNvSpPr>
            <a:spLocks noGrp="1"/>
          </p:cNvSpPr>
          <p:nvPr>
            <p:ph type="title"/>
          </p:nvPr>
        </p:nvSpPr>
        <p:spPr>
          <a:xfrm>
            <a:off x="302895" y="281305"/>
            <a:ext cx="8848725" cy="572770"/>
          </a:xfrm>
        </p:spPr>
        <p:txBody>
          <a:bodyPr/>
          <a:lstStyle/>
          <a:p>
            <a:r>
              <a:rPr lang="en-US" sz="2400"/>
              <a:t>COMMENT ON RESULTS OF RESEARCH PAPER</a:t>
            </a:r>
          </a:p>
        </p:txBody>
      </p:sp>
      <p:pic>
        <p:nvPicPr>
          <p:cNvPr id="4" name="Picture 3"/>
          <p:cNvPicPr>
            <a:picLocks noChangeAspect="1"/>
          </p:cNvPicPr>
          <p:nvPr/>
        </p:nvPicPr>
        <p:blipFill>
          <a:blip r:embed="rId2"/>
          <a:stretch>
            <a:fillRect/>
          </a:stretch>
        </p:blipFill>
        <p:spPr>
          <a:xfrm>
            <a:off x="2844165" y="2931795"/>
            <a:ext cx="3627120" cy="213487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90525" y="1013460"/>
            <a:ext cx="8688070" cy="3853815"/>
          </a:xfrm>
        </p:spPr>
        <p:txBody>
          <a:bodyPr/>
          <a:lstStyle/>
          <a:p>
            <a:endParaRPr lang="en-US" sz="1800">
              <a:solidFill>
                <a:schemeClr val="tx1"/>
              </a:solidFill>
              <a:latin typeface="Times New Roman" panose="02020603050405020304" charset="0"/>
              <a:cs typeface="Times New Roman" panose="02020603050405020304" charset="0"/>
            </a:endParaRPr>
          </a:p>
          <a:p>
            <a:pPr>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Naive Bayes Classifier is a methodological technique for correctly and precisely detecting diabetes.</a:t>
            </a:r>
          </a:p>
          <a:p>
            <a:pPr>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As a classification algorithm, this approach is quick, secure, easy to change, and produces accurate results.</a:t>
            </a:r>
          </a:p>
          <a:p>
            <a:pPr>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By improving accuracy, it can be beneficial in medical research, and a mobile application based on these discoveries can be developed to make it more accessible to general users and users at risk of acquiring diabetes.</a:t>
            </a:r>
          </a:p>
        </p:txBody>
      </p:sp>
      <p:sp>
        <p:nvSpPr>
          <p:cNvPr id="3" name="Title 2"/>
          <p:cNvSpPr>
            <a:spLocks noGrp="1"/>
          </p:cNvSpPr>
          <p:nvPr>
            <p:ph type="title"/>
          </p:nvPr>
        </p:nvSpPr>
        <p:spPr/>
        <p:txBody>
          <a:bodyPr/>
          <a:lstStyle/>
          <a:p>
            <a:pPr algn="ctr"/>
            <a:r>
              <a:rPr lang="en-US"/>
              <a:t>CONCLUSION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49"/>
          <p:cNvSpPr txBox="1">
            <a:spLocks noGrp="1"/>
          </p:cNvSpPr>
          <p:nvPr>
            <p:ph type="title"/>
          </p:nvPr>
        </p:nvSpPr>
        <p:spPr>
          <a:xfrm>
            <a:off x="1167450" y="1168250"/>
            <a:ext cx="6809100" cy="261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lang="en-GB"/>
          </a:p>
        </p:txBody>
      </p:sp>
      <p:pic>
        <p:nvPicPr>
          <p:cNvPr id="2" name="Picture 0" descr="thank-you-cards-envelopes"/>
          <p:cNvPicPr>
            <a:picLocks noChangeAspect="1"/>
          </p:cNvPicPr>
          <p:nvPr/>
        </p:nvPicPr>
        <p:blipFill>
          <a:blip r:embed="rId3"/>
          <a:stretch>
            <a:fillRect/>
          </a:stretch>
        </p:blipFill>
        <p:spPr>
          <a:xfrm>
            <a:off x="683895" y="363220"/>
            <a:ext cx="7830185" cy="44170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a:spLocks noGrp="1"/>
          </p:cNvSpPr>
          <p:nvPr>
            <p:ph type="title"/>
          </p:nvPr>
        </p:nvSpPr>
        <p:spPr>
          <a:xfrm>
            <a:off x="539750" y="267335"/>
            <a:ext cx="7727950" cy="5727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NAIVE BAYES CLASSIFIER ALGORITHM</a:t>
            </a:r>
          </a:p>
        </p:txBody>
      </p:sp>
      <p:sp>
        <p:nvSpPr>
          <p:cNvPr id="234" name="Google Shape;234;p33"/>
          <p:cNvSpPr txBox="1">
            <a:spLocks noGrp="1"/>
          </p:cNvSpPr>
          <p:nvPr>
            <p:ph type="subTitle" idx="1"/>
          </p:nvPr>
        </p:nvSpPr>
        <p:spPr>
          <a:xfrm>
            <a:off x="702925" y="1133350"/>
            <a:ext cx="7738200" cy="30240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dk1"/>
              </a:buClr>
              <a:buSzPts val="1100"/>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The </a:t>
            </a:r>
            <a:r>
              <a:rPr lang="en-US" sz="1800">
                <a:solidFill>
                  <a:schemeClr val="tx1"/>
                </a:solidFill>
                <a:latin typeface="Times New Roman" panose="02020603050405020304" charset="0"/>
                <a:cs typeface="Times New Roman" panose="02020603050405020304" charset="0"/>
                <a:sym typeface="+mn-ea"/>
              </a:rPr>
              <a:t>Naïve</a:t>
            </a:r>
            <a:r>
              <a:rPr lang="en-US" sz="1800">
                <a:solidFill>
                  <a:schemeClr val="tx1"/>
                </a:solidFill>
                <a:latin typeface="Times New Roman" panose="02020603050405020304" charset="0"/>
                <a:cs typeface="Times New Roman" panose="02020603050405020304" charset="0"/>
              </a:rPr>
              <a:t> Bayes method is a supervised learning technique for predictive modelling addressing classification issues that is based on the Bayes theorem</a:t>
            </a:r>
          </a:p>
          <a:p>
            <a:pPr marL="171450" lvl="0" indent="-171450" algn="l" rtl="0">
              <a:spcBef>
                <a:spcPts val="0"/>
              </a:spcBef>
              <a:spcAft>
                <a:spcPts val="0"/>
              </a:spcAft>
              <a:buClr>
                <a:schemeClr val="dk1"/>
              </a:buClr>
              <a:buSzPts val="1100"/>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Naïve Bayes is a simple and most powerful algorithm for quick predictions</a:t>
            </a:r>
          </a:p>
          <a:p>
            <a:pPr marL="171450" lvl="0" indent="-171450" algn="l" rtl="0">
              <a:spcBef>
                <a:spcPts val="0"/>
              </a:spcBef>
              <a:spcAft>
                <a:spcPts val="0"/>
              </a:spcAft>
              <a:buClr>
                <a:schemeClr val="dk1"/>
              </a:buClr>
              <a:buSzPts val="1100"/>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It is mostly utilised in text classification tasks that need a large training dataset.</a:t>
            </a:r>
          </a:p>
          <a:p>
            <a:pPr marL="171450" lvl="0" indent="-171450" algn="l" rtl="0">
              <a:spcBef>
                <a:spcPts val="0"/>
              </a:spcBef>
              <a:spcAft>
                <a:spcPts val="0"/>
              </a:spcAft>
              <a:buClr>
                <a:schemeClr val="dk1"/>
              </a:buClr>
              <a:buSzPts val="1100"/>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 </a:t>
            </a:r>
            <a:r>
              <a:rPr lang="en-US" sz="1800">
                <a:solidFill>
                  <a:schemeClr val="tx1"/>
                </a:solidFill>
                <a:latin typeface="Times New Roman" panose="02020603050405020304" charset="0"/>
                <a:cs typeface="Times New Roman" panose="02020603050405020304" charset="0"/>
                <a:sym typeface="+mn-ea"/>
              </a:rPr>
              <a:t>Naïve </a:t>
            </a:r>
            <a:r>
              <a:rPr lang="en-US" sz="1800">
                <a:solidFill>
                  <a:schemeClr val="tx1"/>
                </a:solidFill>
                <a:latin typeface="Times New Roman" panose="02020603050405020304" charset="0"/>
                <a:cs typeface="Times New Roman" panose="02020603050405020304" charset="0"/>
              </a:rPr>
              <a:t>Bayes is a probabilistic machine learning method that predicts based on the likelihood of an item occurring.</a:t>
            </a:r>
          </a:p>
        </p:txBody>
      </p:sp>
      <p:pic>
        <p:nvPicPr>
          <p:cNvPr id="2" name="Picture 1" descr="SPAM"/>
          <p:cNvPicPr>
            <a:picLocks noChangeAspect="1"/>
          </p:cNvPicPr>
          <p:nvPr/>
        </p:nvPicPr>
        <p:blipFill>
          <a:blip r:embed="rId3"/>
          <a:stretch>
            <a:fillRect/>
          </a:stretch>
        </p:blipFill>
        <p:spPr>
          <a:xfrm>
            <a:off x="899795" y="2891790"/>
            <a:ext cx="2981960" cy="1989455"/>
          </a:xfrm>
          <a:prstGeom prst="rect">
            <a:avLst/>
          </a:prstGeom>
        </p:spPr>
      </p:pic>
      <p:pic>
        <p:nvPicPr>
          <p:cNvPr id="3" name="Picture 2" descr="1_j2biuNnkAWC9sw-aZCDBTQ"/>
          <p:cNvPicPr>
            <a:picLocks noChangeAspect="1"/>
          </p:cNvPicPr>
          <p:nvPr/>
        </p:nvPicPr>
        <p:blipFill>
          <a:blip r:embed="rId4"/>
          <a:stretch>
            <a:fillRect/>
          </a:stretch>
        </p:blipFill>
        <p:spPr>
          <a:xfrm>
            <a:off x="4644390" y="2893060"/>
            <a:ext cx="2982595" cy="19881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 name="Title 1"/>
          <p:cNvSpPr>
            <a:spLocks noGrp="1"/>
          </p:cNvSpPr>
          <p:nvPr>
            <p:ph type="title"/>
          </p:nvPr>
        </p:nvSpPr>
        <p:spPr/>
        <p:txBody>
          <a:bodyPr/>
          <a:lstStyle/>
          <a:p>
            <a:r>
              <a:rPr lang="en-US"/>
              <a:t>Why it is said to be Naïve Bayes ?</a:t>
            </a:r>
          </a:p>
        </p:txBody>
      </p:sp>
      <p:sp>
        <p:nvSpPr>
          <p:cNvPr id="3" name="Subtitle 2"/>
          <p:cNvSpPr>
            <a:spLocks noGrp="1"/>
          </p:cNvSpPr>
          <p:nvPr>
            <p:ph type="subTitle" idx="3"/>
          </p:nvPr>
        </p:nvSpPr>
        <p:spPr>
          <a:xfrm>
            <a:off x="395605" y="915670"/>
            <a:ext cx="8592185" cy="3786505"/>
          </a:xfrm>
        </p:spPr>
        <p:txBody>
          <a:bodyPr/>
          <a:lstStyle/>
          <a:p>
            <a:pPr marL="139700" indent="0" algn="l">
              <a:buFont typeface="Arial" panose="020B0604020202020204" pitchFamily="34" charset="0"/>
            </a:pPr>
            <a:r>
              <a:rPr lang="en-US" sz="1800" b="0">
                <a:solidFill>
                  <a:schemeClr val="tx1"/>
                </a:solidFill>
                <a:latin typeface="Times New Roman" panose="02020603050405020304" charset="0"/>
                <a:cs typeface="Times New Roman" panose="02020603050405020304" charset="0"/>
              </a:rPr>
              <a:t>The two terms</a:t>
            </a:r>
            <a:r>
              <a:rPr lang="en-US" sz="1800">
                <a:solidFill>
                  <a:schemeClr val="tx1"/>
                </a:solidFill>
                <a:latin typeface="Times New Roman" panose="02020603050405020304" charset="0"/>
                <a:cs typeface="Times New Roman" panose="02020603050405020304" charset="0"/>
              </a:rPr>
              <a:t> Naive</a:t>
            </a:r>
            <a:r>
              <a:rPr lang="en-US" sz="1800" b="0">
                <a:solidFill>
                  <a:schemeClr val="tx1"/>
                </a:solidFill>
                <a:latin typeface="Times New Roman" panose="02020603050405020304" charset="0"/>
                <a:cs typeface="Times New Roman" panose="02020603050405020304" charset="0"/>
              </a:rPr>
              <a:t> and </a:t>
            </a:r>
            <a:r>
              <a:rPr lang="en-US" sz="1800">
                <a:solidFill>
                  <a:schemeClr val="tx1"/>
                </a:solidFill>
                <a:latin typeface="Times New Roman" panose="02020603050405020304" charset="0"/>
                <a:cs typeface="Times New Roman" panose="02020603050405020304" charset="0"/>
              </a:rPr>
              <a:t>Bayes</a:t>
            </a:r>
            <a:r>
              <a:rPr lang="en-US" sz="1800" b="0">
                <a:solidFill>
                  <a:schemeClr val="tx1"/>
                </a:solidFill>
                <a:latin typeface="Times New Roman" panose="02020603050405020304" charset="0"/>
                <a:cs typeface="Times New Roman" panose="02020603050405020304" charset="0"/>
              </a:rPr>
              <a:t> make up the Naive Bayes algorithm</a:t>
            </a:r>
          </a:p>
          <a:p>
            <a:pPr marL="139700" indent="0" algn="l">
              <a:buFont typeface="Arial" panose="020B0604020202020204" pitchFamily="34" charset="0"/>
            </a:pPr>
            <a:endParaRPr lang="en-US" sz="1800" b="0">
              <a:solidFill>
                <a:schemeClr val="tx1"/>
              </a:solidFill>
              <a:latin typeface="Times New Roman" panose="02020603050405020304" charset="0"/>
              <a:cs typeface="Times New Roman" panose="02020603050405020304" charset="0"/>
            </a:endParaRPr>
          </a:p>
          <a:p>
            <a:pPr algn="l">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NAIVE-</a:t>
            </a:r>
            <a:r>
              <a:rPr lang="en-US" sz="1800" b="0">
                <a:solidFill>
                  <a:schemeClr val="tx1"/>
                </a:solidFill>
                <a:latin typeface="Times New Roman" panose="02020603050405020304" charset="0"/>
                <a:cs typeface="Times New Roman" panose="02020603050405020304" charset="0"/>
              </a:rPr>
              <a:t> It is assumed that the features that go into the model is independent of each other. That is, altering the value of one feature has no direct impact on the value of the other characteristics utilised in the algorithm</a:t>
            </a:r>
          </a:p>
          <a:p>
            <a:pPr algn="l">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BAYES-</a:t>
            </a:r>
            <a:r>
              <a:rPr lang="en-US" sz="1800" b="0">
                <a:solidFill>
                  <a:schemeClr val="tx1"/>
                </a:solidFill>
                <a:latin typeface="Times New Roman" panose="02020603050405020304" charset="0"/>
                <a:cs typeface="Times New Roman" panose="02020603050405020304" charset="0"/>
              </a:rPr>
              <a:t> It's called Bayes since it's based on the Bayes Theorem concept</a:t>
            </a:r>
          </a:p>
          <a:p>
            <a:pPr algn="l">
              <a:buFont typeface="Arial" panose="020B0604020202020204" pitchFamily="34" charset="0"/>
              <a:buChar char="•"/>
            </a:pPr>
            <a:endParaRPr lang="en-US" sz="1800" b="0">
              <a:solidFill>
                <a:schemeClr val="tx1"/>
              </a:solidFill>
              <a:latin typeface="Times New Roman" panose="02020603050405020304" charset="0"/>
              <a:cs typeface="Times New Roman" panose="02020603050405020304" charset="0"/>
            </a:endParaRPr>
          </a:p>
          <a:p>
            <a:pPr marL="139700" indent="0" algn="l">
              <a:buFont typeface="Arial" panose="020B0604020202020204" pitchFamily="34" charset="0"/>
            </a:pPr>
            <a:r>
              <a:rPr lang="en-US" sz="1800">
                <a:solidFill>
                  <a:schemeClr val="tx1"/>
                </a:solidFill>
                <a:latin typeface="Times New Roman" panose="02020603050405020304" charset="0"/>
                <a:cs typeface="Times New Roman" panose="02020603050405020304" charset="0"/>
              </a:rPr>
              <a:t>Types of NAIVE BAYES-</a:t>
            </a:r>
            <a:r>
              <a:rPr lang="en-US" sz="1800" b="0">
                <a:solidFill>
                  <a:schemeClr val="tx1"/>
                </a:solidFill>
                <a:latin typeface="Times New Roman" panose="02020603050405020304" charset="0"/>
                <a:cs typeface="Times New Roman" panose="02020603050405020304" charset="0"/>
              </a:rPr>
              <a:t> </a:t>
            </a:r>
          </a:p>
          <a:p>
            <a:pPr marL="139700" indent="0" algn="just">
              <a:buFont typeface="Arial" panose="020B0604020202020204" pitchFamily="34" charset="0"/>
            </a:pPr>
            <a:endParaRPr lang="en-US" sz="1800" b="0">
              <a:solidFill>
                <a:schemeClr val="tx1"/>
              </a:solidFill>
              <a:latin typeface="Times New Roman" panose="02020603050405020304" charset="0"/>
              <a:cs typeface="Times New Roman" panose="02020603050405020304" charset="0"/>
            </a:endParaRPr>
          </a:p>
          <a:p>
            <a:pPr marL="139700" indent="0" algn="l">
              <a:buFont typeface="Arial" panose="020B0604020202020204" pitchFamily="34" charset="0"/>
            </a:pPr>
            <a:r>
              <a:rPr lang="en-US" sz="1800" b="0">
                <a:solidFill>
                  <a:schemeClr val="tx1"/>
                </a:solidFill>
                <a:latin typeface="Times New Roman" panose="02020603050405020304" charset="0"/>
                <a:cs typeface="Times New Roman" panose="02020603050405020304" charset="0"/>
              </a:rPr>
              <a:t>1. </a:t>
            </a:r>
            <a:r>
              <a:rPr lang="en-US" sz="1800">
                <a:solidFill>
                  <a:schemeClr val="tx1"/>
                </a:solidFill>
                <a:latin typeface="Times New Roman" panose="02020603050405020304" charset="0"/>
                <a:cs typeface="Times New Roman" panose="02020603050405020304" charset="0"/>
              </a:rPr>
              <a:t>Gaussian-</a:t>
            </a:r>
            <a:r>
              <a:rPr lang="en-US" sz="1800" b="0">
                <a:solidFill>
                  <a:schemeClr val="tx1"/>
                </a:solidFill>
                <a:latin typeface="Times New Roman" panose="02020603050405020304" charset="0"/>
                <a:cs typeface="Times New Roman" panose="02020603050405020304" charset="0"/>
              </a:rPr>
              <a:t> The Gaussian model implies that characteristics are distributed normally.</a:t>
            </a:r>
          </a:p>
          <a:p>
            <a:pPr marL="139700" indent="0" algn="l">
              <a:buFont typeface="Arial" panose="020B0604020202020204" pitchFamily="34" charset="0"/>
            </a:pPr>
            <a:r>
              <a:rPr lang="en-US" sz="1800" b="0">
                <a:solidFill>
                  <a:schemeClr val="tx1"/>
                </a:solidFill>
                <a:latin typeface="Times New Roman" panose="02020603050405020304" charset="0"/>
                <a:cs typeface="Times New Roman" panose="02020603050405020304" charset="0"/>
              </a:rPr>
              <a:t>2. </a:t>
            </a:r>
            <a:r>
              <a:rPr lang="en-US" sz="1800">
                <a:solidFill>
                  <a:schemeClr val="tx1"/>
                </a:solidFill>
                <a:latin typeface="Times New Roman" panose="02020603050405020304" charset="0"/>
                <a:cs typeface="Times New Roman" panose="02020603050405020304" charset="0"/>
              </a:rPr>
              <a:t>Multinomial- </a:t>
            </a:r>
            <a:r>
              <a:rPr lang="en-US" sz="1800" b="0">
                <a:solidFill>
                  <a:schemeClr val="tx1"/>
                </a:solidFill>
                <a:latin typeface="Times New Roman" panose="02020603050405020304" charset="0"/>
                <a:cs typeface="Times New Roman" panose="02020603050405020304" charset="0"/>
              </a:rPr>
              <a:t>The Multinomial Naïve Bayes classifier is used when the data is multinomial distributed.</a:t>
            </a:r>
          </a:p>
          <a:p>
            <a:pPr marL="139700" indent="0" algn="l">
              <a:buFont typeface="Arial" panose="020B0604020202020204" pitchFamily="34" charset="0"/>
            </a:pPr>
            <a:r>
              <a:rPr lang="en-US" sz="1800" b="0">
                <a:solidFill>
                  <a:schemeClr val="tx1"/>
                </a:solidFill>
                <a:latin typeface="Times New Roman" panose="02020603050405020304" charset="0"/>
                <a:cs typeface="Times New Roman" panose="02020603050405020304" charset="0"/>
              </a:rPr>
              <a:t>3.</a:t>
            </a:r>
            <a:r>
              <a:rPr lang="en-US" sz="1800">
                <a:solidFill>
                  <a:schemeClr val="tx1"/>
                </a:solidFill>
                <a:latin typeface="Times New Roman" panose="02020603050405020304" charset="0"/>
                <a:cs typeface="Times New Roman" panose="02020603050405020304" charset="0"/>
              </a:rPr>
              <a:t> Burnoulli- </a:t>
            </a:r>
            <a:r>
              <a:rPr lang="en-US" sz="1800" b="0">
                <a:solidFill>
                  <a:schemeClr val="tx1"/>
                </a:solidFill>
                <a:latin typeface="Times New Roman" panose="02020603050405020304" charset="0"/>
                <a:cs typeface="Times New Roman" panose="02020603050405020304" charset="0"/>
              </a:rPr>
              <a:t>The Bernoulli classifier is identical to the Multinomial classifier, except that the predictor variables are independent Boolean variables.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40995" y="1243330"/>
            <a:ext cx="8491855" cy="3263265"/>
          </a:xfrm>
        </p:spPr>
        <p:txBody>
          <a:bodyPr/>
          <a:lstStyle/>
          <a:p>
            <a:pPr>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Bayes theorem is a mathematical formula for calculating the probability of a hypothesis given previous information. It is conditional probability that determines this.</a:t>
            </a:r>
          </a:p>
          <a:p>
            <a:pPr>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Formula:</a:t>
            </a:r>
          </a:p>
          <a:p>
            <a:pPr>
              <a:buFont typeface="Arial" panose="020B0604020202020204" pitchFamily="34" charset="0"/>
              <a:buChar char="•"/>
            </a:pPr>
            <a:endParaRPr lang="en-US" sz="1800">
              <a:solidFill>
                <a:schemeClr val="tx1"/>
              </a:solidFill>
              <a:latin typeface="Times New Roman" panose="02020603050405020304" charset="0"/>
              <a:cs typeface="Times New Roman" panose="02020603050405020304" charset="0"/>
            </a:endParaRPr>
          </a:p>
          <a:p>
            <a:pPr>
              <a:buFont typeface="Arial" panose="020B0604020202020204" pitchFamily="34" charset="0"/>
              <a:buChar char="•"/>
            </a:pPr>
            <a:endParaRPr lang="en-US" sz="1800">
              <a:solidFill>
                <a:schemeClr val="tx1"/>
              </a:solidFill>
              <a:latin typeface="Times New Roman" panose="02020603050405020304" charset="0"/>
              <a:cs typeface="Times New Roman" panose="02020603050405020304" charset="0"/>
            </a:endParaRPr>
          </a:p>
          <a:p>
            <a:pPr marL="139700" indent="0">
              <a:buFont typeface="Arial" panose="020B0604020202020204" pitchFamily="34" charset="0"/>
            </a:pPr>
            <a:r>
              <a:rPr lang="en-US" sz="1800">
                <a:solidFill>
                  <a:schemeClr val="tx1"/>
                </a:solidFill>
                <a:latin typeface="Times New Roman" panose="02020603050405020304" charset="0"/>
                <a:cs typeface="Times New Roman" panose="02020603050405020304" charset="0"/>
              </a:rPr>
              <a:t>Here, P(A|B) is Posterior probability</a:t>
            </a:r>
          </a:p>
          <a:p>
            <a:pPr marL="139700" indent="0">
              <a:buFont typeface="Arial" panose="020B0604020202020204" pitchFamily="34" charset="0"/>
            </a:pPr>
            <a:r>
              <a:rPr lang="en-US" sz="1800">
                <a:solidFill>
                  <a:schemeClr val="tx1"/>
                </a:solidFill>
                <a:latin typeface="Times New Roman" panose="02020603050405020304" charset="0"/>
                <a:cs typeface="Times New Roman" panose="02020603050405020304" charset="0"/>
              </a:rPr>
              <a:t>          P(B|A) is Likelihood probability</a:t>
            </a:r>
          </a:p>
          <a:p>
            <a:pPr marL="139700" indent="0">
              <a:buFont typeface="Arial" panose="020B0604020202020204" pitchFamily="34" charset="0"/>
            </a:pPr>
            <a:r>
              <a:rPr lang="en-US" sz="1800">
                <a:solidFill>
                  <a:schemeClr val="tx1"/>
                </a:solidFill>
                <a:latin typeface="Times New Roman" panose="02020603050405020304" charset="0"/>
                <a:cs typeface="Times New Roman" panose="02020603050405020304" charset="0"/>
              </a:rPr>
              <a:t>          P(A) is Prior Probability</a:t>
            </a:r>
            <a:endParaRPr lang="en-US" sz="1800" b="1">
              <a:solidFill>
                <a:schemeClr val="tx1"/>
              </a:solidFill>
              <a:latin typeface="Times New Roman" panose="02020603050405020304" charset="0"/>
              <a:cs typeface="Times New Roman" panose="02020603050405020304" charset="0"/>
            </a:endParaRPr>
          </a:p>
          <a:p>
            <a:pPr marL="139700" indent="0">
              <a:buFont typeface="Arial" panose="020B0604020202020204" pitchFamily="34" charset="0"/>
            </a:pPr>
            <a:r>
              <a:rPr lang="en-US" sz="1800">
                <a:solidFill>
                  <a:schemeClr val="tx1"/>
                </a:solidFill>
                <a:latin typeface="Times New Roman" panose="02020603050405020304" charset="0"/>
                <a:cs typeface="Times New Roman" panose="02020603050405020304" charset="0"/>
              </a:rPr>
              <a:t>          P(B) is Marginal Probability</a:t>
            </a:r>
          </a:p>
          <a:p>
            <a:pPr marL="139700" indent="0">
              <a:buFont typeface="Arial" panose="020B0604020202020204" pitchFamily="34" charset="0"/>
            </a:pPr>
            <a:endParaRPr lang="en-US" sz="1800">
              <a:solidFill>
                <a:schemeClr val="tx1"/>
              </a:solidFill>
              <a:latin typeface="Times New Roman" panose="02020603050405020304" charset="0"/>
              <a:cs typeface="Times New Roman" panose="02020603050405020304" charset="0"/>
            </a:endParaRPr>
          </a:p>
          <a:p>
            <a:pPr marL="425450" indent="-285750">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The fundamental Naïve Bayes assumption is that each feature makes an:</a:t>
            </a:r>
          </a:p>
          <a:p>
            <a:pPr marL="139700" indent="0">
              <a:buFont typeface="Arial" panose="020B0604020202020204" pitchFamily="34" charset="0"/>
            </a:pPr>
            <a:r>
              <a:rPr lang="en-US" sz="1800">
                <a:solidFill>
                  <a:schemeClr val="tx1"/>
                </a:solidFill>
                <a:latin typeface="Times New Roman" panose="02020603050405020304" charset="0"/>
                <a:cs typeface="Times New Roman" panose="02020603050405020304" charset="0"/>
              </a:rPr>
              <a:t>independent, equal contribution to the outcome</a:t>
            </a:r>
          </a:p>
          <a:p>
            <a:pPr marL="139700" indent="0">
              <a:buFont typeface="Arial" panose="020B0604020202020204" pitchFamily="34" charset="0"/>
            </a:pPr>
            <a:endParaRPr lang="en-US" sz="1800">
              <a:solidFill>
                <a:schemeClr val="tx1"/>
              </a:solidFill>
              <a:latin typeface="Times New Roman" panose="02020603050405020304" charset="0"/>
              <a:cs typeface="Times New Roman" panose="02020603050405020304" charset="0"/>
            </a:endParaRPr>
          </a:p>
        </p:txBody>
      </p:sp>
      <p:sp>
        <p:nvSpPr>
          <p:cNvPr id="3" name="Title 2"/>
          <p:cNvSpPr>
            <a:spLocks noGrp="1"/>
          </p:cNvSpPr>
          <p:nvPr>
            <p:ph type="title"/>
          </p:nvPr>
        </p:nvSpPr>
        <p:spPr/>
        <p:txBody>
          <a:bodyPr/>
          <a:lstStyle/>
          <a:p>
            <a:pPr algn="ctr"/>
            <a:r>
              <a:rPr lang="en-US"/>
              <a:t>BAYES THEOREM</a:t>
            </a:r>
          </a:p>
        </p:txBody>
      </p:sp>
      <p:pic>
        <p:nvPicPr>
          <p:cNvPr id="7" name="Picture 6"/>
          <p:cNvPicPr>
            <a:picLocks noChangeAspect="1"/>
          </p:cNvPicPr>
          <p:nvPr/>
        </p:nvPicPr>
        <p:blipFill>
          <a:blip r:embed="rId2"/>
          <a:srcRect l="26977" t="50897" r="29065" b="13349"/>
          <a:stretch>
            <a:fillRect/>
          </a:stretch>
        </p:blipFill>
        <p:spPr>
          <a:xfrm>
            <a:off x="3060065" y="1851660"/>
            <a:ext cx="3261360" cy="10731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73735" y="987425"/>
            <a:ext cx="8035925" cy="3518535"/>
          </a:xfrm>
        </p:spPr>
        <p:txBody>
          <a:bodyPr/>
          <a:lstStyle/>
          <a:p>
            <a:r>
              <a:rPr lang="en-US" sz="1800">
                <a:solidFill>
                  <a:schemeClr val="tx1"/>
                </a:solidFill>
                <a:latin typeface="Times New Roman" panose="02020603050405020304" charset="0"/>
                <a:cs typeface="Times New Roman" panose="02020603050405020304" charset="0"/>
              </a:rPr>
              <a:t>The goal of Naïve Bayes Classifier is to calculate conditional probability</a:t>
            </a:r>
          </a:p>
          <a:p>
            <a:endParaRPr lang="en-US" sz="1800">
              <a:solidFill>
                <a:schemeClr val="tx1"/>
              </a:solidFill>
              <a:latin typeface="Times New Roman" panose="02020603050405020304" charset="0"/>
              <a:cs typeface="Times New Roman" panose="02020603050405020304" charset="0"/>
            </a:endParaRPr>
          </a:p>
          <a:p>
            <a:r>
              <a:rPr lang="en-US" sz="1800">
                <a:solidFill>
                  <a:schemeClr val="tx1"/>
                </a:solidFill>
                <a:latin typeface="Times New Roman" panose="02020603050405020304" charset="0"/>
                <a:cs typeface="Times New Roman" panose="02020603050405020304" charset="0"/>
              </a:rPr>
              <a:t>for each of K possible outcomes or classes Ck.</a:t>
            </a:r>
          </a:p>
          <a:p>
            <a:r>
              <a:rPr lang="en-US" sz="1800">
                <a:solidFill>
                  <a:schemeClr val="tx1"/>
                </a:solidFill>
                <a:latin typeface="Times New Roman" panose="02020603050405020304" charset="0"/>
                <a:cs typeface="Times New Roman" panose="02020603050405020304" charset="0"/>
              </a:rPr>
              <a:t>Let x=(x1,x2,…,xn). Using Bayesian theorem, we can get</a:t>
            </a:r>
          </a:p>
          <a:p>
            <a:endParaRPr lang="en-US" sz="1800">
              <a:solidFill>
                <a:schemeClr val="tx1"/>
              </a:solidFill>
              <a:latin typeface="Times New Roman" panose="02020603050405020304" charset="0"/>
              <a:cs typeface="Times New Roman" panose="02020603050405020304" charset="0"/>
            </a:endParaRPr>
          </a:p>
          <a:p>
            <a:endParaRPr lang="en-US" sz="1800">
              <a:solidFill>
                <a:schemeClr val="tx1"/>
              </a:solidFill>
              <a:latin typeface="Times New Roman" panose="02020603050405020304" charset="0"/>
              <a:cs typeface="Times New Roman" panose="02020603050405020304" charset="0"/>
            </a:endParaRPr>
          </a:p>
          <a:p>
            <a:r>
              <a:rPr lang="en-US" sz="1800">
                <a:solidFill>
                  <a:schemeClr val="tx1"/>
                </a:solidFill>
                <a:latin typeface="Times New Roman" panose="02020603050405020304" charset="0"/>
                <a:cs typeface="Times New Roman" panose="02020603050405020304" charset="0"/>
              </a:rPr>
              <a:t>Assume that all features x are mutually independent</a:t>
            </a:r>
          </a:p>
          <a:p>
            <a:endParaRPr lang="en-US" sz="1800">
              <a:solidFill>
                <a:schemeClr val="tx1"/>
              </a:solidFill>
              <a:latin typeface="Times New Roman" panose="02020603050405020304" charset="0"/>
              <a:cs typeface="Times New Roman" panose="02020603050405020304" charset="0"/>
            </a:endParaRPr>
          </a:p>
          <a:p>
            <a:endParaRPr lang="en-US" sz="1800">
              <a:solidFill>
                <a:schemeClr val="tx1"/>
              </a:solidFill>
              <a:latin typeface="Times New Roman" panose="02020603050405020304" charset="0"/>
              <a:cs typeface="Times New Roman" panose="02020603050405020304" charset="0"/>
            </a:endParaRPr>
          </a:p>
          <a:p>
            <a:r>
              <a:rPr lang="en-US" sz="1800">
                <a:solidFill>
                  <a:schemeClr val="tx1"/>
                </a:solidFill>
                <a:latin typeface="Times New Roman" panose="02020603050405020304" charset="0"/>
                <a:cs typeface="Times New Roman" panose="02020603050405020304" charset="0"/>
              </a:rPr>
              <a:t>Hence, the final formula for Naïve Bayes Classifier is: </a:t>
            </a:r>
          </a:p>
          <a:p>
            <a:endParaRPr lang="en-US" sz="1800">
              <a:solidFill>
                <a:schemeClr val="tx1"/>
              </a:solidFill>
              <a:latin typeface="Times New Roman" panose="02020603050405020304" charset="0"/>
              <a:cs typeface="Times New Roman" panose="02020603050405020304" charset="0"/>
            </a:endParaRPr>
          </a:p>
        </p:txBody>
      </p:sp>
      <p:sp>
        <p:nvSpPr>
          <p:cNvPr id="3" name="Title 2"/>
          <p:cNvSpPr>
            <a:spLocks noGrp="1"/>
          </p:cNvSpPr>
          <p:nvPr>
            <p:ph type="title"/>
          </p:nvPr>
        </p:nvSpPr>
        <p:spPr>
          <a:xfrm>
            <a:off x="74930" y="281305"/>
            <a:ext cx="9650095" cy="560070"/>
          </a:xfrm>
        </p:spPr>
        <p:txBody>
          <a:bodyPr/>
          <a:lstStyle/>
          <a:p>
            <a:pPr algn="ctr"/>
            <a:r>
              <a:rPr lang="en-US"/>
              <a:t>MATHEMATICAL CONCEPT </a:t>
            </a:r>
          </a:p>
        </p:txBody>
      </p:sp>
      <p:pic>
        <p:nvPicPr>
          <p:cNvPr id="4" name="Picture 3" descr="naive1"/>
          <p:cNvPicPr>
            <a:picLocks noChangeAspect="1"/>
          </p:cNvPicPr>
          <p:nvPr/>
        </p:nvPicPr>
        <p:blipFill>
          <a:blip r:embed="rId2"/>
          <a:stretch>
            <a:fillRect/>
          </a:stretch>
        </p:blipFill>
        <p:spPr>
          <a:xfrm>
            <a:off x="3641725" y="1347470"/>
            <a:ext cx="1600200" cy="219075"/>
          </a:xfrm>
          <a:prstGeom prst="rect">
            <a:avLst/>
          </a:prstGeom>
        </p:spPr>
      </p:pic>
      <p:pic>
        <p:nvPicPr>
          <p:cNvPr id="5" name="Picture 4" descr="naive2"/>
          <p:cNvPicPr>
            <a:picLocks noChangeAspect="1"/>
          </p:cNvPicPr>
          <p:nvPr/>
        </p:nvPicPr>
        <p:blipFill>
          <a:blip r:embed="rId3"/>
          <a:stretch>
            <a:fillRect/>
          </a:stretch>
        </p:blipFill>
        <p:spPr>
          <a:xfrm>
            <a:off x="1835785" y="2211705"/>
            <a:ext cx="5495925" cy="495300"/>
          </a:xfrm>
          <a:prstGeom prst="rect">
            <a:avLst/>
          </a:prstGeom>
        </p:spPr>
      </p:pic>
      <p:pic>
        <p:nvPicPr>
          <p:cNvPr id="6" name="Picture 5" descr="naive3"/>
          <p:cNvPicPr>
            <a:picLocks noChangeAspect="1"/>
          </p:cNvPicPr>
          <p:nvPr/>
        </p:nvPicPr>
        <p:blipFill>
          <a:blip r:embed="rId4"/>
          <a:stretch>
            <a:fillRect/>
          </a:stretch>
        </p:blipFill>
        <p:spPr>
          <a:xfrm>
            <a:off x="3131820" y="3075940"/>
            <a:ext cx="2619375" cy="219075"/>
          </a:xfrm>
          <a:prstGeom prst="rect">
            <a:avLst/>
          </a:prstGeom>
        </p:spPr>
      </p:pic>
      <p:pic>
        <p:nvPicPr>
          <p:cNvPr id="7" name="Picture 6" descr="naive4"/>
          <p:cNvPicPr>
            <a:picLocks noChangeAspect="1"/>
          </p:cNvPicPr>
          <p:nvPr/>
        </p:nvPicPr>
        <p:blipFill>
          <a:blip r:embed="rId5"/>
          <a:stretch>
            <a:fillRect/>
          </a:stretch>
        </p:blipFill>
        <p:spPr>
          <a:xfrm>
            <a:off x="3060065" y="3867785"/>
            <a:ext cx="3581400" cy="12312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086485" y="1042035"/>
            <a:ext cx="7722235" cy="3698875"/>
          </a:xfrm>
        </p:spPr>
        <p:txBody>
          <a:bodyPr/>
          <a:lstStyle/>
          <a:p>
            <a:pPr>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Maximum Likelihood Estimation (MLE) is used to estimate parameters — prior probability and conditional probability</a:t>
            </a:r>
          </a:p>
          <a:p>
            <a:pPr>
              <a:buFont typeface="Arial" panose="020B0604020202020204" pitchFamily="34" charset="0"/>
              <a:buChar char="•"/>
            </a:pPr>
            <a:endParaRPr lang="en-US" sz="1800">
              <a:solidFill>
                <a:schemeClr val="tx1"/>
              </a:solidFill>
              <a:latin typeface="Times New Roman" panose="02020603050405020304" charset="0"/>
              <a:cs typeface="Times New Roman" panose="02020603050405020304" charset="0"/>
            </a:endParaRPr>
          </a:p>
          <a:p>
            <a:pPr>
              <a:buFont typeface="Arial" panose="020B0604020202020204" pitchFamily="34" charset="0"/>
              <a:buChar char="•"/>
            </a:pPr>
            <a:endParaRPr lang="en-US" sz="1800">
              <a:solidFill>
                <a:schemeClr val="tx1"/>
              </a:solidFill>
              <a:latin typeface="Times New Roman" panose="02020603050405020304" charset="0"/>
              <a:cs typeface="Times New Roman" panose="02020603050405020304" charset="0"/>
            </a:endParaRPr>
          </a:p>
          <a:p>
            <a:pPr>
              <a:buFont typeface="Arial" panose="020B0604020202020204" pitchFamily="34" charset="0"/>
              <a:buChar char="•"/>
            </a:pPr>
            <a:endParaRPr lang="en-US" sz="1800">
              <a:solidFill>
                <a:schemeClr val="tx1"/>
              </a:solidFill>
              <a:latin typeface="Times New Roman" panose="02020603050405020304" charset="0"/>
              <a:cs typeface="Times New Roman" panose="02020603050405020304" charset="0"/>
            </a:endParaRPr>
          </a:p>
          <a:p>
            <a:pPr>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The prior probability equals the number of certain cases of y occur divided by the total number of records</a:t>
            </a:r>
          </a:p>
          <a:p>
            <a:pPr>
              <a:buFont typeface="Arial" panose="020B0604020202020204" pitchFamily="34" charset="0"/>
              <a:buChar char="•"/>
            </a:pPr>
            <a:endParaRPr lang="en-US" sz="1800">
              <a:solidFill>
                <a:schemeClr val="tx1"/>
              </a:solidFill>
              <a:latin typeface="Times New Roman" panose="02020603050405020304" charset="0"/>
              <a:cs typeface="Times New Roman" panose="02020603050405020304" charset="0"/>
            </a:endParaRPr>
          </a:p>
          <a:p>
            <a:pPr>
              <a:buFont typeface="Arial" panose="020B0604020202020204" pitchFamily="34" charset="0"/>
              <a:buChar char="•"/>
            </a:pPr>
            <a:endParaRPr lang="en-US" sz="1800">
              <a:solidFill>
                <a:schemeClr val="tx1"/>
              </a:solidFill>
              <a:latin typeface="Times New Roman" panose="02020603050405020304" charset="0"/>
              <a:cs typeface="Times New Roman" panose="02020603050405020304" charset="0"/>
            </a:endParaRPr>
          </a:p>
          <a:p>
            <a:pPr>
              <a:buFont typeface="Arial" panose="020B0604020202020204" pitchFamily="34" charset="0"/>
              <a:buChar char="•"/>
            </a:pPr>
            <a:endParaRPr lang="en-US" sz="1800">
              <a:solidFill>
                <a:schemeClr val="tx1"/>
              </a:solidFill>
              <a:latin typeface="Times New Roman" panose="02020603050405020304" charset="0"/>
              <a:cs typeface="Times New Roman" panose="02020603050405020304" charset="0"/>
            </a:endParaRPr>
          </a:p>
          <a:p>
            <a:pPr>
              <a:buFont typeface="Arial" panose="020B0604020202020204" pitchFamily="34" charset="0"/>
              <a:buChar char="•"/>
            </a:pPr>
            <a:endParaRPr lang="en-US" sz="1800">
              <a:solidFill>
                <a:schemeClr val="tx1"/>
              </a:solidFill>
              <a:latin typeface="Times New Roman" panose="02020603050405020304" charset="0"/>
              <a:cs typeface="Times New Roman" panose="02020603050405020304" charset="0"/>
            </a:endParaRPr>
          </a:p>
          <a:p>
            <a:pPr>
              <a:buFont typeface="Arial" panose="020B0604020202020204" pitchFamily="34" charset="0"/>
              <a:buChar char="•"/>
            </a:pPr>
            <a:r>
              <a:rPr lang="en-US" sz="1800">
                <a:solidFill>
                  <a:schemeClr val="tx1"/>
                </a:solidFill>
                <a:latin typeface="Times New Roman" panose="02020603050405020304" charset="0"/>
                <a:cs typeface="Times New Roman" panose="02020603050405020304" charset="0"/>
              </a:rPr>
              <a:t>Naïve Bayes Classifier uses following formula to make a prediction</a:t>
            </a:r>
          </a:p>
          <a:p>
            <a:pPr>
              <a:buFont typeface="Arial" panose="020B0604020202020204" pitchFamily="34" charset="0"/>
              <a:buChar char="•"/>
            </a:pPr>
            <a:endParaRPr lang="en-US" sz="1800">
              <a:solidFill>
                <a:schemeClr val="tx1"/>
              </a:solidFill>
              <a:latin typeface="Times New Roman" panose="02020603050405020304" charset="0"/>
              <a:cs typeface="Times New Roman" panose="02020603050405020304" charset="0"/>
            </a:endParaRPr>
          </a:p>
        </p:txBody>
      </p:sp>
      <p:sp>
        <p:nvSpPr>
          <p:cNvPr id="3" name="Title 2"/>
          <p:cNvSpPr>
            <a:spLocks noGrp="1"/>
          </p:cNvSpPr>
          <p:nvPr>
            <p:ph type="title"/>
          </p:nvPr>
        </p:nvSpPr>
        <p:spPr/>
        <p:txBody>
          <a:bodyPr/>
          <a:lstStyle/>
          <a:p>
            <a:pPr algn="ctr"/>
            <a:r>
              <a:rPr lang="en-US">
                <a:sym typeface="+mn-ea"/>
              </a:rPr>
              <a:t>MATHEMATICAL CONCEPT </a:t>
            </a:r>
            <a:endParaRPr lang="en-US"/>
          </a:p>
        </p:txBody>
      </p:sp>
      <p:pic>
        <p:nvPicPr>
          <p:cNvPr id="4" name="Picture 3" descr="naive5"/>
          <p:cNvPicPr>
            <a:picLocks noChangeAspect="1"/>
          </p:cNvPicPr>
          <p:nvPr/>
        </p:nvPicPr>
        <p:blipFill>
          <a:blip r:embed="rId2"/>
          <a:stretch>
            <a:fillRect/>
          </a:stretch>
        </p:blipFill>
        <p:spPr>
          <a:xfrm>
            <a:off x="2844165" y="1923415"/>
            <a:ext cx="3381375" cy="485775"/>
          </a:xfrm>
          <a:prstGeom prst="rect">
            <a:avLst/>
          </a:prstGeom>
        </p:spPr>
      </p:pic>
      <p:pic>
        <p:nvPicPr>
          <p:cNvPr id="5" name="Picture 4" descr="naive6"/>
          <p:cNvPicPr>
            <a:picLocks noChangeAspect="1"/>
          </p:cNvPicPr>
          <p:nvPr/>
        </p:nvPicPr>
        <p:blipFill>
          <a:blip r:embed="rId3"/>
          <a:stretch>
            <a:fillRect/>
          </a:stretch>
        </p:blipFill>
        <p:spPr>
          <a:xfrm>
            <a:off x="2844165" y="3147695"/>
            <a:ext cx="4143375" cy="590550"/>
          </a:xfrm>
          <a:prstGeom prst="rect">
            <a:avLst/>
          </a:prstGeom>
        </p:spPr>
      </p:pic>
      <p:pic>
        <p:nvPicPr>
          <p:cNvPr id="6" name="Picture 5" descr="naive7"/>
          <p:cNvPicPr>
            <a:picLocks noChangeAspect="1"/>
          </p:cNvPicPr>
          <p:nvPr/>
        </p:nvPicPr>
        <p:blipFill>
          <a:blip r:embed="rId4"/>
          <a:stretch>
            <a:fillRect/>
          </a:stretch>
        </p:blipFill>
        <p:spPr>
          <a:xfrm>
            <a:off x="2987675" y="4587875"/>
            <a:ext cx="3438525" cy="304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086485" y="1115060"/>
            <a:ext cx="7568565" cy="3540760"/>
          </a:xfrm>
        </p:spPr>
        <p:txBody>
          <a:bodyPr/>
          <a:lstStyle/>
          <a:p>
            <a:endParaRPr lang="en-US" sz="1800">
              <a:solidFill>
                <a:schemeClr val="tx1"/>
              </a:solidFill>
              <a:latin typeface="Times New Roman" panose="02020603050405020304" charset="0"/>
              <a:cs typeface="Times New Roman" panose="02020603050405020304" charset="0"/>
            </a:endParaRPr>
          </a:p>
          <a:p>
            <a:endParaRPr lang="en-US" sz="1800">
              <a:solidFill>
                <a:schemeClr val="tx1"/>
              </a:solidFill>
              <a:latin typeface="Times New Roman" panose="02020603050405020304" charset="0"/>
              <a:cs typeface="Times New Roman" panose="02020603050405020304" charset="0"/>
            </a:endParaRPr>
          </a:p>
          <a:p>
            <a:endParaRPr lang="en-US" sz="1800">
              <a:solidFill>
                <a:schemeClr val="tx1"/>
              </a:solidFill>
              <a:latin typeface="Times New Roman" panose="02020603050405020304" charset="0"/>
              <a:cs typeface="Times New Roman" panose="02020603050405020304" charset="0"/>
            </a:endParaRPr>
          </a:p>
          <a:p>
            <a:endParaRPr lang="en-US" sz="1800">
              <a:solidFill>
                <a:schemeClr val="tx1"/>
              </a:solidFill>
              <a:latin typeface="Times New Roman" panose="02020603050405020304" charset="0"/>
              <a:cs typeface="Times New Roman" panose="02020603050405020304" charset="0"/>
            </a:endParaRPr>
          </a:p>
          <a:p>
            <a:endParaRPr lang="en-US" sz="1800">
              <a:solidFill>
                <a:schemeClr val="tx1"/>
              </a:solidFill>
              <a:latin typeface="Times New Roman" panose="02020603050405020304" charset="0"/>
              <a:cs typeface="Times New Roman" panose="02020603050405020304" charset="0"/>
            </a:endParaRPr>
          </a:p>
          <a:p>
            <a:endParaRPr lang="en-US" sz="1800">
              <a:solidFill>
                <a:schemeClr val="tx1"/>
              </a:solidFill>
              <a:latin typeface="Times New Roman" panose="02020603050405020304" charset="0"/>
              <a:cs typeface="Times New Roman" panose="02020603050405020304" charset="0"/>
            </a:endParaRPr>
          </a:p>
          <a:p>
            <a:endParaRPr lang="en-US" sz="1800">
              <a:solidFill>
                <a:schemeClr val="tx1"/>
              </a:solidFill>
              <a:latin typeface="Times New Roman" panose="02020603050405020304" charset="0"/>
              <a:cs typeface="Times New Roman" panose="02020603050405020304" charset="0"/>
            </a:endParaRPr>
          </a:p>
          <a:p>
            <a:endParaRPr lang="en-US" sz="1800">
              <a:solidFill>
                <a:schemeClr val="tx1"/>
              </a:solidFill>
              <a:latin typeface="Times New Roman" panose="02020603050405020304" charset="0"/>
              <a:cs typeface="Times New Roman" panose="02020603050405020304" charset="0"/>
            </a:endParaRPr>
          </a:p>
          <a:p>
            <a:endParaRPr lang="en-US" sz="1800">
              <a:solidFill>
                <a:schemeClr val="tx1"/>
              </a:solidFill>
              <a:latin typeface="Times New Roman" panose="02020603050405020304" charset="0"/>
              <a:cs typeface="Times New Roman" panose="02020603050405020304" charset="0"/>
            </a:endParaRPr>
          </a:p>
          <a:p>
            <a:r>
              <a:rPr lang="en-US" sz="1800">
                <a:solidFill>
                  <a:schemeClr val="tx1"/>
                </a:solidFill>
                <a:latin typeface="Times New Roman" panose="02020603050405020304" charset="0"/>
                <a:cs typeface="Times New Roman" panose="02020603050405020304" charset="0"/>
              </a:rPr>
              <a:t>P(c|x) is the posterior probability of class (target) given predictor (attribute). </a:t>
            </a:r>
          </a:p>
          <a:p>
            <a:r>
              <a:rPr lang="en-US" sz="1800">
                <a:solidFill>
                  <a:schemeClr val="tx1"/>
                </a:solidFill>
                <a:latin typeface="Times New Roman" panose="02020603050405020304" charset="0"/>
                <a:cs typeface="Times New Roman" panose="02020603050405020304" charset="0"/>
              </a:rPr>
              <a:t>P(c) is the prior probability of class. </a:t>
            </a:r>
          </a:p>
          <a:p>
            <a:r>
              <a:rPr lang="en-US" sz="1800">
                <a:solidFill>
                  <a:schemeClr val="tx1"/>
                </a:solidFill>
                <a:latin typeface="Times New Roman" panose="02020603050405020304" charset="0"/>
                <a:cs typeface="Times New Roman" panose="02020603050405020304" charset="0"/>
              </a:rPr>
              <a:t>P(x|c) is the likelihood which is the probability of predictor given class. </a:t>
            </a:r>
          </a:p>
          <a:p>
            <a:r>
              <a:rPr lang="en-US" sz="1800">
                <a:solidFill>
                  <a:schemeClr val="tx1"/>
                </a:solidFill>
                <a:latin typeface="Times New Roman" panose="02020603050405020304" charset="0"/>
                <a:cs typeface="Times New Roman" panose="02020603050405020304" charset="0"/>
              </a:rPr>
              <a:t>P(x) is the prior probability of predictor.</a:t>
            </a:r>
          </a:p>
        </p:txBody>
      </p:sp>
      <p:sp>
        <p:nvSpPr>
          <p:cNvPr id="3" name="Title 2"/>
          <p:cNvSpPr>
            <a:spLocks noGrp="1"/>
          </p:cNvSpPr>
          <p:nvPr>
            <p:ph type="title"/>
          </p:nvPr>
        </p:nvSpPr>
        <p:spPr/>
        <p:txBody>
          <a:bodyPr/>
          <a:lstStyle/>
          <a:p>
            <a:pPr algn="ctr"/>
            <a:r>
              <a:rPr lang="en-US">
                <a:sym typeface="+mn-ea"/>
              </a:rPr>
              <a:t>MATHEMATICAL CONCEPT </a:t>
            </a:r>
            <a:endParaRPr lang="en-US"/>
          </a:p>
        </p:txBody>
      </p:sp>
      <p:pic>
        <p:nvPicPr>
          <p:cNvPr id="4" name="Picture 3" descr="naive8"/>
          <p:cNvPicPr>
            <a:picLocks noChangeAspect="1"/>
          </p:cNvPicPr>
          <p:nvPr/>
        </p:nvPicPr>
        <p:blipFill>
          <a:blip r:embed="rId2"/>
          <a:stretch>
            <a:fillRect/>
          </a:stretch>
        </p:blipFill>
        <p:spPr>
          <a:xfrm>
            <a:off x="2376170" y="1115060"/>
            <a:ext cx="4391025" cy="22231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03225" y="1125855"/>
            <a:ext cx="8328025" cy="3703320"/>
          </a:xfrm>
        </p:spPr>
        <p:txBody>
          <a:bodyPr/>
          <a:lstStyle/>
          <a:p>
            <a:r>
              <a:rPr lang="en-US" sz="1800" b="1">
                <a:solidFill>
                  <a:schemeClr val="tx1"/>
                </a:solidFill>
                <a:latin typeface="Times New Roman" panose="02020603050405020304" charset="0"/>
                <a:cs typeface="Times New Roman" panose="02020603050405020304" charset="0"/>
              </a:rPr>
              <a:t>We need to follow the steps by using dataset to predict the outcomes</a:t>
            </a:r>
            <a:r>
              <a:rPr lang="en-US" sz="1800">
                <a:solidFill>
                  <a:schemeClr val="tx1"/>
                </a:solidFill>
                <a:latin typeface="Times New Roman" panose="02020603050405020304" charset="0"/>
                <a:cs typeface="Times New Roman" panose="02020603050405020304" charset="0"/>
              </a:rPr>
              <a:t>:</a:t>
            </a:r>
          </a:p>
          <a:p>
            <a:r>
              <a:rPr lang="en-US" sz="1800">
                <a:solidFill>
                  <a:schemeClr val="tx1"/>
                </a:solidFill>
                <a:latin typeface="Times New Roman" panose="02020603050405020304" charset="0"/>
                <a:cs typeface="Times New Roman" panose="02020603050405020304" charset="0"/>
              </a:rPr>
              <a:t>1. Create frequency tables from the provided dataset.</a:t>
            </a:r>
          </a:p>
          <a:p>
            <a:r>
              <a:rPr lang="en-US" sz="1800">
                <a:solidFill>
                  <a:schemeClr val="tx1"/>
                </a:solidFill>
                <a:latin typeface="Times New Roman" panose="02020603050405020304" charset="0"/>
                <a:cs typeface="Times New Roman" panose="02020603050405020304" charset="0"/>
              </a:rPr>
              <a:t>2. Find the probability of given characteristics to generate a Likelihood table.</a:t>
            </a:r>
          </a:p>
          <a:p>
            <a:r>
              <a:rPr lang="en-US" sz="1800">
                <a:solidFill>
                  <a:schemeClr val="tx1"/>
                </a:solidFill>
                <a:latin typeface="Times New Roman" panose="02020603050405020304" charset="0"/>
                <a:cs typeface="Times New Roman" panose="02020603050405020304" charset="0"/>
              </a:rPr>
              <a:t>3. Calculate the posterior probability using Bayes' theorem.</a:t>
            </a:r>
          </a:p>
          <a:p>
            <a:endParaRPr lang="en-US" sz="1800">
              <a:solidFill>
                <a:schemeClr val="tx1"/>
              </a:solidFill>
              <a:latin typeface="Times New Roman" panose="02020603050405020304" charset="0"/>
              <a:cs typeface="Times New Roman" panose="02020603050405020304" charset="0"/>
            </a:endParaRPr>
          </a:p>
          <a:p>
            <a:r>
              <a:rPr lang="en-US" sz="1800" b="1">
                <a:solidFill>
                  <a:schemeClr val="tx1"/>
                </a:solidFill>
                <a:latin typeface="Times New Roman" panose="02020603050405020304" charset="0"/>
                <a:cs typeface="Times New Roman" panose="02020603050405020304" charset="0"/>
              </a:rPr>
              <a:t>Advantages of Naïve Bayes Classifier:</a:t>
            </a:r>
          </a:p>
          <a:p>
            <a:r>
              <a:rPr lang="en-US" sz="1800">
                <a:solidFill>
                  <a:schemeClr val="tx1"/>
                </a:solidFill>
                <a:latin typeface="Times New Roman" panose="02020603050405020304" charset="0"/>
                <a:cs typeface="Times New Roman" panose="02020603050405020304" charset="0"/>
              </a:rPr>
              <a:t>1. Nave Bayes is a fast and simple machine learning technique for predicting a class of datasets.</a:t>
            </a:r>
          </a:p>
          <a:p>
            <a:r>
              <a:rPr lang="en-US" sz="1800">
                <a:solidFill>
                  <a:schemeClr val="tx1"/>
                </a:solidFill>
                <a:latin typeface="Times New Roman" panose="02020603050405020304" charset="0"/>
                <a:cs typeface="Times New Roman" panose="02020603050405020304" charset="0"/>
              </a:rPr>
              <a:t>2. It's suitable for both binary and multi-class classifications.</a:t>
            </a:r>
          </a:p>
          <a:p>
            <a:r>
              <a:rPr lang="en-US" sz="1800">
                <a:solidFill>
                  <a:schemeClr val="tx1"/>
                </a:solidFill>
                <a:latin typeface="Times New Roman" panose="02020603050405020304" charset="0"/>
                <a:cs typeface="Times New Roman" panose="02020603050405020304" charset="0"/>
              </a:rPr>
              <a:t>3. In comparison to the other Algorithms, it performs better in Multi-class predictions.</a:t>
            </a:r>
          </a:p>
          <a:p>
            <a:r>
              <a:rPr lang="en-US" sz="1800">
                <a:solidFill>
                  <a:schemeClr val="tx1"/>
                </a:solidFill>
                <a:latin typeface="Times New Roman" panose="02020603050405020304" charset="0"/>
                <a:cs typeface="Times New Roman" panose="02020603050405020304" charset="0"/>
              </a:rPr>
              <a:t>4. It is the most often used method for text categorization.</a:t>
            </a:r>
          </a:p>
        </p:txBody>
      </p:sp>
      <p:sp>
        <p:nvSpPr>
          <p:cNvPr id="3" name="Title 2"/>
          <p:cNvSpPr>
            <a:spLocks noGrp="1"/>
          </p:cNvSpPr>
          <p:nvPr>
            <p:ph type="title"/>
          </p:nvPr>
        </p:nvSpPr>
        <p:spPr/>
        <p:txBody>
          <a:bodyPr/>
          <a:lstStyle/>
          <a:p>
            <a:r>
              <a:rPr lang="en-US"/>
              <a:t>Working of Naïve Bayes Classifier</a:t>
            </a:r>
          </a:p>
        </p:txBody>
      </p:sp>
    </p:spTree>
  </p:cSld>
  <p:clrMapOvr>
    <a:masterClrMapping/>
  </p:clrMapOvr>
</p:sld>
</file>

<file path=ppt/theme/theme1.xml><?xml version="1.0" encoding="utf-8"?>
<a:theme xmlns:a="http://schemas.openxmlformats.org/drawingml/2006/main" name="Livine Meeting by Slidesgo">
  <a:themeElements>
    <a:clrScheme name="Simple Light">
      <a:dk1>
        <a:srgbClr val="000000"/>
      </a:dk1>
      <a:lt1>
        <a:srgbClr val="FFFFFF"/>
      </a:lt1>
      <a:dk2>
        <a:srgbClr val="595959"/>
      </a:dk2>
      <a:lt2>
        <a:srgbClr val="EEEEEE"/>
      </a:lt2>
      <a:accent1>
        <a:srgbClr val="27316F"/>
      </a:accent1>
      <a:accent2>
        <a:srgbClr val="75C4C0"/>
      </a:accent2>
      <a:accent3>
        <a:srgbClr val="FFC800"/>
      </a:accent3>
      <a:accent4>
        <a:srgbClr val="595959"/>
      </a:accent4>
      <a:accent5>
        <a:srgbClr val="C2C2C2"/>
      </a:accent5>
      <a:accent6>
        <a:srgbClr val="F2F2F2"/>
      </a:accent6>
      <a:hlink>
        <a:srgbClr val="75C4C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2255</Words>
  <Application>Microsoft Office PowerPoint</Application>
  <PresentationFormat>On-screen Show (16:9)</PresentationFormat>
  <Paragraphs>252</Paragraphs>
  <Slides>29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Bodoni MT Black</vt:lpstr>
      <vt:lpstr>Times New Roman</vt:lpstr>
      <vt:lpstr>Montserrat</vt:lpstr>
      <vt:lpstr>Livine Meeting by Slidesgo</vt:lpstr>
      <vt:lpstr>Naïve Bayes, Bayesian Learning </vt:lpstr>
      <vt:lpstr>SUPERVISED MACHINE LEARNING</vt:lpstr>
      <vt:lpstr>NAIVE BAYES CLASSIFIER ALGORITHM</vt:lpstr>
      <vt:lpstr>Why it is said to be Naïve Bayes ?</vt:lpstr>
      <vt:lpstr>BAYES THEOREM</vt:lpstr>
      <vt:lpstr>MATHEMATICAL CONCEPT </vt:lpstr>
      <vt:lpstr>MATHEMATICAL CONCEPT </vt:lpstr>
      <vt:lpstr>MATHEMATICAL CONCEPT </vt:lpstr>
      <vt:lpstr>Working of Naïve Bayes Classifier</vt:lpstr>
      <vt:lpstr>PowerPoint Presentation</vt:lpstr>
      <vt:lpstr>EXAMPLE USING NAIVE BAYES </vt:lpstr>
      <vt:lpstr>PowerPoint Presentation</vt:lpstr>
      <vt:lpstr>REVIEW OF RESEARCH PAPER      Analyzing Diabetic Data using Naive-Bayes Classifier </vt:lpstr>
      <vt:lpstr>PROBLEM STATEMENT</vt:lpstr>
      <vt:lpstr>PowerPoint Presentation</vt:lpstr>
      <vt:lpstr>PowerPoint Presentation</vt:lpstr>
      <vt:lpstr>NAIVE BAYES ALGORITHM</vt:lpstr>
      <vt:lpstr>PowerPoint Presentation</vt:lpstr>
      <vt:lpstr>DATASET CLASSIFICATION</vt:lpstr>
      <vt:lpstr>CLASSIFICATION RATE/ACCURACY</vt:lpstr>
      <vt:lpstr>DATASET</vt:lpstr>
      <vt:lpstr>DIABETES DATA ANALYSIS</vt:lpstr>
      <vt:lpstr>IMPLEMENTATION-</vt:lpstr>
      <vt:lpstr>ANALYSIS &amp; STUDY</vt:lpstr>
      <vt:lpstr>PowerPoint Presentation</vt:lpstr>
      <vt:lpstr>PARAMETERS</vt:lpstr>
      <vt:lpstr>COMMENT ON RESULTS OF RESEARCH PAPER</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Naïve Bayes, Bayesian Learning (OPEN-ENDED ASSIGNMENT)</dc:title>
  <dc:creator/>
  <cp:lastModifiedBy>Smita Kulkarni</cp:lastModifiedBy>
  <cp:revision>11</cp:revision>
  <dcterms:created xsi:type="dcterms:W3CDTF">2021-09-25T17:26:00Z</dcterms:created>
  <dcterms:modified xsi:type="dcterms:W3CDTF">2021-10-17T10:15:34Z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0099CA98D0284CC68B2BC3945BB4845D</vt:lpwstr>
  </property>
  <property fmtid="{D5CDD505-2E9C-101B-9397-08002B2CF9AE}" pid="3" name="KSOProductBuildVer">
    <vt:lpwstr>1033-11.2.0.10323</vt:lpwstr>
  </property>
</Properties>
</file>