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8" r:id="rId3"/>
    <p:sldId id="259" r:id="rId4"/>
    <p:sldId id="260" r:id="rId5"/>
    <p:sldId id="261" r:id="rId6"/>
    <p:sldId id="257" r:id="rId7"/>
    <p:sldId id="263" r:id="rId8"/>
    <p:sldId id="262"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07:57:43.313"/>
    </inkml:context>
    <inkml:brush xml:id="br0">
      <inkml:brushProperty name="width" value="0.05" units="cm"/>
      <inkml:brushProperty name="height" value="0.05" units="cm"/>
      <inkml:brushProperty name="color" value="#E71224"/>
    </inkml:brush>
  </inkml:definitions>
  <inkml:trace contextRef="#ctx0" brushRef="#br0">1 489 24575,'135'116'0,"-39"-37"0,299 289 0,-389-363 0,0 2 0,1 0 0,0-1 0,1 0 0,15 9 0,-20-14 0,-1 1 0,1-1 0,-1-1 0,1 1 0,-1 0 0,1-1 0,0 1 0,0-1 0,-1 0 0,1 0 0,0 0 0,-1 0 0,1 0 0,0 0 0,0-1 0,-1 0 0,1 1 0,-1-1 0,1 0 0,-1 0 0,6-3 0,13-11 0,0 0 0,-1-2 0,0-1 0,-1 0 0,26-34 0,-13 16 0,330-345 0,-245 271 0,164-121 0,-59 59 0,-181 149-1365,-21 15-5461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07:58:41.073"/>
    </inkml:context>
    <inkml:brush xml:id="br0">
      <inkml:brushProperty name="width" value="0.05" units="cm"/>
      <inkml:brushProperty name="height" value="0.05" units="cm"/>
      <inkml:brushProperty name="color" value="#E71224"/>
    </inkml:brush>
  </inkml:definitions>
  <inkml:trace contextRef="#ctx0" brushRef="#br0">2459 1 24575,'-1'6'0,"0"1"0,-1 0 0,1-1 0,-2 1 0,1-1 0,0 1 0,-1-1 0,-4 7 0,-7 15 0,-33 71 25,-91 143 0,-86 88-728,218-322 656,-842 1074-2751,616-830 2216,-10-11-1,-280 214 1,496-435 582,2 0 0,-1-1 0,-36 20 0,39-31 404,22-9-381,-1 1 1,1 0 0,0 0-1,0 0 1,-1 0-1,1 0 1,0 0-1,0 0 1,-1 0-1,1 0 1,0 0-1,0-1 1,0 1-1,-1 0 1,1 0-1,0 0 1,0-1-1,0 1 1,0 0-1,-1 0 1,1 0 0,0-1-1,0 1 1,0 0-1,0 0 1,0-1-1,0 1 1,0 0-1,0 0 1,-1-1-1,1 1 1,0 0-1,0 0 1,0-1-1,0 1 1,0 0-1,0 0 1,1-1-1,-1 1 1,1-4 209,0 0 1,0 0-1,1 1 0,0-1 1,0 1-1,0-1 0,4-4 1,263-308 1725,-254 299-1885,44-42-347,2 3 0,3 3 0,2 2 0,120-69 0,-168 110-6553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07:58:42.495"/>
    </inkml:context>
    <inkml:brush xml:id="br0">
      <inkml:brushProperty name="width" value="0.05" units="cm"/>
      <inkml:brushProperty name="height" value="0.05" units="cm"/>
      <inkml:brushProperty name="color" value="#E71224"/>
    </inkml:brush>
  </inkml:definitions>
  <inkml:trace contextRef="#ctx0" brushRef="#br0">1 1 24575,'10'6'0,"1"0"0,-1 2 0,0-1 0,-1 1 0,15 16 0,4 3 0,52 44 89,499 439-504,31-38-40,104-5 455,-14-13 0,-545-351 0,364 241 0,-479-316-1235,-14-7-4940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07:58:47.503"/>
    </inkml:context>
    <inkml:brush xml:id="br0">
      <inkml:brushProperty name="width" value="0.05" units="cm"/>
      <inkml:brushProperty name="height" value="0.05" units="cm"/>
      <inkml:brushProperty name="color" value="#E71224"/>
    </inkml:brush>
  </inkml:definitions>
  <inkml:trace contextRef="#ctx0" brushRef="#br0">7160 704 24575,'-1'-4'0,"0"0"0,0-1 0,0 1 0,-1 0 0,1 0 0,-1 0 0,0 0 0,0 0 0,0 0 0,-1 1 0,1-1 0,-1 1 0,0 0 0,0-1 0,0 1 0,-1 1 0,1-1 0,-6-3 0,-6-5 0,-1 1 0,0 1 0,-21-8 0,-96-34 0,-2 6 0,-142-26 0,-293-40-473,-21 34-1187,-633-32-214,-13 40 404,889 51 1785,201 10-647,-531-17 232,665 25 117,-2 0 252,0 0 1,0 1 0,0 0-1,-26 7 1,38-7-95,0 0 0,1 1 0,0-1 1,-1 1-1,1-1 0,0 1 0,0 0 1,0 0-1,0 0 0,0 0 0,0 1 0,1-1 1,-1 0-1,1 1 0,-1-1 0,1 1 1,0-1-1,0 1 0,0 0 0,0-1 0,1 1 1,-1 3-1,-9 22 24,-187 328-189,-80 163-244,-148 520-985,95 32 1317,242-728-98,16 3 0,-53 666 0,114 130 0,13-1097 19,7 144-60,-5-151 123,2 0 0,20 70 0,-21-86 102,0 0 0,-2 1 0,-1-1-1,-1 1 1,-1 24 0,1 25-166,1-42-18,32 298 0,-27-286 0,3 0 0,1 0 0,2-1 0,2-1 0,32 63 0,-41-90 0,2 1 0,-1-1 0,2 0 0,0-1 0,0 0 0,1-1 0,1 0 0,0 0 0,23 17 0,11 6 0,-1 1 0,-2 3 0,41 46 0,-54-54 0,-23-25 0,0-1 0,0 0 0,0 0 0,1 0 0,-1-1 0,1 0 0,0-1 0,0 1 0,12 2 0,13 5 0,283 131 0,-167-69 0,-33-18 0,307 134 0,-310-144 0,220 53 0,-194-71-164,243 13 0,140-33-1210,-403-9 1374,232-37 0,-280 26 0,-1-3 0,-1-4 0,-2-2 0,104-51 0,-12-17 279,30-15 1011,-160 92-1263,1 2-1,0 0 1,1 3 0,53-11-1,-49 16-26,1 2 0,-1 2 0,50 5 0,9 0 0,-92-5 0,166-2 0,-139-1 0,0 0 0,-1-2 0,0-1 0,28-10 0,1-6 0,-2-2 0,83-50 0,91-81 0,-173 111 0,89-95 0,-7 5 0,-96 102 0,1 2 0,85-44 0,35-24 0,-12-11 0,-6-7 0,200-205 0,101-148 0,-202 228 0,-146 151 0,-4-4 0,86-114 0,-119 127 0,79-139 0,-40-16 0,-46 100 0,31-70 0,61-140 0,-96 229 0,-5-2 0,-6-1 0,-5-2 0,-5-2 0,13-140 0,-32 142 0,-8-128 0,-2 113 0,0 130 0,1 0 0,-1 0 0,0 1 0,-1-1 0,1 0 0,-1 0 0,-1 1 0,1-1 0,-1 1 0,0 0 0,-1 0 0,-6-9 0,-5-3 0,0 0 0,-26-22 0,4 5 0,-647-728 0,564 625 0,-5-22 0,86 105 0,-4 1 0,-1 2 0,-56-48 0,-159-140 0,244 225 0,0-1 0,1-1 0,1-1 0,1 0 0,0 0 0,1-1 0,1 0 0,1-1 0,1-1 0,0 1 0,-8-41 0,11 37 0,0 1 0,-2 0 0,-1 1 0,-17-37 0,19 50 0,0-1 0,0 1 0,-1-1 0,0 2 0,0-1 0,-1 1 0,-1 0 0,1 1 0,-1 0 0,0 0 0,-1 1 0,-10-5 0,-112-55-1365,106 53-5461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07:58:48.521"/>
    </inkml:context>
    <inkml:brush xml:id="br0">
      <inkml:brushProperty name="width" value="0.05" units="cm"/>
      <inkml:brushProperty name="height" value="0.05" units="cm"/>
      <inkml:brushProperty name="color" value="#E71224"/>
    </inkml:brush>
  </inkml:definitions>
  <inkml:trace contextRef="#ctx0" brushRef="#br0">551 1 24575,'0'9'0,"-8"15"0,-8 18 0,-6 15 0,-12 24 0,-17 33 0,-19 33 0,-5 9 0,0 4 0,5-16 0,15-23 0,11-25 0,13-27-8191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07:58:49.434"/>
    </inkml:context>
    <inkml:brush xml:id="br0">
      <inkml:brushProperty name="width" value="0.05" units="cm"/>
      <inkml:brushProperty name="height" value="0.05" units="cm"/>
      <inkml:brushProperty name="color" value="#E71224"/>
    </inkml:brush>
  </inkml:definitions>
  <inkml:trace contextRef="#ctx0" brushRef="#br0">0 0 24575,'2'28'0,"1"0"0,2 0 0,0-1 0,10 29 0,2 7 0,2 28 0,-6-24 0,32 95 0,-43-156 0,1 0 0,-1 0 0,1 0 0,0-1 0,0 0 0,1 1 0,-1-1 0,7 6 0,-9-10 0,0 0 0,1 0 0,-1 0 0,1 0 0,-1 0 0,1 0 0,0 0 0,-1-1 0,1 1 0,0-1 0,0 1 0,-1-1 0,1 1 0,0-1 0,0 0 0,-1 0 0,1 0 0,0 0 0,0 0 0,0-1 0,-1 1 0,1 0 0,0-1 0,0 1 0,-1-1 0,1 0 0,0 0 0,-1 1 0,1-1 0,-1 0 0,1 0 0,-1-1 0,2 0 0,37-31 0,-2-2 0,61-71 0,-37 38 0,24-22-682,123-99-1,-177 165-6143</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07:59:30.816"/>
    </inkml:context>
    <inkml:brush xml:id="br0">
      <inkml:brushProperty name="width" value="0.05" units="cm"/>
      <inkml:brushProperty name="height" value="0.05" units="cm"/>
      <inkml:brushProperty name="color" value="#E71224"/>
    </inkml:brush>
  </inkml:definitions>
  <inkml:trace contextRef="#ctx0" brushRef="#br0">1 1222 24575,'267'418'0,"114"180"0,-289-465 0,5-4 0,194 197 0,-264-300 0,1-1 0,1-1 0,55 33 0,-66-47 0,1-1 0,0 0 0,0-1 0,1-1 0,0-1 0,0-1 0,1-1 0,23 2 0,24-2 0,1-4 0,-1-3 0,0-2 0,0-4 0,106-27 0,-16-10 0,175-75 0,-243 84 0,87-50 0,-137 64 0,-1-2 0,-2-1 0,0-2 0,46-47 0,-21 6 0,-4-1 0,-2-4 0,-4-2 0,-4-2 0,-2-2 0,55-136 0,-86 176 0,-2 0 0,-2-1 0,-1-1 0,4-49 0,-7 20 0,-5-119 0,-7 139 0,-3-1 0,-2 1 0,-2 0 0,-2 1 0,-3 0 0,-26-54 0,-8-2 0,-116-175 0,142 243 0,-1 1 0,-42-44 0,35 44 0,24 26 0,0 0 0,0 1 0,-1 1 0,-1 0 0,-18-14 0,-10 1 0,-30-21 0,49 31 0,0 0 0,-1 1 0,0 1 0,-1 2 0,-33-10 0,47 15 0,-49-11 0,0 1 0,-63-4 0,67 10 0,-10-2 0,-292-36 0,-4 27 0,290 17 0,37 0 0,0 1 0,0 1 0,0 2 0,1 1 0,-46 12 0,-259 88 0,170-38 0,140-54 0,2 1 0,0 2 0,0 0 0,-29 26 0,28-19 0,0 2 0,-40 50 0,-2 12 0,44-52 0,20-28 0,-1 0 0,0 0 0,0 0 0,-1 0 0,-5 5 0,0 0 0,0-1 0,1 1 0,1 0 0,0 1 0,0 0 0,1 0 0,1 1 0,0 0 0,0 0 0,2 0 0,0 1 0,0-1 0,-2 21 0,1 14 0,1 1 0,6 76 0,0-38 0,-1 32 0,-3 143 0,-14-106 0,7-85 0,6-51-341,-1 0 0,-1-1-1,-14 36 1,10-32-6485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07:59:32.127"/>
    </inkml:context>
    <inkml:brush xml:id="br0">
      <inkml:brushProperty name="width" value="0.05" units="cm"/>
      <inkml:brushProperty name="height" value="0.05" units="cm"/>
      <inkml:brushProperty name="color" value="#E71224"/>
    </inkml:brush>
  </inkml:definitions>
  <inkml:trace contextRef="#ctx0" brushRef="#br0">1 0 24575,'1'13'0,"1"0"0,0-1 0,1 1 0,0-1 0,1 0 0,9 20 0,5 18 0,22 101 0,-7 1 0,-6 1 0,-8 1 0,1 236 0,-22-326 0,1-29 0,2 38 0,0-71 0,-1 0 0,0 0 0,1 0 0,0 0 0,0 0 0,-1-1 0,1 1 0,0 0 0,0 0 0,1-1 0,-1 1 0,0 0 0,1-1 0,-1 1 0,0-1 0,1 0 0,0 0 0,-1 1 0,1-1 0,0 0 0,0 0 0,-1 0 0,1-1 0,0 1 0,0 0 0,0-1 0,3 1 0,9 2 0,-1-1 0,0-1 0,18 1 0,-15-2 0,531 3 0,-72-3 0,-372 3-98,257 17-1169,-313-12-5559</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07:59:33.080"/>
    </inkml:context>
    <inkml:brush xml:id="br0">
      <inkml:brushProperty name="width" value="0.05" units="cm"/>
      <inkml:brushProperty name="height" value="0.05" units="cm"/>
      <inkml:brushProperty name="color" value="#E71224"/>
    </inkml:brush>
  </inkml:definitions>
  <inkml:trace contextRef="#ctx0" brushRef="#br0">1065 110 24575,'-1'-1'0,"1"-1"0,0 1 0,-1 0 0,1-1 0,-1 1 0,1 0 0,-1 0 0,0-1 0,0 1 0,0 0 0,1 0 0,-1 0 0,0 0 0,0 0 0,0 0 0,0 0 0,-2-1 0,-25-15 0,18 11 0,-7-3 0,0 0 0,-1 1 0,-1 1 0,1 0 0,-1 2 0,0 0 0,0 1 0,-29-2 0,-20 2 0,-76 5 0,64 2 0,44-3 0,-9-1 0,-1 2 0,0 2 0,1 2 0,-85 21 0,107-19 0,10-3 0,-1 0 0,0 1 0,-22 12 0,32-14 0,-1 0 0,1 0 0,0 0 0,0 1 0,0 0 0,0 0 0,0 0 0,1 0 0,0 1 0,0-1 0,0 1 0,0 0 0,-3 9 0,0 5 0,1 0 0,1 0 0,0 1 0,2-1 0,0 1 0,1 0 0,4 39 0,3-6 0,21 89 0,-3-57 0,56 132 0,54 75 0,-119-261 0,65 122 0,15 33 0,-84-164-1365,-2-7-5461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07:59:33.896"/>
    </inkml:context>
    <inkml:brush xml:id="br0">
      <inkml:brushProperty name="width" value="0.05" units="cm"/>
      <inkml:brushProperty name="height" value="0.05" units="cm"/>
      <inkml:brushProperty name="color" value="#E71224"/>
    </inkml:brush>
  </inkml:definitions>
  <inkml:trace contextRef="#ctx0" brushRef="#br0">0 11 24575,'860'0'0,"-815"-5"-1365,-30 0-5461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07:59:35.307"/>
    </inkml:context>
    <inkml:brush xml:id="br0">
      <inkml:brushProperty name="width" value="0.05" units="cm"/>
      <inkml:brushProperty name="height" value="0.05" units="cm"/>
      <inkml:brushProperty name="color" value="#E71224"/>
    </inkml:brush>
  </inkml:definitions>
  <inkml:trace contextRef="#ctx0" brushRef="#br0">1 318 24575,'9'-5'0,"11"-1"0,30-8 0,45-11 0,59-15 0,48-4 0,29 0 0,-2 4-767,25 9 767,1 4 0,-8 8 0,-15 7 0,-29 5 0,-36 4 0,-42 2 0,-43 2-7424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07:57:45.443"/>
    </inkml:context>
    <inkml:brush xml:id="br0">
      <inkml:brushProperty name="width" value="0.05" units="cm"/>
      <inkml:brushProperty name="height" value="0.05" units="cm"/>
      <inkml:brushProperty name="color" value="#E71224"/>
    </inkml:brush>
  </inkml:definitions>
  <inkml:trace contextRef="#ctx0" brushRef="#br0">25 356 24575,'0'-8'0,"-1"0"0,0 0 0,-1 0 0,-5-16 0,-5-25 0,11 35 0,1-1 0,0 1 0,1-1 0,0 1 0,2 0 0,-1-1 0,7-16 0,-7 23 0,2-1 0,-1 1 0,1 0 0,0 0 0,0 0 0,1 0 0,0 1 0,1 0 0,-1 0 0,1 1 0,1-1 0,-1 1 0,9-5 0,-14 9 0,1 1 0,0 0 0,1 0 0,-1 0 0,0 0 0,0 0 0,0 1 0,1-1 0,-1 1 0,0-1 0,0 1 0,1 0 0,-1 0 0,0 0 0,1 0 0,-1 0 0,0 0 0,1 1 0,-1-1 0,0 1 0,0 0 0,1-1 0,-1 1 0,0 0 0,0 0 0,0 1 0,0-1 0,0 0 0,0 1 0,-1-1 0,1 1 0,0-1 0,1 4 0,7 6 0,-1 1 0,-1 0 0,0 0 0,8 18 0,-5-11 0,-7-11 0,15 24 0,19 46 0,-33-65 0,0 0 0,-1 0 0,-1 1 0,0 0 0,-1 0 0,1 26 0,-2-15 0,0-16 0,-1 0 0,1 0 0,-1 0 0,-1-1 0,0 1 0,0 0 0,0-1 0,-6 15 0,7-23 0,0 1 0,0-1 0,0 0 0,0 0 0,0 0 0,0 0 0,0 0 0,0 0 0,0 1 0,0-1 0,0 0 0,-1 0 0,1 0 0,0 0 0,0 0 0,0 0 0,0 0 0,0 0 0,0 0 0,-1 0 0,1 0 0,0 0 0,0 1 0,0-1 0,0 0 0,0 0 0,0 0 0,-1 0 0,1 0 0,0 0 0,0 0 0,0 0 0,0 0 0,0 0 0,-1-1 0,1 1 0,0 0 0,0 0 0,0 0 0,0 0 0,0 0 0,0 0 0,-1 0 0,1 0 0,0 0 0,0 0 0,0 0 0,0-1 0,-5-8 0,-1-13 0,4 3 12,0-1 0,2 0 0,1 0 0,0 0 0,1 1 0,1-1 0,1 1 0,1-1 0,12-29 0,-6 20-260,2 0 1,1 1-1,2 1 1,0 1-1,29-36 1,-31 46-6579</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07:59:36.211"/>
    </inkml:context>
    <inkml:brush xml:id="br0">
      <inkml:brushProperty name="width" value="0.05" units="cm"/>
      <inkml:brushProperty name="height" value="0.05" units="cm"/>
      <inkml:brushProperty name="color" value="#E71224"/>
    </inkml:brush>
  </inkml:definitions>
  <inkml:trace contextRef="#ctx0" brushRef="#br0">1 0 24575,'1'17'0,"1"0"0,1 0 0,0 0 0,1-1 0,10 26 0,1 7 0,103 353 0,-38-135 0,-27-24 0,-24-97 0,-18-96 0,-7-45-1365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07:59:38.394"/>
    </inkml:context>
    <inkml:brush xml:id="br0">
      <inkml:brushProperty name="width" value="0.05" units="cm"/>
      <inkml:brushProperty name="height" value="0.05" units="cm"/>
      <inkml:brushProperty name="color" value="#E71224"/>
    </inkml:brush>
  </inkml:definitions>
  <inkml:trace contextRef="#ctx0" brushRef="#br0">269 748 24575,'1'-3'0,"0"0"0,0 0 0,0 0 0,0 0 0,1 0 0,-1 0 0,1 1 0,0-1 0,-1 1 0,5-5 0,-5 6 0,0 0 0,0-1 0,0 1 0,0 0 0,0 0 0,0-1 0,1 1 0,-1 0 0,0 0 0,1 0 0,-1 1 0,1-1 0,-1 0 0,1 0 0,-1 1 0,1-1 0,-1 1 0,1-1 0,0 1 0,2 0 0,-1 2 0,-1 1 0,1 0 0,0-1 0,-1 1 0,1 1 0,-1-1 0,0 0 0,0 0 0,0 1 0,-1-1 0,1 1 0,-1-1 0,0 1 0,2 7 0,0-1 0,32 107 0,-5 1 0,17 146 0,-40-201 0,-2 123 0,-5-182 0,-1-1 0,1 1 0,0-1 0,-1 1 0,0-1 0,0 1 0,0-1 0,0 0 0,-3 5 0,4-7 0,-1 0 0,0-1 0,1 1 0,-1 0 0,0-1 0,0 1 0,1-1 0,-1 1 0,0-1 0,0 1 0,0-1 0,0 1 0,1-1 0,-1 0 0,0 0 0,0 1 0,0-1 0,0 0 0,0 0 0,0 0 0,0 0 0,0 0 0,0 0 0,0 0 0,0 0 0,0-1 0,0 1 0,1 0 0,-1 0 0,0-1 0,0 1 0,0-1 0,0 1 0,0-1 0,1 1 0,-1-1 0,0 1 0,0-1 0,1 0 0,-1 1 0,-1-3 0,-38-32 0,1-3 0,-43-53 0,29 30 0,24 29 0,2-2 0,-34-53 0,48 65 0,1-1 0,0-1 0,2 0 0,1 0 0,-8-35 0,6-8 0,3 1 0,2-2 0,3 1 0,11-118 0,-7 177 0,0 1 0,0-1 0,0 1 0,1 0 0,0-1 0,0 1 0,1 0 0,0 0 0,0 0 0,0 1 0,1-1 0,0 1 0,1 0 0,-1 0 0,1 0 0,0 1 0,1-1 0,8-5 0,-4 4 0,1 1 0,-1 0 0,1 1 0,1 0 0,-1 1 0,1 0 0,0 1 0,-1 1 0,1-1 0,21 0 0,4 0 0,0 1 0,-1 1 0,1 2 0,51 9 0,-76-7 0,-1 1 0,0 0 0,0 1 0,0 0 0,0 1 0,-1 0 0,1 0 0,16 16 0,5 7 0,32 37 0,-27-26 0,4 2 0,-2 2 0,-2 2 0,-2 1 0,-3 2 0,30 57 0,92 220 0,-10-23 0,-134-282 0,-1-4 0,0 1 0,0-2 0,13 17 0,-17-28 0,-1 0 0,1 0 0,-1-1 0,1 1 0,1-1 0,-1 0 0,0-1 0,1 1 0,0-1 0,0 0 0,0-1 0,10 4 0,13 2 0,0-2 0,0 0 0,1-2 0,0-1 0,-1-2 0,1 0 0,0-2 0,30-5 0,-53 4 0,0 0 0,0 0 0,0 0 0,0-1 0,0 0 0,-1-1 0,0 1 0,1-1 0,-1 0 0,-1-1 0,8-6 0,-4 2 0,0-1 0,0-1 0,-1 0 0,-1 0 0,11-19 0,-2-5 0,-2 0 0,-1-1 0,11-50 0,-6 2 0,-3 0 0,3-89 0,-8-173 0,-9 317 0,-5-553 0,4 581-16,-3-43 154,2 42-244,0-1 0,0 1-1,0 0 1,0-1 0,0 1 0,-1 0 0,1 0-1,-1-1 1,1 1 0,-1 0 0,0 1-1,0-1 1,-3-3 0,-5-2-6720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07:57:47.087"/>
    </inkml:context>
    <inkml:brush xml:id="br0">
      <inkml:brushProperty name="width" value="0.05" units="cm"/>
      <inkml:brushProperty name="height" value="0.05" units="cm"/>
      <inkml:brushProperty name="color" value="#E71224"/>
    </inkml:brush>
  </inkml:definitions>
  <inkml:trace contextRef="#ctx0" brushRef="#br0">55 53 24575,'-2'25'0,"-1"-1"0,-1 1 0,-11 33 0,11-41 0,-4 15 0,1 0 0,2 1 0,1 0 0,2-1 0,1 1 0,4 38 0,-3-70 0,0 0 0,0 0 0,0 0 0,0 0 0,0-1 0,1 1 0,-1 0 0,0 0 0,0 0 0,1-1 0,-1 1 0,0 0 0,1 0 0,-1-1 0,1 1 0,-1 0 0,1-1 0,-1 1 0,1 0 0,0-1 0,0 1 0,0 0 0,-1-1 0,1 0 0,-1 0 0,1 0 0,0 0 0,-1 0 0,1 0 0,0 0 0,-1-1 0,1 1 0,-1 0 0,1 0 0,0 0 0,-1-1 0,1 1 0,-1 0 0,1-1 0,-1 1 0,1 0 0,-1-1 0,1 0 0,3-2 0,0-1 0,-1 0 0,1 0 0,-1 0 0,5-9 0,17-33 0,-2-1 0,30-87 0,-49 118 0,0-1 0,-2 1 0,0 0 0,-1-1 0,0 1 0,-1-1 0,-1 1 0,-1 0 0,0-1 0,-9-29 0,11 46 0,0-1 0,0 1 0,-1-1 0,1 1 0,0-1 0,0 0 0,-1 1 0,1-1 0,0 1 0,0-1 0,-1 1 0,1-1 0,-1 1 0,1 0 0,0-1 0,-1 1 0,1-1 0,-1 1 0,1 0 0,-1-1 0,1 1 0,-1 0 0,1 0 0,-1-1 0,1 1 0,-1 0 0,0 0 0,0 0 0,-12 9 0,-11 32 0,21-35 0,-5 9-227,1 1-1,1 0 1,0 0-1,1 1 1,-4 25-1,6-17-6598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07:57:49.223"/>
    </inkml:context>
    <inkml:brush xml:id="br0">
      <inkml:brushProperty name="width" value="0.05" units="cm"/>
      <inkml:brushProperty name="height" value="0.05" units="cm"/>
      <inkml:brushProperty name="color" value="#E71224"/>
    </inkml:brush>
  </inkml:definitions>
  <inkml:trace contextRef="#ctx0" brushRef="#br0">31 103 24575,'0'365'0,"0"-359"0,1-1 0,-1 1 0,1-1 0,0 1 0,0-1 0,1 0 0,-1 1 0,4 5 0,-5-10 0,1 0 0,-1 0 0,1-1 0,-1 1 0,1 0 0,-1 0 0,1-1 0,-1 1 0,1-1 0,0 1 0,-1-1 0,1 1 0,0-1 0,0 1 0,-1-1 0,1 1 0,0-1 0,0 0 0,0 1 0,-1-1 0,1 0 0,0 0 0,1 0 0,-1 0 0,1 0 0,0-1 0,-1 1 0,1-1 0,-1 0 0,1 1 0,-1-1 0,1 0 0,-1 0 0,0 0 0,1 0 0,-1 0 0,0 0 0,0-1 0,1 1 0,0-3 0,11-15 0,-1 0 0,-1 0 0,-1-2 0,-1 1 0,-1-1 0,0 0 0,4-24 0,-8 29 0,1 0 0,-2 0 0,0-1 0,0-20 0,-2 32 0,-2 1 0,1-1 0,0 0 0,-1 0 0,0 0 0,0 0 0,0 1 0,-1-1 0,0 0 0,1 1 0,-2-1 0,1 1 0,0 0 0,-1 0 0,0 0 0,0 0 0,0 0 0,-7-6 0,-122-112-1365,116 104-5461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07:57:50.823"/>
    </inkml:context>
    <inkml:brush xml:id="br0">
      <inkml:brushProperty name="width" value="0.05" units="cm"/>
      <inkml:brushProperty name="height" value="0.05" units="cm"/>
      <inkml:brushProperty name="color" value="#E71224"/>
    </inkml:brush>
  </inkml:definitions>
  <inkml:trace contextRef="#ctx0" brushRef="#br0">0 1 24575,'1'0'0,"0"0"0,0 1 0,0-1 0,0 1 0,0 0 0,0-1 0,0 1 0,0 0 0,0-1 0,0 1 0,-1 0 0,1 0 0,0-1 0,-1 1 0,1 0 0,0 0 0,-1 0 0,1 0 0,-1 0 0,0 0 0,1 0 0,-1 0 0,0 0 0,1 0 0,-1 1 0,0 0 0,5 37 0,-4-34 0,1 238 0,-5-178 0,3-1 0,14 115 0,-11-159 0,2 0 0,0-1 0,1 1 0,1-1 0,1-1 0,11 21 0,-18-38 0,-1 0 0,1 0 0,-1 0 0,1 0 0,0 0 0,0 0 0,-1 0 0,1 0 0,0 0 0,0-1 0,0 1 0,0 0 0,0-1 0,0 1 0,0-1 0,0 1 0,0-1 0,0 1 0,0-1 0,0 0 0,1 1 0,-1-1 0,0 0 0,0 0 0,0 0 0,0 0 0,2 0 0,-1-1 0,1 0 0,-1 0 0,1 0 0,-1 0 0,0 0 0,0-1 0,1 1 0,-1-1 0,0 1 0,0-1 0,3-3 0,3-5 0,0 0 0,0-1 0,12-22 0,-11 13 35,-1 0 0,7-23-1,1-5-1503,-9 31-5357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07:57:51.717"/>
    </inkml:context>
    <inkml:brush xml:id="br0">
      <inkml:brushProperty name="width" value="0.05" units="cm"/>
      <inkml:brushProperty name="height" value="0.05" units="cm"/>
      <inkml:brushProperty name="color" value="#E71224"/>
    </inkml:brush>
  </inkml:definitions>
  <inkml:trace contextRef="#ctx0" brushRef="#br0">58 231 24575,'-3'0'0,"1"0"0,-1 0 0,0 0 0,1 0 0,-1-1 0,1 1 0,-1-1 0,1 0 0,0 1 0,-1-1 0,1 0 0,0-1 0,-1 1 0,1 0 0,0-1 0,0 1 0,0-1 0,0 1 0,0-1 0,-3-4 0,4 4 0,1 0 0,-1 0 0,0 1 0,1-1 0,-1 0 0,1 0 0,-1-1 0,1 1 0,0 0 0,0 0 0,0 0 0,0 0 0,0 0 0,0 0 0,1 0 0,-1 0 0,1 0 0,-1 0 0,1 0 0,0 0 0,0 0 0,0 0 0,0 1 0,0-1 0,2-3 0,13-13 0,1 0 0,0 1 0,1 1 0,1 0 0,1 2 0,0 0 0,25-12 0,-29 17-1365,-1 3-5461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07:57:53.285"/>
    </inkml:context>
    <inkml:brush xml:id="br0">
      <inkml:brushProperty name="width" value="0.05" units="cm"/>
      <inkml:brushProperty name="height" value="0.05" units="cm"/>
      <inkml:brushProperty name="color" value="#E71224"/>
    </inkml:brush>
  </inkml:definitions>
  <inkml:trace contextRef="#ctx0" brushRef="#br0">0 252 24575,'3'25'0,"1"1"0,1-1 0,1-1 0,12 35 0,11 44 0,-22-69 0,-3 1 0,1 37 0,-12-91 0,-3-23 0,-5-157 0,14 165 0,3-1 0,1 1 0,13-62 0,-11 75 0,1 1 0,2-1 0,9-21 0,-12 34 0,-1 0 0,1 0 0,0 1 0,1-1 0,-1 1 0,2 0 0,-1 0 0,1 1 0,14-11 0,-20 16 0,1 0 0,-1 0 0,1 0 0,-1 1 0,1-1 0,0 0 0,-1 1 0,1-1 0,0 1 0,-1-1 0,1 1 0,0 0 0,-1 0 0,1 0 0,0 0 0,0 0 0,-1 0 0,1 0 0,0 1 0,0-1 0,1 1 0,0 1 0,0-1 0,-1 1 0,1 0 0,-1-1 0,1 1 0,-1 0 0,0 1 0,0-1 0,0 0 0,0 1 0,2 3 0,5 8 0,-2 2 0,0-1 0,9 28 0,-12-30 0,0-1 0,27 76 0,32 143 0,-60-211 0,14 61 0,-15-74 0,1 1 0,-1-1 0,1 1 0,1-1 0,-1 0 0,1 0 0,8 10 0,7-4-1365,-3-10-5461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07:57:54.801"/>
    </inkml:context>
    <inkml:brush xml:id="br0">
      <inkml:brushProperty name="width" value="0.05" units="cm"/>
      <inkml:brushProperty name="height" value="0.05" units="cm"/>
      <inkml:brushProperty name="color" value="#E71224"/>
    </inkml:brush>
  </inkml:definitions>
  <inkml:trace contextRef="#ctx0" brushRef="#br0">187 49 24575,'0'-1'0,"0"1"0,0-1 0,0 1 0,0 0 0,0-1 0,0 1 0,0-1 0,-1 1 0,1-1 0,0 1 0,0 0 0,0-1 0,0 1 0,-1-1 0,1 1 0,0 0 0,0-1 0,-1 1 0,1 0 0,0-1 0,0 1 0,-1 0 0,1-1 0,0 1 0,-1 0 0,1 0 0,-1-1 0,1 1 0,0 0 0,-1 0 0,1 0 0,-1 0 0,0-1 0,-18 4 0,16-1 0,-1-1 0,1 1 0,-1-1 0,1 1 0,0 0 0,0 1 0,0-1 0,-4 4 0,-66 103 0,65-96 0,1 2 0,1-1 0,0 1 0,1 0 0,0 0 0,2 1 0,-4 24 0,4-14 0,1-1 0,2 1 0,4 47 0,-4-73 0,0 1 0,0-1 0,0 1 0,0 0 0,0-1 0,0 1 0,0-1 0,1 1 0,-1-1 0,0 1 0,0-1 0,0 1 0,0-1 0,1 1 0,-1-1 0,0 1 0,1-1 0,-1 0 0,0 1 0,1-1 0,-1 1 0,0-1 0,1 0 0,-1 1 0,1-1 0,-1 0 0,1 0 0,-1 1 0,1-1 0,0 0 0,14-7 0,11-25 0,-25 31 0,12-19 0,-2 0 0,0 0 0,-1-1 0,-1 0 0,-1-1 0,7-27 0,-6 10 0,-2 0 0,5-72 0,-11 60-1365,-1 28-5461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07:57:57.419"/>
    </inkml:context>
    <inkml:brush xml:id="br0">
      <inkml:brushProperty name="width" value="0.05" units="cm"/>
      <inkml:brushProperty name="height" value="0.05" units="cm"/>
      <inkml:brushProperty name="color" value="#E71224"/>
    </inkml:brush>
  </inkml:definitions>
  <inkml:trace contextRef="#ctx0" brushRef="#br0">108 796 24575,'-2'0'0,"0"0"0,0 1 0,0-1 0,0 1 0,1 0 0,-1-1 0,0 1 0,0 0 0,1 0 0,-1 0 0,0 0 0,1 1 0,-1-1 0,1 0 0,0 1 0,-1-1 0,0 3 0,-20 29 0,13-14 0,0 1 0,2 1 0,0 0 0,1 0 0,2 0 0,0 0 0,-1 24 0,2 154 0,3-166 0,2-17 0,1-38 0,0 1 0,43-306 0,8-561 0,-52 862 0,3 36 0,7 50 0,-11-57 0,78 601 0,-72-528 0,4 0 0,3-1 0,3 0 0,33 90 0,-49-163 0,-1 0 0,1-1 0,0 1 0,0 0 0,-1 0 0,1-1 0,1 1 0,-1 0 0,0-1 0,0 1 0,0-1 0,1 0 0,-1 1 0,1-1 0,-1 0 0,1 0 0,2 2 0,-3-3 0,0 0 0,0 0 0,0 0 0,1 1 0,-1-1 0,0 0 0,0-1 0,0 1 0,1 0 0,-1 0 0,0 0 0,0-1 0,0 1 0,0 0 0,0-1 0,1 1 0,-1-1 0,0 0 0,0 1 0,1-2 0,3-3 0,0 0 0,0 0 0,-1 0 0,1 0 0,-1-1 0,0 1 0,-1-1 0,4-7 0,3-10 0,-2 0 0,0-1 0,-1 0 0,-1 0 0,-1 0 0,-2-1 0,0 1 0,-2-1 0,-2-44 0,-2 144 0,1-52 0,1 1 0,0 0 0,2-1 0,1 1 0,5 23 0,-7-45 0,1 0 0,-1 0 0,1 1 0,0-1 0,0 0 0,-1 0 0,1-1 0,1 1 0,-1 0 0,0 0 0,0 0 0,1-1 0,-1 1 0,1-1 0,-1 1 0,4 1 0,-4-2 0,0-1 0,1 1 0,-1-1 0,0 0 0,0 1 0,1-1 0,-1 0 0,0 0 0,1 0 0,-1 0 0,0 0 0,1 0 0,-1-1 0,0 1 0,1 0 0,-1-1 0,0 1 0,1 0 0,1-2 0,3-2 0,-1 0 0,1 0 0,-1 0 0,0-1 0,0 1 0,0-1 0,0-1 0,5-7 0,9-18 0,20-39 0,-14 22 0,-16 30-1365,-3 3-5461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307080-50AA-4A7F-B946-EEADD14AE0B6}" type="datetimeFigureOut">
              <a:rPr lang="en-IN" smtClean="0"/>
              <a:t>03-03-2022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C9C008-6724-4B7C-90BA-4E936B2C8363}" type="slidenum">
              <a:rPr lang="en-IN" smtClean="0"/>
              <a:t>‹#›</a:t>
            </a:fld>
            <a:endParaRPr lang="en-IN"/>
          </a:p>
        </p:txBody>
      </p:sp>
    </p:spTree>
    <p:extLst>
      <p:ext uri="{BB962C8B-B14F-4D97-AF65-F5344CB8AC3E}">
        <p14:creationId xmlns:p14="http://schemas.microsoft.com/office/powerpoint/2010/main" val="113273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307080-50AA-4A7F-B946-EEADD14AE0B6}" type="datetimeFigureOut">
              <a:rPr lang="en-IN" smtClean="0"/>
              <a:t>03-03-2022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C9C008-6724-4B7C-90BA-4E936B2C8363}" type="slidenum">
              <a:rPr lang="en-IN" smtClean="0"/>
              <a:t>‹#›</a:t>
            </a:fld>
            <a:endParaRPr lang="en-IN"/>
          </a:p>
        </p:txBody>
      </p:sp>
    </p:spTree>
    <p:extLst>
      <p:ext uri="{BB962C8B-B14F-4D97-AF65-F5344CB8AC3E}">
        <p14:creationId xmlns:p14="http://schemas.microsoft.com/office/powerpoint/2010/main" val="1051073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307080-50AA-4A7F-B946-EEADD14AE0B6}" type="datetimeFigureOut">
              <a:rPr lang="en-IN" smtClean="0"/>
              <a:t>03-03-2022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C9C008-6724-4B7C-90BA-4E936B2C8363}" type="slidenum">
              <a:rPr lang="en-IN" smtClean="0"/>
              <a:t>‹#›</a:t>
            </a:fld>
            <a:endParaRPr lang="en-IN"/>
          </a:p>
        </p:txBody>
      </p:sp>
    </p:spTree>
    <p:extLst>
      <p:ext uri="{BB962C8B-B14F-4D97-AF65-F5344CB8AC3E}">
        <p14:creationId xmlns:p14="http://schemas.microsoft.com/office/powerpoint/2010/main" val="187868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307080-50AA-4A7F-B946-EEADD14AE0B6}" type="datetimeFigureOut">
              <a:rPr lang="en-IN" smtClean="0"/>
              <a:t>03-03-2022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C9C008-6724-4B7C-90BA-4E936B2C8363}" type="slidenum">
              <a:rPr lang="en-IN" smtClean="0"/>
              <a:t>‹#›</a:t>
            </a:fld>
            <a:endParaRPr lang="en-IN"/>
          </a:p>
        </p:txBody>
      </p:sp>
    </p:spTree>
    <p:extLst>
      <p:ext uri="{BB962C8B-B14F-4D97-AF65-F5344CB8AC3E}">
        <p14:creationId xmlns:p14="http://schemas.microsoft.com/office/powerpoint/2010/main" val="736436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307080-50AA-4A7F-B946-EEADD14AE0B6}" type="datetimeFigureOut">
              <a:rPr lang="en-IN" smtClean="0"/>
              <a:t>03-03-2022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C9C008-6724-4B7C-90BA-4E936B2C8363}" type="slidenum">
              <a:rPr lang="en-IN" smtClean="0"/>
              <a:t>‹#›</a:t>
            </a:fld>
            <a:endParaRPr lang="en-IN"/>
          </a:p>
        </p:txBody>
      </p:sp>
    </p:spTree>
    <p:extLst>
      <p:ext uri="{BB962C8B-B14F-4D97-AF65-F5344CB8AC3E}">
        <p14:creationId xmlns:p14="http://schemas.microsoft.com/office/powerpoint/2010/main" val="2277472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2307080-50AA-4A7F-B946-EEADD14AE0B6}" type="datetimeFigureOut">
              <a:rPr lang="en-IN" smtClean="0"/>
              <a:t>03-03-2022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5CC9C008-6724-4B7C-90BA-4E936B2C8363}" type="slidenum">
              <a:rPr lang="en-IN" smtClean="0"/>
              <a:t>‹#›</a:t>
            </a:fld>
            <a:endParaRPr lang="en-IN"/>
          </a:p>
        </p:txBody>
      </p:sp>
    </p:spTree>
    <p:extLst>
      <p:ext uri="{BB962C8B-B14F-4D97-AF65-F5344CB8AC3E}">
        <p14:creationId xmlns:p14="http://schemas.microsoft.com/office/powerpoint/2010/main" val="506088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F2307080-50AA-4A7F-B946-EEADD14AE0B6}" type="datetimeFigureOut">
              <a:rPr lang="en-IN" smtClean="0"/>
              <a:t>03-03-2022</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5CC9C008-6724-4B7C-90BA-4E936B2C8363}" type="slidenum">
              <a:rPr lang="en-IN" smtClean="0"/>
              <a:t>‹#›</a:t>
            </a:fld>
            <a:endParaRPr lang="en-IN"/>
          </a:p>
        </p:txBody>
      </p:sp>
    </p:spTree>
    <p:extLst>
      <p:ext uri="{BB962C8B-B14F-4D97-AF65-F5344CB8AC3E}">
        <p14:creationId xmlns:p14="http://schemas.microsoft.com/office/powerpoint/2010/main" val="213220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F2307080-50AA-4A7F-B946-EEADD14AE0B6}" type="datetimeFigureOut">
              <a:rPr lang="en-IN" smtClean="0"/>
              <a:t>03-03-2022</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5CC9C008-6724-4B7C-90BA-4E936B2C8363}" type="slidenum">
              <a:rPr lang="en-IN" smtClean="0"/>
              <a:t>‹#›</a:t>
            </a:fld>
            <a:endParaRPr lang="en-IN"/>
          </a:p>
        </p:txBody>
      </p:sp>
    </p:spTree>
    <p:extLst>
      <p:ext uri="{BB962C8B-B14F-4D97-AF65-F5344CB8AC3E}">
        <p14:creationId xmlns:p14="http://schemas.microsoft.com/office/powerpoint/2010/main" val="1760417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2307080-50AA-4A7F-B946-EEADD14AE0B6}" type="datetimeFigureOut">
              <a:rPr lang="en-IN" smtClean="0"/>
              <a:t>03-03-2022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C9C008-6724-4B7C-90BA-4E936B2C8363}" type="slidenum">
              <a:rPr lang="en-IN" smtClean="0"/>
              <a:t>‹#›</a:t>
            </a:fld>
            <a:endParaRPr lang="en-IN"/>
          </a:p>
        </p:txBody>
      </p:sp>
    </p:spTree>
    <p:extLst>
      <p:ext uri="{BB962C8B-B14F-4D97-AF65-F5344CB8AC3E}">
        <p14:creationId xmlns:p14="http://schemas.microsoft.com/office/powerpoint/2010/main" val="4027287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F2307080-50AA-4A7F-B946-EEADD14AE0B6}" type="datetimeFigureOut">
              <a:rPr lang="en-IN" smtClean="0"/>
              <a:t>03-03-2022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5CC9C008-6724-4B7C-90BA-4E936B2C8363}" type="slidenum">
              <a:rPr lang="en-IN" smtClean="0"/>
              <a:t>‹#›</a:t>
            </a:fld>
            <a:endParaRPr lang="en-IN"/>
          </a:p>
        </p:txBody>
      </p:sp>
    </p:spTree>
    <p:extLst>
      <p:ext uri="{BB962C8B-B14F-4D97-AF65-F5344CB8AC3E}">
        <p14:creationId xmlns:p14="http://schemas.microsoft.com/office/powerpoint/2010/main" val="4107841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F2307080-50AA-4A7F-B946-EEADD14AE0B6}" type="datetimeFigureOut">
              <a:rPr lang="en-IN" smtClean="0"/>
              <a:t>03-03-2022</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5CC9C008-6724-4B7C-90BA-4E936B2C8363}" type="slidenum">
              <a:rPr lang="en-IN" smtClean="0"/>
              <a:t>‹#›</a:t>
            </a:fld>
            <a:endParaRPr lang="en-IN"/>
          </a:p>
        </p:txBody>
      </p:sp>
    </p:spTree>
    <p:extLst>
      <p:ext uri="{BB962C8B-B14F-4D97-AF65-F5344CB8AC3E}">
        <p14:creationId xmlns:p14="http://schemas.microsoft.com/office/powerpoint/2010/main" val="4060856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2307080-50AA-4A7F-B946-EEADD14AE0B6}" type="datetimeFigureOut">
              <a:rPr lang="en-IN" smtClean="0"/>
              <a:t>03-03-2022</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5CC9C008-6724-4B7C-90BA-4E936B2C8363}" type="slidenum">
              <a:rPr lang="en-IN" smtClean="0"/>
              <a:t>‹#›</a:t>
            </a:fld>
            <a:endParaRPr lang="en-IN"/>
          </a:p>
        </p:txBody>
      </p:sp>
    </p:spTree>
    <p:extLst>
      <p:ext uri="{BB962C8B-B14F-4D97-AF65-F5344CB8AC3E}">
        <p14:creationId xmlns:p14="http://schemas.microsoft.com/office/powerpoint/2010/main" val="200832788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9.png"/><Relationship Id="rId26" Type="http://schemas.openxmlformats.org/officeDocument/2006/relationships/image" Target="../media/image13.png"/><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media/image17.png"/><Relationship Id="rId42" Type="http://schemas.openxmlformats.org/officeDocument/2006/relationships/image" Target="../media/image21.png"/><Relationship Id="rId7" Type="http://schemas.openxmlformats.org/officeDocument/2006/relationships/customXml" Target="../ink/ink3.xml"/><Relationship Id="rId2" Type="http://schemas.openxmlformats.org/officeDocument/2006/relationships/image" Target="../media/image1.png"/><Relationship Id="rId16" Type="http://schemas.openxmlformats.org/officeDocument/2006/relationships/image" Target="../media/image8.png"/><Relationship Id="rId20" Type="http://schemas.openxmlformats.org/officeDocument/2006/relationships/image" Target="../media/image10.png"/><Relationship Id="rId29" Type="http://schemas.openxmlformats.org/officeDocument/2006/relationships/customXml" Target="../ink/ink14.xml"/><Relationship Id="rId41" Type="http://schemas.openxmlformats.org/officeDocument/2006/relationships/customXml" Target="../ink/ink20.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customXml" Target="../ink/ink5.xml"/><Relationship Id="rId24" Type="http://schemas.openxmlformats.org/officeDocument/2006/relationships/image" Target="../media/image12.png"/><Relationship Id="rId32" Type="http://schemas.openxmlformats.org/officeDocument/2006/relationships/image" Target="../media/image16.png"/><Relationship Id="rId37" Type="http://schemas.openxmlformats.org/officeDocument/2006/relationships/customXml" Target="../ink/ink18.xml"/><Relationship Id="rId40" Type="http://schemas.openxmlformats.org/officeDocument/2006/relationships/image" Target="../media/image20.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4.png"/><Relationship Id="rId36" Type="http://schemas.openxmlformats.org/officeDocument/2006/relationships/image" Target="../media/image18.png"/><Relationship Id="rId10" Type="http://schemas.openxmlformats.org/officeDocument/2006/relationships/image" Target="../media/image5.png"/><Relationship Id="rId19" Type="http://schemas.openxmlformats.org/officeDocument/2006/relationships/customXml" Target="../ink/ink9.xml"/><Relationship Id="rId31" Type="http://schemas.openxmlformats.org/officeDocument/2006/relationships/customXml" Target="../ink/ink15.xml"/><Relationship Id="rId44" Type="http://schemas.openxmlformats.org/officeDocument/2006/relationships/image" Target="../media/image22.png"/><Relationship Id="rId4" Type="http://schemas.openxmlformats.org/officeDocument/2006/relationships/image" Target="../media/image2.png"/><Relationship Id="rId9" Type="http://schemas.openxmlformats.org/officeDocument/2006/relationships/customXml" Target="../ink/ink4.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customXml" Target="../ink/ink13.xml"/><Relationship Id="rId30" Type="http://schemas.openxmlformats.org/officeDocument/2006/relationships/image" Target="../media/image15.png"/><Relationship Id="rId35" Type="http://schemas.openxmlformats.org/officeDocument/2006/relationships/customXml" Target="../ink/ink17.xml"/><Relationship Id="rId43" Type="http://schemas.openxmlformats.org/officeDocument/2006/relationships/customXml" Target="../ink/ink21.xml"/><Relationship Id="rId8" Type="http://schemas.openxmlformats.org/officeDocument/2006/relationships/image" Target="../media/image4.png"/><Relationship Id="rId3" Type="http://schemas.openxmlformats.org/officeDocument/2006/relationships/customXml" Target="../ink/ink1.xml"/><Relationship Id="rId12" Type="http://schemas.openxmlformats.org/officeDocument/2006/relationships/image" Target="../media/image6.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F223A-6343-446F-98B4-54AE0FCBC9C8}"/>
              </a:ext>
            </a:extLst>
          </p:cNvPr>
          <p:cNvSpPr>
            <a:spLocks noGrp="1"/>
          </p:cNvSpPr>
          <p:nvPr>
            <p:ph type="ctrTitle"/>
          </p:nvPr>
        </p:nvSpPr>
        <p:spPr/>
        <p:txBody>
          <a:bodyPr/>
          <a:lstStyle/>
          <a:p>
            <a:r>
              <a:rPr lang="en-IN" dirty="0"/>
              <a:t>Decision Trees</a:t>
            </a:r>
          </a:p>
        </p:txBody>
      </p:sp>
      <p:sp>
        <p:nvSpPr>
          <p:cNvPr id="3" name="Subtitle 2">
            <a:extLst>
              <a:ext uri="{FF2B5EF4-FFF2-40B4-BE49-F238E27FC236}">
                <a16:creationId xmlns:a16="http://schemas.microsoft.com/office/drawing/2014/main" id="{B710791A-65D4-4FB8-BB1F-E83422E94718}"/>
              </a:ext>
            </a:extLst>
          </p:cNvPr>
          <p:cNvSpPr>
            <a:spLocks noGrp="1"/>
          </p:cNvSpPr>
          <p:nvPr>
            <p:ph type="subTitle" idx="1"/>
          </p:nvPr>
        </p:nvSpPr>
        <p:spPr/>
        <p:txBody>
          <a:bodyPr/>
          <a:lstStyle/>
          <a:p>
            <a:r>
              <a:rPr lang="en-US" dirty="0"/>
              <a:t>Dr. Rashmi Mahajan</a:t>
            </a:r>
            <a:endParaRPr lang="en-IN" dirty="0"/>
          </a:p>
        </p:txBody>
      </p:sp>
    </p:spTree>
    <p:extLst>
      <p:ext uri="{BB962C8B-B14F-4D97-AF65-F5344CB8AC3E}">
        <p14:creationId xmlns:p14="http://schemas.microsoft.com/office/powerpoint/2010/main" val="4243315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511FA-51A6-4589-9091-2616B7BCC706}"/>
              </a:ext>
            </a:extLst>
          </p:cNvPr>
          <p:cNvSpPr>
            <a:spLocks noGrp="1"/>
          </p:cNvSpPr>
          <p:nvPr>
            <p:ph type="title"/>
          </p:nvPr>
        </p:nvSpPr>
        <p:spPr/>
        <p:txBody>
          <a:bodyPr/>
          <a:lstStyle/>
          <a:p>
            <a:r>
              <a:rPr lang="en-US" dirty="0"/>
              <a:t>Decision Tree-Steps</a:t>
            </a:r>
            <a:endParaRPr lang="en-IN" dirty="0"/>
          </a:p>
        </p:txBody>
      </p:sp>
      <p:sp>
        <p:nvSpPr>
          <p:cNvPr id="3" name="Content Placeholder 2">
            <a:extLst>
              <a:ext uri="{FF2B5EF4-FFF2-40B4-BE49-F238E27FC236}">
                <a16:creationId xmlns:a16="http://schemas.microsoft.com/office/drawing/2014/main" id="{29FB07D7-F7BD-4523-B72B-D2D5C9368133}"/>
              </a:ext>
            </a:extLst>
          </p:cNvPr>
          <p:cNvSpPr>
            <a:spLocks noGrp="1"/>
          </p:cNvSpPr>
          <p:nvPr>
            <p:ph idx="1"/>
          </p:nvPr>
        </p:nvSpPr>
        <p:spPr/>
        <p:txBody>
          <a:bodyPr/>
          <a:lstStyle/>
          <a:p>
            <a:r>
              <a:rPr lang="en-US" b="0" i="0" dirty="0">
                <a:solidFill>
                  <a:srgbClr val="4D5968"/>
                </a:solidFill>
                <a:effectLst/>
                <a:latin typeface="Nunito Sans" panose="020B0604020202020204" pitchFamily="2" charset="0"/>
              </a:rPr>
              <a:t>There are many steps that are involved in the working of a decision tree:</a:t>
            </a:r>
          </a:p>
          <a:p>
            <a:r>
              <a:rPr lang="en-US" b="1" i="0" dirty="0">
                <a:solidFill>
                  <a:srgbClr val="4D5968"/>
                </a:solidFill>
                <a:effectLst/>
                <a:latin typeface="Nunito Sans" pitchFamily="2" charset="0"/>
              </a:rPr>
              <a:t>1. Splitting</a:t>
            </a:r>
            <a:r>
              <a:rPr lang="en-US" b="0" i="0" dirty="0">
                <a:solidFill>
                  <a:srgbClr val="4D5968"/>
                </a:solidFill>
                <a:effectLst/>
                <a:latin typeface="Nunito Sans" pitchFamily="2" charset="0"/>
              </a:rPr>
              <a:t> – It is the process of the partitioning of data into subsets. Splitting can be done on various factors as shown below i.e. on a gender basis, height basis, or based on class.</a:t>
            </a:r>
            <a:endParaRPr lang="en-IN" dirty="0"/>
          </a:p>
        </p:txBody>
      </p:sp>
      <p:pic>
        <p:nvPicPr>
          <p:cNvPr id="5" name="Picture 4">
            <a:extLst>
              <a:ext uri="{FF2B5EF4-FFF2-40B4-BE49-F238E27FC236}">
                <a16:creationId xmlns:a16="http://schemas.microsoft.com/office/drawing/2014/main" id="{2FA89CD4-04DE-462F-B0DA-3A624801F3FB}"/>
              </a:ext>
            </a:extLst>
          </p:cNvPr>
          <p:cNvPicPr>
            <a:picLocks noChangeAspect="1"/>
          </p:cNvPicPr>
          <p:nvPr/>
        </p:nvPicPr>
        <p:blipFill>
          <a:blip r:embed="rId2"/>
          <a:stretch>
            <a:fillRect/>
          </a:stretch>
        </p:blipFill>
        <p:spPr>
          <a:xfrm>
            <a:off x="3502842" y="4360960"/>
            <a:ext cx="8272391" cy="2560542"/>
          </a:xfrm>
          <a:prstGeom prst="rect">
            <a:avLst/>
          </a:prstGeom>
        </p:spPr>
      </p:pic>
    </p:spTree>
    <p:extLst>
      <p:ext uri="{BB962C8B-B14F-4D97-AF65-F5344CB8AC3E}">
        <p14:creationId xmlns:p14="http://schemas.microsoft.com/office/powerpoint/2010/main" val="2303709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46691-196D-4900-BD69-B24CF3C7920B}"/>
              </a:ext>
            </a:extLst>
          </p:cNvPr>
          <p:cNvSpPr>
            <a:spLocks noGrp="1"/>
          </p:cNvSpPr>
          <p:nvPr>
            <p:ph type="title"/>
          </p:nvPr>
        </p:nvSpPr>
        <p:spPr/>
        <p:txBody>
          <a:bodyPr/>
          <a:lstStyle/>
          <a:p>
            <a:r>
              <a:rPr lang="en-US" dirty="0"/>
              <a:t>Decision Tree-Steps</a:t>
            </a:r>
            <a:endParaRPr lang="en-IN" dirty="0"/>
          </a:p>
        </p:txBody>
      </p:sp>
      <p:sp>
        <p:nvSpPr>
          <p:cNvPr id="3" name="Content Placeholder 2">
            <a:extLst>
              <a:ext uri="{FF2B5EF4-FFF2-40B4-BE49-F238E27FC236}">
                <a16:creationId xmlns:a16="http://schemas.microsoft.com/office/drawing/2014/main" id="{F1C45DB3-8DEC-47B6-80B9-3DA730A0272B}"/>
              </a:ext>
            </a:extLst>
          </p:cNvPr>
          <p:cNvSpPr>
            <a:spLocks noGrp="1"/>
          </p:cNvSpPr>
          <p:nvPr>
            <p:ph idx="1"/>
          </p:nvPr>
        </p:nvSpPr>
        <p:spPr/>
        <p:txBody>
          <a:bodyPr/>
          <a:lstStyle/>
          <a:p>
            <a:pPr algn="l"/>
            <a:r>
              <a:rPr lang="en-US" b="0" i="0" dirty="0">
                <a:solidFill>
                  <a:srgbClr val="4D5968"/>
                </a:solidFill>
                <a:effectLst/>
                <a:latin typeface="Nunito Sans" pitchFamily="2" charset="0"/>
              </a:rPr>
              <a:t>Pruning is also of two types:</a:t>
            </a:r>
          </a:p>
          <a:p>
            <a:pPr algn="l">
              <a:buFont typeface="Arial" panose="020B0604020202020204" pitchFamily="34" charset="0"/>
              <a:buChar char="•"/>
            </a:pPr>
            <a:r>
              <a:rPr lang="en-US" b="1" i="0" dirty="0">
                <a:solidFill>
                  <a:srgbClr val="4D5968"/>
                </a:solidFill>
                <a:effectLst/>
                <a:latin typeface="Nunito Sans" pitchFamily="2" charset="0"/>
              </a:rPr>
              <a:t>Pre-Pruning</a:t>
            </a:r>
            <a:r>
              <a:rPr lang="en-US" b="0" i="0" dirty="0">
                <a:solidFill>
                  <a:srgbClr val="4D5968"/>
                </a:solidFill>
                <a:effectLst/>
                <a:latin typeface="Nunito Sans" pitchFamily="2" charset="0"/>
              </a:rPr>
              <a:t> – Here, we stop growing the tree when we do not find any statistically significant association between the attributes and class at any particular node.</a:t>
            </a:r>
          </a:p>
          <a:p>
            <a:pPr algn="l">
              <a:buFont typeface="Arial" panose="020B0604020202020204" pitchFamily="34" charset="0"/>
              <a:buChar char="•"/>
            </a:pPr>
            <a:r>
              <a:rPr lang="en-US" b="1" i="0" dirty="0">
                <a:solidFill>
                  <a:srgbClr val="4D5968"/>
                </a:solidFill>
                <a:effectLst/>
                <a:latin typeface="Nunito Sans" pitchFamily="2" charset="0"/>
              </a:rPr>
              <a:t>Post-Pruning</a:t>
            </a:r>
            <a:r>
              <a:rPr lang="en-US" b="0" i="0" dirty="0">
                <a:solidFill>
                  <a:srgbClr val="4D5968"/>
                </a:solidFill>
                <a:effectLst/>
                <a:latin typeface="Nunito Sans" pitchFamily="2" charset="0"/>
              </a:rPr>
              <a:t> – In order to post prune, we must validate the performance of the test set model and then cut the branches that are a result of overfitting noise from the training set.</a:t>
            </a:r>
          </a:p>
          <a:p>
            <a:endParaRPr lang="en-IN" dirty="0"/>
          </a:p>
        </p:txBody>
      </p:sp>
    </p:spTree>
    <p:extLst>
      <p:ext uri="{BB962C8B-B14F-4D97-AF65-F5344CB8AC3E}">
        <p14:creationId xmlns:p14="http://schemas.microsoft.com/office/powerpoint/2010/main" val="200659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FB7A7-17AF-4E02-952D-EEFEA1FAC597}"/>
              </a:ext>
            </a:extLst>
          </p:cNvPr>
          <p:cNvSpPr>
            <a:spLocks noGrp="1"/>
          </p:cNvSpPr>
          <p:nvPr>
            <p:ph type="title"/>
          </p:nvPr>
        </p:nvSpPr>
        <p:spPr/>
        <p:txBody>
          <a:bodyPr/>
          <a:lstStyle/>
          <a:p>
            <a:r>
              <a:rPr lang="en-US" dirty="0"/>
              <a:t>Decision Tree-Steps</a:t>
            </a:r>
            <a:endParaRPr lang="en-IN" dirty="0"/>
          </a:p>
        </p:txBody>
      </p:sp>
      <p:sp>
        <p:nvSpPr>
          <p:cNvPr id="3" name="Content Placeholder 2">
            <a:extLst>
              <a:ext uri="{FF2B5EF4-FFF2-40B4-BE49-F238E27FC236}">
                <a16:creationId xmlns:a16="http://schemas.microsoft.com/office/drawing/2014/main" id="{9E0A39D5-A992-4535-BAAA-F14BF4F32E5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F697F61-5BE2-4F22-8B9A-B3B086B67E9D}"/>
              </a:ext>
            </a:extLst>
          </p:cNvPr>
          <p:cNvPicPr>
            <a:picLocks noChangeAspect="1"/>
          </p:cNvPicPr>
          <p:nvPr/>
        </p:nvPicPr>
        <p:blipFill>
          <a:blip r:embed="rId2"/>
          <a:stretch>
            <a:fillRect/>
          </a:stretch>
        </p:blipFill>
        <p:spPr>
          <a:xfrm>
            <a:off x="4143083" y="864108"/>
            <a:ext cx="7134225" cy="4114800"/>
          </a:xfrm>
          <a:prstGeom prst="rect">
            <a:avLst/>
          </a:prstGeom>
        </p:spPr>
      </p:pic>
    </p:spTree>
    <p:extLst>
      <p:ext uri="{BB962C8B-B14F-4D97-AF65-F5344CB8AC3E}">
        <p14:creationId xmlns:p14="http://schemas.microsoft.com/office/powerpoint/2010/main" val="3239099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D4249-DBD9-49F7-A5F4-36B8DAAD27E2}"/>
              </a:ext>
            </a:extLst>
          </p:cNvPr>
          <p:cNvSpPr>
            <a:spLocks noGrp="1"/>
          </p:cNvSpPr>
          <p:nvPr>
            <p:ph type="title"/>
          </p:nvPr>
        </p:nvSpPr>
        <p:spPr/>
        <p:txBody>
          <a:bodyPr/>
          <a:lstStyle/>
          <a:p>
            <a:r>
              <a:rPr lang="en-US" dirty="0"/>
              <a:t>Decision Tree-Steps</a:t>
            </a:r>
            <a:endParaRPr lang="en-IN" dirty="0"/>
          </a:p>
        </p:txBody>
      </p:sp>
      <p:sp>
        <p:nvSpPr>
          <p:cNvPr id="3" name="Content Placeholder 2">
            <a:extLst>
              <a:ext uri="{FF2B5EF4-FFF2-40B4-BE49-F238E27FC236}">
                <a16:creationId xmlns:a16="http://schemas.microsoft.com/office/drawing/2014/main" id="{D606B832-CDCE-4757-BD72-6CB6CEFFCDA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09050A1-EF31-4EBB-85DA-B98418F0CD0B}"/>
              </a:ext>
            </a:extLst>
          </p:cNvPr>
          <p:cNvPicPr>
            <a:picLocks noChangeAspect="1"/>
          </p:cNvPicPr>
          <p:nvPr/>
        </p:nvPicPr>
        <p:blipFill>
          <a:blip r:embed="rId2"/>
          <a:stretch>
            <a:fillRect/>
          </a:stretch>
        </p:blipFill>
        <p:spPr>
          <a:xfrm>
            <a:off x="4182354" y="222115"/>
            <a:ext cx="5730737" cy="6096528"/>
          </a:xfrm>
          <a:prstGeom prst="rect">
            <a:avLst/>
          </a:prstGeom>
        </p:spPr>
      </p:pic>
    </p:spTree>
    <p:extLst>
      <p:ext uri="{BB962C8B-B14F-4D97-AF65-F5344CB8AC3E}">
        <p14:creationId xmlns:p14="http://schemas.microsoft.com/office/powerpoint/2010/main" val="3537389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84169-D810-49CD-B364-31C31C7B3DE8}"/>
              </a:ext>
            </a:extLst>
          </p:cNvPr>
          <p:cNvSpPr>
            <a:spLocks noGrp="1"/>
          </p:cNvSpPr>
          <p:nvPr>
            <p:ph type="title"/>
          </p:nvPr>
        </p:nvSpPr>
        <p:spPr/>
        <p:txBody>
          <a:bodyPr/>
          <a:lstStyle/>
          <a:p>
            <a:r>
              <a:rPr lang="en-IN" b="1" i="0" dirty="0">
                <a:solidFill>
                  <a:srgbClr val="4A4A4A"/>
                </a:solidFill>
                <a:effectLst/>
                <a:latin typeface="Open Sans" panose="020B0606030504020204" pitchFamily="34" charset="0"/>
              </a:rPr>
              <a:t>Random Forest </a:t>
            </a:r>
            <a:br>
              <a:rPr lang="en-IN" b="0" i="0" dirty="0">
                <a:solidFill>
                  <a:srgbClr val="4A4A4A"/>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109EA676-D031-41BB-A6D9-8E659388676F}"/>
              </a:ext>
            </a:extLst>
          </p:cNvPr>
          <p:cNvSpPr>
            <a:spLocks noGrp="1"/>
          </p:cNvSpPr>
          <p:nvPr>
            <p:ph idx="1"/>
          </p:nvPr>
        </p:nvSpPr>
        <p:spPr/>
        <p:txBody>
          <a:bodyPr/>
          <a:lstStyle/>
          <a:p>
            <a:r>
              <a:rPr lang="en-US" b="0" i="0" dirty="0">
                <a:solidFill>
                  <a:srgbClr val="4A4A4A"/>
                </a:solidFill>
                <a:effectLst/>
                <a:latin typeface="Open Sans" panose="020B0606030504020204" pitchFamily="34" charset="0"/>
              </a:rPr>
              <a:t>Classification is the method of predicting the class of a given input data point. Classification problems are common in machine learning and they fall under the Supervised learning method.</a:t>
            </a:r>
            <a:endParaRPr lang="en-IN" dirty="0"/>
          </a:p>
        </p:txBody>
      </p:sp>
    </p:spTree>
    <p:extLst>
      <p:ext uri="{BB962C8B-B14F-4D97-AF65-F5344CB8AC3E}">
        <p14:creationId xmlns:p14="http://schemas.microsoft.com/office/powerpoint/2010/main" val="2574381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B3A0C-C885-4A68-BBD5-3615216C88E5}"/>
              </a:ext>
            </a:extLst>
          </p:cNvPr>
          <p:cNvSpPr>
            <a:spLocks noGrp="1"/>
          </p:cNvSpPr>
          <p:nvPr>
            <p:ph type="title"/>
          </p:nvPr>
        </p:nvSpPr>
        <p:spPr/>
        <p:txBody>
          <a:bodyPr/>
          <a:lstStyle/>
          <a:p>
            <a:r>
              <a:rPr lang="en-IN" b="1" i="0" dirty="0">
                <a:solidFill>
                  <a:srgbClr val="4A4A4A"/>
                </a:solidFill>
                <a:effectLst/>
                <a:latin typeface="Open Sans" panose="020B0606030504020204" pitchFamily="34" charset="0"/>
              </a:rPr>
              <a:t>Random Forest </a:t>
            </a:r>
            <a:br>
              <a:rPr lang="en-IN" b="0" i="0" dirty="0">
                <a:solidFill>
                  <a:srgbClr val="4A4A4A"/>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FB31BB47-3595-4ECD-B888-428942CD79A1}"/>
              </a:ext>
            </a:extLst>
          </p:cNvPr>
          <p:cNvSpPr>
            <a:spLocks noGrp="1"/>
          </p:cNvSpPr>
          <p:nvPr>
            <p:ph idx="1"/>
          </p:nvPr>
        </p:nvSpPr>
        <p:spPr/>
        <p:txBody>
          <a:bodyPr/>
          <a:lstStyle/>
          <a:p>
            <a:r>
              <a:rPr lang="en-US" b="0" i="0" dirty="0">
                <a:solidFill>
                  <a:srgbClr val="4A4A4A"/>
                </a:solidFill>
                <a:effectLst/>
                <a:latin typeface="Open Sans" panose="020B0606030504020204" pitchFamily="34" charset="0"/>
              </a:rPr>
              <a:t>Random forest builds multiple decision trees (called the forest) and glues them together to get a more accurate and stable prediction. </a:t>
            </a:r>
          </a:p>
          <a:p>
            <a:r>
              <a:rPr lang="en-US" b="0" i="0" dirty="0">
                <a:solidFill>
                  <a:srgbClr val="4A4A4A"/>
                </a:solidFill>
                <a:effectLst/>
                <a:latin typeface="Open Sans" panose="020B0606030504020204" pitchFamily="34" charset="0"/>
              </a:rPr>
              <a:t>The forest it builds is a collection of Decision Trees, trained with the bagging method.</a:t>
            </a:r>
            <a:endParaRPr lang="en-IN" dirty="0"/>
          </a:p>
        </p:txBody>
      </p:sp>
    </p:spTree>
    <p:extLst>
      <p:ext uri="{BB962C8B-B14F-4D97-AF65-F5344CB8AC3E}">
        <p14:creationId xmlns:p14="http://schemas.microsoft.com/office/powerpoint/2010/main" val="2981339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A237E-9B41-4A01-8255-DB5BBB9AB1A9}"/>
              </a:ext>
            </a:extLst>
          </p:cNvPr>
          <p:cNvSpPr>
            <a:spLocks noGrp="1"/>
          </p:cNvSpPr>
          <p:nvPr>
            <p:ph type="title"/>
          </p:nvPr>
        </p:nvSpPr>
        <p:spPr/>
        <p:txBody>
          <a:bodyPr/>
          <a:lstStyle/>
          <a:p>
            <a:r>
              <a:rPr lang="en-IN" b="1" i="0" dirty="0">
                <a:solidFill>
                  <a:srgbClr val="4A4A4A"/>
                </a:solidFill>
                <a:effectLst/>
                <a:latin typeface="Open Sans" panose="020B0606030504020204" pitchFamily="34" charset="0"/>
              </a:rPr>
              <a:t>Random Forest </a:t>
            </a:r>
            <a:br>
              <a:rPr lang="en-IN" b="0" i="0" dirty="0">
                <a:solidFill>
                  <a:srgbClr val="4A4A4A"/>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254AADA1-F64D-4076-A0CD-9721205796B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2C2BC9C-07C5-44A2-A82C-67D7AAB7B1E4}"/>
              </a:ext>
            </a:extLst>
          </p:cNvPr>
          <p:cNvPicPr>
            <a:picLocks noChangeAspect="1"/>
          </p:cNvPicPr>
          <p:nvPr/>
        </p:nvPicPr>
        <p:blipFill>
          <a:blip r:embed="rId2"/>
          <a:stretch>
            <a:fillRect/>
          </a:stretch>
        </p:blipFill>
        <p:spPr>
          <a:xfrm>
            <a:off x="4019681" y="864108"/>
            <a:ext cx="5944115" cy="3909399"/>
          </a:xfrm>
          <a:prstGeom prst="rect">
            <a:avLst/>
          </a:prstGeom>
        </p:spPr>
      </p:pic>
    </p:spTree>
    <p:extLst>
      <p:ext uri="{BB962C8B-B14F-4D97-AF65-F5344CB8AC3E}">
        <p14:creationId xmlns:p14="http://schemas.microsoft.com/office/powerpoint/2010/main" val="2161763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E7CFB-9E19-4017-8329-AC226A674D61}"/>
              </a:ext>
            </a:extLst>
          </p:cNvPr>
          <p:cNvSpPr>
            <a:spLocks noGrp="1"/>
          </p:cNvSpPr>
          <p:nvPr>
            <p:ph type="title"/>
          </p:nvPr>
        </p:nvSpPr>
        <p:spPr/>
        <p:txBody>
          <a:bodyPr/>
          <a:lstStyle/>
          <a:p>
            <a:r>
              <a:rPr lang="en-IN" b="1" i="0" dirty="0">
                <a:solidFill>
                  <a:srgbClr val="4A4A4A"/>
                </a:solidFill>
                <a:effectLst/>
                <a:latin typeface="Open Sans" panose="020B0606030504020204" pitchFamily="34" charset="0"/>
              </a:rPr>
              <a:t>Random Forest </a:t>
            </a:r>
            <a:br>
              <a:rPr lang="en-IN" b="0" i="0" dirty="0">
                <a:solidFill>
                  <a:srgbClr val="4A4A4A"/>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066BE25E-82AB-4DC0-B19E-D95CCBC26FE0}"/>
              </a:ext>
            </a:extLst>
          </p:cNvPr>
          <p:cNvSpPr>
            <a:spLocks noGrp="1"/>
          </p:cNvSpPr>
          <p:nvPr>
            <p:ph idx="1"/>
          </p:nvPr>
        </p:nvSpPr>
        <p:spPr/>
        <p:txBody>
          <a:bodyPr/>
          <a:lstStyle/>
          <a:p>
            <a:pPr algn="just">
              <a:buFont typeface="Arial" panose="020B0604020202020204" pitchFamily="34" charset="0"/>
              <a:buChar char="•"/>
            </a:pPr>
            <a:r>
              <a:rPr lang="en-US" b="0" i="0" dirty="0">
                <a:solidFill>
                  <a:srgbClr val="4A4A4A"/>
                </a:solidFill>
                <a:effectLst/>
                <a:latin typeface="Open Sans" panose="020B0606030504020204" pitchFamily="34" charset="0"/>
              </a:rPr>
              <a:t>Price of the house</a:t>
            </a:r>
          </a:p>
          <a:p>
            <a:pPr algn="just">
              <a:buFont typeface="Arial" panose="020B0604020202020204" pitchFamily="34" charset="0"/>
              <a:buChar char="•"/>
            </a:pPr>
            <a:r>
              <a:rPr lang="en-US" b="0" i="0" dirty="0">
                <a:solidFill>
                  <a:srgbClr val="4A4A4A"/>
                </a:solidFill>
                <a:effectLst/>
                <a:latin typeface="Open Sans" panose="020B0606030504020204" pitchFamily="34" charset="0"/>
              </a:rPr>
              <a:t>Locality</a:t>
            </a:r>
          </a:p>
          <a:p>
            <a:pPr algn="just">
              <a:buFont typeface="Arial" panose="020B0604020202020204" pitchFamily="34" charset="0"/>
              <a:buChar char="•"/>
            </a:pPr>
            <a:r>
              <a:rPr lang="en-US" b="0" i="0" dirty="0">
                <a:solidFill>
                  <a:srgbClr val="4A4A4A"/>
                </a:solidFill>
                <a:effectLst/>
                <a:latin typeface="Open Sans" panose="020B0606030504020204" pitchFamily="34" charset="0"/>
              </a:rPr>
              <a:t>Number of bedrooms</a:t>
            </a:r>
          </a:p>
          <a:p>
            <a:pPr algn="just">
              <a:buFont typeface="Arial" panose="020B0604020202020204" pitchFamily="34" charset="0"/>
              <a:buChar char="•"/>
            </a:pPr>
            <a:r>
              <a:rPr lang="en-US" b="0" i="0" dirty="0">
                <a:solidFill>
                  <a:srgbClr val="4A4A4A"/>
                </a:solidFill>
                <a:effectLst/>
                <a:latin typeface="Open Sans" panose="020B0606030504020204" pitchFamily="34" charset="0"/>
              </a:rPr>
              <a:t>Parking space</a:t>
            </a:r>
          </a:p>
          <a:p>
            <a:pPr algn="just">
              <a:buFont typeface="Arial" panose="020B0604020202020204" pitchFamily="34" charset="0"/>
              <a:buChar char="•"/>
            </a:pPr>
            <a:r>
              <a:rPr lang="en-US" b="0" i="0" dirty="0">
                <a:solidFill>
                  <a:srgbClr val="4A4A4A"/>
                </a:solidFill>
                <a:effectLst/>
                <a:latin typeface="Open Sans" panose="020B0606030504020204" pitchFamily="34" charset="0"/>
              </a:rPr>
              <a:t>Available facilities</a:t>
            </a:r>
          </a:p>
          <a:p>
            <a:endParaRPr lang="en-IN" dirty="0"/>
          </a:p>
        </p:txBody>
      </p:sp>
    </p:spTree>
    <p:extLst>
      <p:ext uri="{BB962C8B-B14F-4D97-AF65-F5344CB8AC3E}">
        <p14:creationId xmlns:p14="http://schemas.microsoft.com/office/powerpoint/2010/main" val="1573161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32B18-9FC2-4365-BE37-9CBA882389E0}"/>
              </a:ext>
            </a:extLst>
          </p:cNvPr>
          <p:cNvSpPr>
            <a:spLocks noGrp="1"/>
          </p:cNvSpPr>
          <p:nvPr>
            <p:ph type="title"/>
          </p:nvPr>
        </p:nvSpPr>
        <p:spPr/>
        <p:txBody>
          <a:bodyPr/>
          <a:lstStyle/>
          <a:p>
            <a:r>
              <a:rPr lang="en-IN" b="1" i="0" dirty="0">
                <a:solidFill>
                  <a:srgbClr val="4A4A4A"/>
                </a:solidFill>
                <a:effectLst/>
                <a:latin typeface="Open Sans" panose="020B0606030504020204" pitchFamily="34" charset="0"/>
              </a:rPr>
              <a:t>Random Forest </a:t>
            </a:r>
            <a:br>
              <a:rPr lang="en-IN" b="0" i="0" dirty="0">
                <a:solidFill>
                  <a:srgbClr val="4A4A4A"/>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C84A460B-8C6B-4793-88E8-4A579CAD58E6}"/>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4D1A2CC6-61C8-41CA-9526-82DF5311677D}"/>
              </a:ext>
            </a:extLst>
          </p:cNvPr>
          <p:cNvPicPr>
            <a:picLocks noChangeAspect="1"/>
          </p:cNvPicPr>
          <p:nvPr/>
        </p:nvPicPr>
        <p:blipFill>
          <a:blip r:embed="rId2"/>
          <a:stretch>
            <a:fillRect/>
          </a:stretch>
        </p:blipFill>
        <p:spPr>
          <a:xfrm>
            <a:off x="3683842" y="676659"/>
            <a:ext cx="6877050" cy="5476875"/>
          </a:xfrm>
          <a:prstGeom prst="rect">
            <a:avLst/>
          </a:prstGeom>
        </p:spPr>
      </p:pic>
    </p:spTree>
    <p:extLst>
      <p:ext uri="{BB962C8B-B14F-4D97-AF65-F5344CB8AC3E}">
        <p14:creationId xmlns:p14="http://schemas.microsoft.com/office/powerpoint/2010/main" val="2739972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75F2-9283-45BA-B639-FBB2C5412F18}"/>
              </a:ext>
            </a:extLst>
          </p:cNvPr>
          <p:cNvSpPr>
            <a:spLocks noGrp="1"/>
          </p:cNvSpPr>
          <p:nvPr>
            <p:ph type="title"/>
          </p:nvPr>
        </p:nvSpPr>
        <p:spPr/>
        <p:txBody>
          <a:bodyPr/>
          <a:lstStyle/>
          <a:p>
            <a:r>
              <a:rPr lang="en-IN" b="1" i="0" dirty="0">
                <a:solidFill>
                  <a:srgbClr val="4A4A4A"/>
                </a:solidFill>
                <a:effectLst/>
                <a:latin typeface="Open Sans" panose="020B0606030504020204" pitchFamily="34" charset="0"/>
              </a:rPr>
              <a:t>Random Forest </a:t>
            </a:r>
            <a:br>
              <a:rPr lang="en-IN" b="0" i="0" dirty="0">
                <a:solidFill>
                  <a:srgbClr val="4A4A4A"/>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E5C2061E-A6AB-4595-9275-72F2DD108BFE}"/>
              </a:ext>
            </a:extLst>
          </p:cNvPr>
          <p:cNvSpPr>
            <a:spLocks noGrp="1"/>
          </p:cNvSpPr>
          <p:nvPr>
            <p:ph idx="1"/>
          </p:nvPr>
        </p:nvSpPr>
        <p:spPr/>
        <p:txBody>
          <a:bodyPr/>
          <a:lstStyle/>
          <a:p>
            <a:r>
              <a:rPr lang="en-US" b="0" i="0" dirty="0">
                <a:solidFill>
                  <a:srgbClr val="4A4A4A"/>
                </a:solidFill>
                <a:effectLst/>
                <a:latin typeface="Open Sans" panose="020B0606030504020204" pitchFamily="34" charset="0"/>
              </a:rPr>
              <a:t>An important point to note here is that Decision trees are built on the entire data set, </a:t>
            </a:r>
          </a:p>
          <a:p>
            <a:r>
              <a:rPr lang="en-US" b="0" i="0" dirty="0">
                <a:solidFill>
                  <a:srgbClr val="4A4A4A"/>
                </a:solidFill>
                <a:effectLst/>
                <a:latin typeface="Open Sans" panose="020B0606030504020204" pitchFamily="34" charset="0"/>
              </a:rPr>
              <a:t>by making use of all the predictor variables.</a:t>
            </a:r>
          </a:p>
          <a:p>
            <a:endParaRPr lang="en-US" dirty="0">
              <a:solidFill>
                <a:srgbClr val="4A4A4A"/>
              </a:solidFill>
              <a:latin typeface="Open Sans" panose="020B0606030504020204" pitchFamily="34" charset="0"/>
            </a:endParaRPr>
          </a:p>
          <a:p>
            <a:br>
              <a:rPr lang="en-US" dirty="0"/>
            </a:br>
            <a:r>
              <a:rPr lang="en-US" b="0" i="0" dirty="0">
                <a:solidFill>
                  <a:srgbClr val="4A4A4A"/>
                </a:solidFill>
                <a:effectLst/>
                <a:latin typeface="Open Sans" panose="020B0606030504020204" pitchFamily="34" charset="0"/>
              </a:rPr>
              <a:t>Now let’s see how Random Forest would solve the same problem.</a:t>
            </a:r>
            <a:endParaRPr lang="en-IN" dirty="0"/>
          </a:p>
        </p:txBody>
      </p:sp>
    </p:spTree>
    <p:extLst>
      <p:ext uri="{BB962C8B-B14F-4D97-AF65-F5344CB8AC3E}">
        <p14:creationId xmlns:p14="http://schemas.microsoft.com/office/powerpoint/2010/main" val="2846306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23AF7-91B0-4478-908C-C6C42FFADC96}"/>
              </a:ext>
            </a:extLst>
          </p:cNvPr>
          <p:cNvSpPr>
            <a:spLocks noGrp="1"/>
          </p:cNvSpPr>
          <p:nvPr>
            <p:ph type="title"/>
          </p:nvPr>
        </p:nvSpPr>
        <p:spPr/>
        <p:txBody>
          <a:bodyPr/>
          <a:lstStyle/>
          <a:p>
            <a:r>
              <a:rPr lang="en-US" dirty="0"/>
              <a:t>Decision Tree</a:t>
            </a:r>
            <a:endParaRPr lang="en-IN" dirty="0"/>
          </a:p>
        </p:txBody>
      </p:sp>
      <p:sp>
        <p:nvSpPr>
          <p:cNvPr id="3" name="Content Placeholder 2">
            <a:extLst>
              <a:ext uri="{FF2B5EF4-FFF2-40B4-BE49-F238E27FC236}">
                <a16:creationId xmlns:a16="http://schemas.microsoft.com/office/drawing/2014/main" id="{B2141698-07B7-4B97-9091-BD55DA2D5D51}"/>
              </a:ext>
            </a:extLst>
          </p:cNvPr>
          <p:cNvSpPr>
            <a:spLocks noGrp="1"/>
          </p:cNvSpPr>
          <p:nvPr>
            <p:ph idx="1"/>
          </p:nvPr>
        </p:nvSpPr>
        <p:spPr/>
        <p:txBody>
          <a:bodyPr/>
          <a:lstStyle/>
          <a:p>
            <a:r>
              <a:rPr lang="en-US" b="0" i="0" dirty="0">
                <a:solidFill>
                  <a:srgbClr val="4A4A4A"/>
                </a:solidFill>
                <a:effectLst/>
                <a:latin typeface="Open Sans" panose="020B0606030504020204" pitchFamily="34" charset="0"/>
              </a:rPr>
              <a:t>The Decision Tree Algorithm is one such algorithm that is used to solve both </a:t>
            </a:r>
            <a:r>
              <a:rPr lang="en-US" b="0" i="0" dirty="0">
                <a:solidFill>
                  <a:srgbClr val="FF0000"/>
                </a:solidFill>
                <a:effectLst/>
                <a:latin typeface="Open Sans" panose="020B0606030504020204" pitchFamily="34" charset="0"/>
              </a:rPr>
              <a:t>Regression and Classification </a:t>
            </a:r>
            <a:r>
              <a:rPr lang="en-US" b="0" i="0" dirty="0">
                <a:solidFill>
                  <a:srgbClr val="4A4A4A"/>
                </a:solidFill>
                <a:effectLst/>
                <a:latin typeface="Open Sans" panose="020B0606030504020204" pitchFamily="34" charset="0"/>
              </a:rPr>
              <a:t>problems.</a:t>
            </a:r>
          </a:p>
          <a:p>
            <a:endParaRPr lang="en-US" dirty="0">
              <a:solidFill>
                <a:srgbClr val="4A4A4A"/>
              </a:solidFill>
              <a:latin typeface="Open Sans" panose="020B0606030504020204" pitchFamily="34" charset="0"/>
            </a:endParaRPr>
          </a:p>
          <a:p>
            <a:r>
              <a:rPr lang="en-US" b="0" i="0" dirty="0">
                <a:solidFill>
                  <a:schemeClr val="accent5">
                    <a:lumMod val="75000"/>
                  </a:schemeClr>
                </a:solidFill>
                <a:effectLst/>
                <a:latin typeface="Open Sans" panose="020B0606030504020204" pitchFamily="34" charset="0"/>
              </a:rPr>
              <a:t>Decision Tree is considered to be one of the most useful Machine Learning algorithms since it can be used to solve a variety of problems. </a:t>
            </a:r>
            <a:endParaRPr lang="en-IN" dirty="0">
              <a:solidFill>
                <a:schemeClr val="accent5">
                  <a:lumMod val="75000"/>
                </a:schemeClr>
              </a:solidFill>
            </a:endParaRPr>
          </a:p>
        </p:txBody>
      </p:sp>
    </p:spTree>
    <p:extLst>
      <p:ext uri="{BB962C8B-B14F-4D97-AF65-F5344CB8AC3E}">
        <p14:creationId xmlns:p14="http://schemas.microsoft.com/office/powerpoint/2010/main" val="2985993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C5629-5C59-4076-8667-5B005644AC6B}"/>
              </a:ext>
            </a:extLst>
          </p:cNvPr>
          <p:cNvSpPr>
            <a:spLocks noGrp="1"/>
          </p:cNvSpPr>
          <p:nvPr>
            <p:ph type="title"/>
          </p:nvPr>
        </p:nvSpPr>
        <p:spPr/>
        <p:txBody>
          <a:bodyPr/>
          <a:lstStyle/>
          <a:p>
            <a:r>
              <a:rPr lang="en-IN" b="1" i="0" dirty="0">
                <a:solidFill>
                  <a:srgbClr val="4A4A4A"/>
                </a:solidFill>
                <a:effectLst/>
                <a:latin typeface="Open Sans" panose="020B0606030504020204" pitchFamily="34" charset="0"/>
              </a:rPr>
              <a:t>Random Forest </a:t>
            </a:r>
            <a:br>
              <a:rPr lang="en-IN" b="0" i="0" dirty="0">
                <a:solidFill>
                  <a:srgbClr val="4A4A4A"/>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CC225878-3380-4294-8F5E-4DFDF70C21FE}"/>
              </a:ext>
            </a:extLst>
          </p:cNvPr>
          <p:cNvSpPr>
            <a:spLocks noGrp="1"/>
          </p:cNvSpPr>
          <p:nvPr>
            <p:ph idx="1"/>
          </p:nvPr>
        </p:nvSpPr>
        <p:spPr/>
        <p:txBody>
          <a:bodyPr/>
          <a:lstStyle/>
          <a:p>
            <a:endParaRPr lang="en-IN" dirty="0"/>
          </a:p>
        </p:txBody>
      </p:sp>
      <p:pic>
        <p:nvPicPr>
          <p:cNvPr id="6" name="Picture 5">
            <a:extLst>
              <a:ext uri="{FF2B5EF4-FFF2-40B4-BE49-F238E27FC236}">
                <a16:creationId xmlns:a16="http://schemas.microsoft.com/office/drawing/2014/main" id="{1100FDD9-2FF2-40C8-BE56-515DF3D0B251}"/>
              </a:ext>
            </a:extLst>
          </p:cNvPr>
          <p:cNvPicPr>
            <a:picLocks noChangeAspect="1"/>
          </p:cNvPicPr>
          <p:nvPr/>
        </p:nvPicPr>
        <p:blipFill>
          <a:blip r:embed="rId2"/>
          <a:stretch>
            <a:fillRect/>
          </a:stretch>
        </p:blipFill>
        <p:spPr>
          <a:xfrm>
            <a:off x="3683842" y="2191477"/>
            <a:ext cx="4974966" cy="3962057"/>
          </a:xfrm>
          <a:prstGeom prst="rect">
            <a:avLst/>
          </a:prstGeom>
        </p:spPr>
      </p:pic>
      <p:pic>
        <p:nvPicPr>
          <p:cNvPr id="7" name="Picture 6">
            <a:extLst>
              <a:ext uri="{FF2B5EF4-FFF2-40B4-BE49-F238E27FC236}">
                <a16:creationId xmlns:a16="http://schemas.microsoft.com/office/drawing/2014/main" id="{3BF68B93-AFC9-4443-8CC3-499EF0D01AAF}"/>
              </a:ext>
            </a:extLst>
          </p:cNvPr>
          <p:cNvPicPr>
            <a:picLocks noChangeAspect="1"/>
          </p:cNvPicPr>
          <p:nvPr/>
        </p:nvPicPr>
        <p:blipFill>
          <a:blip r:embed="rId3"/>
          <a:stretch>
            <a:fillRect/>
          </a:stretch>
        </p:blipFill>
        <p:spPr>
          <a:xfrm>
            <a:off x="1733055" y="0"/>
            <a:ext cx="9096375" cy="2351314"/>
          </a:xfrm>
          <a:prstGeom prst="rect">
            <a:avLst/>
          </a:prstGeom>
        </p:spPr>
      </p:pic>
    </p:spTree>
    <p:extLst>
      <p:ext uri="{BB962C8B-B14F-4D97-AF65-F5344CB8AC3E}">
        <p14:creationId xmlns:p14="http://schemas.microsoft.com/office/powerpoint/2010/main" val="1845138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73BE7-466E-48FE-ABD6-042E75B04565}"/>
              </a:ext>
            </a:extLst>
          </p:cNvPr>
          <p:cNvSpPr>
            <a:spLocks noGrp="1"/>
          </p:cNvSpPr>
          <p:nvPr>
            <p:ph type="title"/>
          </p:nvPr>
        </p:nvSpPr>
        <p:spPr/>
        <p:txBody>
          <a:bodyPr/>
          <a:lstStyle/>
          <a:p>
            <a:r>
              <a:rPr lang="en-IN" b="1" i="0" dirty="0">
                <a:solidFill>
                  <a:srgbClr val="4A4A4A"/>
                </a:solidFill>
                <a:effectLst/>
                <a:latin typeface="Open Sans" panose="020B0606030504020204" pitchFamily="34" charset="0"/>
              </a:rPr>
              <a:t>Random Forest </a:t>
            </a:r>
            <a:br>
              <a:rPr lang="en-IN" b="0" i="0" dirty="0">
                <a:solidFill>
                  <a:srgbClr val="4A4A4A"/>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838A182D-6462-4B3E-8127-E8BB46C2D275}"/>
              </a:ext>
            </a:extLst>
          </p:cNvPr>
          <p:cNvSpPr>
            <a:spLocks noGrp="1"/>
          </p:cNvSpPr>
          <p:nvPr>
            <p:ph idx="1"/>
          </p:nvPr>
        </p:nvSpPr>
        <p:spPr/>
        <p:txBody>
          <a:bodyPr/>
          <a:lstStyle/>
          <a:p>
            <a:r>
              <a:rPr lang="en-US" b="0" i="0" dirty="0">
                <a:solidFill>
                  <a:srgbClr val="4A4A4A"/>
                </a:solidFill>
                <a:effectLst/>
                <a:latin typeface="Open Sans" panose="020B0606030504020204" pitchFamily="34" charset="0"/>
              </a:rPr>
              <a:t>To conclude, Decision trees are built on the entire data set using all the predictor variables, whereas Random Forests are used to create multiple decision trees, such that each decision tree is built only on a part of the data set.</a:t>
            </a:r>
            <a:endParaRPr lang="en-IN" dirty="0"/>
          </a:p>
        </p:txBody>
      </p:sp>
      <p:pic>
        <p:nvPicPr>
          <p:cNvPr id="5" name="Picture 4">
            <a:extLst>
              <a:ext uri="{FF2B5EF4-FFF2-40B4-BE49-F238E27FC236}">
                <a16:creationId xmlns:a16="http://schemas.microsoft.com/office/drawing/2014/main" id="{9FA4E7DF-73E3-4004-AACA-1380FAD0534B}"/>
              </a:ext>
            </a:extLst>
          </p:cNvPr>
          <p:cNvPicPr>
            <a:picLocks noChangeAspect="1"/>
          </p:cNvPicPr>
          <p:nvPr/>
        </p:nvPicPr>
        <p:blipFill>
          <a:blip r:embed="rId2"/>
          <a:stretch>
            <a:fillRect/>
          </a:stretch>
        </p:blipFill>
        <p:spPr>
          <a:xfrm>
            <a:off x="2695126" y="3970488"/>
            <a:ext cx="9096375" cy="2419350"/>
          </a:xfrm>
          <a:prstGeom prst="rect">
            <a:avLst/>
          </a:prstGeom>
        </p:spPr>
      </p:pic>
    </p:spTree>
    <p:extLst>
      <p:ext uri="{BB962C8B-B14F-4D97-AF65-F5344CB8AC3E}">
        <p14:creationId xmlns:p14="http://schemas.microsoft.com/office/powerpoint/2010/main" val="162931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25A5-D126-4BAA-8C7C-9CDCBFD7CC8F}"/>
              </a:ext>
            </a:extLst>
          </p:cNvPr>
          <p:cNvSpPr>
            <a:spLocks noGrp="1"/>
          </p:cNvSpPr>
          <p:nvPr>
            <p:ph type="title"/>
          </p:nvPr>
        </p:nvSpPr>
        <p:spPr/>
        <p:txBody>
          <a:bodyPr/>
          <a:lstStyle/>
          <a:p>
            <a:r>
              <a:rPr lang="en-IN" b="1" i="0" dirty="0">
                <a:solidFill>
                  <a:srgbClr val="4A4A4A"/>
                </a:solidFill>
                <a:effectLst/>
                <a:latin typeface="Open Sans" panose="020B0606030504020204" pitchFamily="34" charset="0"/>
              </a:rPr>
              <a:t>Random Forest</a:t>
            </a:r>
            <a:endParaRPr lang="en-IN" dirty="0"/>
          </a:p>
        </p:txBody>
      </p:sp>
      <p:sp>
        <p:nvSpPr>
          <p:cNvPr id="3" name="Content Placeholder 2">
            <a:extLst>
              <a:ext uri="{FF2B5EF4-FFF2-40B4-BE49-F238E27FC236}">
                <a16:creationId xmlns:a16="http://schemas.microsoft.com/office/drawing/2014/main" id="{45C922D8-1D5D-4ECC-AB2E-D1F4EDF36992}"/>
              </a:ext>
            </a:extLst>
          </p:cNvPr>
          <p:cNvSpPr>
            <a:spLocks noGrp="1"/>
          </p:cNvSpPr>
          <p:nvPr>
            <p:ph idx="1"/>
          </p:nvPr>
        </p:nvSpPr>
        <p:spPr/>
        <p:txBody>
          <a:bodyPr/>
          <a:lstStyle/>
          <a:p>
            <a:pPr algn="just">
              <a:buFont typeface="Arial" panose="020B0604020202020204" pitchFamily="34" charset="0"/>
              <a:buChar char="•"/>
            </a:pPr>
            <a:r>
              <a:rPr lang="en-US" b="0" i="0" dirty="0">
                <a:solidFill>
                  <a:srgbClr val="4A4A4A"/>
                </a:solidFill>
                <a:effectLst/>
                <a:latin typeface="Open Sans" panose="020B0606030504020204" pitchFamily="34" charset="0"/>
              </a:rPr>
              <a:t>Decision trees work very effectively with the training data that was used to build them, but they’re not flexible when it comes to classifying the new sample. Which means that the accuracy during testing phase is very low.</a:t>
            </a:r>
          </a:p>
          <a:p>
            <a:pPr algn="just">
              <a:buFont typeface="Arial" panose="020B0604020202020204" pitchFamily="34" charset="0"/>
              <a:buChar char="•"/>
            </a:pPr>
            <a:r>
              <a:rPr lang="en-US" b="0" i="0" dirty="0">
                <a:solidFill>
                  <a:srgbClr val="4A4A4A"/>
                </a:solidFill>
                <a:effectLst/>
                <a:latin typeface="Open Sans" panose="020B0606030504020204" pitchFamily="34" charset="0"/>
              </a:rPr>
              <a:t>This happens due to a process called Over-fitting.</a:t>
            </a:r>
          </a:p>
          <a:p>
            <a:endParaRPr lang="en-IN" dirty="0"/>
          </a:p>
        </p:txBody>
      </p:sp>
    </p:spTree>
    <p:extLst>
      <p:ext uri="{BB962C8B-B14F-4D97-AF65-F5344CB8AC3E}">
        <p14:creationId xmlns:p14="http://schemas.microsoft.com/office/powerpoint/2010/main" val="2723639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BC58F-07BA-43D8-AE57-38FF03B605E5}"/>
              </a:ext>
            </a:extLst>
          </p:cNvPr>
          <p:cNvSpPr>
            <a:spLocks noGrp="1"/>
          </p:cNvSpPr>
          <p:nvPr>
            <p:ph type="title"/>
          </p:nvPr>
        </p:nvSpPr>
        <p:spPr/>
        <p:txBody>
          <a:bodyPr/>
          <a:lstStyle/>
          <a:p>
            <a:r>
              <a:rPr lang="en-IN" b="1" i="0" dirty="0">
                <a:solidFill>
                  <a:srgbClr val="4A4A4A"/>
                </a:solidFill>
                <a:effectLst/>
                <a:latin typeface="Open Sans" panose="020B0606030504020204" pitchFamily="34" charset="0"/>
              </a:rPr>
              <a:t>Random Forest</a:t>
            </a:r>
            <a:endParaRPr lang="en-IN" dirty="0"/>
          </a:p>
        </p:txBody>
      </p:sp>
      <p:sp>
        <p:nvSpPr>
          <p:cNvPr id="3" name="Content Placeholder 2">
            <a:extLst>
              <a:ext uri="{FF2B5EF4-FFF2-40B4-BE49-F238E27FC236}">
                <a16:creationId xmlns:a16="http://schemas.microsoft.com/office/drawing/2014/main" id="{E10D4DB9-33C4-4370-A78F-A1129949BDD4}"/>
              </a:ext>
            </a:extLst>
          </p:cNvPr>
          <p:cNvSpPr>
            <a:spLocks noGrp="1"/>
          </p:cNvSpPr>
          <p:nvPr>
            <p:ph idx="1"/>
          </p:nvPr>
        </p:nvSpPr>
        <p:spPr/>
        <p:txBody>
          <a:bodyPr/>
          <a:lstStyle/>
          <a:p>
            <a:pPr marL="0" indent="0" algn="just">
              <a:buNone/>
            </a:pPr>
            <a:r>
              <a:rPr lang="en-US" b="1" i="0" dirty="0">
                <a:solidFill>
                  <a:srgbClr val="4A4A4A"/>
                </a:solidFill>
                <a:effectLst/>
                <a:latin typeface="Open Sans" panose="020B0606030504020204" pitchFamily="34" charset="0"/>
              </a:rPr>
              <a:t>Creating A Random Forest</a:t>
            </a:r>
            <a:endParaRPr lang="en-US" b="0" i="0" dirty="0">
              <a:solidFill>
                <a:srgbClr val="4A4A4A"/>
              </a:solidFill>
              <a:effectLst/>
              <a:latin typeface="Open Sans" panose="020B0606030504020204" pitchFamily="34" charset="0"/>
            </a:endParaRPr>
          </a:p>
          <a:p>
            <a:pPr algn="just"/>
            <a:r>
              <a:rPr lang="en-US" b="1" i="1" dirty="0">
                <a:solidFill>
                  <a:srgbClr val="4A4A4A"/>
                </a:solidFill>
                <a:effectLst/>
                <a:latin typeface="Open Sans" panose="020B0606030504020204" pitchFamily="34" charset="0"/>
              </a:rPr>
              <a:t>Step 1: Create a Bootstrapped Data Set</a:t>
            </a:r>
            <a:endParaRPr lang="en-US" b="0" i="0" dirty="0">
              <a:solidFill>
                <a:srgbClr val="4A4A4A"/>
              </a:solidFill>
              <a:effectLst/>
              <a:latin typeface="Open Sans" panose="020B0606030504020204" pitchFamily="34" charset="0"/>
            </a:endParaRPr>
          </a:p>
          <a:p>
            <a:r>
              <a:rPr lang="en-US" b="1" i="1" dirty="0">
                <a:solidFill>
                  <a:srgbClr val="4A4A4A"/>
                </a:solidFill>
                <a:effectLst/>
                <a:latin typeface="Open Sans" panose="020B0606030504020204" pitchFamily="34" charset="0"/>
              </a:rPr>
              <a:t>Step 2: Creating Decision Trees</a:t>
            </a:r>
          </a:p>
          <a:p>
            <a:r>
              <a:rPr lang="en-US" b="1" i="1" dirty="0">
                <a:solidFill>
                  <a:srgbClr val="4A4A4A"/>
                </a:solidFill>
                <a:effectLst/>
                <a:latin typeface="Open Sans" panose="020B0606030504020204" pitchFamily="34" charset="0"/>
              </a:rPr>
              <a:t>Step 3: Go back to Step 1 and Repeat</a:t>
            </a:r>
            <a:endParaRPr lang="en-US" b="1" i="1" dirty="0">
              <a:solidFill>
                <a:srgbClr val="4A4A4A"/>
              </a:solidFill>
              <a:latin typeface="Open Sans" panose="020B0606030504020204" pitchFamily="34" charset="0"/>
            </a:endParaRPr>
          </a:p>
          <a:p>
            <a:r>
              <a:rPr lang="en-US" b="1" i="1" dirty="0">
                <a:solidFill>
                  <a:srgbClr val="4A4A4A"/>
                </a:solidFill>
                <a:effectLst/>
                <a:latin typeface="Open Sans" panose="020B0606030504020204" pitchFamily="34" charset="0"/>
              </a:rPr>
              <a:t>Step 4: Predicting the outcome of a new data point</a:t>
            </a:r>
          </a:p>
          <a:p>
            <a:r>
              <a:rPr lang="en-US" b="1" i="1" dirty="0">
                <a:solidFill>
                  <a:srgbClr val="4A4A4A"/>
                </a:solidFill>
                <a:effectLst/>
                <a:latin typeface="Open Sans" panose="020B0606030504020204" pitchFamily="34" charset="0"/>
              </a:rPr>
              <a:t>Step 5: Evaluate the Model</a:t>
            </a:r>
            <a:endParaRPr lang="en-IN" dirty="0"/>
          </a:p>
        </p:txBody>
      </p:sp>
    </p:spTree>
    <p:extLst>
      <p:ext uri="{BB962C8B-B14F-4D97-AF65-F5344CB8AC3E}">
        <p14:creationId xmlns:p14="http://schemas.microsoft.com/office/powerpoint/2010/main" val="716157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84BA6-10BB-40DD-BCF7-93343FA19DD5}"/>
              </a:ext>
            </a:extLst>
          </p:cNvPr>
          <p:cNvSpPr>
            <a:spLocks noGrp="1"/>
          </p:cNvSpPr>
          <p:nvPr>
            <p:ph type="title"/>
          </p:nvPr>
        </p:nvSpPr>
        <p:spPr/>
        <p:txBody>
          <a:bodyPr/>
          <a:lstStyle/>
          <a:p>
            <a:r>
              <a:rPr lang="en-IN" b="1" i="0" dirty="0">
                <a:solidFill>
                  <a:srgbClr val="4A4A4A"/>
                </a:solidFill>
                <a:effectLst/>
                <a:latin typeface="Open Sans" panose="020B0606030504020204" pitchFamily="34" charset="0"/>
              </a:rPr>
              <a:t>Random Forest</a:t>
            </a:r>
            <a:endParaRPr lang="en-IN" dirty="0"/>
          </a:p>
        </p:txBody>
      </p:sp>
      <p:sp>
        <p:nvSpPr>
          <p:cNvPr id="3" name="Content Placeholder 2">
            <a:extLst>
              <a:ext uri="{FF2B5EF4-FFF2-40B4-BE49-F238E27FC236}">
                <a16:creationId xmlns:a16="http://schemas.microsoft.com/office/drawing/2014/main" id="{5DB944A9-B270-4BDB-88F0-6183F319B3A3}"/>
              </a:ext>
            </a:extLst>
          </p:cNvPr>
          <p:cNvSpPr>
            <a:spLocks noGrp="1"/>
          </p:cNvSpPr>
          <p:nvPr>
            <p:ph idx="1"/>
          </p:nvPr>
        </p:nvSpPr>
        <p:spPr/>
        <p:txBody>
          <a:bodyPr/>
          <a:lstStyle/>
          <a:p>
            <a:pPr algn="just"/>
            <a:r>
              <a:rPr lang="en-US" b="1" i="1" dirty="0">
                <a:solidFill>
                  <a:srgbClr val="4A4A4A"/>
                </a:solidFill>
                <a:effectLst/>
                <a:latin typeface="Open Sans" panose="020B0606030504020204" pitchFamily="34" charset="0"/>
              </a:rPr>
              <a:t>Step 1: Create a Bootstrapped Data Set</a:t>
            </a:r>
            <a:endParaRPr lang="en-US" b="0" i="0" dirty="0">
              <a:solidFill>
                <a:srgbClr val="4A4A4A"/>
              </a:solidFill>
              <a:effectLst/>
              <a:latin typeface="Open Sans" panose="020B0606030504020204" pitchFamily="34" charset="0"/>
            </a:endParaRPr>
          </a:p>
          <a:p>
            <a:pPr algn="just"/>
            <a:r>
              <a:rPr lang="en-US" b="0" i="0" dirty="0">
                <a:solidFill>
                  <a:srgbClr val="4A4A4A"/>
                </a:solidFill>
                <a:effectLst/>
                <a:latin typeface="Open Sans" panose="020B0606030504020204" pitchFamily="34" charset="0"/>
              </a:rPr>
              <a:t>Bootstrapping is an estimation method used to make predictions on a data set by re-sampling it. </a:t>
            </a:r>
          </a:p>
          <a:p>
            <a:pPr algn="just"/>
            <a:r>
              <a:rPr lang="en-US" b="0" i="0" dirty="0">
                <a:solidFill>
                  <a:schemeClr val="accent1">
                    <a:lumMod val="75000"/>
                  </a:schemeClr>
                </a:solidFill>
                <a:effectLst/>
                <a:latin typeface="Open Sans" panose="020B0606030504020204" pitchFamily="34" charset="0"/>
              </a:rPr>
              <a:t>To create a bootstrapped data set, we must randomly select samples from the original data set.</a:t>
            </a:r>
          </a:p>
          <a:p>
            <a:endParaRPr lang="en-IN" dirty="0"/>
          </a:p>
        </p:txBody>
      </p:sp>
    </p:spTree>
    <p:extLst>
      <p:ext uri="{BB962C8B-B14F-4D97-AF65-F5344CB8AC3E}">
        <p14:creationId xmlns:p14="http://schemas.microsoft.com/office/powerpoint/2010/main" val="3458895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6AAC1-4B49-4CA7-9644-40AD158E1A69}"/>
              </a:ext>
            </a:extLst>
          </p:cNvPr>
          <p:cNvSpPr>
            <a:spLocks noGrp="1"/>
          </p:cNvSpPr>
          <p:nvPr>
            <p:ph type="title"/>
          </p:nvPr>
        </p:nvSpPr>
        <p:spPr/>
        <p:txBody>
          <a:bodyPr/>
          <a:lstStyle/>
          <a:p>
            <a:r>
              <a:rPr lang="en-IN" b="1" i="0" dirty="0">
                <a:solidFill>
                  <a:srgbClr val="4A4A4A"/>
                </a:solidFill>
                <a:effectLst/>
                <a:latin typeface="Open Sans" panose="020B0606030504020204" pitchFamily="34" charset="0"/>
              </a:rPr>
              <a:t>Random Forest</a:t>
            </a:r>
            <a:endParaRPr lang="en-IN" dirty="0"/>
          </a:p>
        </p:txBody>
      </p:sp>
      <p:sp>
        <p:nvSpPr>
          <p:cNvPr id="3" name="Content Placeholder 2">
            <a:extLst>
              <a:ext uri="{FF2B5EF4-FFF2-40B4-BE49-F238E27FC236}">
                <a16:creationId xmlns:a16="http://schemas.microsoft.com/office/drawing/2014/main" id="{C4F56CF2-2B2F-420C-90E7-7E7A97410414}"/>
              </a:ext>
            </a:extLst>
          </p:cNvPr>
          <p:cNvSpPr>
            <a:spLocks noGrp="1"/>
          </p:cNvSpPr>
          <p:nvPr>
            <p:ph idx="1"/>
          </p:nvPr>
        </p:nvSpPr>
        <p:spPr/>
        <p:txBody>
          <a:bodyPr/>
          <a:lstStyle/>
          <a:p>
            <a:r>
              <a:rPr lang="en-US" b="1" i="1">
                <a:solidFill>
                  <a:srgbClr val="4A4A4A"/>
                </a:solidFill>
                <a:effectLst/>
                <a:latin typeface="Open Sans" panose="020B0606030504020204" pitchFamily="34" charset="0"/>
              </a:rPr>
              <a:t>Step 2: Creating Decision Trees</a:t>
            </a:r>
          </a:p>
          <a:p>
            <a:endParaRPr lang="en-US" b="0" i="0">
              <a:solidFill>
                <a:srgbClr val="4A4A4A"/>
              </a:solidFill>
              <a:effectLst/>
              <a:latin typeface="Open Sans" panose="020B0606030504020204" pitchFamily="34" charset="0"/>
            </a:endParaRPr>
          </a:p>
          <a:p>
            <a:r>
              <a:rPr lang="en-US" b="0" i="0" dirty="0">
                <a:solidFill>
                  <a:srgbClr val="4A4A4A"/>
                </a:solidFill>
                <a:effectLst/>
                <a:latin typeface="Open Sans" panose="020B0606030504020204" pitchFamily="34" charset="0"/>
              </a:rPr>
              <a:t>Our next task is to build a Decision Tree by using the bootstrapped data set created in the previous step.</a:t>
            </a:r>
          </a:p>
          <a:p>
            <a:endParaRPr lang="en-US" dirty="0">
              <a:solidFill>
                <a:srgbClr val="4A4A4A"/>
              </a:solidFill>
              <a:latin typeface="Open Sans" panose="020B0606030504020204" pitchFamily="34" charset="0"/>
            </a:endParaRPr>
          </a:p>
          <a:p>
            <a:r>
              <a:rPr lang="en-US" dirty="0">
                <a:solidFill>
                  <a:srgbClr val="4A4A4A"/>
                </a:solidFill>
                <a:latin typeface="Open Sans" panose="020B0606030504020204" pitchFamily="34" charset="0"/>
              </a:rPr>
              <a:t>Few variables will be considered and start of implementation with root node</a:t>
            </a:r>
            <a:endParaRPr lang="en-IN" dirty="0"/>
          </a:p>
        </p:txBody>
      </p:sp>
    </p:spTree>
    <p:extLst>
      <p:ext uri="{BB962C8B-B14F-4D97-AF65-F5344CB8AC3E}">
        <p14:creationId xmlns:p14="http://schemas.microsoft.com/office/powerpoint/2010/main" val="3082339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D949A-EE46-4E1A-84C2-0C861EDC8696}"/>
              </a:ext>
            </a:extLst>
          </p:cNvPr>
          <p:cNvSpPr>
            <a:spLocks noGrp="1"/>
          </p:cNvSpPr>
          <p:nvPr>
            <p:ph type="title"/>
          </p:nvPr>
        </p:nvSpPr>
        <p:spPr/>
        <p:txBody>
          <a:bodyPr/>
          <a:lstStyle/>
          <a:p>
            <a:r>
              <a:rPr lang="en-US" dirty="0"/>
              <a:t>Gini Coefficient </a:t>
            </a:r>
            <a:endParaRPr lang="en-IN" dirty="0"/>
          </a:p>
        </p:txBody>
      </p:sp>
      <p:sp>
        <p:nvSpPr>
          <p:cNvPr id="3" name="Content Placeholder 2">
            <a:extLst>
              <a:ext uri="{FF2B5EF4-FFF2-40B4-BE49-F238E27FC236}">
                <a16:creationId xmlns:a16="http://schemas.microsoft.com/office/drawing/2014/main" id="{222237B0-6BCE-46E3-811C-DB5F7E5CE77C}"/>
              </a:ext>
            </a:extLst>
          </p:cNvPr>
          <p:cNvSpPr>
            <a:spLocks noGrp="1"/>
          </p:cNvSpPr>
          <p:nvPr>
            <p:ph idx="1"/>
          </p:nvPr>
        </p:nvSpPr>
        <p:spPr/>
        <p:txBody>
          <a:bodyPr/>
          <a:lstStyle/>
          <a:p>
            <a:r>
              <a:rPr lang="en-US" b="0" i="1" dirty="0">
                <a:solidFill>
                  <a:srgbClr val="212121"/>
                </a:solidFill>
                <a:effectLst/>
                <a:latin typeface="-apple-system"/>
              </a:rPr>
              <a:t>Gini Coefficient is also known as the Gini index is the statistical measure which is used in order to measure the distribution</a:t>
            </a:r>
            <a:endParaRPr lang="en-IN" dirty="0"/>
          </a:p>
        </p:txBody>
      </p:sp>
    </p:spTree>
    <p:extLst>
      <p:ext uri="{BB962C8B-B14F-4D97-AF65-F5344CB8AC3E}">
        <p14:creationId xmlns:p14="http://schemas.microsoft.com/office/powerpoint/2010/main" val="3062625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E75D8-A649-46E9-ACDB-C3402BB342D1}"/>
              </a:ext>
            </a:extLst>
          </p:cNvPr>
          <p:cNvSpPr>
            <a:spLocks noGrp="1"/>
          </p:cNvSpPr>
          <p:nvPr>
            <p:ph type="title"/>
          </p:nvPr>
        </p:nvSpPr>
        <p:spPr/>
        <p:txBody>
          <a:bodyPr/>
          <a:lstStyle/>
          <a:p>
            <a:r>
              <a:rPr lang="en-IN" dirty="0"/>
              <a:t>Gini Coefficient </a:t>
            </a:r>
          </a:p>
        </p:txBody>
      </p:sp>
      <p:sp>
        <p:nvSpPr>
          <p:cNvPr id="3" name="Content Placeholder 2">
            <a:extLst>
              <a:ext uri="{FF2B5EF4-FFF2-40B4-BE49-F238E27FC236}">
                <a16:creationId xmlns:a16="http://schemas.microsoft.com/office/drawing/2014/main" id="{5CECAC22-8652-4840-861C-AA79D9E0FCCF}"/>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8724EE30-B7BF-4B98-B426-03B1BECCD0B8}"/>
              </a:ext>
            </a:extLst>
          </p:cNvPr>
          <p:cNvPicPr>
            <a:picLocks noChangeAspect="1"/>
          </p:cNvPicPr>
          <p:nvPr/>
        </p:nvPicPr>
        <p:blipFill>
          <a:blip r:embed="rId2"/>
          <a:stretch>
            <a:fillRect/>
          </a:stretch>
        </p:blipFill>
        <p:spPr>
          <a:xfrm>
            <a:off x="3792249" y="1535266"/>
            <a:ext cx="7742591" cy="3787468"/>
          </a:xfrm>
          <a:prstGeom prst="rect">
            <a:avLst/>
          </a:prstGeom>
        </p:spPr>
      </p:pic>
    </p:spTree>
    <p:extLst>
      <p:ext uri="{BB962C8B-B14F-4D97-AF65-F5344CB8AC3E}">
        <p14:creationId xmlns:p14="http://schemas.microsoft.com/office/powerpoint/2010/main" val="2092359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8E09A-4235-4219-BE77-465ADE5AD8A6}"/>
              </a:ext>
            </a:extLst>
          </p:cNvPr>
          <p:cNvSpPr>
            <a:spLocks noGrp="1"/>
          </p:cNvSpPr>
          <p:nvPr>
            <p:ph type="title"/>
          </p:nvPr>
        </p:nvSpPr>
        <p:spPr/>
        <p:txBody>
          <a:bodyPr/>
          <a:lstStyle/>
          <a:p>
            <a:r>
              <a:rPr lang="en-US" dirty="0"/>
              <a:t>Gini Coefficient</a:t>
            </a:r>
            <a:endParaRPr lang="en-IN" dirty="0"/>
          </a:p>
        </p:txBody>
      </p:sp>
      <p:sp>
        <p:nvSpPr>
          <p:cNvPr id="3" name="Content Placeholder 2">
            <a:extLst>
              <a:ext uri="{FF2B5EF4-FFF2-40B4-BE49-F238E27FC236}">
                <a16:creationId xmlns:a16="http://schemas.microsoft.com/office/drawing/2014/main" id="{CE54E796-5A17-4D5B-83F8-DA5EBF11F12E}"/>
              </a:ext>
            </a:extLst>
          </p:cNvPr>
          <p:cNvSpPr>
            <a:spLocks noGrp="1"/>
          </p:cNvSpPr>
          <p:nvPr>
            <p:ph idx="1"/>
          </p:nvPr>
        </p:nvSpPr>
        <p:spPr/>
        <p:txBody>
          <a:bodyPr/>
          <a:lstStyle/>
          <a:p>
            <a:endParaRPr lang="en-US" b="1" i="0" dirty="0">
              <a:solidFill>
                <a:srgbClr val="212121"/>
              </a:solidFill>
              <a:effectLst/>
              <a:latin typeface="-apple-system"/>
            </a:endParaRPr>
          </a:p>
          <a:p>
            <a:endParaRPr lang="en-US" b="1" dirty="0">
              <a:solidFill>
                <a:srgbClr val="212121"/>
              </a:solidFill>
              <a:latin typeface="-apple-system"/>
            </a:endParaRPr>
          </a:p>
          <a:p>
            <a:endParaRPr lang="en-US" b="1" i="0" dirty="0">
              <a:solidFill>
                <a:srgbClr val="212121"/>
              </a:solidFill>
              <a:effectLst/>
              <a:latin typeface="-apple-system"/>
            </a:endParaRPr>
          </a:p>
          <a:p>
            <a:endParaRPr lang="en-US" b="1" dirty="0">
              <a:solidFill>
                <a:srgbClr val="212121"/>
              </a:solidFill>
              <a:latin typeface="-apple-system"/>
            </a:endParaRPr>
          </a:p>
          <a:p>
            <a:endParaRPr lang="en-US" b="1" i="0" dirty="0">
              <a:solidFill>
                <a:srgbClr val="212121"/>
              </a:solidFill>
              <a:effectLst/>
              <a:latin typeface="-apple-system"/>
            </a:endParaRPr>
          </a:p>
          <a:p>
            <a:r>
              <a:rPr lang="en-US" b="1" i="0" dirty="0">
                <a:solidFill>
                  <a:srgbClr val="212121"/>
                </a:solidFill>
                <a:effectLst/>
                <a:latin typeface="-apple-system"/>
              </a:rPr>
              <a:t>Fill ‘% of Population that is richer’ column by adding all terms in ‘Fraction of Population’ below that row.</a:t>
            </a:r>
          </a:p>
          <a:p>
            <a:br>
              <a:rPr lang="en-US" dirty="0"/>
            </a:br>
            <a:r>
              <a:rPr lang="en-US" b="1" i="0" dirty="0">
                <a:solidFill>
                  <a:srgbClr val="212121"/>
                </a:solidFill>
                <a:effectLst/>
                <a:latin typeface="-apple-system"/>
              </a:rPr>
              <a:t>Calculate the Score for each of the rows. The formula for Score is:</a:t>
            </a:r>
            <a:br>
              <a:rPr lang="en-US" b="0" i="0" dirty="0">
                <a:solidFill>
                  <a:srgbClr val="212121"/>
                </a:solidFill>
                <a:effectLst/>
                <a:latin typeface="-apple-system"/>
              </a:rPr>
            </a:br>
            <a:r>
              <a:rPr lang="en-US" b="1" i="0" dirty="0">
                <a:solidFill>
                  <a:srgbClr val="212121"/>
                </a:solidFill>
                <a:effectLst/>
                <a:latin typeface="-apple-system"/>
              </a:rPr>
              <a:t>Score = Fraction of Income * (Fraction of Population + 2 * % of Population that is richer).</a:t>
            </a:r>
            <a:endParaRPr lang="en-US" b="0" i="0" dirty="0">
              <a:solidFill>
                <a:srgbClr val="212121"/>
              </a:solidFill>
              <a:effectLst/>
              <a:latin typeface="-apple-system"/>
            </a:endParaRPr>
          </a:p>
          <a:p>
            <a:endParaRPr lang="en-IN" dirty="0"/>
          </a:p>
        </p:txBody>
      </p:sp>
      <p:sp>
        <p:nvSpPr>
          <p:cNvPr id="9" name="Rectangle 1">
            <a:extLst>
              <a:ext uri="{FF2B5EF4-FFF2-40B4-BE49-F238E27FC236}">
                <a16:creationId xmlns:a16="http://schemas.microsoft.com/office/drawing/2014/main" id="{0FD57A3A-EC06-482F-A915-AA072D4B3EC5}"/>
              </a:ext>
            </a:extLst>
          </p:cNvPr>
          <p:cNvSpPr>
            <a:spLocks noChangeArrowheads="1"/>
          </p:cNvSpPr>
          <p:nvPr/>
        </p:nvSpPr>
        <p:spPr bwMode="auto">
          <a:xfrm>
            <a:off x="4058816" y="1556113"/>
            <a:ext cx="630287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12121"/>
                </a:solidFill>
                <a:effectLst/>
                <a:latin typeface="-apple-system"/>
              </a:rPr>
              <a:t>Organize the data into a table with the category head mentioned below.</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solidFill>
                  <a:srgbClr val="212121"/>
                </a:solidFill>
                <a:effectLst/>
                <a:latin typeface="-apple-system"/>
              </a:rPr>
            </a:br>
            <a:r>
              <a:rPr kumimoji="0" lang="en-US" altLang="en-US" sz="1600" b="0" i="0" u="none" strike="noStrike" cap="none" normalizeH="0" baseline="0" dirty="0">
                <a:ln>
                  <a:noFill/>
                </a:ln>
                <a:solidFill>
                  <a:srgbClr val="212121"/>
                </a:solidFill>
                <a:effectLst/>
                <a:latin typeface="-apple-system"/>
              </a:rPr>
              <a:t>                                                   </a:t>
            </a:r>
            <a:br>
              <a:rPr kumimoji="0" lang="en-US" altLang="en-US" sz="1600" b="0" i="0" u="none" strike="noStrike" cap="none" normalizeH="0" baseline="0" dirty="0">
                <a:ln>
                  <a:noFill/>
                </a:ln>
                <a:solidFill>
                  <a:srgbClr val="212121"/>
                </a:solidFill>
                <a:effectLst/>
                <a:latin typeface="-apple-system"/>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10" name="Picture 2" descr="Gini Coefficient Example 1">
            <a:extLst>
              <a:ext uri="{FF2B5EF4-FFF2-40B4-BE49-F238E27FC236}">
                <a16:creationId xmlns:a16="http://schemas.microsoft.com/office/drawing/2014/main" id="{2F17EDB6-78FF-4F35-A1F4-20B3D1216F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4541" y="2129256"/>
            <a:ext cx="5553075" cy="63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53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D9B84-8D64-48C7-BFED-953A55BEFA4D}"/>
              </a:ext>
            </a:extLst>
          </p:cNvPr>
          <p:cNvSpPr>
            <a:spLocks noGrp="1"/>
          </p:cNvSpPr>
          <p:nvPr>
            <p:ph type="title"/>
          </p:nvPr>
        </p:nvSpPr>
        <p:spPr/>
        <p:txBody>
          <a:bodyPr/>
          <a:lstStyle/>
          <a:p>
            <a:r>
              <a:rPr lang="en-US" dirty="0"/>
              <a:t>Gini Coefficient</a:t>
            </a:r>
            <a:endParaRPr lang="en-IN" dirty="0"/>
          </a:p>
        </p:txBody>
      </p:sp>
      <p:sp>
        <p:nvSpPr>
          <p:cNvPr id="3" name="Content Placeholder 2">
            <a:extLst>
              <a:ext uri="{FF2B5EF4-FFF2-40B4-BE49-F238E27FC236}">
                <a16:creationId xmlns:a16="http://schemas.microsoft.com/office/drawing/2014/main" id="{F6825362-ED6E-4085-B3F7-61D41FEDFB33}"/>
              </a:ext>
            </a:extLst>
          </p:cNvPr>
          <p:cNvSpPr>
            <a:spLocks noGrp="1"/>
          </p:cNvSpPr>
          <p:nvPr>
            <p:ph idx="1"/>
          </p:nvPr>
        </p:nvSpPr>
        <p:spPr/>
        <p:txBody>
          <a:bodyPr/>
          <a:lstStyle/>
          <a:p>
            <a:pPr marL="0" indent="0" algn="l">
              <a:buNone/>
            </a:pPr>
            <a:r>
              <a:rPr lang="en-US" b="1" i="0" dirty="0">
                <a:solidFill>
                  <a:srgbClr val="212121"/>
                </a:solidFill>
                <a:effectLst/>
                <a:latin typeface="-apple-system"/>
              </a:rPr>
              <a:t>Next, add all the terms in the ‘Score’ column. Let us call it ‘Sum.’</a:t>
            </a:r>
            <a:endParaRPr lang="en-US" b="0" i="0" dirty="0">
              <a:solidFill>
                <a:srgbClr val="212121"/>
              </a:solidFill>
              <a:effectLst/>
              <a:latin typeface="-apple-system"/>
            </a:endParaRPr>
          </a:p>
          <a:p>
            <a:pPr marL="0" indent="0" algn="l">
              <a:buNone/>
            </a:pPr>
            <a:r>
              <a:rPr lang="en-US" b="1" i="0" dirty="0">
                <a:solidFill>
                  <a:srgbClr val="212121"/>
                </a:solidFill>
                <a:effectLst/>
                <a:latin typeface="-apple-system"/>
              </a:rPr>
              <a:t>Calculate the Gini coefficient using the formula: = 1 – Sum</a:t>
            </a:r>
            <a:endParaRPr lang="en-US" b="0" i="0" dirty="0">
              <a:solidFill>
                <a:srgbClr val="212121"/>
              </a:solidFill>
              <a:effectLst/>
              <a:latin typeface="-apple-system"/>
            </a:endParaRPr>
          </a:p>
          <a:p>
            <a:endParaRPr lang="en-IN" dirty="0"/>
          </a:p>
        </p:txBody>
      </p:sp>
    </p:spTree>
    <p:extLst>
      <p:ext uri="{BB962C8B-B14F-4D97-AF65-F5344CB8AC3E}">
        <p14:creationId xmlns:p14="http://schemas.microsoft.com/office/powerpoint/2010/main" val="202521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DC4A9-4CA8-4B8D-8302-D7F32CCE0CE1}"/>
              </a:ext>
            </a:extLst>
          </p:cNvPr>
          <p:cNvSpPr>
            <a:spLocks noGrp="1"/>
          </p:cNvSpPr>
          <p:nvPr>
            <p:ph type="title"/>
          </p:nvPr>
        </p:nvSpPr>
        <p:spPr/>
        <p:txBody>
          <a:bodyPr/>
          <a:lstStyle/>
          <a:p>
            <a:r>
              <a:rPr lang="en-US" dirty="0"/>
              <a:t>Decision Tree</a:t>
            </a:r>
            <a:endParaRPr lang="en-IN" dirty="0"/>
          </a:p>
        </p:txBody>
      </p:sp>
      <p:sp>
        <p:nvSpPr>
          <p:cNvPr id="3" name="Content Placeholder 2">
            <a:extLst>
              <a:ext uri="{FF2B5EF4-FFF2-40B4-BE49-F238E27FC236}">
                <a16:creationId xmlns:a16="http://schemas.microsoft.com/office/drawing/2014/main" id="{4B36CD32-DF9B-4DF3-9AE5-DF2FFD37A1E3}"/>
              </a:ext>
            </a:extLst>
          </p:cNvPr>
          <p:cNvSpPr>
            <a:spLocks noGrp="1"/>
          </p:cNvSpPr>
          <p:nvPr>
            <p:ph idx="1"/>
          </p:nvPr>
        </p:nvSpPr>
        <p:spPr/>
        <p:txBody>
          <a:bodyPr/>
          <a:lstStyle/>
          <a:p>
            <a:pPr algn="l">
              <a:buFont typeface="+mj-lt"/>
              <a:buAutoNum type="arabicPeriod"/>
            </a:pPr>
            <a:r>
              <a:rPr lang="en-US" b="0" i="0" dirty="0">
                <a:solidFill>
                  <a:srgbClr val="4A4A4A"/>
                </a:solidFill>
                <a:effectLst/>
                <a:latin typeface="Open Sans" panose="020B0606030504020204" pitchFamily="34" charset="0"/>
              </a:rPr>
              <a:t>It is considered to be the most understandable Machine Learning algorithm and it can be easily interpreted.</a:t>
            </a:r>
          </a:p>
          <a:p>
            <a:pPr algn="l">
              <a:buFont typeface="+mj-lt"/>
              <a:buAutoNum type="arabicPeriod"/>
            </a:pPr>
            <a:r>
              <a:rPr lang="en-US" b="0" i="0" dirty="0">
                <a:solidFill>
                  <a:schemeClr val="accent1">
                    <a:lumMod val="75000"/>
                  </a:schemeClr>
                </a:solidFill>
                <a:effectLst/>
                <a:latin typeface="Open Sans" panose="020B0606030504020204" pitchFamily="34" charset="0"/>
              </a:rPr>
              <a:t>It can be used for classification and regression problems.</a:t>
            </a:r>
          </a:p>
          <a:p>
            <a:pPr algn="l">
              <a:buFont typeface="+mj-lt"/>
              <a:buAutoNum type="arabicPeriod"/>
            </a:pPr>
            <a:r>
              <a:rPr lang="en-US" b="0" i="0" dirty="0">
                <a:solidFill>
                  <a:srgbClr val="4A4A4A"/>
                </a:solidFill>
                <a:effectLst/>
                <a:latin typeface="Open Sans" panose="020B0606030504020204" pitchFamily="34" charset="0"/>
              </a:rPr>
              <a:t>Unlike most Machine Learning algorithms, it works effectively with non-linear data.</a:t>
            </a:r>
          </a:p>
          <a:p>
            <a:pPr algn="l">
              <a:buFont typeface="+mj-lt"/>
              <a:buAutoNum type="arabicPeriod"/>
            </a:pPr>
            <a:r>
              <a:rPr lang="en-US" b="0" i="0" dirty="0">
                <a:solidFill>
                  <a:schemeClr val="accent1">
                    <a:lumMod val="75000"/>
                  </a:schemeClr>
                </a:solidFill>
                <a:effectLst/>
                <a:latin typeface="Open Sans" panose="020B0606030504020204" pitchFamily="34" charset="0"/>
              </a:rPr>
              <a:t>Constructing a Decision Tree is a very quick process since it uses only one feature per node to split the data.</a:t>
            </a:r>
          </a:p>
          <a:p>
            <a:endParaRPr lang="en-IN" dirty="0"/>
          </a:p>
          <a:p>
            <a:r>
              <a:rPr lang="en-IN" dirty="0"/>
              <a:t>SVM- Linear, Non-linear </a:t>
            </a:r>
          </a:p>
        </p:txBody>
      </p:sp>
    </p:spTree>
    <p:extLst>
      <p:ext uri="{BB962C8B-B14F-4D97-AF65-F5344CB8AC3E}">
        <p14:creationId xmlns:p14="http://schemas.microsoft.com/office/powerpoint/2010/main" val="2969493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A1207-260B-4B2C-AC6F-14D9E2B4A3E6}"/>
              </a:ext>
            </a:extLst>
          </p:cNvPr>
          <p:cNvSpPr>
            <a:spLocks noGrp="1"/>
          </p:cNvSpPr>
          <p:nvPr>
            <p:ph type="title"/>
          </p:nvPr>
        </p:nvSpPr>
        <p:spPr/>
        <p:txBody>
          <a:bodyPr/>
          <a:lstStyle/>
          <a:p>
            <a:r>
              <a:rPr lang="en-US" dirty="0"/>
              <a:t>Decision Tree</a:t>
            </a:r>
            <a:endParaRPr lang="en-IN" dirty="0"/>
          </a:p>
        </p:txBody>
      </p:sp>
      <p:sp>
        <p:nvSpPr>
          <p:cNvPr id="3" name="Content Placeholder 2">
            <a:extLst>
              <a:ext uri="{FF2B5EF4-FFF2-40B4-BE49-F238E27FC236}">
                <a16:creationId xmlns:a16="http://schemas.microsoft.com/office/drawing/2014/main" id="{C655404D-7C42-492D-A900-B5D756ACA75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C365953-EC92-4724-9FA4-5BB8CC429C43}"/>
              </a:ext>
            </a:extLst>
          </p:cNvPr>
          <p:cNvPicPr>
            <a:picLocks noChangeAspect="1"/>
          </p:cNvPicPr>
          <p:nvPr/>
        </p:nvPicPr>
        <p:blipFill>
          <a:blip r:embed="rId2"/>
          <a:stretch>
            <a:fillRect/>
          </a:stretch>
        </p:blipFill>
        <p:spPr>
          <a:xfrm>
            <a:off x="3869268" y="864108"/>
            <a:ext cx="7148179" cy="4092295"/>
          </a:xfrm>
          <a:prstGeom prst="rect">
            <a:avLst/>
          </a:prstGeom>
        </p:spPr>
      </p:pic>
      <p:sp>
        <p:nvSpPr>
          <p:cNvPr id="6" name="Rectangle 5">
            <a:extLst>
              <a:ext uri="{FF2B5EF4-FFF2-40B4-BE49-F238E27FC236}">
                <a16:creationId xmlns:a16="http://schemas.microsoft.com/office/drawing/2014/main" id="{16E4662B-E047-464A-8EAA-9C5487A75FB3}"/>
              </a:ext>
            </a:extLst>
          </p:cNvPr>
          <p:cNvSpPr/>
          <p:nvPr/>
        </p:nvSpPr>
        <p:spPr>
          <a:xfrm>
            <a:off x="8070980" y="5066522"/>
            <a:ext cx="1894114" cy="9273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Have you reached to speed limit previously </a:t>
            </a:r>
          </a:p>
        </p:txBody>
      </p:sp>
      <p:grpSp>
        <p:nvGrpSpPr>
          <p:cNvPr id="18" name="Group 17">
            <a:extLst>
              <a:ext uri="{FF2B5EF4-FFF2-40B4-BE49-F238E27FC236}">
                <a16:creationId xmlns:a16="http://schemas.microsoft.com/office/drawing/2014/main" id="{32C69E2D-F407-46A3-B287-8173FF6C4E43}"/>
              </a:ext>
            </a:extLst>
          </p:cNvPr>
          <p:cNvGrpSpPr/>
          <p:nvPr/>
        </p:nvGrpSpPr>
        <p:grpSpPr>
          <a:xfrm>
            <a:off x="8995048" y="1176950"/>
            <a:ext cx="1388880" cy="742320"/>
            <a:chOff x="8995048" y="1176950"/>
            <a:chExt cx="1388880" cy="742320"/>
          </a:xfrm>
        </p:grpSpPr>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26DEDF8F-7188-4F96-AA84-7655E00CFCCA}"/>
                    </a:ext>
                  </a:extLst>
                </p14:cNvPr>
                <p14:cNvContentPartPr/>
                <p14:nvPr/>
              </p14:nvContentPartPr>
              <p14:xfrm>
                <a:off x="9059848" y="1176950"/>
                <a:ext cx="708480" cy="398160"/>
              </p14:xfrm>
            </p:contentPart>
          </mc:Choice>
          <mc:Fallback xmlns="">
            <p:pic>
              <p:nvPicPr>
                <p:cNvPr id="7" name="Ink 6">
                  <a:extLst>
                    <a:ext uri="{FF2B5EF4-FFF2-40B4-BE49-F238E27FC236}">
                      <a16:creationId xmlns:a16="http://schemas.microsoft.com/office/drawing/2014/main" id="{26DEDF8F-7188-4F96-AA84-7655E00CFCCA}"/>
                    </a:ext>
                  </a:extLst>
                </p:cNvPr>
                <p:cNvPicPr/>
                <p:nvPr/>
              </p:nvPicPr>
              <p:blipFill>
                <a:blip r:embed="rId4"/>
                <a:stretch>
                  <a:fillRect/>
                </a:stretch>
              </p:blipFill>
              <p:spPr>
                <a:xfrm>
                  <a:off x="9051208" y="1167950"/>
                  <a:ext cx="726120" cy="415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094687F1-9EB3-4370-8F98-B36D38F8F1B9}"/>
                    </a:ext>
                  </a:extLst>
                </p14:cNvPr>
                <p14:cNvContentPartPr/>
                <p14:nvPr/>
              </p14:nvContentPartPr>
              <p14:xfrm>
                <a:off x="8995048" y="1728830"/>
                <a:ext cx="161280" cy="172080"/>
              </p14:xfrm>
            </p:contentPart>
          </mc:Choice>
          <mc:Fallback xmlns="">
            <p:pic>
              <p:nvPicPr>
                <p:cNvPr id="8" name="Ink 7">
                  <a:extLst>
                    <a:ext uri="{FF2B5EF4-FFF2-40B4-BE49-F238E27FC236}">
                      <a16:creationId xmlns:a16="http://schemas.microsoft.com/office/drawing/2014/main" id="{094687F1-9EB3-4370-8F98-B36D38F8F1B9}"/>
                    </a:ext>
                  </a:extLst>
                </p:cNvPr>
                <p:cNvPicPr/>
                <p:nvPr/>
              </p:nvPicPr>
              <p:blipFill>
                <a:blip r:embed="rId6"/>
                <a:stretch>
                  <a:fillRect/>
                </a:stretch>
              </p:blipFill>
              <p:spPr>
                <a:xfrm>
                  <a:off x="8986408" y="1720190"/>
                  <a:ext cx="17892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3C290E97-2CF7-4A83-B578-5A144E8FC166}"/>
                    </a:ext>
                  </a:extLst>
                </p14:cNvPr>
                <p14:cNvContentPartPr/>
                <p14:nvPr/>
              </p14:nvContentPartPr>
              <p14:xfrm>
                <a:off x="9236248" y="1744310"/>
                <a:ext cx="59760" cy="174960"/>
              </p14:xfrm>
            </p:contentPart>
          </mc:Choice>
          <mc:Fallback xmlns="">
            <p:pic>
              <p:nvPicPr>
                <p:cNvPr id="9" name="Ink 8">
                  <a:extLst>
                    <a:ext uri="{FF2B5EF4-FFF2-40B4-BE49-F238E27FC236}">
                      <a16:creationId xmlns:a16="http://schemas.microsoft.com/office/drawing/2014/main" id="{3C290E97-2CF7-4A83-B578-5A144E8FC166}"/>
                    </a:ext>
                  </a:extLst>
                </p:cNvPr>
                <p:cNvPicPr/>
                <p:nvPr/>
              </p:nvPicPr>
              <p:blipFill>
                <a:blip r:embed="rId8"/>
                <a:stretch>
                  <a:fillRect/>
                </a:stretch>
              </p:blipFill>
              <p:spPr>
                <a:xfrm>
                  <a:off x="9227248" y="1735670"/>
                  <a:ext cx="7740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7FEFDDFC-5EBD-4DE2-A54F-3978018B5D39}"/>
                    </a:ext>
                  </a:extLst>
                </p14:cNvPr>
                <p14:cNvContentPartPr/>
                <p14:nvPr/>
              </p14:nvContentPartPr>
              <p14:xfrm>
                <a:off x="9328768" y="1679510"/>
                <a:ext cx="67320" cy="192960"/>
              </p14:xfrm>
            </p:contentPart>
          </mc:Choice>
          <mc:Fallback xmlns="">
            <p:pic>
              <p:nvPicPr>
                <p:cNvPr id="10" name="Ink 9">
                  <a:extLst>
                    <a:ext uri="{FF2B5EF4-FFF2-40B4-BE49-F238E27FC236}">
                      <a16:creationId xmlns:a16="http://schemas.microsoft.com/office/drawing/2014/main" id="{7FEFDDFC-5EBD-4DE2-A54F-3978018B5D39}"/>
                    </a:ext>
                  </a:extLst>
                </p:cNvPr>
                <p:cNvPicPr/>
                <p:nvPr/>
              </p:nvPicPr>
              <p:blipFill>
                <a:blip r:embed="rId10"/>
                <a:stretch>
                  <a:fillRect/>
                </a:stretch>
              </p:blipFill>
              <p:spPr>
                <a:xfrm>
                  <a:off x="9319768" y="1670510"/>
                  <a:ext cx="8496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8A71F9EF-8411-42DA-9BFE-FB63FB5D54CD}"/>
                    </a:ext>
                  </a:extLst>
                </p14:cNvPr>
                <p14:cNvContentPartPr/>
                <p14:nvPr/>
              </p14:nvContentPartPr>
              <p14:xfrm>
                <a:off x="9414448" y="1595270"/>
                <a:ext cx="89280" cy="284400"/>
              </p14:xfrm>
            </p:contentPart>
          </mc:Choice>
          <mc:Fallback xmlns="">
            <p:pic>
              <p:nvPicPr>
                <p:cNvPr id="12" name="Ink 11">
                  <a:extLst>
                    <a:ext uri="{FF2B5EF4-FFF2-40B4-BE49-F238E27FC236}">
                      <a16:creationId xmlns:a16="http://schemas.microsoft.com/office/drawing/2014/main" id="{8A71F9EF-8411-42DA-9BFE-FB63FB5D54CD}"/>
                    </a:ext>
                  </a:extLst>
                </p:cNvPr>
                <p:cNvPicPr/>
                <p:nvPr/>
              </p:nvPicPr>
              <p:blipFill>
                <a:blip r:embed="rId12"/>
                <a:stretch>
                  <a:fillRect/>
                </a:stretch>
              </p:blipFill>
              <p:spPr>
                <a:xfrm>
                  <a:off x="9405448" y="1586630"/>
                  <a:ext cx="106920" cy="302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FEB2037A-1D07-4BF8-AE12-6143EAA5E1B4}"/>
                    </a:ext>
                  </a:extLst>
                </p14:cNvPr>
                <p14:cNvContentPartPr/>
                <p14:nvPr/>
              </p14:nvContentPartPr>
              <p14:xfrm>
                <a:off x="9384568" y="1652510"/>
                <a:ext cx="77760" cy="83520"/>
              </p14:xfrm>
            </p:contentPart>
          </mc:Choice>
          <mc:Fallback xmlns="">
            <p:pic>
              <p:nvPicPr>
                <p:cNvPr id="13" name="Ink 12">
                  <a:extLst>
                    <a:ext uri="{FF2B5EF4-FFF2-40B4-BE49-F238E27FC236}">
                      <a16:creationId xmlns:a16="http://schemas.microsoft.com/office/drawing/2014/main" id="{FEB2037A-1D07-4BF8-AE12-6143EAA5E1B4}"/>
                    </a:ext>
                  </a:extLst>
                </p:cNvPr>
                <p:cNvPicPr/>
                <p:nvPr/>
              </p:nvPicPr>
              <p:blipFill>
                <a:blip r:embed="rId14"/>
                <a:stretch>
                  <a:fillRect/>
                </a:stretch>
              </p:blipFill>
              <p:spPr>
                <a:xfrm>
                  <a:off x="9375928" y="1643510"/>
                  <a:ext cx="9540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2F40F26-7C64-411E-8D15-BAAD54FA5843}"/>
                    </a:ext>
                  </a:extLst>
                </p14:cNvPr>
                <p14:cNvContentPartPr/>
                <p14:nvPr/>
              </p14:nvContentPartPr>
              <p14:xfrm>
                <a:off x="9712888" y="1654310"/>
                <a:ext cx="170280" cy="235800"/>
              </p14:xfrm>
            </p:contentPart>
          </mc:Choice>
          <mc:Fallback xmlns="">
            <p:pic>
              <p:nvPicPr>
                <p:cNvPr id="15" name="Ink 14">
                  <a:extLst>
                    <a:ext uri="{FF2B5EF4-FFF2-40B4-BE49-F238E27FC236}">
                      <a16:creationId xmlns:a16="http://schemas.microsoft.com/office/drawing/2014/main" id="{E2F40F26-7C64-411E-8D15-BAAD54FA5843}"/>
                    </a:ext>
                  </a:extLst>
                </p:cNvPr>
                <p:cNvPicPr/>
                <p:nvPr/>
              </p:nvPicPr>
              <p:blipFill>
                <a:blip r:embed="rId16"/>
                <a:stretch>
                  <a:fillRect/>
                </a:stretch>
              </p:blipFill>
              <p:spPr>
                <a:xfrm>
                  <a:off x="9703888" y="1645670"/>
                  <a:ext cx="18792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a:extLst>
                    <a:ext uri="{FF2B5EF4-FFF2-40B4-BE49-F238E27FC236}">
                      <a16:creationId xmlns:a16="http://schemas.microsoft.com/office/drawing/2014/main" id="{82ED6D4C-C13A-47C0-A827-43F28538CFDF}"/>
                    </a:ext>
                  </a:extLst>
                </p14:cNvPr>
                <p14:cNvContentPartPr/>
                <p14:nvPr/>
              </p14:nvContentPartPr>
              <p14:xfrm>
                <a:off x="9972448" y="1689950"/>
                <a:ext cx="67320" cy="171720"/>
              </p14:xfrm>
            </p:contentPart>
          </mc:Choice>
          <mc:Fallback xmlns="">
            <p:pic>
              <p:nvPicPr>
                <p:cNvPr id="16" name="Ink 15">
                  <a:extLst>
                    <a:ext uri="{FF2B5EF4-FFF2-40B4-BE49-F238E27FC236}">
                      <a16:creationId xmlns:a16="http://schemas.microsoft.com/office/drawing/2014/main" id="{82ED6D4C-C13A-47C0-A827-43F28538CFDF}"/>
                    </a:ext>
                  </a:extLst>
                </p:cNvPr>
                <p:cNvPicPr/>
                <p:nvPr/>
              </p:nvPicPr>
              <p:blipFill>
                <a:blip r:embed="rId18"/>
                <a:stretch>
                  <a:fillRect/>
                </a:stretch>
              </p:blipFill>
              <p:spPr>
                <a:xfrm>
                  <a:off x="9963808" y="1680950"/>
                  <a:ext cx="8496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7" name="Ink 16">
                  <a:extLst>
                    <a:ext uri="{FF2B5EF4-FFF2-40B4-BE49-F238E27FC236}">
                      <a16:creationId xmlns:a16="http://schemas.microsoft.com/office/drawing/2014/main" id="{DA597005-7476-4D2C-BD14-9BACFABE703B}"/>
                    </a:ext>
                  </a:extLst>
                </p14:cNvPr>
                <p14:cNvContentPartPr/>
                <p14:nvPr/>
              </p14:nvContentPartPr>
              <p14:xfrm>
                <a:off x="10150288" y="1393310"/>
                <a:ext cx="233640" cy="462600"/>
              </p14:xfrm>
            </p:contentPart>
          </mc:Choice>
          <mc:Fallback xmlns="">
            <p:pic>
              <p:nvPicPr>
                <p:cNvPr id="17" name="Ink 16">
                  <a:extLst>
                    <a:ext uri="{FF2B5EF4-FFF2-40B4-BE49-F238E27FC236}">
                      <a16:creationId xmlns:a16="http://schemas.microsoft.com/office/drawing/2014/main" id="{DA597005-7476-4D2C-BD14-9BACFABE703B}"/>
                    </a:ext>
                  </a:extLst>
                </p:cNvPr>
                <p:cNvPicPr/>
                <p:nvPr/>
              </p:nvPicPr>
              <p:blipFill>
                <a:blip r:embed="rId20"/>
                <a:stretch>
                  <a:fillRect/>
                </a:stretch>
              </p:blipFill>
              <p:spPr>
                <a:xfrm>
                  <a:off x="10141648" y="1384670"/>
                  <a:ext cx="251280" cy="480240"/>
                </a:xfrm>
                <a:prstGeom prst="rect">
                  <a:avLst/>
                </a:prstGeom>
              </p:spPr>
            </p:pic>
          </mc:Fallback>
        </mc:AlternateContent>
      </p:grpSp>
      <p:grpSp>
        <p:nvGrpSpPr>
          <p:cNvPr id="26" name="Group 25">
            <a:extLst>
              <a:ext uri="{FF2B5EF4-FFF2-40B4-BE49-F238E27FC236}">
                <a16:creationId xmlns:a16="http://schemas.microsoft.com/office/drawing/2014/main" id="{F1FA74D9-5098-48A9-BFBC-B330D51378EA}"/>
              </a:ext>
            </a:extLst>
          </p:cNvPr>
          <p:cNvGrpSpPr/>
          <p:nvPr/>
        </p:nvGrpSpPr>
        <p:grpSpPr>
          <a:xfrm>
            <a:off x="7882288" y="3338934"/>
            <a:ext cx="3212640" cy="3707816"/>
            <a:chOff x="7882288" y="3338934"/>
            <a:chExt cx="3212640" cy="3707816"/>
          </a:xfrm>
        </p:grpSpPr>
        <mc:AlternateContent xmlns:mc="http://schemas.openxmlformats.org/markup-compatibility/2006" xmlns:p14="http://schemas.microsoft.com/office/powerpoint/2010/main">
          <mc:Choice Requires="p14">
            <p:contentPart p14:bwMode="auto" r:id="rId21">
              <p14:nvContentPartPr>
                <p14:cNvPr id="19" name="Ink 18">
                  <a:extLst>
                    <a:ext uri="{FF2B5EF4-FFF2-40B4-BE49-F238E27FC236}">
                      <a16:creationId xmlns:a16="http://schemas.microsoft.com/office/drawing/2014/main" id="{D31DE7F2-DC8B-4B23-B674-407A7A1C7E35}"/>
                    </a:ext>
                  </a:extLst>
                </p14:cNvPr>
                <p14:cNvContentPartPr/>
                <p14:nvPr/>
              </p14:nvContentPartPr>
              <p14:xfrm>
                <a:off x="7997848" y="5999510"/>
                <a:ext cx="885240" cy="1047240"/>
              </p14:xfrm>
            </p:contentPart>
          </mc:Choice>
          <mc:Fallback xmlns="">
            <p:pic>
              <p:nvPicPr>
                <p:cNvPr id="19" name="Ink 18">
                  <a:extLst>
                    <a:ext uri="{FF2B5EF4-FFF2-40B4-BE49-F238E27FC236}">
                      <a16:creationId xmlns:a16="http://schemas.microsoft.com/office/drawing/2014/main" id="{D31DE7F2-DC8B-4B23-B674-407A7A1C7E35}"/>
                    </a:ext>
                  </a:extLst>
                </p:cNvPr>
                <p:cNvPicPr/>
                <p:nvPr/>
              </p:nvPicPr>
              <p:blipFill>
                <a:blip r:embed="rId22"/>
                <a:stretch>
                  <a:fillRect/>
                </a:stretch>
              </p:blipFill>
              <p:spPr>
                <a:xfrm>
                  <a:off x="7988848" y="5990870"/>
                  <a:ext cx="902880" cy="10648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0" name="Ink 19">
                  <a:extLst>
                    <a:ext uri="{FF2B5EF4-FFF2-40B4-BE49-F238E27FC236}">
                      <a16:creationId xmlns:a16="http://schemas.microsoft.com/office/drawing/2014/main" id="{183D4201-138B-41D5-818F-459B5A457623}"/>
                    </a:ext>
                  </a:extLst>
                </p14:cNvPr>
                <p14:cNvContentPartPr/>
                <p14:nvPr/>
              </p14:nvContentPartPr>
              <p14:xfrm>
                <a:off x="8919808" y="6055494"/>
                <a:ext cx="1269720" cy="920520"/>
              </p14:xfrm>
            </p:contentPart>
          </mc:Choice>
          <mc:Fallback xmlns="">
            <p:pic>
              <p:nvPicPr>
                <p:cNvPr id="20" name="Ink 19">
                  <a:extLst>
                    <a:ext uri="{FF2B5EF4-FFF2-40B4-BE49-F238E27FC236}">
                      <a16:creationId xmlns:a16="http://schemas.microsoft.com/office/drawing/2014/main" id="{183D4201-138B-41D5-818F-459B5A457623}"/>
                    </a:ext>
                  </a:extLst>
                </p:cNvPr>
                <p:cNvPicPr/>
                <p:nvPr/>
              </p:nvPicPr>
              <p:blipFill>
                <a:blip r:embed="rId24"/>
                <a:stretch>
                  <a:fillRect/>
                </a:stretch>
              </p:blipFill>
              <p:spPr>
                <a:xfrm>
                  <a:off x="8911168" y="6046854"/>
                  <a:ext cx="1287360" cy="9381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2" name="Ink 21">
                  <a:extLst>
                    <a:ext uri="{FF2B5EF4-FFF2-40B4-BE49-F238E27FC236}">
                      <a16:creationId xmlns:a16="http://schemas.microsoft.com/office/drawing/2014/main" id="{F370754A-15C2-4456-A01C-C6E343329386}"/>
                    </a:ext>
                  </a:extLst>
                </p14:cNvPr>
                <p14:cNvContentPartPr/>
                <p14:nvPr/>
              </p14:nvContentPartPr>
              <p14:xfrm>
                <a:off x="7882288" y="3338934"/>
                <a:ext cx="3212640" cy="2991240"/>
              </p14:xfrm>
            </p:contentPart>
          </mc:Choice>
          <mc:Fallback xmlns="">
            <p:pic>
              <p:nvPicPr>
                <p:cNvPr id="22" name="Ink 21">
                  <a:extLst>
                    <a:ext uri="{FF2B5EF4-FFF2-40B4-BE49-F238E27FC236}">
                      <a16:creationId xmlns:a16="http://schemas.microsoft.com/office/drawing/2014/main" id="{F370754A-15C2-4456-A01C-C6E343329386}"/>
                    </a:ext>
                  </a:extLst>
                </p:cNvPr>
                <p:cNvPicPr/>
                <p:nvPr/>
              </p:nvPicPr>
              <p:blipFill>
                <a:blip r:embed="rId26"/>
                <a:stretch>
                  <a:fillRect/>
                </a:stretch>
              </p:blipFill>
              <p:spPr>
                <a:xfrm>
                  <a:off x="7873288" y="3330294"/>
                  <a:ext cx="3230280" cy="30088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4" name="Ink 23">
                  <a:extLst>
                    <a:ext uri="{FF2B5EF4-FFF2-40B4-BE49-F238E27FC236}">
                      <a16:creationId xmlns:a16="http://schemas.microsoft.com/office/drawing/2014/main" id="{34C6FBBF-74E5-4A71-B28B-BF2DDDA172F6}"/>
                    </a:ext>
                  </a:extLst>
                </p14:cNvPr>
                <p14:cNvContentPartPr/>
                <p14:nvPr/>
              </p14:nvContentPartPr>
              <p14:xfrm>
                <a:off x="9216088" y="4730334"/>
                <a:ext cx="198720" cy="439560"/>
              </p14:xfrm>
            </p:contentPart>
          </mc:Choice>
          <mc:Fallback xmlns="">
            <p:pic>
              <p:nvPicPr>
                <p:cNvPr id="24" name="Ink 23">
                  <a:extLst>
                    <a:ext uri="{FF2B5EF4-FFF2-40B4-BE49-F238E27FC236}">
                      <a16:creationId xmlns:a16="http://schemas.microsoft.com/office/drawing/2014/main" id="{34C6FBBF-74E5-4A71-B28B-BF2DDDA172F6}"/>
                    </a:ext>
                  </a:extLst>
                </p:cNvPr>
                <p:cNvPicPr/>
                <p:nvPr/>
              </p:nvPicPr>
              <p:blipFill>
                <a:blip r:embed="rId28"/>
                <a:stretch>
                  <a:fillRect/>
                </a:stretch>
              </p:blipFill>
              <p:spPr>
                <a:xfrm>
                  <a:off x="9207088" y="4721694"/>
                  <a:ext cx="216360" cy="4572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5" name="Ink 24">
                  <a:extLst>
                    <a:ext uri="{FF2B5EF4-FFF2-40B4-BE49-F238E27FC236}">
                      <a16:creationId xmlns:a16="http://schemas.microsoft.com/office/drawing/2014/main" id="{49FFB675-8932-4080-A52D-3D5A9ECFA073}"/>
                    </a:ext>
                  </a:extLst>
                </p14:cNvPr>
                <p14:cNvContentPartPr/>
                <p14:nvPr/>
              </p14:nvContentPartPr>
              <p14:xfrm>
                <a:off x="9162808" y="4972974"/>
                <a:ext cx="281160" cy="222480"/>
              </p14:xfrm>
            </p:contentPart>
          </mc:Choice>
          <mc:Fallback xmlns="">
            <p:pic>
              <p:nvPicPr>
                <p:cNvPr id="25" name="Ink 24">
                  <a:extLst>
                    <a:ext uri="{FF2B5EF4-FFF2-40B4-BE49-F238E27FC236}">
                      <a16:creationId xmlns:a16="http://schemas.microsoft.com/office/drawing/2014/main" id="{49FFB675-8932-4080-A52D-3D5A9ECFA073}"/>
                    </a:ext>
                  </a:extLst>
                </p:cNvPr>
                <p:cNvPicPr/>
                <p:nvPr/>
              </p:nvPicPr>
              <p:blipFill>
                <a:blip r:embed="rId30"/>
                <a:stretch>
                  <a:fillRect/>
                </a:stretch>
              </p:blipFill>
              <p:spPr>
                <a:xfrm>
                  <a:off x="9153808" y="4963974"/>
                  <a:ext cx="298800" cy="240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27" name="Ink 26">
                <a:extLst>
                  <a:ext uri="{FF2B5EF4-FFF2-40B4-BE49-F238E27FC236}">
                    <a16:creationId xmlns:a16="http://schemas.microsoft.com/office/drawing/2014/main" id="{FE4E601F-DAC9-4367-AFC3-18083A4C98CB}"/>
                  </a:ext>
                </a:extLst>
              </p14:cNvPr>
              <p14:cNvContentPartPr/>
              <p14:nvPr/>
            </p14:nvContentPartPr>
            <p14:xfrm>
              <a:off x="3946408" y="3600294"/>
              <a:ext cx="1260360" cy="1089360"/>
            </p14:xfrm>
          </p:contentPart>
        </mc:Choice>
        <mc:Fallback xmlns="">
          <p:pic>
            <p:nvPicPr>
              <p:cNvPr id="27" name="Ink 26">
                <a:extLst>
                  <a:ext uri="{FF2B5EF4-FFF2-40B4-BE49-F238E27FC236}">
                    <a16:creationId xmlns:a16="http://schemas.microsoft.com/office/drawing/2014/main" id="{FE4E601F-DAC9-4367-AFC3-18083A4C98CB}"/>
                  </a:ext>
                </a:extLst>
              </p:cNvPr>
              <p:cNvPicPr/>
              <p:nvPr/>
            </p:nvPicPr>
            <p:blipFill>
              <a:blip r:embed="rId32"/>
              <a:stretch>
                <a:fillRect/>
              </a:stretch>
            </p:blipFill>
            <p:spPr>
              <a:xfrm>
                <a:off x="3937768" y="3591654"/>
                <a:ext cx="1278000" cy="1107000"/>
              </a:xfrm>
              <a:prstGeom prst="rect">
                <a:avLst/>
              </a:prstGeom>
            </p:spPr>
          </p:pic>
        </mc:Fallback>
      </mc:AlternateContent>
      <p:grpSp>
        <p:nvGrpSpPr>
          <p:cNvPr id="36" name="Group 35">
            <a:extLst>
              <a:ext uri="{FF2B5EF4-FFF2-40B4-BE49-F238E27FC236}">
                <a16:creationId xmlns:a16="http://schemas.microsoft.com/office/drawing/2014/main" id="{7D14BE8E-6BD0-4F0A-9F21-C4B7DB7B043D}"/>
              </a:ext>
            </a:extLst>
          </p:cNvPr>
          <p:cNvGrpSpPr/>
          <p:nvPr/>
        </p:nvGrpSpPr>
        <p:grpSpPr>
          <a:xfrm>
            <a:off x="4058368" y="5010414"/>
            <a:ext cx="1737360" cy="1210320"/>
            <a:chOff x="4058368" y="5010414"/>
            <a:chExt cx="1737360" cy="1210320"/>
          </a:xfrm>
        </p:grpSpPr>
        <mc:AlternateContent xmlns:mc="http://schemas.openxmlformats.org/markup-compatibility/2006" xmlns:p14="http://schemas.microsoft.com/office/powerpoint/2010/main">
          <mc:Choice Requires="p14">
            <p:contentPart p14:bwMode="auto" r:id="rId33">
              <p14:nvContentPartPr>
                <p14:cNvPr id="28" name="Ink 27">
                  <a:extLst>
                    <a:ext uri="{FF2B5EF4-FFF2-40B4-BE49-F238E27FC236}">
                      <a16:creationId xmlns:a16="http://schemas.microsoft.com/office/drawing/2014/main" id="{3204B5AA-6D6F-40A3-9A1F-17C767CC7984}"/>
                    </a:ext>
                  </a:extLst>
                </p14:cNvPr>
                <p14:cNvContentPartPr/>
                <p14:nvPr/>
              </p14:nvContentPartPr>
              <p14:xfrm>
                <a:off x="4058368" y="5010414"/>
                <a:ext cx="663480" cy="507600"/>
              </p14:xfrm>
            </p:contentPart>
          </mc:Choice>
          <mc:Fallback xmlns="">
            <p:pic>
              <p:nvPicPr>
                <p:cNvPr id="28" name="Ink 27">
                  <a:extLst>
                    <a:ext uri="{FF2B5EF4-FFF2-40B4-BE49-F238E27FC236}">
                      <a16:creationId xmlns:a16="http://schemas.microsoft.com/office/drawing/2014/main" id="{3204B5AA-6D6F-40A3-9A1F-17C767CC7984}"/>
                    </a:ext>
                  </a:extLst>
                </p:cNvPr>
                <p:cNvPicPr/>
                <p:nvPr/>
              </p:nvPicPr>
              <p:blipFill>
                <a:blip r:embed="rId34"/>
                <a:stretch>
                  <a:fillRect/>
                </a:stretch>
              </p:blipFill>
              <p:spPr>
                <a:xfrm>
                  <a:off x="4049728" y="5001414"/>
                  <a:ext cx="68112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9" name="Ink 28">
                  <a:extLst>
                    <a:ext uri="{FF2B5EF4-FFF2-40B4-BE49-F238E27FC236}">
                      <a16:creationId xmlns:a16="http://schemas.microsoft.com/office/drawing/2014/main" id="{12817E99-43C5-434D-9372-433EDD2E5353}"/>
                    </a:ext>
                  </a:extLst>
                </p14:cNvPr>
                <p14:cNvContentPartPr/>
                <p14:nvPr/>
              </p14:nvContentPartPr>
              <p14:xfrm>
                <a:off x="4702048" y="5064414"/>
                <a:ext cx="383400" cy="551520"/>
              </p14:xfrm>
            </p:contentPart>
          </mc:Choice>
          <mc:Fallback xmlns="">
            <p:pic>
              <p:nvPicPr>
                <p:cNvPr id="29" name="Ink 28">
                  <a:extLst>
                    <a:ext uri="{FF2B5EF4-FFF2-40B4-BE49-F238E27FC236}">
                      <a16:creationId xmlns:a16="http://schemas.microsoft.com/office/drawing/2014/main" id="{12817E99-43C5-434D-9372-433EDD2E5353}"/>
                    </a:ext>
                  </a:extLst>
                </p:cNvPr>
                <p:cNvPicPr/>
                <p:nvPr/>
              </p:nvPicPr>
              <p:blipFill>
                <a:blip r:embed="rId36"/>
                <a:stretch>
                  <a:fillRect/>
                </a:stretch>
              </p:blipFill>
              <p:spPr>
                <a:xfrm>
                  <a:off x="4693048" y="5055774"/>
                  <a:ext cx="40104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0" name="Ink 29">
                  <a:extLst>
                    <a:ext uri="{FF2B5EF4-FFF2-40B4-BE49-F238E27FC236}">
                      <a16:creationId xmlns:a16="http://schemas.microsoft.com/office/drawing/2014/main" id="{53E9DEAA-1440-4606-A679-1651A4211DD8}"/>
                    </a:ext>
                  </a:extLst>
                </p14:cNvPr>
                <p14:cNvContentPartPr/>
                <p14:nvPr/>
              </p14:nvContentPartPr>
              <p14:xfrm>
                <a:off x="4758568" y="5445294"/>
                <a:ext cx="331560" cy="3960"/>
              </p14:xfrm>
            </p:contentPart>
          </mc:Choice>
          <mc:Fallback xmlns="">
            <p:pic>
              <p:nvPicPr>
                <p:cNvPr id="30" name="Ink 29">
                  <a:extLst>
                    <a:ext uri="{FF2B5EF4-FFF2-40B4-BE49-F238E27FC236}">
                      <a16:creationId xmlns:a16="http://schemas.microsoft.com/office/drawing/2014/main" id="{53E9DEAA-1440-4606-A679-1651A4211DD8}"/>
                    </a:ext>
                  </a:extLst>
                </p:cNvPr>
                <p:cNvPicPr/>
                <p:nvPr/>
              </p:nvPicPr>
              <p:blipFill>
                <a:blip r:embed="rId38"/>
                <a:stretch>
                  <a:fillRect/>
                </a:stretch>
              </p:blipFill>
              <p:spPr>
                <a:xfrm>
                  <a:off x="4749568" y="5436654"/>
                  <a:ext cx="34920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2" name="Ink 31">
                  <a:extLst>
                    <a:ext uri="{FF2B5EF4-FFF2-40B4-BE49-F238E27FC236}">
                      <a16:creationId xmlns:a16="http://schemas.microsoft.com/office/drawing/2014/main" id="{0EA7DDFD-FC0C-4A25-9C9D-2A72BBE2A4B2}"/>
                    </a:ext>
                  </a:extLst>
                </p14:cNvPr>
                <p14:cNvContentPartPr/>
                <p14:nvPr/>
              </p14:nvContentPartPr>
              <p14:xfrm>
                <a:off x="4105168" y="5717454"/>
                <a:ext cx="920520" cy="114480"/>
              </p14:xfrm>
            </p:contentPart>
          </mc:Choice>
          <mc:Fallback xmlns="">
            <p:pic>
              <p:nvPicPr>
                <p:cNvPr id="32" name="Ink 31">
                  <a:extLst>
                    <a:ext uri="{FF2B5EF4-FFF2-40B4-BE49-F238E27FC236}">
                      <a16:creationId xmlns:a16="http://schemas.microsoft.com/office/drawing/2014/main" id="{0EA7DDFD-FC0C-4A25-9C9D-2A72BBE2A4B2}"/>
                    </a:ext>
                  </a:extLst>
                </p:cNvPr>
                <p:cNvPicPr/>
                <p:nvPr/>
              </p:nvPicPr>
              <p:blipFill>
                <a:blip r:embed="rId40"/>
                <a:stretch>
                  <a:fillRect/>
                </a:stretch>
              </p:blipFill>
              <p:spPr>
                <a:xfrm>
                  <a:off x="4096528" y="5708454"/>
                  <a:ext cx="93816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3" name="Ink 32">
                  <a:extLst>
                    <a:ext uri="{FF2B5EF4-FFF2-40B4-BE49-F238E27FC236}">
                      <a16:creationId xmlns:a16="http://schemas.microsoft.com/office/drawing/2014/main" id="{338255AD-C70C-416F-B752-C15AD2819E82}"/>
                    </a:ext>
                  </a:extLst>
                </p14:cNvPr>
                <p14:cNvContentPartPr/>
                <p14:nvPr/>
              </p14:nvContentPartPr>
              <p14:xfrm>
                <a:off x="4506208" y="5756694"/>
                <a:ext cx="121680" cy="464040"/>
              </p14:xfrm>
            </p:contentPart>
          </mc:Choice>
          <mc:Fallback xmlns="">
            <p:pic>
              <p:nvPicPr>
                <p:cNvPr id="33" name="Ink 32">
                  <a:extLst>
                    <a:ext uri="{FF2B5EF4-FFF2-40B4-BE49-F238E27FC236}">
                      <a16:creationId xmlns:a16="http://schemas.microsoft.com/office/drawing/2014/main" id="{338255AD-C70C-416F-B752-C15AD2819E82}"/>
                    </a:ext>
                  </a:extLst>
                </p:cNvPr>
                <p:cNvPicPr/>
                <p:nvPr/>
              </p:nvPicPr>
              <p:blipFill>
                <a:blip r:embed="rId42"/>
                <a:stretch>
                  <a:fillRect/>
                </a:stretch>
              </p:blipFill>
              <p:spPr>
                <a:xfrm>
                  <a:off x="4497568" y="5747694"/>
                  <a:ext cx="139320" cy="4816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5" name="Ink 34">
                  <a:extLst>
                    <a:ext uri="{FF2B5EF4-FFF2-40B4-BE49-F238E27FC236}">
                      <a16:creationId xmlns:a16="http://schemas.microsoft.com/office/drawing/2014/main" id="{B1C6BFAC-A9B8-426B-8BF2-20F4EBD23644}"/>
                    </a:ext>
                  </a:extLst>
                </p14:cNvPr>
                <p14:cNvContentPartPr/>
                <p14:nvPr/>
              </p14:nvContentPartPr>
              <p14:xfrm>
                <a:off x="5091208" y="5515854"/>
                <a:ext cx="704520" cy="615600"/>
              </p14:xfrm>
            </p:contentPart>
          </mc:Choice>
          <mc:Fallback xmlns="">
            <p:pic>
              <p:nvPicPr>
                <p:cNvPr id="35" name="Ink 34">
                  <a:extLst>
                    <a:ext uri="{FF2B5EF4-FFF2-40B4-BE49-F238E27FC236}">
                      <a16:creationId xmlns:a16="http://schemas.microsoft.com/office/drawing/2014/main" id="{B1C6BFAC-A9B8-426B-8BF2-20F4EBD23644}"/>
                    </a:ext>
                  </a:extLst>
                </p:cNvPr>
                <p:cNvPicPr/>
                <p:nvPr/>
              </p:nvPicPr>
              <p:blipFill>
                <a:blip r:embed="rId44"/>
                <a:stretch>
                  <a:fillRect/>
                </a:stretch>
              </p:blipFill>
              <p:spPr>
                <a:xfrm>
                  <a:off x="5082208" y="5507214"/>
                  <a:ext cx="722160" cy="633240"/>
                </a:xfrm>
                <a:prstGeom prst="rect">
                  <a:avLst/>
                </a:prstGeom>
              </p:spPr>
            </p:pic>
          </mc:Fallback>
        </mc:AlternateContent>
      </p:grpSp>
    </p:spTree>
    <p:extLst>
      <p:ext uri="{BB962C8B-B14F-4D97-AF65-F5344CB8AC3E}">
        <p14:creationId xmlns:p14="http://schemas.microsoft.com/office/powerpoint/2010/main" val="2574376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E88A3-DD5A-4D02-AEA7-91EF08DA146B}"/>
              </a:ext>
            </a:extLst>
          </p:cNvPr>
          <p:cNvSpPr>
            <a:spLocks noGrp="1"/>
          </p:cNvSpPr>
          <p:nvPr>
            <p:ph type="title"/>
          </p:nvPr>
        </p:nvSpPr>
        <p:spPr/>
        <p:txBody>
          <a:bodyPr/>
          <a:lstStyle/>
          <a:p>
            <a:r>
              <a:rPr lang="en-US" dirty="0"/>
              <a:t>Decision Tree</a:t>
            </a:r>
            <a:endParaRPr lang="en-IN" dirty="0"/>
          </a:p>
        </p:txBody>
      </p:sp>
      <p:sp>
        <p:nvSpPr>
          <p:cNvPr id="3" name="Content Placeholder 2">
            <a:extLst>
              <a:ext uri="{FF2B5EF4-FFF2-40B4-BE49-F238E27FC236}">
                <a16:creationId xmlns:a16="http://schemas.microsoft.com/office/drawing/2014/main" id="{3F49FEC1-5D37-46B8-9855-7C05B35AE068}"/>
              </a:ext>
            </a:extLst>
          </p:cNvPr>
          <p:cNvSpPr>
            <a:spLocks noGrp="1"/>
          </p:cNvSpPr>
          <p:nvPr>
            <p:ph idx="1"/>
          </p:nvPr>
        </p:nvSpPr>
        <p:spPr/>
        <p:txBody>
          <a:bodyPr/>
          <a:lstStyle/>
          <a:p>
            <a:pPr algn="just">
              <a:buFont typeface="Arial" panose="020B0604020202020204" pitchFamily="34" charset="0"/>
              <a:buChar char="•"/>
            </a:pPr>
            <a:r>
              <a:rPr lang="en-US" b="1" i="0" dirty="0">
                <a:solidFill>
                  <a:srgbClr val="4A4A4A"/>
                </a:solidFill>
                <a:effectLst/>
                <a:latin typeface="Open Sans" panose="020B0606030504020204" pitchFamily="34" charset="0"/>
              </a:rPr>
              <a:t>Root Node:</a:t>
            </a:r>
            <a:r>
              <a:rPr lang="en-US" b="0" i="0" dirty="0">
                <a:solidFill>
                  <a:srgbClr val="4A4A4A"/>
                </a:solidFill>
                <a:effectLst/>
                <a:latin typeface="Open Sans" panose="020B0606030504020204" pitchFamily="34" charset="0"/>
              </a:rPr>
              <a:t> The root node is the starting point of a tree. At this point, the first split is performed.</a:t>
            </a:r>
          </a:p>
          <a:p>
            <a:pPr algn="just">
              <a:buFont typeface="Arial" panose="020B0604020202020204" pitchFamily="34" charset="0"/>
              <a:buChar char="•"/>
            </a:pPr>
            <a:r>
              <a:rPr lang="en-US" b="1" i="0" dirty="0">
                <a:solidFill>
                  <a:srgbClr val="4A4A4A"/>
                </a:solidFill>
                <a:effectLst/>
                <a:latin typeface="Open Sans" panose="020B0606030504020204" pitchFamily="34" charset="0"/>
              </a:rPr>
              <a:t>Internal Nodes:</a:t>
            </a:r>
            <a:r>
              <a:rPr lang="en-US" b="0" i="0" dirty="0">
                <a:solidFill>
                  <a:srgbClr val="4A4A4A"/>
                </a:solidFill>
                <a:effectLst/>
                <a:latin typeface="Open Sans" panose="020B0606030504020204" pitchFamily="34" charset="0"/>
              </a:rPr>
              <a:t> Each internal node represents a decision point (predictor variable) that eventually leads to the prediction of the outcome.</a:t>
            </a:r>
          </a:p>
          <a:p>
            <a:pPr algn="just">
              <a:buFont typeface="Arial" panose="020B0604020202020204" pitchFamily="34" charset="0"/>
              <a:buChar char="•"/>
            </a:pPr>
            <a:r>
              <a:rPr lang="en-US" b="1" i="0" dirty="0">
                <a:solidFill>
                  <a:srgbClr val="4A4A4A"/>
                </a:solidFill>
                <a:effectLst/>
                <a:latin typeface="Open Sans" panose="020B0606030504020204" pitchFamily="34" charset="0"/>
              </a:rPr>
              <a:t>Leaf/ Terminal Nodes:</a:t>
            </a:r>
            <a:r>
              <a:rPr lang="en-US" b="0" i="0" dirty="0">
                <a:solidFill>
                  <a:srgbClr val="4A4A4A"/>
                </a:solidFill>
                <a:effectLst/>
                <a:latin typeface="Open Sans" panose="020B0606030504020204" pitchFamily="34" charset="0"/>
              </a:rPr>
              <a:t> Leaf nodes represent the final class of the outcome and therefore they’re also called terminating nodes.</a:t>
            </a:r>
          </a:p>
          <a:p>
            <a:pPr algn="just">
              <a:buFont typeface="Arial" panose="020B0604020202020204" pitchFamily="34" charset="0"/>
              <a:buChar char="•"/>
            </a:pPr>
            <a:r>
              <a:rPr lang="en-US" b="1" i="0" dirty="0">
                <a:solidFill>
                  <a:srgbClr val="4A4A4A"/>
                </a:solidFill>
                <a:effectLst/>
                <a:latin typeface="Open Sans" panose="020B0606030504020204" pitchFamily="34" charset="0"/>
              </a:rPr>
              <a:t>Branches:</a:t>
            </a:r>
            <a:r>
              <a:rPr lang="en-US" b="0" i="0" dirty="0">
                <a:solidFill>
                  <a:srgbClr val="4A4A4A"/>
                </a:solidFill>
                <a:effectLst/>
                <a:latin typeface="Open Sans" panose="020B0606030504020204" pitchFamily="34" charset="0"/>
              </a:rPr>
              <a:t> Branches are connections between nodes, they’re represented as arrows. Each branch represents a response such as yes or no.</a:t>
            </a:r>
          </a:p>
          <a:p>
            <a:endParaRPr lang="en-IN" dirty="0"/>
          </a:p>
        </p:txBody>
      </p:sp>
    </p:spTree>
    <p:extLst>
      <p:ext uri="{BB962C8B-B14F-4D97-AF65-F5344CB8AC3E}">
        <p14:creationId xmlns:p14="http://schemas.microsoft.com/office/powerpoint/2010/main" val="2184847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568D3-5EB1-472E-B061-66563088C59F}"/>
              </a:ext>
            </a:extLst>
          </p:cNvPr>
          <p:cNvSpPr>
            <a:spLocks noGrp="1"/>
          </p:cNvSpPr>
          <p:nvPr>
            <p:ph type="title"/>
          </p:nvPr>
        </p:nvSpPr>
        <p:spPr/>
        <p:txBody>
          <a:bodyPr/>
          <a:lstStyle/>
          <a:p>
            <a:r>
              <a:rPr lang="en-US" dirty="0"/>
              <a:t>Decision Tree</a:t>
            </a:r>
            <a:endParaRPr lang="en-IN" dirty="0"/>
          </a:p>
        </p:txBody>
      </p:sp>
      <p:pic>
        <p:nvPicPr>
          <p:cNvPr id="7" name="Picture 6">
            <a:extLst>
              <a:ext uri="{FF2B5EF4-FFF2-40B4-BE49-F238E27FC236}">
                <a16:creationId xmlns:a16="http://schemas.microsoft.com/office/drawing/2014/main" id="{70ABF4C8-DF81-4986-9054-F09A11753F3E}"/>
              </a:ext>
            </a:extLst>
          </p:cNvPr>
          <p:cNvPicPr>
            <a:picLocks noChangeAspect="1"/>
          </p:cNvPicPr>
          <p:nvPr/>
        </p:nvPicPr>
        <p:blipFill>
          <a:blip r:embed="rId2"/>
          <a:stretch>
            <a:fillRect/>
          </a:stretch>
        </p:blipFill>
        <p:spPr>
          <a:xfrm>
            <a:off x="2901824" y="887422"/>
            <a:ext cx="9153330" cy="4962039"/>
          </a:xfrm>
          <a:prstGeom prst="rect">
            <a:avLst/>
          </a:prstGeom>
        </p:spPr>
      </p:pic>
    </p:spTree>
    <p:extLst>
      <p:ext uri="{BB962C8B-B14F-4D97-AF65-F5344CB8AC3E}">
        <p14:creationId xmlns:p14="http://schemas.microsoft.com/office/powerpoint/2010/main" val="2664046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D1320-E85B-4076-8531-E16E8FD7B2A9}"/>
              </a:ext>
            </a:extLst>
          </p:cNvPr>
          <p:cNvSpPr>
            <a:spLocks noGrp="1"/>
          </p:cNvSpPr>
          <p:nvPr>
            <p:ph type="title"/>
          </p:nvPr>
        </p:nvSpPr>
        <p:spPr/>
        <p:txBody>
          <a:bodyPr/>
          <a:lstStyle/>
          <a:p>
            <a:r>
              <a:rPr lang="en-US" dirty="0"/>
              <a:t>Decision Tree</a:t>
            </a:r>
            <a:endParaRPr lang="en-IN" dirty="0"/>
          </a:p>
        </p:txBody>
      </p:sp>
      <p:sp>
        <p:nvSpPr>
          <p:cNvPr id="3" name="Content Placeholder 2">
            <a:extLst>
              <a:ext uri="{FF2B5EF4-FFF2-40B4-BE49-F238E27FC236}">
                <a16:creationId xmlns:a16="http://schemas.microsoft.com/office/drawing/2014/main" id="{564B6F7D-9912-4A96-917A-07B3AE14D6C0}"/>
              </a:ext>
            </a:extLst>
          </p:cNvPr>
          <p:cNvSpPr>
            <a:spLocks noGrp="1"/>
          </p:cNvSpPr>
          <p:nvPr>
            <p:ph idx="1"/>
          </p:nvPr>
        </p:nvSpPr>
        <p:spPr/>
        <p:txBody>
          <a:bodyPr/>
          <a:lstStyle/>
          <a:p>
            <a:pPr algn="l"/>
            <a:r>
              <a:rPr lang="en-US" b="0" i="0" dirty="0">
                <a:solidFill>
                  <a:srgbClr val="4A4A4A"/>
                </a:solidFill>
                <a:effectLst/>
                <a:latin typeface="Open Sans" panose="020B0606030504020204" pitchFamily="34" charset="0"/>
              </a:rPr>
              <a:t>Two measures are used to decide the best attribute:</a:t>
            </a:r>
          </a:p>
          <a:p>
            <a:pPr algn="l">
              <a:buFont typeface="+mj-lt"/>
              <a:buAutoNum type="arabicPeriod"/>
            </a:pPr>
            <a:r>
              <a:rPr lang="en-US" b="0" i="0" dirty="0">
                <a:solidFill>
                  <a:srgbClr val="4A4A4A"/>
                </a:solidFill>
                <a:effectLst/>
                <a:latin typeface="Open Sans" panose="020B0606030504020204" pitchFamily="34" charset="0"/>
              </a:rPr>
              <a:t>Information Gain: Information Gain (IG) is the most significant measure used to build a Decision Tree. It indicates how much “information” a particular feature/ variable gives us about the final outcome. </a:t>
            </a:r>
          </a:p>
          <a:p>
            <a:pPr algn="l">
              <a:buFont typeface="+mj-lt"/>
              <a:buAutoNum type="arabicPeriod"/>
            </a:pPr>
            <a:endParaRPr lang="en-US" b="0" i="0" dirty="0">
              <a:solidFill>
                <a:srgbClr val="4A4A4A"/>
              </a:solidFill>
              <a:effectLst/>
              <a:latin typeface="Open Sans" panose="020B0606030504020204" pitchFamily="34" charset="0"/>
            </a:endParaRPr>
          </a:p>
          <a:p>
            <a:pPr algn="l">
              <a:buFont typeface="+mj-lt"/>
              <a:buAutoNum type="arabicPeriod"/>
            </a:pPr>
            <a:r>
              <a:rPr lang="en-US" b="0" i="0" dirty="0">
                <a:solidFill>
                  <a:srgbClr val="4A4A4A"/>
                </a:solidFill>
                <a:effectLst/>
                <a:latin typeface="Open Sans" panose="020B0606030504020204" pitchFamily="34" charset="0"/>
              </a:rPr>
              <a:t>Entropy: Entropy measures the impurity or uncertainty present in the data. It is used to decide how a Decision Tree can split the data</a:t>
            </a:r>
          </a:p>
          <a:p>
            <a:endParaRPr lang="en-IN" dirty="0"/>
          </a:p>
        </p:txBody>
      </p:sp>
    </p:spTree>
    <p:extLst>
      <p:ext uri="{BB962C8B-B14F-4D97-AF65-F5344CB8AC3E}">
        <p14:creationId xmlns:p14="http://schemas.microsoft.com/office/powerpoint/2010/main" val="2659693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709C1-A46B-44EC-BA1A-69ED322C1662}"/>
              </a:ext>
            </a:extLst>
          </p:cNvPr>
          <p:cNvSpPr>
            <a:spLocks noGrp="1"/>
          </p:cNvSpPr>
          <p:nvPr>
            <p:ph type="title"/>
          </p:nvPr>
        </p:nvSpPr>
        <p:spPr/>
        <p:txBody>
          <a:bodyPr/>
          <a:lstStyle/>
          <a:p>
            <a:r>
              <a:rPr lang="en-US" dirty="0"/>
              <a:t>Decision Tree</a:t>
            </a:r>
            <a:endParaRPr lang="en-IN" dirty="0"/>
          </a:p>
        </p:txBody>
      </p:sp>
      <p:sp>
        <p:nvSpPr>
          <p:cNvPr id="3" name="Content Placeholder 2">
            <a:extLst>
              <a:ext uri="{FF2B5EF4-FFF2-40B4-BE49-F238E27FC236}">
                <a16:creationId xmlns:a16="http://schemas.microsoft.com/office/drawing/2014/main" id="{1D94CBB6-DC49-4B95-A407-68D81C89B5D5}"/>
              </a:ext>
            </a:extLst>
          </p:cNvPr>
          <p:cNvSpPr>
            <a:spLocks noGrp="1"/>
          </p:cNvSpPr>
          <p:nvPr>
            <p:ph idx="1"/>
          </p:nvPr>
        </p:nvSpPr>
        <p:spPr/>
        <p:txBody>
          <a:bodyPr/>
          <a:lstStyle/>
          <a:p>
            <a:r>
              <a:rPr lang="en-US" b="1" i="0" dirty="0">
                <a:solidFill>
                  <a:srgbClr val="4A4A4A"/>
                </a:solidFill>
                <a:effectLst/>
                <a:latin typeface="Open Sans" panose="020B0606030504020204" pitchFamily="34" charset="0"/>
              </a:rPr>
              <a:t>Step 1:</a:t>
            </a:r>
            <a:r>
              <a:rPr lang="en-US" b="0" i="0" dirty="0">
                <a:solidFill>
                  <a:srgbClr val="4A4A4A"/>
                </a:solidFill>
                <a:effectLst/>
                <a:latin typeface="Open Sans" panose="020B0606030504020204" pitchFamily="34" charset="0"/>
              </a:rPr>
              <a:t> Select the feature (predictor variable) that best classifies the data set into the desired classes and assign that feature to the root node.</a:t>
            </a:r>
          </a:p>
          <a:p>
            <a:endParaRPr lang="en-US" dirty="0">
              <a:solidFill>
                <a:srgbClr val="4A4A4A"/>
              </a:solidFill>
              <a:latin typeface="Open Sans" panose="020B0606030504020204" pitchFamily="34" charset="0"/>
            </a:endParaRPr>
          </a:p>
          <a:p>
            <a:r>
              <a:rPr lang="en-US" b="1" i="0" dirty="0">
                <a:solidFill>
                  <a:srgbClr val="4A4A4A"/>
                </a:solidFill>
                <a:effectLst/>
                <a:latin typeface="Open Sans" panose="020B0606030504020204" pitchFamily="34" charset="0"/>
              </a:rPr>
              <a:t>Step 2:</a:t>
            </a:r>
            <a:r>
              <a:rPr lang="en-US" b="0" i="0" dirty="0">
                <a:solidFill>
                  <a:srgbClr val="4A4A4A"/>
                </a:solidFill>
                <a:effectLst/>
                <a:latin typeface="Open Sans" panose="020B0606030504020204" pitchFamily="34" charset="0"/>
              </a:rPr>
              <a:t> Traverse down from the root node, whilst making relevant decisions at each internal node such that each internal node best classifies the data.</a:t>
            </a:r>
            <a:endParaRPr lang="en-IN" dirty="0"/>
          </a:p>
        </p:txBody>
      </p:sp>
    </p:spTree>
    <p:extLst>
      <p:ext uri="{BB962C8B-B14F-4D97-AF65-F5344CB8AC3E}">
        <p14:creationId xmlns:p14="http://schemas.microsoft.com/office/powerpoint/2010/main" val="3586583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0777B-8FF1-46B9-B5EB-0D9CF663C3EB}"/>
              </a:ext>
            </a:extLst>
          </p:cNvPr>
          <p:cNvSpPr>
            <a:spLocks noGrp="1"/>
          </p:cNvSpPr>
          <p:nvPr>
            <p:ph type="title"/>
          </p:nvPr>
        </p:nvSpPr>
        <p:spPr/>
        <p:txBody>
          <a:bodyPr/>
          <a:lstStyle/>
          <a:p>
            <a:r>
              <a:rPr lang="en-US" dirty="0"/>
              <a:t>Decision Tree</a:t>
            </a:r>
            <a:endParaRPr lang="en-IN" dirty="0"/>
          </a:p>
        </p:txBody>
      </p:sp>
      <p:sp>
        <p:nvSpPr>
          <p:cNvPr id="3" name="Content Placeholder 2">
            <a:extLst>
              <a:ext uri="{FF2B5EF4-FFF2-40B4-BE49-F238E27FC236}">
                <a16:creationId xmlns:a16="http://schemas.microsoft.com/office/drawing/2014/main" id="{55F5BF35-B638-452A-9C58-95E9DE709AA8}"/>
              </a:ext>
            </a:extLst>
          </p:cNvPr>
          <p:cNvSpPr>
            <a:spLocks noGrp="1"/>
          </p:cNvSpPr>
          <p:nvPr>
            <p:ph idx="1"/>
          </p:nvPr>
        </p:nvSpPr>
        <p:spPr>
          <a:xfrm>
            <a:off x="3486712" y="780132"/>
            <a:ext cx="7315200" cy="5120640"/>
          </a:xfrm>
        </p:spPr>
        <p:txBody>
          <a:bodyPr/>
          <a:lstStyle/>
          <a:p>
            <a:r>
              <a:rPr lang="en-US" b="0" i="0" dirty="0">
                <a:solidFill>
                  <a:srgbClr val="4A4A4A"/>
                </a:solidFill>
                <a:effectLst/>
                <a:latin typeface="Open Sans" panose="020B0606030504020204" pitchFamily="34" charset="0"/>
              </a:rPr>
              <a:t>To study a Mushroom data set in order to predict whether a given mushroom is edible or poisonous to human beings.</a:t>
            </a:r>
          </a:p>
          <a:p>
            <a:endParaRPr lang="en-US" dirty="0">
              <a:solidFill>
                <a:srgbClr val="4A4A4A"/>
              </a:solidFill>
              <a:latin typeface="Open Sans" panose="020B0606030504020204" pitchFamily="34" charset="0"/>
            </a:endParaRPr>
          </a:p>
          <a:p>
            <a:r>
              <a:rPr lang="en-US" dirty="0">
                <a:solidFill>
                  <a:srgbClr val="4A4A4A"/>
                </a:solidFill>
                <a:latin typeface="Open Sans" panose="020B0606030504020204" pitchFamily="34" charset="0"/>
              </a:rPr>
              <a:t>Oder</a:t>
            </a:r>
          </a:p>
          <a:p>
            <a:r>
              <a:rPr lang="en-US" dirty="0">
                <a:solidFill>
                  <a:srgbClr val="4A4A4A"/>
                </a:solidFill>
                <a:latin typeface="Open Sans" panose="020B0606030504020204" pitchFamily="34" charset="0"/>
              </a:rPr>
              <a:t>Color</a:t>
            </a:r>
          </a:p>
          <a:p>
            <a:r>
              <a:rPr lang="en-US" dirty="0">
                <a:solidFill>
                  <a:srgbClr val="4A4A4A"/>
                </a:solidFill>
                <a:latin typeface="Open Sans" panose="020B0606030504020204" pitchFamily="34" charset="0"/>
              </a:rPr>
              <a:t>Shape </a:t>
            </a:r>
            <a:endParaRPr lang="en-IN" dirty="0"/>
          </a:p>
        </p:txBody>
      </p:sp>
    </p:spTree>
    <p:extLst>
      <p:ext uri="{BB962C8B-B14F-4D97-AF65-F5344CB8AC3E}">
        <p14:creationId xmlns:p14="http://schemas.microsoft.com/office/powerpoint/2010/main" val="70688444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3477</TotalTime>
  <Words>1116</Words>
  <Application>Microsoft Office PowerPoint</Application>
  <PresentationFormat>Widescreen</PresentationFormat>
  <Paragraphs>102</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-apple-system</vt:lpstr>
      <vt:lpstr>Arial</vt:lpstr>
      <vt:lpstr>Corbel</vt:lpstr>
      <vt:lpstr>Nunito Sans</vt:lpstr>
      <vt:lpstr>Open Sans</vt:lpstr>
      <vt:lpstr>Wingdings 2</vt:lpstr>
      <vt:lpstr>Frame</vt:lpstr>
      <vt:lpstr>Decision Trees</vt:lpstr>
      <vt:lpstr>Decision Tree</vt:lpstr>
      <vt:lpstr>Decision Tree</vt:lpstr>
      <vt:lpstr>Decision Tree</vt:lpstr>
      <vt:lpstr>Decision Tree</vt:lpstr>
      <vt:lpstr>Decision Tree</vt:lpstr>
      <vt:lpstr>Decision Tree</vt:lpstr>
      <vt:lpstr>Decision Tree</vt:lpstr>
      <vt:lpstr>Decision Tree</vt:lpstr>
      <vt:lpstr>Decision Tree-Steps</vt:lpstr>
      <vt:lpstr>Decision Tree-Steps</vt:lpstr>
      <vt:lpstr>Decision Tree-Steps</vt:lpstr>
      <vt:lpstr>Decision Tree-Steps</vt:lpstr>
      <vt:lpstr>Random Forest  </vt:lpstr>
      <vt:lpstr>Random Forest  </vt:lpstr>
      <vt:lpstr>Random Forest  </vt:lpstr>
      <vt:lpstr>Random Forest  </vt:lpstr>
      <vt:lpstr>Random Forest  </vt:lpstr>
      <vt:lpstr>Random Forest  </vt:lpstr>
      <vt:lpstr>Random Forest  </vt:lpstr>
      <vt:lpstr>Random Forest  </vt:lpstr>
      <vt:lpstr>Random Forest</vt:lpstr>
      <vt:lpstr>Random Forest</vt:lpstr>
      <vt:lpstr>Random Forest</vt:lpstr>
      <vt:lpstr>Random Forest</vt:lpstr>
      <vt:lpstr>Gini Coefficient </vt:lpstr>
      <vt:lpstr>Gini Coefficient </vt:lpstr>
      <vt:lpstr>Gini Coefficient</vt:lpstr>
      <vt:lpstr>Gini Coefficient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Mahajan</dc:creator>
  <cp:lastModifiedBy>Kshitij Darwhekar</cp:lastModifiedBy>
  <cp:revision>24</cp:revision>
  <dcterms:created xsi:type="dcterms:W3CDTF">2022-02-10T06:33:37Z</dcterms:created>
  <dcterms:modified xsi:type="dcterms:W3CDTF">2022-03-03T04:29:02Z</dcterms:modified>
</cp:coreProperties>
</file>