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26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6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9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5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5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8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3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39BB-0F1E-48DA-A160-00BE3C981142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0B6DBB-F1F5-48C4-AA19-6AFCF983795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BBC-C2B4-4240-B376-B21693271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7F95-ADDC-41AE-9937-178320BF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Rashmi </a:t>
            </a:r>
            <a:r>
              <a:rPr lang="en-US" dirty="0" err="1"/>
              <a:t>mahajan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71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16C6-F4DD-4C94-8888-3F4C7C28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29F3-7498-4DCF-ABD4-0E3C69A9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67F57-3016-457D-85CB-8E2370F4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81" y="262615"/>
            <a:ext cx="9899238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7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CD53B-7D52-4833-BB3E-584C55C6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1078026"/>
            <a:ext cx="9007621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1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999A4-27C7-452D-8A91-0E6D0687D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461" y="2016125"/>
            <a:ext cx="5951402" cy="3449638"/>
          </a:xfrm>
        </p:spPr>
      </p:pic>
    </p:spTree>
    <p:extLst>
      <p:ext uri="{BB962C8B-B14F-4D97-AF65-F5344CB8AC3E}">
        <p14:creationId xmlns:p14="http://schemas.microsoft.com/office/powerpoint/2010/main" val="119101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8A4EE-2C42-465D-BD94-3B882A13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1133471"/>
            <a:ext cx="8352244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98F49-565C-4788-877E-4CFD098D9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94" y="558371"/>
            <a:ext cx="7422523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1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355E-88A0-4588-A52D-16C741D0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793D8-1AF3-47B3-BBC4-D7B9106AE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513" y="1825985"/>
            <a:ext cx="6850974" cy="4313294"/>
          </a:xfrm>
        </p:spPr>
      </p:pic>
    </p:spTree>
    <p:extLst>
      <p:ext uri="{BB962C8B-B14F-4D97-AF65-F5344CB8AC3E}">
        <p14:creationId xmlns:p14="http://schemas.microsoft.com/office/powerpoint/2010/main" val="95846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F144-861E-4F4A-904C-20E553B6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-Classification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81806-CC8B-4097-B6D9-D03BC2280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56" y="2224935"/>
            <a:ext cx="7483488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1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CA27-7C32-41E3-A38A-92CF19A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C483-6556-4FDA-9FB8-77BA9231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KNN is a Supervised Learning algorithm that uses labeled input data set to predict the output of the data points.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It is one of the most simple Machine learning algorithms and it can be easily implemented for a varied set of 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It is mainly based on feature similarity. KNN checks how similar a data point is to its neighbor and classifies the data point into the class it is most similar to.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62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0B3FB-EB4D-4134-8549-CBF4FB77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1401904"/>
            <a:ext cx="7064352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9EE3-FDBE-4DB9-8D94-F3728543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FC243-73B4-4972-BABA-CE896CCF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6" y="2266849"/>
            <a:ext cx="5852996" cy="32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48C7-68EC-4B39-BD65-BF6D71F1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44D4-D1C3-4A88-9CCF-6FAEBF2E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first described in the early 1950s. </a:t>
            </a:r>
          </a:p>
          <a:p>
            <a:r>
              <a:rPr lang="en-US" dirty="0"/>
              <a:t>The method is labor intensive when given large training sets. </a:t>
            </a:r>
          </a:p>
          <a:p>
            <a:r>
              <a:rPr lang="en-US" dirty="0"/>
              <a:t>Gained popularity, when increased computing power became available.</a:t>
            </a:r>
          </a:p>
          <a:p>
            <a:r>
              <a:rPr lang="en-US" dirty="0"/>
              <a:t>Used widely in area of pattern recognition and statistical estimation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33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05A2-0DA7-4F67-A0EC-9F87BAA6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07DB-B68A-46B6-8B81-B498D32B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determine a good value for k? </a:t>
            </a:r>
          </a:p>
          <a:p>
            <a:r>
              <a:rPr lang="en-US" dirty="0"/>
              <a:t>Starting with k = 1, we use a test the error rate of the classifier. set to estimate </a:t>
            </a:r>
          </a:p>
          <a:p>
            <a:r>
              <a:rPr lang="en-US" dirty="0"/>
              <a:t>The k value that gives the minimum error rate may be selected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7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4A4F5-9D11-4205-AED1-EA12994F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325291"/>
            <a:ext cx="7864522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BCDE7-8546-4DFF-B2D6-529BD044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1" y="251184"/>
            <a:ext cx="8504657" cy="63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2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172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Open Sans</vt:lpstr>
      <vt:lpstr>Gallery</vt:lpstr>
      <vt:lpstr>knn </vt:lpstr>
      <vt:lpstr>knn-Classification </vt:lpstr>
      <vt:lpstr>knn</vt:lpstr>
      <vt:lpstr>PowerPoint Presentation</vt:lpstr>
      <vt:lpstr>knn</vt:lpstr>
      <vt:lpstr>knn</vt:lpstr>
      <vt:lpstr>knn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Mahajan</dc:creator>
  <cp:lastModifiedBy>Kshitij Darwhekar</cp:lastModifiedBy>
  <cp:revision>8</cp:revision>
  <dcterms:created xsi:type="dcterms:W3CDTF">2022-01-27T09:48:25Z</dcterms:created>
  <dcterms:modified xsi:type="dcterms:W3CDTF">2022-04-29T02:27:08Z</dcterms:modified>
</cp:coreProperties>
</file>