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62" r:id="rId3"/>
    <p:sldId id="257" r:id="rId4"/>
    <p:sldId id="263" r:id="rId5"/>
    <p:sldId id="258" r:id="rId6"/>
    <p:sldId id="259" r:id="rId7"/>
    <p:sldId id="260" r:id="rId8"/>
    <p:sldId id="261" r:id="rId9"/>
    <p:sldId id="264" r:id="rId10"/>
    <p:sldId id="265" r:id="rId11"/>
    <p:sldId id="266" r:id="rId12"/>
    <p:sldId id="267" r:id="rId13"/>
    <p:sldId id="268" r:id="rId14"/>
    <p:sldId id="270" r:id="rId15"/>
    <p:sldId id="271" r:id="rId16"/>
    <p:sldId id="272" r:id="rId17"/>
    <p:sldId id="276" r:id="rId18"/>
    <p:sldId id="273" r:id="rId19"/>
    <p:sldId id="274" r:id="rId20"/>
    <p:sldId id="275" r:id="rId21"/>
    <p:sldId id="277" r:id="rId22"/>
    <p:sldId id="278" r:id="rId23"/>
    <p:sldId id="279" r:id="rId24"/>
    <p:sldId id="280"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12:42.015"/>
    </inkml:context>
    <inkml:brush xml:id="br0">
      <inkml:brushProperty name="width" value="0.05" units="cm"/>
      <inkml:brushProperty name="height" value="0.05" units="cm"/>
      <inkml:brushProperty name="color" value="#E71224"/>
    </inkml:brush>
  </inkml:definitions>
  <inkml:trace contextRef="#ctx0" brushRef="#br0">0 7247 24575,'29'-26'0,"0"1"0,58-37 0,-45 33 0,342-204 0,-35 25 0,-318 186 0,-1-2 0,-1 0 0,28-33 0,68-91 0,263-269 0,-311 340 0,350-286 0,-360 311 0,417-301 0,-253 190 0,234-236 0,-314 258 0,168-121 0,-180 172 0,243-117 0,-17 12 0,-124 45-152,-7-10 0,-6-10 0,317-310 0,-486 423 321,3 2 0,93-62 0,-71 63-118,101-46-1,-42 20-50,-80 47 0,-2-3 0,75-56 0,-83 51 0,-1-2 0,-2-2 0,-2-2 0,-2-2 0,61-85 0,50-60 0,-84 110 0,-35 41 0,3 1 0,49-39 0,98-63 0,-8 21 0,-60 64 0,-72 29 0,89-71 0,-107 74 0,-19 17 0,0 0 0,20-13 0,49-30 0,88-77 0,-167 129 0,305-260 0,3 20 0,-218 182-1365,-75 48-5461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4:10.190"/>
    </inkml:context>
    <inkml:brush xml:id="br0">
      <inkml:brushProperty name="width" value="0.05" units="cm"/>
      <inkml:brushProperty name="height" value="0.05" units="cm"/>
      <inkml:brushProperty name="color" value="#E71224"/>
    </inkml:brush>
  </inkml:definitions>
  <inkml:trace contextRef="#ctx0" brushRef="#br0">1 0 24575,'0'2'0,"0"1"0,1-1 0,-1 0 0,1 0 0,-1 0 0,1 0 0,0 0 0,0 0 0,0 0 0,0-1 0,0 1 0,0 0 0,2 1 0,6 11 0,65 110 0,221 393 0,82 303-20,-236-495-692,252 456 545,-249-508 187,47 83 263,71 138-1785,-240-448-4591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4:24.179"/>
    </inkml:context>
    <inkml:brush xml:id="br0">
      <inkml:brushProperty name="width" value="0.05" units="cm"/>
      <inkml:brushProperty name="height" value="0.05" units="cm"/>
      <inkml:brushProperty name="color" value="#33CCFF"/>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4:28.276"/>
    </inkml:context>
    <inkml:brush xml:id="br0">
      <inkml:brushProperty name="width" value="0.05" units="cm"/>
      <inkml:brushProperty name="height" value="0.05" units="cm"/>
      <inkml:brushProperty name="color" value="#33CCFF"/>
    </inkml:brush>
  </inkml:definitions>
  <inkml:trace contextRef="#ctx0" brushRef="#br0">49 315 24575,'19'127'0,"-11"-53"0,21 160 0,8 88-743,236 1691-2973,-235-1775 3782,57 386 498,-41-3 31,-53-605-533,-1-7-49,0-1 1,0 1 0,1-1 0,0 1-1,1-1 1,3 10 0,-4-15-15,1 1 1,0-1 0,0 0 0,0 0-1,0 0 1,1 0 0,-1 0 0,1-1-1,0 1 1,-1-1 0,1 1 0,0-1-1,1 0 1,-1 0 0,0-1 0,0 1 0,1-1-1,3 2 1,15 3 0,1 0 0,-1-2 0,1-1 0,25 1 0,564-1 167,-401-8 56,1457 2-35,-1645 4-188,22 0 0,-42-1 0,-1-1 0,0 1 0,1 0 0,-1-1 0,0 1 0,0-1 0,0 0 0,0 1 0,1-1 0,-1 0 0,0 0 0,0-1 0,-1 1 0,3-2 0,-3 2 18,0 0 0,0 0 1,-1-1-1,1 1 0,-1 0 0,1 0 0,-1-1 0,0 1 0,1 0 0,-1-1 0,0 1 0,0-1 0,0 1 0,0 0 0,0-1 0,0 1 0,0 0 0,0-1 0,-1 1 0,1 0 0,0-1 0,-2-1 0,-14-32 888,12 27-714,-43-77 486,-26-52-352,64 115-329,0 0 0,1 0 1,2-1-1,-7-37 0,-18-332 3,10 79 0,-88-313 0,-169-580-692,99 431 692,160 684 101,-10-122 0,12-90 252,5 62-216,11 232-137,1 1 0,-1 0 0,0 1 0,0-1 0,-4-10 0,5 16 0,-1-1 0,0 1 0,0 0 0,0 0 0,-1 0 0,1 0 0,-1 0 0,1 0 0,-1 1 0,1-1 0,-1 0 0,0 1 0,0-1 0,0 1 0,0-1 0,0 1 0,0 0 0,-4-1 0,-2-1 0,0 1 0,-1 0 0,1 1 0,0 0 0,-1 0 0,1 1 0,-1 0 0,-12 2 0,-76 16 0,81-15 0,-486 129 0,271-68 0,-806 224 0,1017-283 0,1-1 0,-1 0 0,-1-2 0,1 0 0,0-2 0,0 0 0,-28-4 0,-5-5 0,-73-22 0,55 12 0,33 10-1365,8 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4:32.187"/>
    </inkml:context>
    <inkml:brush xml:id="br0">
      <inkml:brushProperty name="width" value="0.05" units="cm"/>
      <inkml:brushProperty name="height" value="0.05" units="cm"/>
      <inkml:brushProperty name="color" value="#33CCFF"/>
    </inkml:brush>
  </inkml:definitions>
  <inkml:trace contextRef="#ctx0" brushRef="#br0">62 2651 24575,'0'1'0,"-1"35"0,2 0 0,1 0 0,11 52 0,167 517 0,-137-471 0,-29-84 0,11 77 0,-5-18 0,12 68 0,-31-173 0,-1 1 0,1-1 0,0 1 0,0-1 0,1 1 0,-1-1 0,1 0 0,0 1 0,0-1 0,0 0 0,1 0 0,0 0 0,-1-1 0,1 1 0,0-1 0,1 0 0,4 4 0,-1-2 0,0-1 0,1 0 0,-1-1 0,1 0 0,0 0 0,0-1 0,1 0 0,-1 0 0,10 0 0,25 3 0,1-2 0,68-5 0,90-18 0,-177 17 0,600-108 0,-211 30 0,4 31 0,361 44 0,-400 10 0,319-23 0,-480 0 0,256-54 0,-253 23 0,263-95 0,-440 131 0,-28 9 0,-1 1 0,0-2 0,24-12 0,-36 16 0,-1 1 0,0-1 0,0 1 0,0-1 0,0 0 0,-1 0 0,1 1 0,0-1 0,-1-1 0,1 1 0,-1 0 0,0 0 0,0-1 0,0 1 0,0 0 0,0-1 0,0 1 0,0-1 0,-1 1 0,0-1 0,1 1 0,-1-5 0,-1-5 0,0 1 0,-1 0 0,0 0 0,-6-15 0,-12-41 5,-43-90-1,-44-60-80,62 127-80,-455-999-1300,233 330-328,34-7 1798,201 658-182,25 83 152,-1 1 0,-22-45 0,29 65 16,-1 1-1,0 0 1,1 1 0,-1-1 0,-1 0-1,1 1 1,0-1 0,-1 1 0,1-1 0,-1 1-1,1 0 1,-1 0 0,0 1 0,0-1 0,0 0-1,0 1 1,-1 0 0,1 0 0,0 0 0,0 0-1,-1 0 1,-5 0 0,2 1 20,-1 1 0,1 0 0,0 1 0,0 0 0,0 0 0,0 0 1,0 1-1,0 0 0,-9 5 0,-28 20 222,0 2-1,2 2 1,-66 65 0,85-76-228,-178 165 35,-213 193 281,-20-21 144,-32-46-47,347-247-365,-3-5 0,-146 51-1,220-96 198,0-2-1,0-2 0,-78 7 1,-148-6-292,53-4 55,116 0-22,1 4 0,0 5 0,-117 34 0,83-15 0,-51 18 0,73-19 0,80-26 0,0 1 0,1 2 0,-39 19 0,42-15 0,20-11 0,1 0 0,-1 1 0,-16 13 0,25-17 0,0 1 0,0-1 0,0 1 0,1 0 0,-1 0 0,1 0 0,0 1 0,-1-1 0,2 0 0,-1 1 0,0-1 0,1 1 0,-1 0 0,1 0 0,0-1 0,0 6 0,-2 30 0,1 0 0,7 61 0,-1 1 0,-3-70 0,2-1 0,1 1 0,10 39 0,32 89 0,-3-14 0,2 88-221,-35-174-923,-2-9-5682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4:33.725"/>
    </inkml:context>
    <inkml:brush xml:id="br0">
      <inkml:brushProperty name="width" value="0.05" units="cm"/>
      <inkml:brushProperty name="height" value="0.05" units="cm"/>
      <inkml:brushProperty name="color" value="#33CCFF"/>
    </inkml:brush>
  </inkml:definitions>
  <inkml:trace contextRef="#ctx0" brushRef="#br0">0 6186 24575,'7'0'0,"-1"-1"0,0 0 0,0 0 0,0 0 0,0-1 0,0 0 0,-1 0 0,1 0 0,-1-1 0,1 0 0,9-7 0,53-34-25,-2-3 1,-2-2-1,-3-4 0,73-78 0,200-275-1789,-73 39 1427,43-78-334,-292 428 592,1112-1617-3470,71 46 1709,-107 368 1317,-993 1124 914,-31 36 364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4:35.619"/>
    </inkml:context>
    <inkml:brush xml:id="br0">
      <inkml:brushProperty name="width" value="0.05" units="cm"/>
      <inkml:brushProperty name="height" value="0.05" units="cm"/>
      <inkml:brushProperty name="color" value="#33CCFF"/>
    </inkml:brush>
  </inkml:definitions>
  <inkml:trace contextRef="#ctx0" brushRef="#br0">0 2054 24575,'44'-22'0,"77"-38"0,78-49 0,68-41 0,50-25-4701,20-19 4701,0-7 0,-16 4 0,-33 14 0,-30 20 0,-19 20-178,-19 22 178,-21 17 0,-31 23 742,-30 20-742,-27 16 0,-26 16 0,-29 13-4054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4:42.013"/>
    </inkml:context>
    <inkml:brush xml:id="br0">
      <inkml:brushProperty name="width" value="0.05" units="cm"/>
      <inkml:brushProperty name="height" value="0.05" units="cm"/>
      <inkml:brushProperty name="color" value="#33CCFF"/>
    </inkml:brush>
  </inkml:definitions>
  <inkml:trace contextRef="#ctx0" brushRef="#br0">0 1298 24575,'42'-1'0,"44"-6"0,-20 0 0,153-10 0,80-6-690,1420-195-2853,-14-124 1036,-643 93 2575,-452 104-214,249-36-753,-286 95 3150,2 65 3338,-493 21-5712,-41 3 123,-1 1 0,1 2 0,65 20 0,-70-17 0,-22-6 0,1 1 0,1 0 0,-1 0 0,-1 1 0,19 10 0,-32-15-45,0 0-1,-1 1 1,1 0-1,0-1 1,0 1-1,0 0 1,-1-1-1,1 1 1,0 0-1,-1 0 1,1-1-1,0 1 1,-1 0-1,1 0 1,-1 0-1,1 0 1,-1 0-1,0 0 1,0 0-1,1 0 1,-1 0-1,0 0 1,0 0-1,0 0 1,0 0-1,0 0 1,0 0-1,0 0 0,0 2 1,-6 13-6781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4:52.426"/>
    </inkml:context>
    <inkml:brush xml:id="br0">
      <inkml:brushProperty name="width" value="0.05" units="cm"/>
      <inkml:brushProperty name="height" value="0.05" units="cm"/>
      <inkml:brushProperty name="color" value="#33CCFF"/>
    </inkml:brush>
  </inkml:definitions>
  <inkml:trace contextRef="#ctx0" brushRef="#br0">509 9 24575,'-8'1'0,"-1"1"0,1 1 0,0 0 0,0 0 0,0 0 0,0 1 0,0 0 0,1 1 0,-1 0 0,-9 8 0,6-5 0,-12 9 0,1 1 0,2 1 0,0 1 0,1 0 0,-25 35 0,-72 125 0,53-77 0,51-82 0,1 1 0,1 0 0,0 0 0,2 1 0,1 0 0,-7 36 0,13-52 0,1-1 0,-1 1 0,2 0 0,-1 0 0,1 0 0,0 0 0,0-1 0,1 1 0,0 0 0,0-1 0,0 1 0,1-1 0,0 0 0,0 0 0,1 0 0,0 0 0,0-1 0,0 0 0,1 1 0,7 6 0,2 1 0,0 0 0,1-1 0,0 0 0,1-2 0,1 1 0,21 8 0,-13-8 0,1-2 0,0 0 0,1-2 0,-1-1 0,2-1 0,-1-2 0,33 1 0,-11-4 0,0-2 0,0-2 0,54-13 0,-92 15 0,0-1 0,0 0 0,0-1 0,-1 0 0,0 0 0,0-2 0,0 1 0,0-1 0,-1 0 0,0-1 0,0 0 0,-1-1 0,0 0 0,0 0 0,-1 0 0,7-11 0,-5 6 0,-2 0 0,0-1 0,0 0 0,-1 0 0,-1 0 0,-1-1 0,0 1 0,0-1 0,-2 0 0,0 0 0,0-19 0,-2 10 0,-1 0 0,-1-1 0,-1 1 0,-2 0 0,-8-29 0,-48-108 0,5 14 0,46 110 0,7 25 0,0 0 0,-1 0 0,-1 0 0,-5-12 0,7 21 0,1-1 0,0 0 0,-1 1 0,0 0 0,0 0 0,0 0 0,0 0 0,0 0 0,0 0 0,-1 1 0,0 0 0,1 0 0,-1 0 0,0 0 0,0 0 0,-5-1 0,-5 0 0,-1 0 0,1 1 0,-1 0 0,0 1 0,-22 1 0,-75 13 0,48-3-682,-83 26-1,116-26-6143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4:55.952"/>
    </inkml:context>
    <inkml:brush xml:id="br0">
      <inkml:brushProperty name="width" value="0.05" units="cm"/>
      <inkml:brushProperty name="height" value="0.05" units="cm"/>
      <inkml:brushProperty name="color" value="#33CCFF"/>
    </inkml:brush>
  </inkml:definitions>
  <inkml:trace contextRef="#ctx0" brushRef="#br0">522 0 24575,'-5'1'0,"0"-1"0,1 1 0,-1 0 0,0 0 0,0 1 0,1-1 0,-1 1 0,1 0 0,0 0 0,-1 1 0,1-1 0,0 1 0,-5 4 0,-6 7 0,-27 28 0,17-15 0,-98 110 0,69-74 0,45-53 0,-27 29 0,2 2 0,2 1 0,-28 49 0,55-82 0,2 0 0,-1 1 0,1-1 0,1 1 0,0-1 0,0 1 0,0 13 0,1 72 0,2-63 0,0-6 0,2-1 0,0 0 0,2 1 0,1-2 0,1 1 0,1-1 0,1 0 0,13 25 0,1-5 0,3-1 0,1-1 0,38 44 0,-50-69 0,0-1 0,0 0 0,2-2 0,0 1 0,0-2 0,1 0 0,1-2 0,0 0 0,26 11 0,-19-12 0,1-1 0,-1-1 0,2-1 0,-1-2 0,0-1 0,56 2 0,-23-6 0,78-9 0,-110 5 0,0-2 0,1 0 0,-2-2 0,50-21 0,-21 5 0,-27 13 0,-1-2 0,0 0 0,-1-2 0,43-31 0,-66 42 0,-1 0 0,1 0 0,-1-1 0,0 1 0,0-1 0,-1 1 0,1-1 0,-1 0 0,0 0 0,0 0 0,-1 0 0,1 0 0,-1-1 0,-1 1 0,1 0 0,0-1 0,-2-8 0,1-9 0,-2-1 0,-8-36 0,8 51 0,-9-36 0,-3 0 0,-1 1 0,-31-63 0,40 95 0,-1 1 0,0 0 0,-1 0 0,0 0 0,-1 1 0,0 1 0,0-1 0,-14-9 0,-10-6 0,-47-27 0,48 35 0,0 2 0,-1 1 0,-1 2 0,0 2 0,-1 0 0,0 3 0,-1 1 0,-58-3 0,-198 8 86,139 3-1537,126-2-5375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4:58.400"/>
    </inkml:context>
    <inkml:brush xml:id="br0">
      <inkml:brushProperty name="width" value="0.05" units="cm"/>
      <inkml:brushProperty name="height" value="0.05" units="cm"/>
      <inkml:brushProperty name="color" value="#33CCFF"/>
    </inkml:brush>
  </inkml:definitions>
  <inkml:trace contextRef="#ctx0" brushRef="#br0">792 0 24575,'-10'6'0,"0"0"0,1 0 0,0 1 0,1 0 0,-1 1 0,1 0 0,-9 12 0,-45 68 0,59-83 0,-32 49 0,2 2 0,-48 116 0,71-145 0,0 1 0,3 0 0,0 0 0,2 1 0,0 0 0,3 0 0,0 0 0,2 0 0,3 30 0,-1-50 0,0 0 0,0-1 0,1 1 0,0-1 0,1 1 0,0-1 0,0 0 0,1-1 0,0 1 0,0-1 0,1 0 0,0 0 0,0 0 0,1-1 0,0 0 0,0 0 0,0-1 0,14 8 0,-2-2 0,2 0 0,0-2 0,0 0 0,0-1 0,1-1 0,28 4 0,-16-5 0,1-2 0,0-2 0,0-1 0,0-2 0,0-1 0,0-2 0,0-1 0,-1-2 0,0-1 0,0-1 0,-1-3 0,0 0 0,-1-2 0,-1-1 0,0-2 0,47-34 0,-2-3 0,123-65 0,-187 113 0,57-31 0,-62 32 0,-1 1 0,1-1 0,-1 0 0,0 0 0,0-1 0,-1 0 0,8-9 0,-12 12 0,0 1 0,0-1 0,0 0 0,-1 1 0,1-1 0,-1 0 0,1 0 0,-1 1 0,0-1 0,0 0 0,0 0 0,0 0 0,-1 1 0,1-1 0,-1 0 0,1 0 0,-1 1 0,0-1 0,0 1 0,-1-1 0,1 0 0,0 1 0,-1 0 0,1-1 0,-1 1 0,-2-3 0,-7-8 0,0 1 0,0 0 0,-16-12 0,-13-9 0,-2 1 0,-2 3 0,0 1 0,-2 2 0,-1 2 0,0 3 0,-2 1 0,-1 3 0,-100-22 0,128 36 0,-1 1 0,1 1 0,-1 1 0,1 1 0,0 1 0,-1 1 0,1 1 0,-33 11 0,-9 7 0,-92 47 0,97-41 0,-468 230 0,472-230-1365,16-10-5461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12:48.218"/>
    </inkml:context>
    <inkml:brush xml:id="br0">
      <inkml:brushProperty name="width" value="0.05" units="cm"/>
      <inkml:brushProperty name="height" value="0.05" units="cm"/>
      <inkml:brushProperty name="color" value="#E71224"/>
    </inkml:brush>
  </inkml:definitions>
  <inkml:trace contextRef="#ctx0" brushRef="#br0">1 0 24575,'2'1'0,"1"0"0,-1 0 0,0 0 0,1 0 0,-1 1 0,0-1 0,0 1 0,0-1 0,0 1 0,0 0 0,3 3 0,1 1 0,125 131 0,-35-34 0,83 87 0,-143-146 0,-2 1 0,46 82 0,-53-80 0,2-1 0,64 79 0,-83-114 0,-2 0 0,1 1 0,-2-1 0,1 2 0,-2-1 0,6 14 0,-3-8 0,1-1 0,0-1 0,1 0 0,1 0 0,1-1 0,26 25 0,13 1 0,-8-7 0,-28-21 0,33 21 0,-29-21 0,-20-13 0,0 0 0,0 0 0,0 0 0,-1 0 0,1 0 0,0 0 0,0 0 0,0 0 0,-1 0 0,1 0 0,0 1 0,0-1 0,0 0 0,0 0 0,-1 0 0,1 0 0,0 0 0,0 0 0,0 0 0,0 1 0,0-1 0,-1 0 0,1 0 0,0 0 0,0 0 0,0 1 0,0-1 0,0 0 0,0 0 0,0 0 0,0 0 0,0 1 0,0-1 0,0 0 0,0 0 0,0 0 0,0 1 0,0-1 0,0 0 0,0 0 0,0 0 0,0 1 0,0-1 0,0 0 0,0 0 0,0 0 0,0 0 0,0 1 0,0-1 0,0 0 0,0 0 0,1 0 0,-1 0 0,0 1 0,0-1 0,0 0 0,0 0 0,0 0 0,1 0 0,-1 0 0,0 0 0,0 0 0,0 0 0,0 1 0,1-1 0,-1 0 0,0 0 0,0 0 0,1 0 0,-19 3 0,-39-1 0,-1-3 0,0-2 0,1-3 0,0-2 0,-74-21 0,116 23 0,28 2 0,30 3 0,-41 1 0,307 2 0,-305-2 0,0 0 0,1 0 0,-1 0 0,0-1 0,0 1 0,1-1 0,-1 0 0,0-1 0,0 1 0,0-1 0,0 1 0,5-4 0,-7 3 0,1-1 0,-1 1 0,0 0 0,0-1 0,0 1 0,0-1 0,0 0 0,-1 0 0,1 1 0,-1-1 0,1 0 0,-1 0 0,0-1 0,0 1 0,-1 0 0,2-6 0,-1-3 0,0 0 0,-1 0 0,0 0 0,-1 0 0,0 0 0,-1 0 0,-6-21 0,-36-83 0,5 15 0,-42-271 0,72 288-1365,8 61-5461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5:00.020"/>
    </inkml:context>
    <inkml:brush xml:id="br0">
      <inkml:brushProperty name="width" value="0.05" units="cm"/>
      <inkml:brushProperty name="height" value="0.05" units="cm"/>
      <inkml:brushProperty name="color" value="#33CCFF"/>
    </inkml:brush>
  </inkml:definitions>
  <inkml:trace contextRef="#ctx0" brushRef="#br0">734 112 24575,'-88'143'0,"61"-88"0,2 1 0,4 1 0,1 1 0,3 1 0,3 1 0,-7 66 0,18-90 0,1 0 0,2 1 0,1-1 0,12 66 0,-8-76 0,2 0 0,1-1 0,1 1 0,1-2 0,1 0 0,1 0 0,20 29 0,3-6 0,2-2 0,2-1 0,2-2 0,2-2 0,2-2 0,1-2 0,1-2 0,93 49 0,-119-72 0,2-1 0,-1 0 0,1-2 0,1-1 0,-1-1 0,1-1 0,40 3 0,-47-7 0,0-1 0,0-1 0,0 0 0,0-2 0,0 0 0,0-1 0,-1 0 0,0-1 0,0-1 0,0-1 0,26-15 0,14-16 0,-1-2 0,87-85 0,-110 97 0,562-589 0,-565 583 0,-1 3 0,29-43 0,-51 65 0,0-1 0,-1 1 0,0-1 0,-1 0 0,1 0 0,-2 0 0,0 0 0,0-1 0,2-18 0,-5 20 0,-1 1 0,1 0 0,-1 0 0,-1 0 0,0 0 0,0 0 0,0 0 0,-1 1 0,0-1 0,-1 1 0,-7-13 0,-1 1 0,-2 1 0,-29-33 0,-11-4 0,-117-91 0,150 131 0,-1 2 0,0 0 0,-1 1 0,0 1 0,-1 1 0,0 2 0,-37-9 0,23 9 0,1 3 0,-1 1 0,0 2 0,-53 3 0,18 5 0,-102 23 0,-61 28 0,182-43 0,-134 36 0,4 9 0,1 7 0,4 8 0,-208 119 0,318-154-1365,20-10-5461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5:09.123"/>
    </inkml:context>
    <inkml:brush xml:id="br0">
      <inkml:brushProperty name="width" value="0.05" units="cm"/>
      <inkml:brushProperty name="height" value="0.05" units="cm"/>
      <inkml:brushProperty name="color" value="#E71224"/>
    </inkml:brush>
  </inkml:definitions>
  <inkml:trace contextRef="#ctx0" brushRef="#br0">1094 1 24575,'-27'1'0,"-52"10"0,18-2 0,21-2 0,1 2 0,0 1 0,-42 18 0,-55 14 0,96-34 0,-59 3 0,-28 5 0,94-9 0,-1 0 0,1 3 0,1 0 0,-33 17 0,34-13 0,21-10 0,-1 1 0,1 1 0,0 0 0,-11 8 0,18-12 0,0 1 0,0 0 0,0 0 0,1 0 0,-1 1 0,1-1 0,0 1 0,0-1 0,0 1 0,0 0 0,0-1 0,1 1 0,0 0 0,0 0 0,-1 7 0,1-2 0,1 0 0,0-1 0,0 1 0,1 0 0,0-1 0,1 1 0,0 0 0,0-1 0,1 0 0,0 1 0,0-1 0,1 0 0,0-1 0,7 12 0,9 9 0,1-1 0,35 34 0,-17-18 0,-28-30 0,1 0 0,1-1 0,26 20 0,-31-27 0,0 0 0,0-1 0,0 0 0,0 0 0,1-1 0,0 0 0,-1-1 0,1 0 0,13 2 0,60 1 0,145-10 0,-206 3 0,0-1 0,0-1 0,-1-1 0,0 0 0,0-2 0,33-15 0,110-71 0,-94 52 0,-35 21 0,-1 2 0,-2-1 0,0-1 0,55-48 0,-83 64 0,0 1 0,0-1 0,-1 0 0,1 0 0,-1 0 0,0 0 0,0 0 0,-1 0 0,1 0 0,-1-1 0,0 1 0,0-1 0,0 1 0,-1-1 0,1 1 0,-1-1 0,0 1 0,-1-1 0,0-7 0,-3-7 0,-1 0 0,-1 0 0,-9-23 0,8 25 0,-3-32 0,9 40 0,-1 1 0,1-1 0,-1 1 0,-6-15 0,7 20 0,-1 1 0,1 0 0,0 0 0,-1 0 0,1 0 0,-1 0 0,0 0 0,0 0 0,1 0 0,-1 1 0,0-1 0,-1 1 0,1 0 0,0-1 0,0 1 0,-1 0 0,1 0 0,0 0 0,-1 1 0,-4-2 0,-22-1 0,-1 0 0,1 3 0,-49 3 0,7 1 0,-56-4-1365,104 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5:11.220"/>
    </inkml:context>
    <inkml:brush xml:id="br0">
      <inkml:brushProperty name="width" value="0.05" units="cm"/>
      <inkml:brushProperty name="height" value="0.05" units="cm"/>
      <inkml:brushProperty name="color" value="#E71224"/>
    </inkml:brush>
  </inkml:definitions>
  <inkml:trace contextRef="#ctx0" brushRef="#br0">167 1 24575,'-4'4'0,"1"1"0,0 0 0,1-1 0,-1 2 0,1-1 0,0 0 0,0 0 0,0 1 0,-1 7 0,-2 7 0,-15 51 0,2 1 0,4 0 0,4 1 0,2 0 0,4 132 0,7-168 0,2 1 0,2-1 0,1 0 0,2 0 0,1-1 0,26 57 0,-3-24 0,4-2 0,57 81 0,-13-38 0,6-5 0,3-3 0,131 112 0,-212-206 0,0 0 0,0-1 0,0 0 0,1-1 0,1 0 0,-1-1 0,1 0 0,-1-1 0,1 0 0,1 0 0,-1-2 0,0 1 0,1-2 0,-1 0 0,1 0 0,14-2 0,-1 3 0,0-2 0,0-2 0,0 0 0,-1-1 0,1-2 0,-1 0 0,25-10 0,-6-3 0,-2-1 0,53-34 0,-76 41 0,0-1 0,-1-1 0,-1-1 0,0 0 0,0-2 0,24-32 0,-33 36 0,0 0 0,-1-1 0,-1 0 0,0 0 0,-1 0 0,-1-1 0,0 0 0,-1 0 0,2-22 0,-1-18 0,-5-71 0,1 95 0,-1 21 0,0 0 0,-1 0 0,0 0 0,0 0 0,-1 0 0,0 1 0,-1 0 0,0-1 0,0 1 0,-8-11 0,-7-7 0,-40-45 0,36 46 0,-163-173 0,-301-251 0,455 423 0,-52-34 0,71 53 0,0 0 0,0 2 0,-1 0 0,0 0 0,0 1 0,0 1 0,-27-5 0,-177-3 0,153 11 0,1-2 0,-91-17 0,123 13-1365,8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14:33.142"/>
    </inkml:context>
    <inkml:brush xml:id="br0">
      <inkml:brushProperty name="width" value="0.05" units="cm"/>
      <inkml:brushProperty name="height" value="0.05" units="cm"/>
      <inkml:brushProperty name="color" value="#E71224"/>
    </inkml:brush>
  </inkml:definitions>
  <inkml:trace contextRef="#ctx0" brushRef="#br0">0 157 24575,'178'7'0,"-2"7"0,1 8 0,229 60 0,-80 19 0,-180-51 0,-111-40 0,0-1 0,0-2 0,69 4 0,108-11 0,-134-1 0,-60 0 0,0-1 0,0 0 0,0-1 0,-1-1 0,25-9 0,79-39 0,-41 15 0,129-44 0,4 9 0,3 9 0,286-44 0,-364 90 0,0 6 0,176 8 0,-72 16 0,-4 1 0,348-14 0,-576 0 0,-1 0 0,1 1 0,-1-1 0,1 2 0,-1-1 0,0 2 0,1-1 0,-1 1 0,0 0 0,-1 1 0,15 7 0,12 10 0,-9-6 0,42 31 0,-35-20 0,0-2 0,1-2 0,2-1 0,0-2 0,1-1 0,1-2 0,0-2 0,78 19 0,-54-21 0,1-2 0,0-4 0,85-1 0,-108-5 0,111 0 0,260-35 0,-279 15 0,80-15 0,-151 26 0,0 2 0,0 3 0,94 6 0,68-4 0,-16-18 0,156-8 0,-331 26 0,45-8 0,19-2 0,223 11 0,-166 2 0,73 14 0,-110-4 0,272 47 0,-335-48 0,28-1-1365,-59-8-5461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28:53.74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22:05.315"/>
    </inkml:context>
    <inkml:brush xml:id="br0">
      <inkml:brushProperty name="width" value="0.05" units="cm"/>
      <inkml:brushProperty name="height" value="0.05" units="cm"/>
      <inkml:brushProperty name="color" value="#E71224"/>
    </inkml:brush>
  </inkml:definitions>
  <inkml:trace contextRef="#ctx0" brushRef="#br0">1309 0 24575,'-67'159'0,"26"-56"0,-328 862 0,228-489 0,27 10 0,63-264 0,-146 797 0,138-311 0,44-421 0,-45 753-621,31-2-457,16-381 861,-49-7 1621,-16-35-892,72-563-1877,-1-11-5461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22:07.787"/>
    </inkml:context>
    <inkml:brush xml:id="br0">
      <inkml:brushProperty name="width" value="0.05" units="cm"/>
      <inkml:brushProperty name="height" value="0.05" units="cm"/>
      <inkml:brushProperty name="color" value="#E71224"/>
    </inkml:brush>
  </inkml:definitions>
  <inkml:trace contextRef="#ctx0" brushRef="#br0">287 0 24575,'-1'275'0,"3"291"0,36-206 0,-2-50 0,-6 568 0,-79-307 0,42-510 0,-28 326 0,-14 104 0,22-356 0,-48 137 0,-20 92 0,71-215 0,7 2 0,3 205 0,15-270 0,30 1029 0,62-495 0,-58-426 0,182 1025 0,-168-920 0,77 404 0,12-57-1365,-130-610-5461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22:09.847"/>
    </inkml:context>
    <inkml:brush xml:id="br0">
      <inkml:brushProperty name="width" value="0.05" units="cm"/>
      <inkml:brushProperty name="height" value="0.05" units="cm"/>
      <inkml:brushProperty name="color" value="#E71224"/>
    </inkml:brush>
  </inkml:definitions>
  <inkml:trace contextRef="#ctx0" brushRef="#br0">1 1 24575,'89'268'0,"115"364"0,13 114 0,-33-127 0,70 120 0,-153-465 0,3 16 0,334 849 0,264 350-1340,-476-1021 163,152 262 841,27-13 323,5 12 69,318 503-1168,-610-1037 2572,17 27-1437,-116-193-5775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22:28.578"/>
    </inkml:context>
    <inkml:brush xml:id="br0">
      <inkml:brushProperty name="width" value="0.05" units="cm"/>
      <inkml:brushProperty name="height" value="0.05" units="cm"/>
      <inkml:brushProperty name="color" value="#E71224"/>
    </inkml:brush>
  </inkml:definitions>
  <inkml:trace contextRef="#ctx0" brushRef="#br0">0 1 24575,'0'0'0,"0"9"0,0 11 0,0 12 0,0 5 0,0 4 0,0 0 0,0 2 0,0-2 0,0-4 0,0-3 0,0-8-8191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26:03.462"/>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12:53.370"/>
    </inkml:context>
    <inkml:brush xml:id="br0">
      <inkml:brushProperty name="width" value="0.05" units="cm"/>
      <inkml:brushProperty name="height" value="0.05" units="cm"/>
      <inkml:brushProperty name="color" value="#E71224"/>
    </inkml:brush>
  </inkml:definitions>
  <inkml:trace contextRef="#ctx0" brushRef="#br0">0 1 24575,'40'56'0,"-18"-31"0,169 184 0,-126-140 0,-42-47 0,-1 2 0,36 49 0,75 109 0,-96-133 0,3-1 0,54 52 0,-33-37 0,-45-45 0,-1 2 0,20 35 0,-21-32 0,34 41 0,-45-61 0,0 1 0,0-1 0,0 1 0,-1 0 0,1 0 0,-1 0 0,3 6 0,-5-9 0,0-1 0,0 0 0,0 1 0,0-1 0,1 1 0,-1-1 0,0 1 0,0-1 0,0 0 0,-1 1 0,1-1 0,0 1 0,0-1 0,0 1 0,0-1 0,0 0 0,0 1 0,-1-1 0,1 1 0,0-1 0,0 0 0,-1 1 0,1-1 0,0 0 0,0 1 0,-1-1 0,1 0 0,0 1 0,-1-1 0,0 0 0,-1 1 0,0 0 0,0-1 0,0 1 0,0-1 0,0 0 0,0 0 0,-1 0 0,1 0 0,0 0 0,-4-1 0,-158-33 0,34 5 0,-5 11 0,90 14 0,0-1 0,0-3 0,-80-25 0,124 33 0,0 0 0,0 0 0,0 0 0,0-1 0,0 1 0,0-1 0,0 1 0,0 0 0,0-1 0,1 1 0,-1-1 0,0 0 0,0 1 0,0-1 0,1 0 0,-1 0 0,0 1 0,1-1 0,-1 0 0,0-1 0,1 1 0,0 0 0,1 1 0,-1-1 0,1 1 0,-1-1 0,0 1 0,1-1 0,-1 1 0,1-1 0,0 1 0,-1 0 0,1-1 0,-1 1 0,1 0 0,0-1 0,-1 1 0,1 0 0,0 0 0,-1 0 0,1 0 0,0-1 0,0 1 0,8-1 0,0-1 0,-1 1 0,18 1 0,30 7 0,0 2 0,92 28 0,-22-4 0,-83-26 0,-1-3 0,0-1 0,82-6 0,-34 1 0,-72 2 0,-8 0 0,0 1 0,0-2 0,0 1 0,0-1 0,12-4 0,-20 5 0,0-1 0,0 1 0,0-1 0,-1 0 0,1 0 0,0 0 0,-1 0 0,1 0 0,-1 0 0,1 0 0,-1 0 0,1-1 0,-1 1 0,0-1 0,0 1 0,0-1 0,0 1 0,0-1 0,0 0 0,0 1 0,0-1 0,-1 0 0,1 0 0,-1 1 0,1-1 0,-1 0 0,0 0 0,1 0 0,-1 0 0,0 0 0,0 0 0,-1 1 0,1-5 0,-4-11 0,0 0 0,-1 1 0,0-1 0,-9-16 0,-9-28 0,3-3-682,-34-73-1,44 115-6143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26:04.21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26:05.54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30:56.37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31:16.12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09:56:56.021"/>
    </inkml:context>
    <inkml:brush xml:id="br0">
      <inkml:brushProperty name="width" value="0.05" units="cm"/>
      <inkml:brushProperty name="height" value="0.05" units="cm"/>
      <inkml:brushProperty name="color" value="#E71224"/>
    </inkml:brush>
  </inkml:definitions>
  <inkml:trace contextRef="#ctx0" brushRef="#br0">0 68 24575,'78'1'0,"-5"0"0,0-3 0,94-14 0,-114 8-75,-32 6-140,-1-1 0,0-1 0,0-1 0,0-1 0,23-10 0,-27 9-6611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09:57:02.077"/>
    </inkml:context>
    <inkml:brush xml:id="br0">
      <inkml:brushProperty name="width" value="0.05" units="cm"/>
      <inkml:brushProperty name="height" value="0.05" units="cm"/>
      <inkml:brushProperty name="color" value="#E71224"/>
    </inkml:brush>
  </inkml:definitions>
  <inkml:trace contextRef="#ctx0" brushRef="#br0">0 451 24575,'4'0'0,"0"-1"0,0-1 0,0 1 0,0 0 0,-1-1 0,1 0 0,0 0 0,-1 0 0,5-4 0,14-6 0,224-81 0,-38 17 0,197-81 0,-320 125 0,48-22 0,-116 47 0,-19 10 0,-26 15 0,-133 76 0,-108 57 0,200-117 0,1 4 0,-99 72 0,161-105 0,-13 11 0,0-2 0,0 0 0,-2-1 0,1-1 0,-37 15 0,30-16 38,0 2 0,-26 15-1,-10 6-1515,38-23-5348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09:57:04.472"/>
    </inkml:context>
    <inkml:brush xml:id="br0">
      <inkml:brushProperty name="width" value="0.05" units="cm"/>
      <inkml:brushProperty name="height" value="0.05" units="cm"/>
      <inkml:brushProperty name="color" value="#E71224"/>
    </inkml:brush>
  </inkml:definitions>
  <inkml:trace contextRef="#ctx0" brushRef="#br0">0 0 24575,'5'0'0,"5"0"0,6 0 0,4 5 0,4 1 0,1-1 0,2 0 0,0 2 0,0 5 0,0 1 0,0-3 0,-1 2 0,5-1 0,-4 2 0,3-1 0,1 1 0,-5-1-8191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09:57:08.704"/>
    </inkml:context>
    <inkml:brush xml:id="br0">
      <inkml:brushProperty name="width" value="0.05" units="cm"/>
      <inkml:brushProperty name="height" value="0.05" units="cm"/>
      <inkml:brushProperty name="color" value="#E71224"/>
    </inkml:brush>
  </inkml:definitions>
  <inkml:trace contextRef="#ctx0" brushRef="#br0">1 0 24575,'4'5'0,"7"5"0,4 2 0,6 3 0,2-2 0,3-2 0,-4 1 0,-1-1 0,1-4 0,-4 3 0,-1-1 0,2 3 0,2-2 0,-3 3 0,0-1 0,-3-3-8191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8:12:58.546"/>
    </inkml:context>
    <inkml:brush xml:id="br0">
      <inkml:brushProperty name="width" value="0.05" units="cm"/>
      <inkml:brushProperty name="height" value="0.05" units="cm"/>
      <inkml:brushProperty name="color" value="#E71224"/>
    </inkml:brush>
  </inkml:definitions>
  <inkml:trace contextRef="#ctx0" brushRef="#br0">1278 1395 24575,'-11'-1'0,"1"0"0,-1 0 0,1-1 0,0 0 0,-1-1 0,1 0 0,0-1 0,1 0 0,-1 0 0,-9-6 0,-10-9 0,-47-38 0,25 17 0,-7-7 0,-61-65 0,-28-23 0,-52-50 0,182 166 0,1-1 0,-22-36 0,2 2 0,-37-30 0,48 57 0,-35-47 0,-20-28 0,2 1 0,76 98 0,0 1 0,0-1 0,-1 0 0,1 0 0,-1 1 0,0-1 0,1 1 0,-1 0 0,-3-2 0,5 4 0,1-1 0,-1 1 0,1 0 0,-1 0 0,1 0 0,0 0 0,-1 0 0,1-1 0,-1 1 0,1 0 0,-1 0 0,1 0 0,-1 0 0,1 0 0,-1 0 0,1 1 0,0-1 0,-1 0 0,1 0 0,-1 0 0,1 0 0,-1 0 0,1 1 0,0-1 0,-1 0 0,1 0 0,-1 1 0,0 0 0,0 1 0,1-1 0,-1 0 0,0 1 0,1-1 0,-1 0 0,1 1 0,0-1 0,-1 1 0,1-1 0,0 1 0,0-1 0,0 3 0,1 14 0,1 0 0,0 0 0,8 24 0,-2-6 0,25 123 0,-12-100 0,-16-47 0,0 1 0,-1 0 0,0-1 0,2 22 0,-5-22 0,-1-7 0,1-1 0,-1 1 0,1-1 0,0 1 0,0-1 0,0 0 0,0 1 0,1-1 0,2 6 0,-8-18 0,1 0 0,-1-1 0,-3-15 0,-3-8 0,3 15 0,-58-166 0,58 150 0,1-1 0,2 1 0,1-2 0,2 1 0,1 0 0,7-52 0,-6 83 0,-1 0 0,1 0 0,0 1 0,-1-1 0,1 1 0,1-1 0,-1 1 0,0-1 0,1 1 0,-1 0 0,1 0 0,-1-1 0,1 1 0,0 0 0,0 0 0,0 1 0,0-1 0,1 0 0,-1 1 0,0-1 0,1 1 0,-1 0 0,1 0 0,-1 0 0,1 0 0,-1 0 0,1 1 0,0-1 0,5 0 0,9-1 0,0 1 0,0 1 0,30 2 0,-25 0 0,25-3 0,1-2 0,-1-1 0,63-15 0,34-5 0,-11 0 86,-64 10-1537,-33 7-5375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3:41.017"/>
    </inkml:context>
    <inkml:brush xml:id="br0">
      <inkml:brushProperty name="width" value="0.05" units="cm"/>
      <inkml:brushProperty name="height" value="0.05" units="cm"/>
      <inkml:brushProperty name="color" value="#E71224"/>
    </inkml:brush>
  </inkml:definitions>
  <inkml:trace contextRef="#ctx0" brushRef="#br0">1455 80 24575,'80'-4'0,"115"-19"0,53-4 0,-33 8 0,444 12 0,-495 8 0,-143-1 0,1 0 0,-1 0 0,34 6 0,-53-6 0,0 0 0,0 1 0,0-1 0,0 1 0,-1-1 0,1 1 0,0 0 0,0 0 0,-1 0 0,1 0 0,-1 0 0,1 0 0,-1 0 0,1 0 0,1 2 0,-3-2 0,1 0 0,-1 0 0,0 0 0,1 0 0,-1 0 0,0 0 0,1 0 0,-1-1 0,0 1 0,0 0 0,0 0 0,0 0 0,0 0 0,0 0 0,0 0 0,0 0 0,-1 0 0,1 0 0,0 0 0,-1 2 0,-3 4 0,-1 0 0,1 0 0,-1 0 0,0-1 0,-11 11 0,-2 4 0,2 2 0,2 0 0,0 2 0,2 0 0,1 0 0,1 1 0,0 1 0,3-1 0,0 1 0,-4 35 0,1 31 0,3 131 0,6-182 0,24 654-110,4-393-19,69 852-883,-31 2 332,3 215 53,-67-1366 620,0 8 36,0 1 0,-1 0-1,-2 19 1,1-29 1,0 1 0,-1-1 1,1 0-1,-1 0 0,0 0 0,0 0 0,-1 0 0,0 0 0,0-1 0,0 1 1,0-1-1,-6 6 0,-1 0-13,-1 0 1,-1-2 0,1 1-1,-1-1 1,0-1 0,-18 8-1,-89 32-36,84-35 15,-323 106 118,-436 83 0,749-191 13,-154 27 203,154-30-322,0-3 1,-58-1-1,101-3 9,-1 0 0,0 0 0,1 0 0,-1-1-1,0 1 1,1-1 0,-1 1 0,0-1 0,1 0 0,-1 0 0,1 0-1,0 0 1,-1 0 0,1-1 0,0 1 0,-1-1 0,-1-2 0,2 2 29,1-1 0,0 1 0,0 0 1,0 0-1,0-1 0,0 1 0,1-1 1,-1 1-1,1 0 0,0-1 1,0 1-1,-1-1 0,2 1 0,-1-1 1,0 1-1,0-1 0,1 1 1,0-3-1,7-27-24,2 0 0,21-49 0,-1 3-23,-5-1 4,-4-1 0,-4-1 0,-3-1 0,-4 0 0,0-108 0,-13 40-76,-6 0 0,-29-152-1,-96-300-988,-49 10 1114,-53-50-262,16 48 22,45 128 1798,-45-8-1610,131 299 0,-75-212 0,157 366 0,2 7 0,0 0 0,0 0 0,2 0 0,0-1 0,-1-15 0,4 26 0,0 0 0,0 0 0,0 0 0,1 0 0,0 0 0,-1 0 0,2 1 0,-1-1 0,0 0 0,1 0 0,-1 1 0,1-1 0,0 1 0,0-1 0,1 1 0,-1 0 0,1 0 0,0 0 0,-1 0 0,1 1 0,0-1 0,1 1 0,4-4 0,14-7 0,1 2 0,1 0 0,0 1 0,33-9 0,110-20 0,-69 18 0,257-84 0,-29 7 0,-254 81 0,2 2 0,114-7 0,-79 22 0,-70 2 0,1-3 0,44-5 0,87-27-1365,-146 28-5461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3:46.999"/>
    </inkml:context>
    <inkml:brush xml:id="br0">
      <inkml:brushProperty name="width" value="0.05" units="cm"/>
      <inkml:brushProperty name="height" value="0.05" units="cm"/>
      <inkml:brushProperty name="color" value="#E71224"/>
    </inkml:brush>
  </inkml:definitions>
  <inkml:trace contextRef="#ctx0" brushRef="#br0">1067 108 24575,'532'-21'-26,"-8"-25"-883,-137 10 1092,-15 32 516,-219 7-646,-138-3-53,-3 0 0,0 0 0,-1 0 0,21 5 0,-29-4 0,1-1 0,-1 1 0,0 1 0,0-1 0,-1 0 0,1 1 0,0-1 0,0 1 0,-1 0 0,1 0 0,-1 0 0,1 0 0,-1 0 0,0 1 0,0-1 0,0 1 0,0-1 0,2 5 0,1 6 0,0-1 0,-1 1 0,0-1 0,-1 1 0,-1 0 0,1 17 0,1 86 0,-4-78 0,3 133 0,8 0 0,32 169 0,175 909-965,-90-611 965,-62-326 0,-8 92 672,-24-139-379,-27-236-293,0-1 0,2 0 0,21 47 0,7 19 0,-26-60 0,-2 1 0,-1 0 0,-1 0 0,-2 1 0,0 58 0,-10 166 0,-49 314 0,49-539 0,-14 92 0,-4 203 0,24 263 0,-1-585 0,0 1 0,0 1 0,0-1 0,-1 1 0,-1-1 0,-2 12 0,3-18 0,0 0 0,0 0 0,-1 0 0,1-1 0,-1 1 0,0 0 0,0-1 0,0 1 0,0-1 0,0 0 0,-1 1 0,1-1 0,0 0 0,-1 0 0,0-1 0,1 1 0,-1-1 0,0 1 0,-5 1 0,-22 6 0,0-2 0,0 0 0,0-3 0,-1 0 0,-31-1 0,6 1 0,-1094 23-1419,938-27 1492,-829-3-449,1016 4 242,13-1 215,0 1-1,0-2 1,1 0 0,-1 0-1,-12-4 1,21 4-38,0 0 0,0 0 1,0 0-1,0-1 0,0 1 0,1-1 1,-1 1-1,1-1 0,-1 0 0,1 0 0,0-1 1,0 1-1,0 0 0,0-1 0,0 1 0,0-1 1,1 1-1,-1-1 0,1 0 0,0 0 0,0 0 1,0 0-1,-1-5 0,-4-23 39,2 0 0,2-1 1,2-50-1,0 8-76,-10-136-6,-8 1 0,-82-372 0,11 236 0,-249-623 0,311 905 0,4-1 0,2-1 0,-20-103 0,-6-83 0,-28-184 0,40 183 0,4 40 0,-4-224 0,34 335 0,4 0 0,4 1 0,33-166 0,-3 74 0,14-54 0,-25 156 0,4 0 0,5 2 0,3 2 0,92-153 0,-119 222 0,1 0 0,0 1 0,1 0 0,1 1 0,1 1 0,0 0 0,1 1 0,0 1 0,1 0 0,0 1 0,1 1 0,0 0 0,0 2 0,1 0 0,28-7 0,27-7 0,-33 8 0,1 3 0,0 1 0,1 2 0,-1 2 0,46-1 0,-74 7-119,-1-1-192,0 2-1,0 0 1,22 4-1,-15 1-6514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3:50.443"/>
    </inkml:context>
    <inkml:brush xml:id="br0">
      <inkml:brushProperty name="width" value="0.05" units="cm"/>
      <inkml:brushProperty name="height" value="0.05" units="cm"/>
      <inkml:brushProperty name="color" value="#E71224"/>
    </inkml:brush>
  </inkml:definitions>
  <inkml:trace contextRef="#ctx0" brushRef="#br0">0 0 24575,'21'551'-120,"-5"-232"-1024,3 1747 713,-21-1467-1121,1-106 1192,2 841-97,114 667-3742,162-29 706,-10-583 3493,22-12 0,-104-508 0,-83-375 0,-24-72 22,11 315 454,-85-627 120,-5-1 0,-4 1-1,-6-1 1,-40 183 0,-71 74 5034,105-323-11172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3:57.170"/>
    </inkml:context>
    <inkml:brush xml:id="br0">
      <inkml:brushProperty name="width" value="0.05" units="cm"/>
      <inkml:brushProperty name="height" value="0.05" units="cm"/>
      <inkml:brushProperty name="color" value="#E71224"/>
    </inkml:brush>
  </inkml:definitions>
  <inkml:trace contextRef="#ctx0" brushRef="#br0">0 44 24575,'59'15'0,"0"-1"0,1-4 0,66 4 0,40 6 0,-88-7 0,189 34 0,-187-28 0,101 36 0,-60-12 0,3-5 0,248 42 0,252-12 0,-348-64 0,-177-5 0,-98 1 0,0 1 0,0-1 0,1 0 0,-1 0 0,0 0 0,0 0 0,0 0 0,0 0 0,0-1 0,0 1 0,0 0 0,0 0 0,0-1 0,0 1 0,0-1 0,0 1 0,-1-1 0,1 1 0,0-1 0,0 1 0,0-1 0,0 0 0,-1 1 0,1-1 0,1-1 0,-2 0 0,0 1 0,0 0 0,0 0 0,0 0 0,0-1 0,-1 1 0,1 0 0,0 0 0,0 0 0,-1-1 0,1 1 0,-1 0 0,1 0 0,-1 0 0,0 0 0,1 0 0,-1 0 0,-1-1 0,-6-8 0,-1 0 0,-19-16 0,25 23 0,-8-6 0,-103-86 0,96 82 0,0 1 0,-1 0 0,-1 1 0,-32-12 0,20 9 0,0-2 0,1-1 0,1-2 0,0-1 0,-33-29 0,20 15 0,20 16 0,13 10 0,0 0 0,-22-12 0,32 19 0,0 1 0,-1 0 0,1-1 0,0 1 0,-1 0 0,1 0 0,-1-1 0,1 1 0,-1 0 0,1 0 0,-1 0 0,1 0 0,0 0 0,-1 0 0,1-1 0,-1 1 0,1 0 0,-1 0 0,1 0 0,-1 1 0,1-1 0,-1 0 0,1 0 0,-1 0 0,1 0 0,-1 0 0,1 0 0,0 1 0,-1-1 0,1 0 0,-1 0 0,1 1 0,0-1 0,-1 0 0,1 1 0,-1 0 0,1 0 0,-1 0 0,1 0 0,0 1 0,0-1 0,0 0 0,0 0 0,0 1 0,0-1 0,0 0 0,0 0 0,1 1 0,-1-1 0,1 2 0,7 14 0,0 0 0,1-1 0,0 0 0,1-1 0,1 0 0,17 18 0,1 3 0,55 71 0,4-4 0,6-3 0,115 96 0,-135-146 0,-73-50 0,-1 0 0,0 1 0,1-1 0,-1 0 0,1 1 0,-1-1 0,0 1 0,1-1 0,-1 1 0,0-1 0,1 1 0,-1-1 0,0 1 0,0-1 0,1 1 0,-1-1 0,0 1 0,0-1 0,0 1 0,0-1 0,0 1 0,0-1 0,0 1 0,0 0 0,0-1 0,0 1 0,0-1 0,0 1 0,0 0 0,-13 17 0,-28 12 0,35-26 0,-20 15-1365,3-1-5461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9T10:23:59.934"/>
    </inkml:context>
    <inkml:brush xml:id="br0">
      <inkml:brushProperty name="width" value="0.05" units="cm"/>
      <inkml:brushProperty name="height" value="0.05" units="cm"/>
      <inkml:brushProperty name="color" value="#E71224"/>
    </inkml:brush>
  </inkml:definitions>
  <inkml:trace contextRef="#ctx0" brushRef="#br0">480 0 24575,'-3'1'0,"-1"0"0,1 1 0,-1-1 0,1 1 0,-1 0 0,1 0 0,0 0 0,0 0 0,0 0 0,0 1 0,0-1 0,1 1 0,-5 5 0,-6 5 0,-169 150 0,35-30 0,141-128 0,-6 5 0,1 0 0,0 0 0,1 1 0,-12 16 0,20-24 0,0 1 0,0-1 0,0 1 0,0 0 0,0 0 0,1 0 0,0 0 0,0 0 0,0 0 0,0 0 0,1 0 0,-1 0 0,1 0 0,0 0 0,1 0 0,-1 1 0,1-1 0,-1 0 0,1 0 0,2 5 0,8 14 0,1 0 0,1 0 0,1-2 0,0 1 0,2-2 0,24 25 0,19 27 0,-50-61 0,-1 0 0,0 1 0,-1 0 0,0 1 0,-1-1 0,-1 1 0,0 0 0,5 22 0,-7-26 0,-1 0 0,1-1 0,1 1 0,0-1 0,0 0 0,1 0 0,0-1 0,0 1 0,9 9 0,9 7 0,33 28 0,-9-10 0,-24-17-1365,-5-4-5461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E99559A-67FD-4222-8326-B402BC4D64A0}" type="datetimeFigureOut">
              <a:rPr lang="en-IN" smtClean="0"/>
              <a:t>03-03-2022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9AE34FE-42C3-4245-926C-9AF8466D9DC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526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99559A-67FD-4222-8326-B402BC4D64A0}"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E34FE-42C3-4245-926C-9AF8466D9DCD}" type="slidenum">
              <a:rPr lang="en-IN" smtClean="0"/>
              <a:t>‹#›</a:t>
            </a:fld>
            <a:endParaRPr lang="en-IN"/>
          </a:p>
        </p:txBody>
      </p:sp>
    </p:spTree>
    <p:extLst>
      <p:ext uri="{BB962C8B-B14F-4D97-AF65-F5344CB8AC3E}">
        <p14:creationId xmlns:p14="http://schemas.microsoft.com/office/powerpoint/2010/main" val="394529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99559A-67FD-4222-8326-B402BC4D64A0}"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E34FE-42C3-4245-926C-9AF8466D9DC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1687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99559A-67FD-4222-8326-B402BC4D64A0}"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E34FE-42C3-4245-926C-9AF8466D9DC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3012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99559A-67FD-4222-8326-B402BC4D64A0}"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E34FE-42C3-4245-926C-9AF8466D9DCD}" type="slidenum">
              <a:rPr lang="en-IN" smtClean="0"/>
              <a:t>‹#›</a:t>
            </a:fld>
            <a:endParaRPr lang="en-IN"/>
          </a:p>
        </p:txBody>
      </p:sp>
    </p:spTree>
    <p:extLst>
      <p:ext uri="{BB962C8B-B14F-4D97-AF65-F5344CB8AC3E}">
        <p14:creationId xmlns:p14="http://schemas.microsoft.com/office/powerpoint/2010/main" val="258435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99559A-67FD-4222-8326-B402BC4D64A0}"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E34FE-42C3-4245-926C-9AF8466D9DC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68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99559A-67FD-4222-8326-B402BC4D64A0}"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E34FE-42C3-4245-926C-9AF8466D9DC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5149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9559A-67FD-4222-8326-B402BC4D64A0}"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E34FE-42C3-4245-926C-9AF8466D9DC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1159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9559A-67FD-4222-8326-B402BC4D64A0}"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E34FE-42C3-4245-926C-9AF8466D9DC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300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9559A-67FD-4222-8326-B402BC4D64A0}"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E34FE-42C3-4245-926C-9AF8466D9DCD}" type="slidenum">
              <a:rPr lang="en-IN" smtClean="0"/>
              <a:t>‹#›</a:t>
            </a:fld>
            <a:endParaRPr lang="en-IN"/>
          </a:p>
        </p:txBody>
      </p:sp>
    </p:spTree>
    <p:extLst>
      <p:ext uri="{BB962C8B-B14F-4D97-AF65-F5344CB8AC3E}">
        <p14:creationId xmlns:p14="http://schemas.microsoft.com/office/powerpoint/2010/main" val="205241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99559A-67FD-4222-8326-B402BC4D64A0}"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E34FE-42C3-4245-926C-9AF8466D9DC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04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99559A-67FD-4222-8326-B402BC4D64A0}"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E34FE-42C3-4245-926C-9AF8466D9DCD}" type="slidenum">
              <a:rPr lang="en-IN" smtClean="0"/>
              <a:t>‹#›</a:t>
            </a:fld>
            <a:endParaRPr lang="en-IN"/>
          </a:p>
        </p:txBody>
      </p:sp>
    </p:spTree>
    <p:extLst>
      <p:ext uri="{BB962C8B-B14F-4D97-AF65-F5344CB8AC3E}">
        <p14:creationId xmlns:p14="http://schemas.microsoft.com/office/powerpoint/2010/main" val="12795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99559A-67FD-4222-8326-B402BC4D64A0}" type="datetimeFigureOut">
              <a:rPr lang="en-IN" smtClean="0"/>
              <a:t>03-03-2022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AE34FE-42C3-4245-926C-9AF8466D9DC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4712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99559A-67FD-4222-8326-B402BC4D64A0}" type="datetimeFigureOut">
              <a:rPr lang="en-IN" smtClean="0"/>
              <a:t>03-03-2022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AE34FE-42C3-4245-926C-9AF8466D9DC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75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9559A-67FD-4222-8326-B402BC4D64A0}" type="datetimeFigureOut">
              <a:rPr lang="en-IN" smtClean="0"/>
              <a:t>03-03-2022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AE34FE-42C3-4245-926C-9AF8466D9DCD}" type="slidenum">
              <a:rPr lang="en-IN" smtClean="0"/>
              <a:t>‹#›</a:t>
            </a:fld>
            <a:endParaRPr lang="en-IN"/>
          </a:p>
        </p:txBody>
      </p:sp>
    </p:spTree>
    <p:extLst>
      <p:ext uri="{BB962C8B-B14F-4D97-AF65-F5344CB8AC3E}">
        <p14:creationId xmlns:p14="http://schemas.microsoft.com/office/powerpoint/2010/main" val="14953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99559A-67FD-4222-8326-B402BC4D64A0}"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E34FE-42C3-4245-926C-9AF8466D9DC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169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99559A-67FD-4222-8326-B402BC4D64A0}"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E34FE-42C3-4245-926C-9AF8466D9DCD}" type="slidenum">
              <a:rPr lang="en-IN" smtClean="0"/>
              <a:t>‹#›</a:t>
            </a:fld>
            <a:endParaRPr lang="en-IN"/>
          </a:p>
        </p:txBody>
      </p:sp>
    </p:spTree>
    <p:extLst>
      <p:ext uri="{BB962C8B-B14F-4D97-AF65-F5344CB8AC3E}">
        <p14:creationId xmlns:p14="http://schemas.microsoft.com/office/powerpoint/2010/main" val="396852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99559A-67FD-4222-8326-B402BC4D64A0}" type="datetimeFigureOut">
              <a:rPr lang="en-IN" smtClean="0"/>
              <a:t>03-03-2022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AE34FE-42C3-4245-926C-9AF8466D9DCD}" type="slidenum">
              <a:rPr lang="en-IN" smtClean="0"/>
              <a:t>‹#›</a:t>
            </a:fld>
            <a:endParaRPr lang="en-IN"/>
          </a:p>
        </p:txBody>
      </p:sp>
    </p:spTree>
    <p:extLst>
      <p:ext uri="{BB962C8B-B14F-4D97-AF65-F5344CB8AC3E}">
        <p14:creationId xmlns:p14="http://schemas.microsoft.com/office/powerpoint/2010/main" val="104609897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6.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customXml" Target="../ink/ink25.xml"/><Relationship Id="rId7" Type="http://schemas.openxmlformats.org/officeDocument/2006/relationships/customXml" Target="../ink/ink27.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customXml" Target="../ink/ink26.xml"/><Relationship Id="rId4" Type="http://schemas.openxmlformats.org/officeDocument/2006/relationships/image" Target="../media/image180.png"/></Relationships>
</file>

<file path=ppt/slides/_rels/slide17.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customXml" Target="../ink/ink29.xml"/><Relationship Id="rId7" Type="http://schemas.openxmlformats.org/officeDocument/2006/relationships/customXml" Target="../ink/ink32.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customXml" Target="../ink/ink31.xml"/><Relationship Id="rId5" Type="http://schemas.openxmlformats.org/officeDocument/2006/relationships/customXml" Target="../ink/ink30.xml"/><Relationship Id="rId4" Type="http://schemas.openxmlformats.org/officeDocument/2006/relationships/image" Target="../media/image1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8" Type="http://schemas.openxmlformats.org/officeDocument/2006/relationships/customXml" Target="../ink/ink36.xml"/><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customXml" Target="../ink/ink35.xml"/><Relationship Id="rId11" Type="http://schemas.openxmlformats.org/officeDocument/2006/relationships/image" Target="../media/image42.png"/><Relationship Id="rId5" Type="http://schemas.openxmlformats.org/officeDocument/2006/relationships/image" Target="../media/image39.png"/><Relationship Id="rId10" Type="http://schemas.openxmlformats.org/officeDocument/2006/relationships/customXml" Target="../ink/ink37.xml"/><Relationship Id="rId4" Type="http://schemas.openxmlformats.org/officeDocument/2006/relationships/customXml" Target="../ink/ink34.xml"/><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dureka.co/blog/linear-regression-in-python/" TargetMode="External"/><Relationship Id="rId2" Type="http://schemas.openxmlformats.org/officeDocument/2006/relationships/hyperlink" Target="https://www.edureka.co/blog/supervised-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5.png"/><Relationship Id="rId26" Type="http://schemas.openxmlformats.org/officeDocument/2006/relationships/image" Target="../media/image19.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3.png"/><Relationship Id="rId42" Type="http://schemas.openxmlformats.org/officeDocument/2006/relationships/image" Target="../media/image27.png"/><Relationship Id="rId7" Type="http://schemas.openxmlformats.org/officeDocument/2006/relationships/customXml" Target="../ink/ink3.xml"/><Relationship Id="rId2" Type="http://schemas.openxmlformats.org/officeDocument/2006/relationships/image" Target="../media/image7.png"/><Relationship Id="rId16" Type="http://schemas.openxmlformats.org/officeDocument/2006/relationships/image" Target="../media/image14.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xml"/><Relationship Id="rId24" Type="http://schemas.openxmlformats.org/officeDocument/2006/relationships/image" Target="../media/image18.png"/><Relationship Id="rId32" Type="http://schemas.openxmlformats.org/officeDocument/2006/relationships/image" Target="../media/image22.png"/><Relationship Id="rId37" Type="http://schemas.openxmlformats.org/officeDocument/2006/relationships/customXml" Target="../ink/ink18.xml"/><Relationship Id="rId40" Type="http://schemas.openxmlformats.org/officeDocument/2006/relationships/image" Target="../media/image26.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0.png"/><Relationship Id="rId36"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8.png"/><Relationship Id="rId4" Type="http://schemas.openxmlformats.org/officeDocument/2006/relationships/image" Target="../media/image8.png"/><Relationship Id="rId9" Type="http://schemas.openxmlformats.org/officeDocument/2006/relationships/customXml" Target="../ink/ink4.xml"/><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3.xml"/><Relationship Id="rId30" Type="http://schemas.openxmlformats.org/officeDocument/2006/relationships/image" Target="../media/image21.png"/><Relationship Id="rId35" Type="http://schemas.openxmlformats.org/officeDocument/2006/relationships/customXml" Target="../ink/ink17.xml"/><Relationship Id="rId43" Type="http://schemas.openxmlformats.org/officeDocument/2006/relationships/customXml" Target="../ink/ink21.xml"/><Relationship Id="rId8" Type="http://schemas.openxmlformats.org/officeDocument/2006/relationships/image" Target="../media/image10.png"/><Relationship Id="rId3" Type="http://schemas.openxmlformats.org/officeDocument/2006/relationships/customXml" Target="../ink/ink1.xml"/><Relationship Id="rId12" Type="http://schemas.openxmlformats.org/officeDocument/2006/relationships/image" Target="../media/image12.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5.png"/><Relationship Id="rId46" Type="http://schemas.openxmlformats.org/officeDocument/2006/relationships/image" Target="../media/image29.png"/><Relationship Id="rId20" Type="http://schemas.openxmlformats.org/officeDocument/2006/relationships/image" Target="../media/image16.png"/><Relationship Id="rId41" Type="http://schemas.openxmlformats.org/officeDocument/2006/relationships/customXml" Target="../ink/ink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0AEB-99FF-43D5-9888-B4AA955DEAA5}"/>
              </a:ext>
            </a:extLst>
          </p:cNvPr>
          <p:cNvSpPr>
            <a:spLocks noGrp="1"/>
          </p:cNvSpPr>
          <p:nvPr>
            <p:ph type="ctrTitle"/>
          </p:nvPr>
        </p:nvSpPr>
        <p:spPr/>
        <p:txBody>
          <a:bodyPr/>
          <a:lstStyle/>
          <a:p>
            <a:r>
              <a:rPr lang="en-US" dirty="0"/>
              <a:t>Support Vector Machine</a:t>
            </a:r>
            <a:endParaRPr lang="en-IN" dirty="0"/>
          </a:p>
        </p:txBody>
      </p:sp>
      <p:sp>
        <p:nvSpPr>
          <p:cNvPr id="3" name="Subtitle 2">
            <a:extLst>
              <a:ext uri="{FF2B5EF4-FFF2-40B4-BE49-F238E27FC236}">
                <a16:creationId xmlns:a16="http://schemas.microsoft.com/office/drawing/2014/main" id="{700B347E-7B13-49A6-A191-DCED621C0ACA}"/>
              </a:ext>
            </a:extLst>
          </p:cNvPr>
          <p:cNvSpPr>
            <a:spLocks noGrp="1"/>
          </p:cNvSpPr>
          <p:nvPr>
            <p:ph type="subTitle" idx="1"/>
          </p:nvPr>
        </p:nvSpPr>
        <p:spPr/>
        <p:txBody>
          <a:bodyPr/>
          <a:lstStyle/>
          <a:p>
            <a:r>
              <a:rPr lang="en-US" dirty="0"/>
              <a:t>Dr. Rashmi Mahajan</a:t>
            </a:r>
            <a:endParaRPr lang="en-IN" dirty="0"/>
          </a:p>
        </p:txBody>
      </p:sp>
    </p:spTree>
    <p:extLst>
      <p:ext uri="{BB962C8B-B14F-4D97-AF65-F5344CB8AC3E}">
        <p14:creationId xmlns:p14="http://schemas.microsoft.com/office/powerpoint/2010/main" val="2157808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965F-8CF0-40F3-8CC6-092A660C43EA}"/>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9571A338-FADA-4258-B349-866CE2FB7872}"/>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In some cases, hyperplanes can not be very efficient. </a:t>
            </a:r>
          </a:p>
          <a:p>
            <a:pPr algn="just"/>
            <a:r>
              <a:rPr lang="en-US" b="0" i="0" dirty="0">
                <a:solidFill>
                  <a:srgbClr val="4A4A4A"/>
                </a:solidFill>
                <a:effectLst/>
                <a:latin typeface="Open Sans" panose="020B0606030504020204" pitchFamily="34" charset="0"/>
              </a:rPr>
              <a:t>In those cases, the support vector machine uses a kernel trick to </a:t>
            </a:r>
            <a:r>
              <a:rPr lang="en-US" b="0" i="1" dirty="0">
                <a:solidFill>
                  <a:srgbClr val="4A4A4A"/>
                </a:solidFill>
                <a:effectLst/>
                <a:latin typeface="Open Sans" panose="020B0606030504020204" pitchFamily="34" charset="0"/>
              </a:rPr>
              <a:t>transform the input into a higher-dimensional space</a:t>
            </a:r>
            <a:r>
              <a:rPr lang="en-US" b="0" i="0" dirty="0">
                <a:solidFill>
                  <a:srgbClr val="4A4A4A"/>
                </a:solidFill>
                <a:effectLst/>
                <a:latin typeface="Open Sans" panose="020B0606030504020204" pitchFamily="34" charset="0"/>
              </a:rPr>
              <a:t>.</a:t>
            </a:r>
          </a:p>
          <a:p>
            <a:pPr algn="just"/>
            <a:r>
              <a:rPr lang="en-US" b="0" i="0" dirty="0">
                <a:solidFill>
                  <a:srgbClr val="4A4A4A"/>
                </a:solidFill>
                <a:effectLst/>
                <a:latin typeface="Open Sans" panose="020B0606030504020204" pitchFamily="34" charset="0"/>
              </a:rPr>
              <a:t>With this, it becomes easier to segregate the points. Let us take a look at the SVM kernels.</a:t>
            </a:r>
          </a:p>
          <a:p>
            <a:pPr marL="0" indent="0">
              <a:buNone/>
            </a:pPr>
            <a:br>
              <a:rPr lang="en-US" dirty="0"/>
            </a:br>
            <a:endParaRPr lang="en-IN" dirty="0"/>
          </a:p>
        </p:txBody>
      </p:sp>
    </p:spTree>
    <p:extLst>
      <p:ext uri="{BB962C8B-B14F-4D97-AF65-F5344CB8AC3E}">
        <p14:creationId xmlns:p14="http://schemas.microsoft.com/office/powerpoint/2010/main" val="57299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0B98-EBB0-4D47-8886-E7A4A1DA4485}"/>
              </a:ext>
            </a:extLst>
          </p:cNvPr>
          <p:cNvSpPr>
            <a:spLocks noGrp="1"/>
          </p:cNvSpPr>
          <p:nvPr>
            <p:ph type="title"/>
          </p:nvPr>
        </p:nvSpPr>
        <p:spPr/>
        <p:txBody>
          <a:bodyPr/>
          <a:lstStyle/>
          <a:p>
            <a:r>
              <a:rPr lang="en-IN" dirty="0"/>
              <a:t>Support Vector Machine- Application</a:t>
            </a:r>
          </a:p>
        </p:txBody>
      </p:sp>
      <p:sp>
        <p:nvSpPr>
          <p:cNvPr id="3" name="Content Placeholder 2">
            <a:extLst>
              <a:ext uri="{FF2B5EF4-FFF2-40B4-BE49-F238E27FC236}">
                <a16:creationId xmlns:a16="http://schemas.microsoft.com/office/drawing/2014/main" id="{C0DE9870-E716-422B-B4EC-E4C313200942}"/>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The goal of this example is to classify cricket players into batsmen or bowlers using the runs-to-wicket ratio. A player with more runs would be considered a batsman and a player with more wickets would be considered a bowler.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EBB2578-EC2D-4F9F-A656-8EC19B94DE8A}"/>
                  </a:ext>
                </a:extLst>
              </p14:cNvPr>
              <p14:cNvContentPartPr/>
              <p14:nvPr/>
            </p14:nvContentPartPr>
            <p14:xfrm>
              <a:off x="6633808" y="2845190"/>
              <a:ext cx="3480480" cy="169560"/>
            </p14:xfrm>
          </p:contentPart>
        </mc:Choice>
        <mc:Fallback xmlns="">
          <p:pic>
            <p:nvPicPr>
              <p:cNvPr id="4" name="Ink 3">
                <a:extLst>
                  <a:ext uri="{FF2B5EF4-FFF2-40B4-BE49-F238E27FC236}">
                    <a16:creationId xmlns:a16="http://schemas.microsoft.com/office/drawing/2014/main" id="{7EBB2578-EC2D-4F9F-A656-8EC19B94DE8A}"/>
                  </a:ext>
                </a:extLst>
              </p:cNvPr>
              <p:cNvPicPr/>
              <p:nvPr/>
            </p:nvPicPr>
            <p:blipFill>
              <a:blip r:embed="rId3"/>
              <a:stretch>
                <a:fillRect/>
              </a:stretch>
            </p:blipFill>
            <p:spPr>
              <a:xfrm>
                <a:off x="6624808" y="2836550"/>
                <a:ext cx="3498120" cy="187200"/>
              </a:xfrm>
              <a:prstGeom prst="rect">
                <a:avLst/>
              </a:prstGeom>
            </p:spPr>
          </p:pic>
        </mc:Fallback>
      </mc:AlternateContent>
    </p:spTree>
    <p:extLst>
      <p:ext uri="{BB962C8B-B14F-4D97-AF65-F5344CB8AC3E}">
        <p14:creationId xmlns:p14="http://schemas.microsoft.com/office/powerpoint/2010/main" val="153502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5759-06E9-4D02-8F6A-A275E405873E}"/>
              </a:ext>
            </a:extLst>
          </p:cNvPr>
          <p:cNvSpPr>
            <a:spLocks noGrp="1"/>
          </p:cNvSpPr>
          <p:nvPr>
            <p:ph type="title"/>
          </p:nvPr>
        </p:nvSpPr>
        <p:spPr/>
        <p:txBody>
          <a:bodyPr/>
          <a:lstStyle/>
          <a:p>
            <a:r>
              <a:rPr lang="en-IN" dirty="0"/>
              <a:t>Support Vector Machine- Application</a:t>
            </a:r>
          </a:p>
        </p:txBody>
      </p:sp>
      <p:sp>
        <p:nvSpPr>
          <p:cNvPr id="3" name="Content Placeholder 2">
            <a:extLst>
              <a:ext uri="{FF2B5EF4-FFF2-40B4-BE49-F238E27FC236}">
                <a16:creationId xmlns:a16="http://schemas.microsoft.com/office/drawing/2014/main" id="{D8682A60-52D9-4603-A008-995689D1F7B2}"/>
              </a:ext>
            </a:extLst>
          </p:cNvPr>
          <p:cNvSpPr>
            <a:spLocks noGrp="1"/>
          </p:cNvSpPr>
          <p:nvPr>
            <p:ph idx="1"/>
          </p:nvPr>
        </p:nvSpPr>
        <p:spPr/>
        <p:txBody>
          <a:bodyPr/>
          <a:lstStyle/>
          <a:p>
            <a:r>
              <a:rPr lang="en-US" b="0" i="0" dirty="0">
                <a:solidFill>
                  <a:srgbClr val="51565E"/>
                </a:solidFill>
                <a:effectLst/>
                <a:latin typeface="Roboto" panose="02000000000000000000" pitchFamily="2" charset="0"/>
              </a:rPr>
              <a:t>If you take a data set of cricket players with runs and wickets in columns next to their names, </a:t>
            </a:r>
          </a:p>
          <a:p>
            <a:r>
              <a:rPr lang="en-US" b="0" i="0" dirty="0">
                <a:solidFill>
                  <a:srgbClr val="51565E"/>
                </a:solidFill>
                <a:effectLst/>
                <a:latin typeface="Roboto" panose="02000000000000000000" pitchFamily="2" charset="0"/>
              </a:rPr>
              <a:t>you could create a two-dimensional plot showing a clear separation between bowlers and batsmen. </a:t>
            </a:r>
          </a:p>
          <a:p>
            <a:r>
              <a:rPr lang="en-US" b="0" i="0" dirty="0">
                <a:solidFill>
                  <a:srgbClr val="51565E"/>
                </a:solidFill>
                <a:effectLst/>
                <a:latin typeface="Roboto" panose="02000000000000000000" pitchFamily="2" charset="0"/>
              </a:rPr>
              <a:t>Here we present a data set with clear segregation between bowlers versus batsmen to help understand SVM.</a:t>
            </a:r>
            <a:endParaRPr lang="en-IN" dirty="0"/>
          </a:p>
        </p:txBody>
      </p:sp>
    </p:spTree>
    <p:extLst>
      <p:ext uri="{BB962C8B-B14F-4D97-AF65-F5344CB8AC3E}">
        <p14:creationId xmlns:p14="http://schemas.microsoft.com/office/powerpoint/2010/main" val="410903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A4E9-A649-475B-AEA4-7E109BB9BC05}"/>
              </a:ext>
            </a:extLst>
          </p:cNvPr>
          <p:cNvSpPr>
            <a:spLocks noGrp="1"/>
          </p:cNvSpPr>
          <p:nvPr>
            <p:ph type="title"/>
          </p:nvPr>
        </p:nvSpPr>
        <p:spPr/>
        <p:txBody>
          <a:bodyPr/>
          <a:lstStyle/>
          <a:p>
            <a:r>
              <a:rPr lang="en-IN" dirty="0"/>
              <a:t>Support Vector Machine- Application</a:t>
            </a:r>
          </a:p>
        </p:txBody>
      </p:sp>
      <p:pic>
        <p:nvPicPr>
          <p:cNvPr id="5" name="Picture 4">
            <a:extLst>
              <a:ext uri="{FF2B5EF4-FFF2-40B4-BE49-F238E27FC236}">
                <a16:creationId xmlns:a16="http://schemas.microsoft.com/office/drawing/2014/main" id="{43B2CDC6-7A40-45D2-BABA-B512BB11338E}"/>
              </a:ext>
            </a:extLst>
          </p:cNvPr>
          <p:cNvPicPr>
            <a:picLocks noChangeAspect="1"/>
          </p:cNvPicPr>
          <p:nvPr/>
        </p:nvPicPr>
        <p:blipFill>
          <a:blip r:embed="rId2"/>
          <a:stretch>
            <a:fillRect/>
          </a:stretch>
        </p:blipFill>
        <p:spPr>
          <a:xfrm>
            <a:off x="2556589" y="2693710"/>
            <a:ext cx="6244746" cy="3100596"/>
          </a:xfrm>
          <a:prstGeom prst="rect">
            <a:avLst/>
          </a:prstGeom>
        </p:spPr>
      </p:pic>
    </p:spTree>
    <p:extLst>
      <p:ext uri="{BB962C8B-B14F-4D97-AF65-F5344CB8AC3E}">
        <p14:creationId xmlns:p14="http://schemas.microsoft.com/office/powerpoint/2010/main" val="99772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1F38-E44D-445C-BCBF-52487B189B2B}"/>
              </a:ext>
            </a:extLst>
          </p:cNvPr>
          <p:cNvSpPr>
            <a:spLocks noGrp="1"/>
          </p:cNvSpPr>
          <p:nvPr>
            <p:ph type="title"/>
          </p:nvPr>
        </p:nvSpPr>
        <p:spPr/>
        <p:txBody>
          <a:bodyPr/>
          <a:lstStyle/>
          <a:p>
            <a:r>
              <a:rPr lang="en-IN" dirty="0"/>
              <a:t>Support Vector Machine- Application</a:t>
            </a:r>
          </a:p>
        </p:txBody>
      </p:sp>
      <p:sp>
        <p:nvSpPr>
          <p:cNvPr id="3" name="Content Placeholder 2">
            <a:extLst>
              <a:ext uri="{FF2B5EF4-FFF2-40B4-BE49-F238E27FC236}">
                <a16:creationId xmlns:a16="http://schemas.microsoft.com/office/drawing/2014/main" id="{DD78CCFD-AEC6-406E-A4DC-148681365C6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742C4EE-AEB4-419B-BA93-91D81237F841}"/>
              </a:ext>
            </a:extLst>
          </p:cNvPr>
          <p:cNvPicPr>
            <a:picLocks noChangeAspect="1"/>
          </p:cNvPicPr>
          <p:nvPr/>
        </p:nvPicPr>
        <p:blipFill>
          <a:blip r:embed="rId2"/>
          <a:stretch>
            <a:fillRect/>
          </a:stretch>
        </p:blipFill>
        <p:spPr>
          <a:xfrm>
            <a:off x="2230016" y="2202073"/>
            <a:ext cx="6632283" cy="3517592"/>
          </a:xfrm>
          <a:prstGeom prst="rect">
            <a:avLst/>
          </a:prstGeom>
        </p:spPr>
      </p:pic>
    </p:spTree>
    <p:extLst>
      <p:ext uri="{BB962C8B-B14F-4D97-AF65-F5344CB8AC3E}">
        <p14:creationId xmlns:p14="http://schemas.microsoft.com/office/powerpoint/2010/main" val="343613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47CF-2590-4696-822D-54FC69EAE8EB}"/>
              </a:ext>
            </a:extLst>
          </p:cNvPr>
          <p:cNvSpPr>
            <a:spLocks noGrp="1"/>
          </p:cNvSpPr>
          <p:nvPr>
            <p:ph type="title"/>
          </p:nvPr>
        </p:nvSpPr>
        <p:spPr/>
        <p:txBody>
          <a:bodyPr/>
          <a:lstStyle/>
          <a:p>
            <a:r>
              <a:rPr lang="en-IN" dirty="0"/>
              <a:t>Support Vector Machine- Application</a:t>
            </a:r>
          </a:p>
        </p:txBody>
      </p:sp>
      <p:sp>
        <p:nvSpPr>
          <p:cNvPr id="3" name="Content Placeholder 2">
            <a:extLst>
              <a:ext uri="{FF2B5EF4-FFF2-40B4-BE49-F238E27FC236}">
                <a16:creationId xmlns:a16="http://schemas.microsoft.com/office/drawing/2014/main" id="{78274801-3754-4FEF-A989-373B59DE1AE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BEC162E-31DB-4075-9EB3-DF9E290B40B8}"/>
              </a:ext>
            </a:extLst>
          </p:cNvPr>
          <p:cNvPicPr>
            <a:picLocks noChangeAspect="1"/>
          </p:cNvPicPr>
          <p:nvPr/>
        </p:nvPicPr>
        <p:blipFill>
          <a:blip r:embed="rId2"/>
          <a:stretch>
            <a:fillRect/>
          </a:stretch>
        </p:blipFill>
        <p:spPr>
          <a:xfrm>
            <a:off x="3402096" y="2183022"/>
            <a:ext cx="6684296" cy="3116766"/>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5AAA95F-E5BA-457F-88E6-AD8D85E4F9AE}"/>
                  </a:ext>
                </a:extLst>
              </p14:cNvPr>
              <p14:cNvContentPartPr/>
              <p14:nvPr/>
            </p14:nvContentPartPr>
            <p14:xfrm>
              <a:off x="5831368" y="2826830"/>
              <a:ext cx="360" cy="360"/>
            </p14:xfrm>
          </p:contentPart>
        </mc:Choice>
        <mc:Fallback xmlns="">
          <p:pic>
            <p:nvPicPr>
              <p:cNvPr id="9" name="Ink 8">
                <a:extLst>
                  <a:ext uri="{FF2B5EF4-FFF2-40B4-BE49-F238E27FC236}">
                    <a16:creationId xmlns:a16="http://schemas.microsoft.com/office/drawing/2014/main" id="{85AAA95F-E5BA-457F-88E6-AD8D85E4F9AE}"/>
                  </a:ext>
                </a:extLst>
              </p:cNvPr>
              <p:cNvPicPr/>
              <p:nvPr/>
            </p:nvPicPr>
            <p:blipFill>
              <a:blip r:embed="rId4"/>
              <a:stretch>
                <a:fillRect/>
              </a:stretch>
            </p:blipFill>
            <p:spPr>
              <a:xfrm>
                <a:off x="5822728" y="2818190"/>
                <a:ext cx="18000" cy="18000"/>
              </a:xfrm>
              <a:prstGeom prst="rect">
                <a:avLst/>
              </a:prstGeom>
            </p:spPr>
          </p:pic>
        </mc:Fallback>
      </mc:AlternateContent>
    </p:spTree>
    <p:extLst>
      <p:ext uri="{BB962C8B-B14F-4D97-AF65-F5344CB8AC3E}">
        <p14:creationId xmlns:p14="http://schemas.microsoft.com/office/powerpoint/2010/main" val="1442890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4693-01C0-4377-8B9A-ADFFB4CA0CF5}"/>
              </a:ext>
            </a:extLst>
          </p:cNvPr>
          <p:cNvSpPr>
            <a:spLocks noGrp="1"/>
          </p:cNvSpPr>
          <p:nvPr>
            <p:ph type="title"/>
          </p:nvPr>
        </p:nvSpPr>
        <p:spPr/>
        <p:txBody>
          <a:bodyPr/>
          <a:lstStyle/>
          <a:p>
            <a:r>
              <a:rPr lang="en-IN" dirty="0"/>
              <a:t>Support Vector Machine- Application</a:t>
            </a:r>
          </a:p>
        </p:txBody>
      </p:sp>
      <p:sp>
        <p:nvSpPr>
          <p:cNvPr id="3" name="Content Placeholder 2">
            <a:extLst>
              <a:ext uri="{FF2B5EF4-FFF2-40B4-BE49-F238E27FC236}">
                <a16:creationId xmlns:a16="http://schemas.microsoft.com/office/drawing/2014/main" id="{92098DDE-54CF-406C-AAFE-ED77524C4A4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7EE1421-F2F9-468E-B954-761EFC624129}"/>
              </a:ext>
            </a:extLst>
          </p:cNvPr>
          <p:cNvPicPr>
            <a:picLocks noChangeAspect="1"/>
          </p:cNvPicPr>
          <p:nvPr/>
        </p:nvPicPr>
        <p:blipFill>
          <a:blip r:embed="rId2"/>
          <a:stretch>
            <a:fillRect/>
          </a:stretch>
        </p:blipFill>
        <p:spPr>
          <a:xfrm>
            <a:off x="3200149" y="2095384"/>
            <a:ext cx="5791702" cy="2667231"/>
          </a:xfrm>
          <a:prstGeom prst="rect">
            <a:avLst/>
          </a:prstGeom>
        </p:spPr>
      </p:pic>
      <p:grpSp>
        <p:nvGrpSpPr>
          <p:cNvPr id="10" name="Group 9">
            <a:extLst>
              <a:ext uri="{FF2B5EF4-FFF2-40B4-BE49-F238E27FC236}">
                <a16:creationId xmlns:a16="http://schemas.microsoft.com/office/drawing/2014/main" id="{A664BB0C-8A09-43D1-9CB1-34121E802873}"/>
              </a:ext>
            </a:extLst>
          </p:cNvPr>
          <p:cNvGrpSpPr/>
          <p:nvPr/>
        </p:nvGrpSpPr>
        <p:grpSpPr>
          <a:xfrm>
            <a:off x="5159608" y="1884710"/>
            <a:ext cx="1697040" cy="3954960"/>
            <a:chOff x="5159608" y="1884710"/>
            <a:chExt cx="1697040" cy="395496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B44EA84-8271-4091-89DA-3C27E97D1545}"/>
                    </a:ext>
                  </a:extLst>
                </p14:cNvPr>
                <p14:cNvContentPartPr/>
                <p14:nvPr/>
              </p14:nvContentPartPr>
              <p14:xfrm>
                <a:off x="5631208" y="2248670"/>
                <a:ext cx="471240" cy="3066840"/>
              </p14:xfrm>
            </p:contentPart>
          </mc:Choice>
          <mc:Fallback xmlns="">
            <p:pic>
              <p:nvPicPr>
                <p:cNvPr id="6" name="Ink 5">
                  <a:extLst>
                    <a:ext uri="{FF2B5EF4-FFF2-40B4-BE49-F238E27FC236}">
                      <a16:creationId xmlns:a16="http://schemas.microsoft.com/office/drawing/2014/main" id="{7B44EA84-8271-4091-89DA-3C27E97D1545}"/>
                    </a:ext>
                  </a:extLst>
                </p:cNvPr>
                <p:cNvPicPr/>
                <p:nvPr/>
              </p:nvPicPr>
              <p:blipFill>
                <a:blip r:embed="rId4"/>
                <a:stretch>
                  <a:fillRect/>
                </a:stretch>
              </p:blipFill>
              <p:spPr>
                <a:xfrm>
                  <a:off x="5622208" y="2239670"/>
                  <a:ext cx="488880" cy="3084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3519AA4-B084-44A1-AA17-72E3D8DFE0E7}"/>
                    </a:ext>
                  </a:extLst>
                </p14:cNvPr>
                <p14:cNvContentPartPr/>
                <p14:nvPr/>
              </p14:nvContentPartPr>
              <p14:xfrm>
                <a:off x="5625448" y="1884710"/>
                <a:ext cx="251280" cy="3688200"/>
              </p14:xfrm>
            </p:contentPart>
          </mc:Choice>
          <mc:Fallback xmlns="">
            <p:pic>
              <p:nvPicPr>
                <p:cNvPr id="7" name="Ink 6">
                  <a:extLst>
                    <a:ext uri="{FF2B5EF4-FFF2-40B4-BE49-F238E27FC236}">
                      <a16:creationId xmlns:a16="http://schemas.microsoft.com/office/drawing/2014/main" id="{23519AA4-B084-44A1-AA17-72E3D8DFE0E7}"/>
                    </a:ext>
                  </a:extLst>
                </p:cNvPr>
                <p:cNvPicPr/>
                <p:nvPr/>
              </p:nvPicPr>
              <p:blipFill>
                <a:blip r:embed="rId6"/>
                <a:stretch>
                  <a:fillRect/>
                </a:stretch>
              </p:blipFill>
              <p:spPr>
                <a:xfrm>
                  <a:off x="5616448" y="1875710"/>
                  <a:ext cx="268920" cy="3705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4E3B69A7-6F56-4CCE-958D-816870FF2CE0}"/>
                    </a:ext>
                  </a:extLst>
                </p14:cNvPr>
                <p14:cNvContentPartPr/>
                <p14:nvPr/>
              </p14:nvContentPartPr>
              <p14:xfrm>
                <a:off x="5159608" y="2052470"/>
                <a:ext cx="1697040" cy="3787200"/>
              </p14:xfrm>
            </p:contentPart>
          </mc:Choice>
          <mc:Fallback xmlns="">
            <p:pic>
              <p:nvPicPr>
                <p:cNvPr id="9" name="Ink 8">
                  <a:extLst>
                    <a:ext uri="{FF2B5EF4-FFF2-40B4-BE49-F238E27FC236}">
                      <a16:creationId xmlns:a16="http://schemas.microsoft.com/office/drawing/2014/main" id="{4E3B69A7-6F56-4CCE-958D-816870FF2CE0}"/>
                    </a:ext>
                  </a:extLst>
                </p:cNvPr>
                <p:cNvPicPr/>
                <p:nvPr/>
              </p:nvPicPr>
              <p:blipFill>
                <a:blip r:embed="rId8"/>
                <a:stretch>
                  <a:fillRect/>
                </a:stretch>
              </p:blipFill>
              <p:spPr>
                <a:xfrm>
                  <a:off x="5150968" y="2043830"/>
                  <a:ext cx="1714680" cy="3804840"/>
                </a:xfrm>
                <a:prstGeom prst="rect">
                  <a:avLst/>
                </a:prstGeom>
              </p:spPr>
            </p:pic>
          </mc:Fallback>
        </mc:AlternateContent>
      </p:grpSp>
    </p:spTree>
    <p:extLst>
      <p:ext uri="{BB962C8B-B14F-4D97-AF65-F5344CB8AC3E}">
        <p14:creationId xmlns:p14="http://schemas.microsoft.com/office/powerpoint/2010/main" val="214044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34DA-3E75-4C8B-A058-461A5B6DBA76}"/>
              </a:ext>
            </a:extLst>
          </p:cNvPr>
          <p:cNvSpPr>
            <a:spLocks noGrp="1"/>
          </p:cNvSpPr>
          <p:nvPr>
            <p:ph type="title"/>
          </p:nvPr>
        </p:nvSpPr>
        <p:spPr/>
        <p:txBody>
          <a:bodyPr/>
          <a:lstStyle/>
          <a:p>
            <a:r>
              <a:rPr lang="en-IN" dirty="0"/>
              <a:t>Support Vector Machine- Application</a:t>
            </a:r>
          </a:p>
        </p:txBody>
      </p:sp>
      <p:sp>
        <p:nvSpPr>
          <p:cNvPr id="3" name="Content Placeholder 2">
            <a:extLst>
              <a:ext uri="{FF2B5EF4-FFF2-40B4-BE49-F238E27FC236}">
                <a16:creationId xmlns:a16="http://schemas.microsoft.com/office/drawing/2014/main" id="{620B7DFC-7FA0-4FBA-BE0A-CF62389E1934}"/>
              </a:ext>
            </a:extLst>
          </p:cNvPr>
          <p:cNvSpPr>
            <a:spLocks noGrp="1"/>
          </p:cNvSpPr>
          <p:nvPr>
            <p:ph idx="1"/>
          </p:nvPr>
        </p:nvSpPr>
        <p:spPr>
          <a:xfrm>
            <a:off x="1295401" y="4758200"/>
            <a:ext cx="9601196" cy="1117667"/>
          </a:xfrm>
        </p:spPr>
        <p:txBody>
          <a:bodyPr/>
          <a:lstStyle/>
          <a:p>
            <a:r>
              <a:rPr lang="en-US" b="0" i="0" dirty="0">
                <a:solidFill>
                  <a:srgbClr val="4A4A4A"/>
                </a:solidFill>
                <a:effectLst/>
                <a:latin typeface="Open Sans" panose="020B0606030504020204" pitchFamily="34" charset="0"/>
              </a:rPr>
              <a:t>you need to set up a fence to protect your rabbits from a pack of wolves.</a:t>
            </a:r>
            <a:endParaRPr lang="en-IN" dirty="0"/>
          </a:p>
        </p:txBody>
      </p:sp>
      <p:pic>
        <p:nvPicPr>
          <p:cNvPr id="5" name="Picture 4">
            <a:extLst>
              <a:ext uri="{FF2B5EF4-FFF2-40B4-BE49-F238E27FC236}">
                <a16:creationId xmlns:a16="http://schemas.microsoft.com/office/drawing/2014/main" id="{D6092FE3-7E7C-4B45-A7F7-A0616DF219D1}"/>
              </a:ext>
            </a:extLst>
          </p:cNvPr>
          <p:cNvPicPr>
            <a:picLocks noChangeAspect="1"/>
          </p:cNvPicPr>
          <p:nvPr/>
        </p:nvPicPr>
        <p:blipFill>
          <a:blip r:embed="rId2"/>
          <a:stretch>
            <a:fillRect/>
          </a:stretch>
        </p:blipFill>
        <p:spPr>
          <a:xfrm>
            <a:off x="3200149" y="2095384"/>
            <a:ext cx="5791702" cy="266723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A008DEA-190E-4DF5-BC30-CAE56391D5DE}"/>
                  </a:ext>
                </a:extLst>
              </p14:cNvPr>
              <p14:cNvContentPartPr/>
              <p14:nvPr/>
            </p14:nvContentPartPr>
            <p14:xfrm>
              <a:off x="6120808" y="4758201"/>
              <a:ext cx="360" cy="130320"/>
            </p14:xfrm>
          </p:contentPart>
        </mc:Choice>
        <mc:Fallback xmlns="">
          <p:pic>
            <p:nvPicPr>
              <p:cNvPr id="6" name="Ink 5">
                <a:extLst>
                  <a:ext uri="{FF2B5EF4-FFF2-40B4-BE49-F238E27FC236}">
                    <a16:creationId xmlns:a16="http://schemas.microsoft.com/office/drawing/2014/main" id="{BA008DEA-190E-4DF5-BC30-CAE56391D5DE}"/>
                  </a:ext>
                </a:extLst>
              </p:cNvPr>
              <p:cNvPicPr/>
              <p:nvPr/>
            </p:nvPicPr>
            <p:blipFill>
              <a:blip r:embed="rId4"/>
              <a:stretch>
                <a:fillRect/>
              </a:stretch>
            </p:blipFill>
            <p:spPr>
              <a:xfrm>
                <a:off x="6111808" y="4749561"/>
                <a:ext cx="18000" cy="147960"/>
              </a:xfrm>
              <a:prstGeom prst="rect">
                <a:avLst/>
              </a:prstGeom>
            </p:spPr>
          </p:pic>
        </mc:Fallback>
      </mc:AlternateContent>
    </p:spTree>
    <p:extLst>
      <p:ext uri="{BB962C8B-B14F-4D97-AF65-F5344CB8AC3E}">
        <p14:creationId xmlns:p14="http://schemas.microsoft.com/office/powerpoint/2010/main" val="967402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607E-61EA-42A1-B7F3-E771B8CC064D}"/>
              </a:ext>
            </a:extLst>
          </p:cNvPr>
          <p:cNvSpPr>
            <a:spLocks noGrp="1"/>
          </p:cNvSpPr>
          <p:nvPr>
            <p:ph type="title"/>
          </p:nvPr>
        </p:nvSpPr>
        <p:spPr/>
        <p:txBody>
          <a:bodyPr/>
          <a:lstStyle/>
          <a:p>
            <a:r>
              <a:rPr lang="en-IN" dirty="0"/>
              <a:t>Support Vector Machine- Application</a:t>
            </a:r>
          </a:p>
        </p:txBody>
      </p:sp>
      <p:sp>
        <p:nvSpPr>
          <p:cNvPr id="3" name="Content Placeholder 2">
            <a:extLst>
              <a:ext uri="{FF2B5EF4-FFF2-40B4-BE49-F238E27FC236}">
                <a16:creationId xmlns:a16="http://schemas.microsoft.com/office/drawing/2014/main" id="{FF07374C-0FF9-4E4A-99A5-DA5A871F7546}"/>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and try to draw a decision boundary between the rabbits and the wolves, it looks something like this. Now you can clearly build a fence along this line.</a:t>
            </a:r>
          </a:p>
          <a:p>
            <a:br>
              <a:rPr lang="en-US" b="0" i="0" dirty="0">
                <a:solidFill>
                  <a:srgbClr val="4A4A4A"/>
                </a:solidFill>
                <a:effectLst/>
                <a:latin typeface="Open Sans" panose="020B0606030504020204" pitchFamily="34" charset="0"/>
              </a:rPr>
            </a:br>
            <a:endParaRPr lang="en-IN" dirty="0"/>
          </a:p>
        </p:txBody>
      </p:sp>
      <p:pic>
        <p:nvPicPr>
          <p:cNvPr id="5" name="Picture 4">
            <a:extLst>
              <a:ext uri="{FF2B5EF4-FFF2-40B4-BE49-F238E27FC236}">
                <a16:creationId xmlns:a16="http://schemas.microsoft.com/office/drawing/2014/main" id="{0538BE11-4DBE-4EE4-AC4A-133E3887F5DF}"/>
              </a:ext>
            </a:extLst>
          </p:cNvPr>
          <p:cNvPicPr>
            <a:picLocks noChangeAspect="1"/>
          </p:cNvPicPr>
          <p:nvPr/>
        </p:nvPicPr>
        <p:blipFill>
          <a:blip r:embed="rId2"/>
          <a:stretch>
            <a:fillRect/>
          </a:stretch>
        </p:blipFill>
        <p:spPr>
          <a:xfrm>
            <a:off x="3200148" y="3707479"/>
            <a:ext cx="5791702" cy="2690093"/>
          </a:xfrm>
          <a:prstGeom prst="rect">
            <a:avLst/>
          </a:prstGeom>
        </p:spPr>
      </p:pic>
    </p:spTree>
    <p:extLst>
      <p:ext uri="{BB962C8B-B14F-4D97-AF65-F5344CB8AC3E}">
        <p14:creationId xmlns:p14="http://schemas.microsoft.com/office/powerpoint/2010/main" val="2706692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0276-BB8C-45FA-A3E3-485FB7CF3AAA}"/>
              </a:ext>
            </a:extLst>
          </p:cNvPr>
          <p:cNvSpPr>
            <a:spLocks noGrp="1"/>
          </p:cNvSpPr>
          <p:nvPr>
            <p:ph type="title"/>
          </p:nvPr>
        </p:nvSpPr>
        <p:spPr/>
        <p:txBody>
          <a:bodyPr/>
          <a:lstStyle/>
          <a:p>
            <a:r>
              <a:rPr lang="en-IN" dirty="0"/>
              <a:t>Support Vector Machine- Application</a:t>
            </a:r>
          </a:p>
        </p:txBody>
      </p:sp>
      <p:sp>
        <p:nvSpPr>
          <p:cNvPr id="3" name="Content Placeholder 2">
            <a:extLst>
              <a:ext uri="{FF2B5EF4-FFF2-40B4-BE49-F238E27FC236}">
                <a16:creationId xmlns:a16="http://schemas.microsoft.com/office/drawing/2014/main" id="{99CC6DB2-1DC5-4292-9C94-5E6BD2EDA452}"/>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you start of by drawing a random hyperplane and then you check the distance between the hyperplane and the closest data points from each class. These closest data points to the hyperplane are known as support vectors. And that’s where the name comes from, support vector machine.</a:t>
            </a:r>
            <a:endParaRPr lang="en-IN" dirty="0"/>
          </a:p>
        </p:txBody>
      </p:sp>
      <p:pic>
        <p:nvPicPr>
          <p:cNvPr id="5" name="Picture 4">
            <a:extLst>
              <a:ext uri="{FF2B5EF4-FFF2-40B4-BE49-F238E27FC236}">
                <a16:creationId xmlns:a16="http://schemas.microsoft.com/office/drawing/2014/main" id="{6568883D-BF12-4456-9288-31E1ED75A39C}"/>
              </a:ext>
            </a:extLst>
          </p:cNvPr>
          <p:cNvPicPr>
            <a:picLocks noChangeAspect="1"/>
          </p:cNvPicPr>
          <p:nvPr/>
        </p:nvPicPr>
        <p:blipFill>
          <a:blip r:embed="rId2"/>
          <a:stretch>
            <a:fillRect/>
          </a:stretch>
        </p:blipFill>
        <p:spPr>
          <a:xfrm>
            <a:off x="6206455" y="4441368"/>
            <a:ext cx="5550425" cy="2240146"/>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3A5C09DA-5CE3-4D5F-8EED-2B5CD0F7CDC0}"/>
                  </a:ext>
                </a:extLst>
              </p14:cNvPr>
              <p14:cNvContentPartPr/>
              <p14:nvPr/>
            </p14:nvContentPartPr>
            <p14:xfrm>
              <a:off x="3871888" y="4329470"/>
              <a:ext cx="360" cy="360"/>
            </p14:xfrm>
          </p:contentPart>
        </mc:Choice>
        <mc:Fallback xmlns="">
          <p:pic>
            <p:nvPicPr>
              <p:cNvPr id="12" name="Ink 11">
                <a:extLst>
                  <a:ext uri="{FF2B5EF4-FFF2-40B4-BE49-F238E27FC236}">
                    <a16:creationId xmlns:a16="http://schemas.microsoft.com/office/drawing/2014/main" id="{3A5C09DA-5CE3-4D5F-8EED-2B5CD0F7CDC0}"/>
                  </a:ext>
                </a:extLst>
              </p:cNvPr>
              <p:cNvPicPr/>
              <p:nvPr/>
            </p:nvPicPr>
            <p:blipFill>
              <a:blip r:embed="rId4"/>
              <a:stretch>
                <a:fillRect/>
              </a:stretch>
            </p:blipFill>
            <p:spPr>
              <a:xfrm>
                <a:off x="3863248" y="43204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6C6F5658-262F-4314-9D4E-A4236C2C15BD}"/>
                  </a:ext>
                </a:extLst>
              </p14:cNvPr>
              <p14:cNvContentPartPr/>
              <p14:nvPr/>
            </p14:nvContentPartPr>
            <p14:xfrm>
              <a:off x="2696488" y="4581110"/>
              <a:ext cx="360" cy="360"/>
            </p14:xfrm>
          </p:contentPart>
        </mc:Choice>
        <mc:Fallback xmlns="">
          <p:pic>
            <p:nvPicPr>
              <p:cNvPr id="13" name="Ink 12">
                <a:extLst>
                  <a:ext uri="{FF2B5EF4-FFF2-40B4-BE49-F238E27FC236}">
                    <a16:creationId xmlns:a16="http://schemas.microsoft.com/office/drawing/2014/main" id="{6C6F5658-262F-4314-9D4E-A4236C2C15BD}"/>
                  </a:ext>
                </a:extLst>
              </p:cNvPr>
              <p:cNvPicPr/>
              <p:nvPr/>
            </p:nvPicPr>
            <p:blipFill>
              <a:blip r:embed="rId4"/>
              <a:stretch>
                <a:fillRect/>
              </a:stretch>
            </p:blipFill>
            <p:spPr>
              <a:xfrm>
                <a:off x="2687488" y="45721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C7C94702-16FE-4E0E-9AA7-BE14D79BFE70}"/>
                  </a:ext>
                </a:extLst>
              </p14:cNvPr>
              <p14:cNvContentPartPr/>
              <p14:nvPr/>
            </p14:nvContentPartPr>
            <p14:xfrm>
              <a:off x="1921768" y="2817830"/>
              <a:ext cx="360" cy="360"/>
            </p14:xfrm>
          </p:contentPart>
        </mc:Choice>
        <mc:Fallback xmlns="">
          <p:pic>
            <p:nvPicPr>
              <p:cNvPr id="14" name="Ink 13">
                <a:extLst>
                  <a:ext uri="{FF2B5EF4-FFF2-40B4-BE49-F238E27FC236}">
                    <a16:creationId xmlns:a16="http://schemas.microsoft.com/office/drawing/2014/main" id="{C7C94702-16FE-4E0E-9AA7-BE14D79BFE70}"/>
                  </a:ext>
                </a:extLst>
              </p:cNvPr>
              <p:cNvPicPr/>
              <p:nvPr/>
            </p:nvPicPr>
            <p:blipFill>
              <a:blip r:embed="rId4"/>
              <a:stretch>
                <a:fillRect/>
              </a:stretch>
            </p:blipFill>
            <p:spPr>
              <a:xfrm>
                <a:off x="1913128" y="28088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157A2FB3-C298-4126-8EAD-91FE52180DF0}"/>
                  </a:ext>
                </a:extLst>
              </p14:cNvPr>
              <p14:cNvContentPartPr/>
              <p14:nvPr/>
            </p14:nvContentPartPr>
            <p14:xfrm>
              <a:off x="8173528" y="5019590"/>
              <a:ext cx="360" cy="360"/>
            </p14:xfrm>
          </p:contentPart>
        </mc:Choice>
        <mc:Fallback xmlns="">
          <p:pic>
            <p:nvPicPr>
              <p:cNvPr id="16" name="Ink 15">
                <a:extLst>
                  <a:ext uri="{FF2B5EF4-FFF2-40B4-BE49-F238E27FC236}">
                    <a16:creationId xmlns:a16="http://schemas.microsoft.com/office/drawing/2014/main" id="{157A2FB3-C298-4126-8EAD-91FE52180DF0}"/>
                  </a:ext>
                </a:extLst>
              </p:cNvPr>
              <p:cNvPicPr/>
              <p:nvPr/>
            </p:nvPicPr>
            <p:blipFill>
              <a:blip r:embed="rId4"/>
              <a:stretch>
                <a:fillRect/>
              </a:stretch>
            </p:blipFill>
            <p:spPr>
              <a:xfrm>
                <a:off x="8164528" y="50109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041347E5-8734-4699-8406-E50BBF40F814}"/>
                  </a:ext>
                </a:extLst>
              </p14:cNvPr>
              <p14:cNvContentPartPr/>
              <p14:nvPr/>
            </p14:nvContentPartPr>
            <p14:xfrm>
              <a:off x="7678888" y="5906270"/>
              <a:ext cx="360" cy="360"/>
            </p14:xfrm>
          </p:contentPart>
        </mc:Choice>
        <mc:Fallback xmlns="">
          <p:pic>
            <p:nvPicPr>
              <p:cNvPr id="19" name="Ink 18">
                <a:extLst>
                  <a:ext uri="{FF2B5EF4-FFF2-40B4-BE49-F238E27FC236}">
                    <a16:creationId xmlns:a16="http://schemas.microsoft.com/office/drawing/2014/main" id="{041347E5-8734-4699-8406-E50BBF40F814}"/>
                  </a:ext>
                </a:extLst>
              </p:cNvPr>
              <p:cNvPicPr/>
              <p:nvPr/>
            </p:nvPicPr>
            <p:blipFill>
              <a:blip r:embed="rId4"/>
              <a:stretch>
                <a:fillRect/>
              </a:stretch>
            </p:blipFill>
            <p:spPr>
              <a:xfrm>
                <a:off x="7670248" y="5897270"/>
                <a:ext cx="18000" cy="18000"/>
              </a:xfrm>
              <a:prstGeom prst="rect">
                <a:avLst/>
              </a:prstGeom>
            </p:spPr>
          </p:pic>
        </mc:Fallback>
      </mc:AlternateContent>
    </p:spTree>
    <p:extLst>
      <p:ext uri="{BB962C8B-B14F-4D97-AF65-F5344CB8AC3E}">
        <p14:creationId xmlns:p14="http://schemas.microsoft.com/office/powerpoint/2010/main" val="163212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77BF-651E-4B15-B84C-940B6720D3BF}"/>
              </a:ext>
            </a:extLst>
          </p:cNvPr>
          <p:cNvSpPr>
            <a:spLocks noGrp="1"/>
          </p:cNvSpPr>
          <p:nvPr>
            <p:ph type="title"/>
          </p:nvPr>
        </p:nvSpPr>
        <p:spPr/>
        <p:txBody>
          <a:bodyPr/>
          <a:lstStyle/>
          <a:p>
            <a:r>
              <a:rPr lang="en-US" dirty="0"/>
              <a:t>Types of Machine Learning</a:t>
            </a:r>
            <a:endParaRPr lang="en-IN" dirty="0"/>
          </a:p>
        </p:txBody>
      </p:sp>
      <p:sp>
        <p:nvSpPr>
          <p:cNvPr id="3" name="Content Placeholder 2">
            <a:extLst>
              <a:ext uri="{FF2B5EF4-FFF2-40B4-BE49-F238E27FC236}">
                <a16:creationId xmlns:a16="http://schemas.microsoft.com/office/drawing/2014/main" id="{B1BD019C-CBE3-4DF6-9D52-29D18071F252}"/>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sz="2800" dirty="0"/>
              <a:t>Supervised Learning – The learning is contained in a controlled way to oversee the outcome accordingly. It is as the name suggest supervised in a way the machine learns what the user wants it to learn.</a:t>
            </a:r>
          </a:p>
          <a:p>
            <a:pPr algn="just">
              <a:buFont typeface="Arial" panose="020B0604020202020204" pitchFamily="34" charset="0"/>
              <a:buChar char="•"/>
            </a:pPr>
            <a:r>
              <a:rPr lang="en-US" sz="2800" dirty="0"/>
              <a:t>Unsupervised Learning – In this case, the machine simply explores the data given to it. The data is sometimes, unlabeled and uncategorized and the machine makes the possible references and predictions without any supervision.</a:t>
            </a:r>
          </a:p>
          <a:p>
            <a:pPr algn="just">
              <a:buFont typeface="Arial" panose="020B0604020202020204" pitchFamily="34" charset="0"/>
              <a:buChar char="•"/>
            </a:pPr>
            <a:r>
              <a:rPr lang="en-US" sz="2800" dirty="0"/>
              <a:t>Reinforcement Learning – It basically means to enforce a pattern of behavior. The machine needs to establish a systematic pattern of approach in reinforcement learning.</a:t>
            </a:r>
          </a:p>
          <a:p>
            <a:endParaRPr lang="en-IN" dirty="0"/>
          </a:p>
        </p:txBody>
      </p:sp>
    </p:spTree>
    <p:extLst>
      <p:ext uri="{BB962C8B-B14F-4D97-AF65-F5344CB8AC3E}">
        <p14:creationId xmlns:p14="http://schemas.microsoft.com/office/powerpoint/2010/main" val="1591465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DB4F-BF00-463E-AC0F-8E6B30AED4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1F26C5-C902-449C-8A2D-2D8F6D4B543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64D836E-B98E-4BCE-88B6-34F2C2FDF737}"/>
              </a:ext>
            </a:extLst>
          </p:cNvPr>
          <p:cNvPicPr>
            <a:picLocks noChangeAspect="1"/>
          </p:cNvPicPr>
          <p:nvPr/>
        </p:nvPicPr>
        <p:blipFill>
          <a:blip r:embed="rId2"/>
          <a:stretch>
            <a:fillRect/>
          </a:stretch>
        </p:blipFill>
        <p:spPr>
          <a:xfrm>
            <a:off x="629344" y="578842"/>
            <a:ext cx="5540220" cy="2933954"/>
          </a:xfrm>
          <a:prstGeom prst="rect">
            <a:avLst/>
          </a:prstGeom>
        </p:spPr>
      </p:pic>
      <p:pic>
        <p:nvPicPr>
          <p:cNvPr id="7" name="Picture 6">
            <a:extLst>
              <a:ext uri="{FF2B5EF4-FFF2-40B4-BE49-F238E27FC236}">
                <a16:creationId xmlns:a16="http://schemas.microsoft.com/office/drawing/2014/main" id="{D04BABA2-1371-48DA-AEFB-EF1C4FBB3E55}"/>
              </a:ext>
            </a:extLst>
          </p:cNvPr>
          <p:cNvPicPr>
            <a:picLocks noChangeAspect="1"/>
          </p:cNvPicPr>
          <p:nvPr/>
        </p:nvPicPr>
        <p:blipFill>
          <a:blip r:embed="rId3"/>
          <a:stretch>
            <a:fillRect/>
          </a:stretch>
        </p:blipFill>
        <p:spPr>
          <a:xfrm>
            <a:off x="6169564" y="3015119"/>
            <a:ext cx="4830916" cy="2956816"/>
          </a:xfrm>
          <a:prstGeom prst="rect">
            <a:avLst/>
          </a:prstGeom>
        </p:spPr>
      </p:pic>
      <p:pic>
        <p:nvPicPr>
          <p:cNvPr id="6" name="Picture 5">
            <a:extLst>
              <a:ext uri="{FF2B5EF4-FFF2-40B4-BE49-F238E27FC236}">
                <a16:creationId xmlns:a16="http://schemas.microsoft.com/office/drawing/2014/main" id="{08D595BA-434A-48EB-ABAA-18A7B52CB9F9}"/>
              </a:ext>
            </a:extLst>
          </p:cNvPr>
          <p:cNvPicPr>
            <a:picLocks noChangeAspect="1"/>
          </p:cNvPicPr>
          <p:nvPr/>
        </p:nvPicPr>
        <p:blipFill>
          <a:blip r:embed="rId4"/>
          <a:stretch>
            <a:fillRect/>
          </a:stretch>
        </p:blipFill>
        <p:spPr>
          <a:xfrm>
            <a:off x="5935867" y="661378"/>
            <a:ext cx="5550425" cy="2240146"/>
          </a:xfrm>
          <a:prstGeom prst="rect">
            <a:avLst/>
          </a:prstGeom>
        </p:spPr>
      </p:pic>
    </p:spTree>
    <p:extLst>
      <p:ext uri="{BB962C8B-B14F-4D97-AF65-F5344CB8AC3E}">
        <p14:creationId xmlns:p14="http://schemas.microsoft.com/office/powerpoint/2010/main" val="3060856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F67D-1BDC-464E-8F17-2CB10E0462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CA0544-49E4-44FE-B760-A6C7DAC0755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301FE5D-93DF-4E3D-99DD-A25A08239E9A}"/>
              </a:ext>
            </a:extLst>
          </p:cNvPr>
          <p:cNvPicPr>
            <a:picLocks noChangeAspect="1"/>
          </p:cNvPicPr>
          <p:nvPr/>
        </p:nvPicPr>
        <p:blipFill>
          <a:blip r:embed="rId2"/>
          <a:stretch>
            <a:fillRect/>
          </a:stretch>
        </p:blipFill>
        <p:spPr>
          <a:xfrm>
            <a:off x="812144" y="1320549"/>
            <a:ext cx="5547841" cy="2895851"/>
          </a:xfrm>
          <a:prstGeom prst="rect">
            <a:avLst/>
          </a:prstGeom>
        </p:spPr>
      </p:pic>
      <p:pic>
        <p:nvPicPr>
          <p:cNvPr id="6" name="Picture 5">
            <a:extLst>
              <a:ext uri="{FF2B5EF4-FFF2-40B4-BE49-F238E27FC236}">
                <a16:creationId xmlns:a16="http://schemas.microsoft.com/office/drawing/2014/main" id="{93039132-ECDB-46BF-AB25-9C3B523B00AE}"/>
              </a:ext>
            </a:extLst>
          </p:cNvPr>
          <p:cNvPicPr>
            <a:picLocks noChangeAspect="1"/>
          </p:cNvPicPr>
          <p:nvPr/>
        </p:nvPicPr>
        <p:blipFill>
          <a:blip r:embed="rId3"/>
          <a:stretch>
            <a:fillRect/>
          </a:stretch>
        </p:blipFill>
        <p:spPr>
          <a:xfrm>
            <a:off x="6169564" y="3015119"/>
            <a:ext cx="4830916" cy="2956816"/>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962EA07-F1CD-4340-B222-44B365E31C37}"/>
                  </a:ext>
                </a:extLst>
              </p14:cNvPr>
              <p14:cNvContentPartPr/>
              <p14:nvPr/>
            </p14:nvContentPartPr>
            <p14:xfrm>
              <a:off x="2892688" y="3138590"/>
              <a:ext cx="217800" cy="25200"/>
            </p14:xfrm>
          </p:contentPart>
        </mc:Choice>
        <mc:Fallback xmlns="">
          <p:pic>
            <p:nvPicPr>
              <p:cNvPr id="4" name="Ink 3">
                <a:extLst>
                  <a:ext uri="{FF2B5EF4-FFF2-40B4-BE49-F238E27FC236}">
                    <a16:creationId xmlns:a16="http://schemas.microsoft.com/office/drawing/2014/main" id="{9962EA07-F1CD-4340-B222-44B365E31C37}"/>
                  </a:ext>
                </a:extLst>
              </p:cNvPr>
              <p:cNvPicPr/>
              <p:nvPr/>
            </p:nvPicPr>
            <p:blipFill>
              <a:blip r:embed="rId5"/>
              <a:stretch>
                <a:fillRect/>
              </a:stretch>
            </p:blipFill>
            <p:spPr>
              <a:xfrm>
                <a:off x="2883688" y="3129950"/>
                <a:ext cx="2354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AA7997C-F60D-4A83-A87A-F82247207174}"/>
                  </a:ext>
                </a:extLst>
              </p14:cNvPr>
              <p14:cNvContentPartPr/>
              <p14:nvPr/>
            </p14:nvContentPartPr>
            <p14:xfrm>
              <a:off x="3097528" y="2692910"/>
              <a:ext cx="416880" cy="233280"/>
            </p14:xfrm>
          </p:contentPart>
        </mc:Choice>
        <mc:Fallback xmlns="">
          <p:pic>
            <p:nvPicPr>
              <p:cNvPr id="7" name="Ink 6">
                <a:extLst>
                  <a:ext uri="{FF2B5EF4-FFF2-40B4-BE49-F238E27FC236}">
                    <a16:creationId xmlns:a16="http://schemas.microsoft.com/office/drawing/2014/main" id="{3AA7997C-F60D-4A83-A87A-F82247207174}"/>
                  </a:ext>
                </a:extLst>
              </p:cNvPr>
              <p:cNvPicPr/>
              <p:nvPr/>
            </p:nvPicPr>
            <p:blipFill>
              <a:blip r:embed="rId7"/>
              <a:stretch>
                <a:fillRect/>
              </a:stretch>
            </p:blipFill>
            <p:spPr>
              <a:xfrm>
                <a:off x="3088528" y="2684270"/>
                <a:ext cx="4345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5259A36-8742-4292-95B5-CBC269E14EC2}"/>
                  </a:ext>
                </a:extLst>
              </p14:cNvPr>
              <p14:cNvContentPartPr/>
              <p14:nvPr/>
            </p14:nvContentPartPr>
            <p14:xfrm>
              <a:off x="8061568" y="4544030"/>
              <a:ext cx="146160" cy="49320"/>
            </p14:xfrm>
          </p:contentPart>
        </mc:Choice>
        <mc:Fallback xmlns="">
          <p:pic>
            <p:nvPicPr>
              <p:cNvPr id="8" name="Ink 7">
                <a:extLst>
                  <a:ext uri="{FF2B5EF4-FFF2-40B4-BE49-F238E27FC236}">
                    <a16:creationId xmlns:a16="http://schemas.microsoft.com/office/drawing/2014/main" id="{35259A36-8742-4292-95B5-CBC269E14EC2}"/>
                  </a:ext>
                </a:extLst>
              </p:cNvPr>
              <p:cNvPicPr/>
              <p:nvPr/>
            </p:nvPicPr>
            <p:blipFill>
              <a:blip r:embed="rId9"/>
              <a:stretch>
                <a:fillRect/>
              </a:stretch>
            </p:blipFill>
            <p:spPr>
              <a:xfrm>
                <a:off x="8052568" y="4535030"/>
                <a:ext cx="1638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E77A1A37-9F5B-4638-9186-A0DDD2EAD3EE}"/>
                  </a:ext>
                </a:extLst>
              </p14:cNvPr>
              <p14:cNvContentPartPr/>
              <p14:nvPr/>
            </p14:nvContentPartPr>
            <p14:xfrm>
              <a:off x="8229328" y="4347830"/>
              <a:ext cx="105120" cy="61920"/>
            </p14:xfrm>
          </p:contentPart>
        </mc:Choice>
        <mc:Fallback xmlns="">
          <p:pic>
            <p:nvPicPr>
              <p:cNvPr id="9" name="Ink 8">
                <a:extLst>
                  <a:ext uri="{FF2B5EF4-FFF2-40B4-BE49-F238E27FC236}">
                    <a16:creationId xmlns:a16="http://schemas.microsoft.com/office/drawing/2014/main" id="{E77A1A37-9F5B-4638-9186-A0DDD2EAD3EE}"/>
                  </a:ext>
                </a:extLst>
              </p:cNvPr>
              <p:cNvPicPr/>
              <p:nvPr/>
            </p:nvPicPr>
            <p:blipFill>
              <a:blip r:embed="rId11"/>
              <a:stretch>
                <a:fillRect/>
              </a:stretch>
            </p:blipFill>
            <p:spPr>
              <a:xfrm>
                <a:off x="8220688" y="4338830"/>
                <a:ext cx="122760" cy="79560"/>
              </a:xfrm>
              <a:prstGeom prst="rect">
                <a:avLst/>
              </a:prstGeom>
            </p:spPr>
          </p:pic>
        </mc:Fallback>
      </mc:AlternateContent>
    </p:spTree>
    <p:extLst>
      <p:ext uri="{BB962C8B-B14F-4D97-AF65-F5344CB8AC3E}">
        <p14:creationId xmlns:p14="http://schemas.microsoft.com/office/powerpoint/2010/main" val="818448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8CF6-E310-4C2E-8FED-8A422C01157D}"/>
              </a:ext>
            </a:extLst>
          </p:cNvPr>
          <p:cNvSpPr>
            <a:spLocks noGrp="1"/>
          </p:cNvSpPr>
          <p:nvPr>
            <p:ph type="title"/>
          </p:nvPr>
        </p:nvSpPr>
        <p:spPr/>
        <p:txBody>
          <a:bodyPr/>
          <a:lstStyle/>
          <a:p>
            <a:r>
              <a:rPr lang="en-IN" dirty="0"/>
              <a:t>Support Vector Machine- Application</a:t>
            </a:r>
          </a:p>
        </p:txBody>
      </p:sp>
      <p:sp>
        <p:nvSpPr>
          <p:cNvPr id="3" name="Content Placeholder 2">
            <a:extLst>
              <a:ext uri="{FF2B5EF4-FFF2-40B4-BE49-F238E27FC236}">
                <a16:creationId xmlns:a16="http://schemas.microsoft.com/office/drawing/2014/main" id="{F5FEF66D-E155-4A94-B66A-53E29C46951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95D71F6-AB18-4576-AFFD-076B37B2FC04}"/>
              </a:ext>
            </a:extLst>
          </p:cNvPr>
          <p:cNvPicPr>
            <a:picLocks noChangeAspect="1"/>
          </p:cNvPicPr>
          <p:nvPr/>
        </p:nvPicPr>
        <p:blipFill>
          <a:blip r:embed="rId2"/>
          <a:stretch>
            <a:fillRect/>
          </a:stretch>
        </p:blipFill>
        <p:spPr>
          <a:xfrm>
            <a:off x="2740404" y="2556932"/>
            <a:ext cx="5311600" cy="3513124"/>
          </a:xfrm>
          <a:prstGeom prst="rect">
            <a:avLst/>
          </a:prstGeom>
        </p:spPr>
      </p:pic>
    </p:spTree>
    <p:extLst>
      <p:ext uri="{BB962C8B-B14F-4D97-AF65-F5344CB8AC3E}">
        <p14:creationId xmlns:p14="http://schemas.microsoft.com/office/powerpoint/2010/main" val="2582529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D735-E759-4F1C-8989-F581ABDD0F1A}"/>
              </a:ext>
            </a:extLst>
          </p:cNvPr>
          <p:cNvSpPr>
            <a:spLocks noGrp="1"/>
          </p:cNvSpPr>
          <p:nvPr>
            <p:ph type="title"/>
          </p:nvPr>
        </p:nvSpPr>
        <p:spPr/>
        <p:txBody>
          <a:bodyPr>
            <a:normAutofit fontScale="90000"/>
          </a:bodyPr>
          <a:lstStyle/>
          <a:p>
            <a:r>
              <a:rPr lang="en-IN" dirty="0"/>
              <a:t>Support Vector Machine- Application(non linear)</a:t>
            </a:r>
          </a:p>
        </p:txBody>
      </p:sp>
      <p:sp>
        <p:nvSpPr>
          <p:cNvPr id="3" name="Content Placeholder 2">
            <a:extLst>
              <a:ext uri="{FF2B5EF4-FFF2-40B4-BE49-F238E27FC236}">
                <a16:creationId xmlns:a16="http://schemas.microsoft.com/office/drawing/2014/main" id="{644270A7-99C5-428F-A440-B72F5561B61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00984FC-3595-456B-A4EB-38A8CD44BB3C}"/>
              </a:ext>
            </a:extLst>
          </p:cNvPr>
          <p:cNvPicPr>
            <a:picLocks noChangeAspect="1"/>
          </p:cNvPicPr>
          <p:nvPr/>
        </p:nvPicPr>
        <p:blipFill>
          <a:blip r:embed="rId2"/>
          <a:stretch>
            <a:fillRect/>
          </a:stretch>
        </p:blipFill>
        <p:spPr>
          <a:xfrm>
            <a:off x="3371614" y="2472137"/>
            <a:ext cx="5448772" cy="3779848"/>
          </a:xfrm>
          <a:prstGeom prst="rect">
            <a:avLst/>
          </a:prstGeom>
        </p:spPr>
      </p:pic>
    </p:spTree>
    <p:extLst>
      <p:ext uri="{BB962C8B-B14F-4D97-AF65-F5344CB8AC3E}">
        <p14:creationId xmlns:p14="http://schemas.microsoft.com/office/powerpoint/2010/main" val="124904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D60C-C868-471B-9A23-ABC1C6954AE1}"/>
              </a:ext>
            </a:extLst>
          </p:cNvPr>
          <p:cNvSpPr>
            <a:spLocks noGrp="1"/>
          </p:cNvSpPr>
          <p:nvPr>
            <p:ph type="title"/>
          </p:nvPr>
        </p:nvSpPr>
        <p:spPr/>
        <p:txBody>
          <a:bodyPr/>
          <a:lstStyle/>
          <a:p>
            <a:r>
              <a:rPr lang="en-IN" dirty="0"/>
              <a:t>Support Vector Machine- Vectors</a:t>
            </a:r>
          </a:p>
        </p:txBody>
      </p:sp>
      <p:sp>
        <p:nvSpPr>
          <p:cNvPr id="3" name="Content Placeholder 2">
            <a:extLst>
              <a:ext uri="{FF2B5EF4-FFF2-40B4-BE49-F238E27FC236}">
                <a16:creationId xmlns:a16="http://schemas.microsoft.com/office/drawing/2014/main" id="{CBE8856B-B270-444D-9124-C282E7EDF92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E978AE3-FCCF-4216-A8E2-F8045DD8F222}"/>
              </a:ext>
            </a:extLst>
          </p:cNvPr>
          <p:cNvPicPr>
            <a:picLocks noChangeAspect="1"/>
          </p:cNvPicPr>
          <p:nvPr/>
        </p:nvPicPr>
        <p:blipFill>
          <a:blip r:embed="rId2"/>
          <a:stretch>
            <a:fillRect/>
          </a:stretch>
        </p:blipFill>
        <p:spPr>
          <a:xfrm>
            <a:off x="3801696" y="2536804"/>
            <a:ext cx="4999153" cy="2568163"/>
          </a:xfrm>
          <a:prstGeom prst="rect">
            <a:avLst/>
          </a:prstGeom>
        </p:spPr>
      </p:pic>
    </p:spTree>
    <p:extLst>
      <p:ext uri="{BB962C8B-B14F-4D97-AF65-F5344CB8AC3E}">
        <p14:creationId xmlns:p14="http://schemas.microsoft.com/office/powerpoint/2010/main" val="3763369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EFAC-624D-45E5-AF5D-72EA354ECB3C}"/>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BF836D1A-EA0E-42CC-A106-BB0E2AFD0278}"/>
              </a:ext>
            </a:extLst>
          </p:cNvPr>
          <p:cNvSpPr>
            <a:spLocks noGrp="1"/>
          </p:cNvSpPr>
          <p:nvPr>
            <p:ph idx="1"/>
          </p:nvPr>
        </p:nvSpPr>
        <p:spPr/>
        <p:txBody>
          <a:bodyPr/>
          <a:lstStyle/>
          <a:p>
            <a:r>
              <a:rPr lang="en-IN" dirty="0"/>
              <a:t>Support Vector</a:t>
            </a:r>
          </a:p>
          <a:p>
            <a:r>
              <a:rPr lang="en-IN" dirty="0"/>
              <a:t>Hyperplane</a:t>
            </a:r>
          </a:p>
          <a:p>
            <a:r>
              <a:rPr lang="en-IN" dirty="0"/>
              <a:t>Kernel Function</a:t>
            </a:r>
          </a:p>
          <a:p>
            <a:endParaRPr lang="en-IN" dirty="0"/>
          </a:p>
        </p:txBody>
      </p:sp>
    </p:spTree>
    <p:extLst>
      <p:ext uri="{BB962C8B-B14F-4D97-AF65-F5344CB8AC3E}">
        <p14:creationId xmlns:p14="http://schemas.microsoft.com/office/powerpoint/2010/main" val="375699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6DF9-4DEE-4F1C-B609-4901CECBF825}"/>
              </a:ext>
            </a:extLst>
          </p:cNvPr>
          <p:cNvSpPr>
            <a:spLocks noGrp="1"/>
          </p:cNvSpPr>
          <p:nvPr>
            <p:ph type="title"/>
          </p:nvPr>
        </p:nvSpPr>
        <p:spPr/>
        <p:txBody>
          <a:bodyPr/>
          <a:lstStyle/>
          <a:p>
            <a:r>
              <a:rPr lang="en-IN" dirty="0"/>
              <a:t>Support Vector Machine		</a:t>
            </a:r>
          </a:p>
        </p:txBody>
      </p:sp>
      <p:sp>
        <p:nvSpPr>
          <p:cNvPr id="3" name="Content Placeholder 2">
            <a:extLst>
              <a:ext uri="{FF2B5EF4-FFF2-40B4-BE49-F238E27FC236}">
                <a16:creationId xmlns:a16="http://schemas.microsoft.com/office/drawing/2014/main" id="{40C77D9A-6DBB-414C-AAEF-71B13A722980}"/>
              </a:ext>
            </a:extLst>
          </p:cNvPr>
          <p:cNvSpPr>
            <a:spLocks noGrp="1"/>
          </p:cNvSpPr>
          <p:nvPr>
            <p:ph idx="1"/>
          </p:nvPr>
        </p:nvSpPr>
        <p:spPr/>
        <p:txBody>
          <a:bodyPr/>
          <a:lstStyle/>
          <a:p>
            <a:r>
              <a:rPr lang="en-IN" dirty="0"/>
              <a:t>Supervised (inputs and output will be known)</a:t>
            </a:r>
          </a:p>
          <a:p>
            <a:r>
              <a:rPr lang="en-IN" dirty="0"/>
              <a:t>Classification (sigmoid function)</a:t>
            </a:r>
          </a:p>
          <a:p>
            <a:r>
              <a:rPr lang="en-IN" dirty="0"/>
              <a:t>Regression (Linear)</a:t>
            </a:r>
          </a:p>
          <a:p>
            <a:r>
              <a:rPr lang="en-IN" dirty="0"/>
              <a:t>May fit into the both </a:t>
            </a:r>
          </a:p>
          <a:p>
            <a:endParaRPr lang="en-IN" dirty="0"/>
          </a:p>
        </p:txBody>
      </p:sp>
    </p:spTree>
    <p:extLst>
      <p:ext uri="{BB962C8B-B14F-4D97-AF65-F5344CB8AC3E}">
        <p14:creationId xmlns:p14="http://schemas.microsoft.com/office/powerpoint/2010/main" val="212292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788D-319A-43B6-88DD-245D2305AC58}"/>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97505BCE-B063-498C-B319-0076F259059C}"/>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sz="2800" dirty="0"/>
              <a:t>A Support Vector Machine was first introduced in the 1960s and later improvised in the 1990s. It is a</a:t>
            </a:r>
            <a:r>
              <a:rPr lang="en-US" sz="2800" dirty="0">
                <a:hlinkClick r:id="rId2">
                  <a:extLst>
                    <a:ext uri="{A12FA001-AC4F-418D-AE19-62706E023703}">
                      <ahyp:hlinkClr xmlns:ahyp="http://schemas.microsoft.com/office/drawing/2018/hyperlinkcolor" val="tx"/>
                    </a:ext>
                  </a:extLst>
                </a:hlinkClick>
              </a:rPr>
              <a:t> supervised learning</a:t>
            </a:r>
            <a:r>
              <a:rPr lang="en-US" sz="2800" dirty="0"/>
              <a:t> machine learning classification algorithm that has become extremely popular nowadays owing to its extremely efficient results.</a:t>
            </a:r>
          </a:p>
          <a:p>
            <a:pPr algn="just">
              <a:buFont typeface="Arial" panose="020B0604020202020204" pitchFamily="34" charset="0"/>
              <a:buChar char="•"/>
            </a:pPr>
            <a:r>
              <a:rPr lang="en-US" sz="2800" dirty="0"/>
              <a:t>An SVM is implemented in a slightly different way than other machine learning algorithms. It is capable of </a:t>
            </a:r>
            <a:r>
              <a:rPr lang="en-US" sz="2800" dirty="0">
                <a:solidFill>
                  <a:srgbClr val="FF0000"/>
                </a:solidFill>
              </a:rPr>
              <a:t>performing classification, </a:t>
            </a:r>
            <a:r>
              <a:rPr lang="en-US" sz="2800" dirty="0">
                <a:solidFill>
                  <a:srgbClr val="FF0000"/>
                </a:solidFill>
                <a:hlinkClick r:id="rId3">
                  <a:extLst>
                    <a:ext uri="{A12FA001-AC4F-418D-AE19-62706E023703}">
                      <ahyp:hlinkClr xmlns:ahyp="http://schemas.microsoft.com/office/drawing/2018/hyperlinkcolor" val="tx"/>
                    </a:ext>
                  </a:extLst>
                </a:hlinkClick>
              </a:rPr>
              <a:t>regression</a:t>
            </a:r>
            <a:r>
              <a:rPr lang="en-US" sz="2800" dirty="0">
                <a:solidFill>
                  <a:srgbClr val="FF0000"/>
                </a:solidFill>
              </a:rPr>
              <a:t> and outlier detection</a:t>
            </a:r>
            <a:r>
              <a:rPr lang="en-US" sz="2800" dirty="0"/>
              <a:t>.</a:t>
            </a:r>
          </a:p>
          <a:p>
            <a:pPr algn="just">
              <a:buFont typeface="Arial" panose="020B0604020202020204" pitchFamily="34" charset="0"/>
              <a:buChar char="•"/>
            </a:pPr>
            <a:r>
              <a:rPr lang="en-US" sz="2800" dirty="0"/>
              <a:t>Support Vector Machine is a discriminative classifier that is formally designed by a separative hyperplane. It is a representation of examples as points in space that are mapped so that the points of different categories are separated by a gap as wide as possible. In addition to this, an SVM can also perform non-linear classification. Let us take a look at how the Support Vector Machine work.</a:t>
            </a:r>
          </a:p>
          <a:p>
            <a:endParaRPr lang="en-IN" dirty="0"/>
          </a:p>
        </p:txBody>
      </p:sp>
    </p:spTree>
    <p:extLst>
      <p:ext uri="{BB962C8B-B14F-4D97-AF65-F5344CB8AC3E}">
        <p14:creationId xmlns:p14="http://schemas.microsoft.com/office/powerpoint/2010/main" val="263787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C840-7056-4D21-A0D9-482FEB513D58}"/>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174317E2-5922-4FE3-8D93-C175F85F8FD7}"/>
              </a:ext>
            </a:extLst>
          </p:cNvPr>
          <p:cNvSpPr>
            <a:spLocks noGrp="1"/>
          </p:cNvSpPr>
          <p:nvPr>
            <p:ph idx="1"/>
          </p:nvPr>
        </p:nvSpPr>
        <p:spPr/>
        <p:txBody>
          <a:bodyPr/>
          <a:lstStyle/>
          <a:p>
            <a:r>
              <a:rPr lang="en-US" dirty="0"/>
              <a:t>The main objective of a support vector machine is to segregate the given data in the best possible way.</a:t>
            </a:r>
            <a:endParaRPr lang="en-IN" dirty="0"/>
          </a:p>
          <a:p>
            <a:endParaRPr lang="en-IN" dirty="0"/>
          </a:p>
          <a:p>
            <a:r>
              <a:rPr lang="en-IN" dirty="0"/>
              <a:t>Used to create best line or decision boundary-----hyperplane</a:t>
            </a:r>
          </a:p>
          <a:p>
            <a:endParaRPr lang="en-IN" dirty="0"/>
          </a:p>
          <a:p>
            <a:r>
              <a:rPr lang="en-IN" dirty="0"/>
              <a:t>SVM choose the points ----- create hyperplane</a:t>
            </a:r>
          </a:p>
        </p:txBody>
      </p:sp>
    </p:spTree>
    <p:extLst>
      <p:ext uri="{BB962C8B-B14F-4D97-AF65-F5344CB8AC3E}">
        <p14:creationId xmlns:p14="http://schemas.microsoft.com/office/powerpoint/2010/main" val="185106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26C4-5883-42EC-A42C-463F0A8EB455}"/>
              </a:ext>
            </a:extLst>
          </p:cNvPr>
          <p:cNvSpPr>
            <a:spLocks noGrp="1"/>
          </p:cNvSpPr>
          <p:nvPr>
            <p:ph type="title"/>
          </p:nvPr>
        </p:nvSpPr>
        <p:spPr/>
        <p:txBody>
          <a:bodyPr/>
          <a:lstStyle/>
          <a:p>
            <a:r>
              <a:rPr lang="en-IN" dirty="0"/>
              <a:t>Applications of SVM</a:t>
            </a:r>
          </a:p>
        </p:txBody>
      </p:sp>
      <p:sp>
        <p:nvSpPr>
          <p:cNvPr id="3" name="Content Placeholder 2">
            <a:extLst>
              <a:ext uri="{FF2B5EF4-FFF2-40B4-BE49-F238E27FC236}">
                <a16:creationId xmlns:a16="http://schemas.microsoft.com/office/drawing/2014/main" id="{A36C99AC-9E83-4029-BBEF-DABCEDD80315}"/>
              </a:ext>
            </a:extLst>
          </p:cNvPr>
          <p:cNvSpPr>
            <a:spLocks noGrp="1"/>
          </p:cNvSpPr>
          <p:nvPr>
            <p:ph idx="1"/>
          </p:nvPr>
        </p:nvSpPr>
        <p:spPr/>
        <p:txBody>
          <a:bodyPr/>
          <a:lstStyle/>
          <a:p>
            <a:r>
              <a:rPr lang="en-IN" dirty="0"/>
              <a:t>Face detection</a:t>
            </a:r>
          </a:p>
          <a:p>
            <a:r>
              <a:rPr lang="en-IN" dirty="0"/>
              <a:t>Image classification</a:t>
            </a:r>
          </a:p>
          <a:p>
            <a:r>
              <a:rPr lang="en-IN" dirty="0"/>
              <a:t>Text categorization </a:t>
            </a:r>
          </a:p>
        </p:txBody>
      </p:sp>
    </p:spTree>
    <p:extLst>
      <p:ext uri="{BB962C8B-B14F-4D97-AF65-F5344CB8AC3E}">
        <p14:creationId xmlns:p14="http://schemas.microsoft.com/office/powerpoint/2010/main" val="418482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510A-DE80-4FC2-9A9C-19A91415D048}"/>
              </a:ext>
            </a:extLst>
          </p:cNvPr>
          <p:cNvSpPr>
            <a:spLocks noGrp="1"/>
          </p:cNvSpPr>
          <p:nvPr>
            <p:ph type="title"/>
          </p:nvPr>
        </p:nvSpPr>
        <p:spPr/>
        <p:txBody>
          <a:bodyPr/>
          <a:lstStyle/>
          <a:p>
            <a:r>
              <a:rPr lang="en-IN" dirty="0"/>
              <a:t>Types	</a:t>
            </a:r>
          </a:p>
        </p:txBody>
      </p:sp>
      <p:sp>
        <p:nvSpPr>
          <p:cNvPr id="3" name="Content Placeholder 2">
            <a:extLst>
              <a:ext uri="{FF2B5EF4-FFF2-40B4-BE49-F238E27FC236}">
                <a16:creationId xmlns:a16="http://schemas.microsoft.com/office/drawing/2014/main" id="{8B0E1A18-E3A6-4C6A-9766-77E8480896B9}"/>
              </a:ext>
            </a:extLst>
          </p:cNvPr>
          <p:cNvSpPr>
            <a:spLocks noGrp="1"/>
          </p:cNvSpPr>
          <p:nvPr>
            <p:ph idx="1"/>
          </p:nvPr>
        </p:nvSpPr>
        <p:spPr/>
        <p:txBody>
          <a:bodyPr/>
          <a:lstStyle/>
          <a:p>
            <a:r>
              <a:rPr lang="en-IN" dirty="0"/>
              <a:t>Linear SVM</a:t>
            </a:r>
          </a:p>
          <a:p>
            <a:endParaRPr lang="en-IN" dirty="0"/>
          </a:p>
          <a:p>
            <a:r>
              <a:rPr lang="en-IN" dirty="0"/>
              <a:t>Non-linear SVM</a:t>
            </a:r>
          </a:p>
        </p:txBody>
      </p:sp>
    </p:spTree>
    <p:extLst>
      <p:ext uri="{BB962C8B-B14F-4D97-AF65-F5344CB8AC3E}">
        <p14:creationId xmlns:p14="http://schemas.microsoft.com/office/powerpoint/2010/main" val="377065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19BE-3B07-42BE-B2CE-90D6F61F80A4}"/>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796A5949-0106-4A99-8BA8-1383BA9B5355}"/>
              </a:ext>
            </a:extLst>
          </p:cNvPr>
          <p:cNvSpPr>
            <a:spLocks noGrp="1"/>
          </p:cNvSpPr>
          <p:nvPr>
            <p:ph idx="1"/>
          </p:nvPr>
        </p:nvSpPr>
        <p:spPr/>
        <p:txBody>
          <a:bodyPr>
            <a:normAutofit fontScale="70000" lnSpcReduction="20000"/>
          </a:bodyPr>
          <a:lstStyle/>
          <a:p>
            <a:r>
              <a:rPr lang="en-IN" dirty="0"/>
              <a:t>Hyperplane</a:t>
            </a:r>
          </a:p>
          <a:p>
            <a:endParaRPr lang="en-IN" dirty="0"/>
          </a:p>
          <a:p>
            <a:r>
              <a:rPr lang="en-IN" dirty="0"/>
              <a:t>Support Vector</a:t>
            </a:r>
          </a:p>
          <a:p>
            <a:endParaRPr lang="en-IN" dirty="0"/>
          </a:p>
          <a:p>
            <a:r>
              <a:rPr lang="en-IN" dirty="0"/>
              <a:t>How SVM works</a:t>
            </a:r>
          </a:p>
          <a:p>
            <a:endParaRPr lang="en-IN" dirty="0"/>
          </a:p>
          <a:p>
            <a:r>
              <a:rPr lang="en-IN" dirty="0"/>
              <a:t>Optimization Objective</a:t>
            </a:r>
          </a:p>
          <a:p>
            <a:endParaRPr lang="en-IN" dirty="0"/>
          </a:p>
          <a:p>
            <a:r>
              <a:rPr lang="en-IN" dirty="0"/>
              <a:t>Maximum margin principal</a:t>
            </a:r>
          </a:p>
          <a:p>
            <a:endParaRPr lang="en-IN" dirty="0"/>
          </a:p>
        </p:txBody>
      </p:sp>
    </p:spTree>
    <p:extLst>
      <p:ext uri="{BB962C8B-B14F-4D97-AF65-F5344CB8AC3E}">
        <p14:creationId xmlns:p14="http://schemas.microsoft.com/office/powerpoint/2010/main" val="218800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56CD-0B85-480F-81AF-32333ADE7E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DBB306-9C2A-4FCD-B6DC-1B6562C898E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41AB99-7612-4F16-A515-3BE4C15BAE2C}"/>
              </a:ext>
            </a:extLst>
          </p:cNvPr>
          <p:cNvPicPr>
            <a:picLocks noChangeAspect="1"/>
          </p:cNvPicPr>
          <p:nvPr/>
        </p:nvPicPr>
        <p:blipFill>
          <a:blip r:embed="rId2"/>
          <a:stretch>
            <a:fillRect/>
          </a:stretch>
        </p:blipFill>
        <p:spPr>
          <a:xfrm>
            <a:off x="2826736" y="1306646"/>
            <a:ext cx="6538527" cy="424470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C3EF822-1C21-4E84-AFAA-1D4D2DE8DACE}"/>
                  </a:ext>
                </a:extLst>
              </p14:cNvPr>
              <p14:cNvContentPartPr/>
              <p14:nvPr/>
            </p14:nvContentPartPr>
            <p14:xfrm>
              <a:off x="4487848" y="1534070"/>
              <a:ext cx="3371400" cy="2609280"/>
            </p14:xfrm>
          </p:contentPart>
        </mc:Choice>
        <mc:Fallback xmlns="">
          <p:pic>
            <p:nvPicPr>
              <p:cNvPr id="4" name="Ink 3">
                <a:extLst>
                  <a:ext uri="{FF2B5EF4-FFF2-40B4-BE49-F238E27FC236}">
                    <a16:creationId xmlns:a16="http://schemas.microsoft.com/office/drawing/2014/main" id="{CC3EF822-1C21-4E84-AFAA-1D4D2DE8DACE}"/>
                  </a:ext>
                </a:extLst>
              </p:cNvPr>
              <p:cNvPicPr/>
              <p:nvPr/>
            </p:nvPicPr>
            <p:blipFill>
              <a:blip r:embed="rId4"/>
              <a:stretch>
                <a:fillRect/>
              </a:stretch>
            </p:blipFill>
            <p:spPr>
              <a:xfrm>
                <a:off x="4478848" y="1525070"/>
                <a:ext cx="3389040" cy="262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D2E5705-73FA-4D2F-AC92-A50667D940D0}"/>
                  </a:ext>
                </a:extLst>
              </p14:cNvPr>
              <p14:cNvContentPartPr/>
              <p14:nvPr/>
            </p14:nvContentPartPr>
            <p14:xfrm>
              <a:off x="6699328" y="1735670"/>
              <a:ext cx="392760" cy="458280"/>
            </p14:xfrm>
          </p:contentPart>
        </mc:Choice>
        <mc:Fallback xmlns="">
          <p:pic>
            <p:nvPicPr>
              <p:cNvPr id="6" name="Ink 5">
                <a:extLst>
                  <a:ext uri="{FF2B5EF4-FFF2-40B4-BE49-F238E27FC236}">
                    <a16:creationId xmlns:a16="http://schemas.microsoft.com/office/drawing/2014/main" id="{7D2E5705-73FA-4D2F-AC92-A50667D940D0}"/>
                  </a:ext>
                </a:extLst>
              </p:cNvPr>
              <p:cNvPicPr/>
              <p:nvPr/>
            </p:nvPicPr>
            <p:blipFill>
              <a:blip r:embed="rId6"/>
              <a:stretch>
                <a:fillRect/>
              </a:stretch>
            </p:blipFill>
            <p:spPr>
              <a:xfrm>
                <a:off x="6690688" y="1726670"/>
                <a:ext cx="41040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D1186F8C-DBCC-4344-9412-7F71EAB2C40A}"/>
                  </a:ext>
                </a:extLst>
              </p14:cNvPr>
              <p14:cNvContentPartPr/>
              <p14:nvPr/>
            </p14:nvContentPartPr>
            <p14:xfrm>
              <a:off x="5029288" y="3023030"/>
              <a:ext cx="401760" cy="415080"/>
            </p14:xfrm>
          </p:contentPart>
        </mc:Choice>
        <mc:Fallback xmlns="">
          <p:pic>
            <p:nvPicPr>
              <p:cNvPr id="7" name="Ink 6">
                <a:extLst>
                  <a:ext uri="{FF2B5EF4-FFF2-40B4-BE49-F238E27FC236}">
                    <a16:creationId xmlns:a16="http://schemas.microsoft.com/office/drawing/2014/main" id="{D1186F8C-DBCC-4344-9412-7F71EAB2C40A}"/>
                  </a:ext>
                </a:extLst>
              </p:cNvPr>
              <p:cNvPicPr/>
              <p:nvPr/>
            </p:nvPicPr>
            <p:blipFill>
              <a:blip r:embed="rId8"/>
              <a:stretch>
                <a:fillRect/>
              </a:stretch>
            </p:blipFill>
            <p:spPr>
              <a:xfrm>
                <a:off x="5020288" y="3014390"/>
                <a:ext cx="41940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605821C6-C58D-450E-BD4E-9901BDC422C0}"/>
                  </a:ext>
                </a:extLst>
              </p14:cNvPr>
              <p14:cNvContentPartPr/>
              <p14:nvPr/>
            </p14:nvContentPartPr>
            <p14:xfrm>
              <a:off x="5409088" y="3388790"/>
              <a:ext cx="460080" cy="502200"/>
            </p14:xfrm>
          </p:contentPart>
        </mc:Choice>
        <mc:Fallback xmlns="">
          <p:pic>
            <p:nvPicPr>
              <p:cNvPr id="8" name="Ink 7">
                <a:extLst>
                  <a:ext uri="{FF2B5EF4-FFF2-40B4-BE49-F238E27FC236}">
                    <a16:creationId xmlns:a16="http://schemas.microsoft.com/office/drawing/2014/main" id="{605821C6-C58D-450E-BD4E-9901BDC422C0}"/>
                  </a:ext>
                </a:extLst>
              </p:cNvPr>
              <p:cNvPicPr/>
              <p:nvPr/>
            </p:nvPicPr>
            <p:blipFill>
              <a:blip r:embed="rId10"/>
              <a:stretch>
                <a:fillRect/>
              </a:stretch>
            </p:blipFill>
            <p:spPr>
              <a:xfrm>
                <a:off x="5400448" y="3379790"/>
                <a:ext cx="47772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38D1A70-E82E-4C53-9B4B-9DF000286AED}"/>
                  </a:ext>
                </a:extLst>
              </p14:cNvPr>
              <p14:cNvContentPartPr/>
              <p14:nvPr/>
            </p14:nvContentPartPr>
            <p14:xfrm>
              <a:off x="353608" y="1035110"/>
              <a:ext cx="1173600" cy="2198160"/>
            </p14:xfrm>
          </p:contentPart>
        </mc:Choice>
        <mc:Fallback xmlns="">
          <p:pic>
            <p:nvPicPr>
              <p:cNvPr id="9" name="Ink 8">
                <a:extLst>
                  <a:ext uri="{FF2B5EF4-FFF2-40B4-BE49-F238E27FC236}">
                    <a16:creationId xmlns:a16="http://schemas.microsoft.com/office/drawing/2014/main" id="{438D1A70-E82E-4C53-9B4B-9DF000286AED}"/>
                  </a:ext>
                </a:extLst>
              </p:cNvPr>
              <p:cNvPicPr/>
              <p:nvPr/>
            </p:nvPicPr>
            <p:blipFill>
              <a:blip r:embed="rId12"/>
              <a:stretch>
                <a:fillRect/>
              </a:stretch>
            </p:blipFill>
            <p:spPr>
              <a:xfrm>
                <a:off x="344968" y="1026110"/>
                <a:ext cx="1191240" cy="2215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8980C00F-9688-4C28-B83F-FE511D7AA414}"/>
                  </a:ext>
                </a:extLst>
              </p14:cNvPr>
              <p14:cNvContentPartPr/>
              <p14:nvPr/>
            </p14:nvContentPartPr>
            <p14:xfrm>
              <a:off x="2480488" y="931430"/>
              <a:ext cx="1402200" cy="2335320"/>
            </p14:xfrm>
          </p:contentPart>
        </mc:Choice>
        <mc:Fallback xmlns="">
          <p:pic>
            <p:nvPicPr>
              <p:cNvPr id="10" name="Ink 9">
                <a:extLst>
                  <a:ext uri="{FF2B5EF4-FFF2-40B4-BE49-F238E27FC236}">
                    <a16:creationId xmlns:a16="http://schemas.microsoft.com/office/drawing/2014/main" id="{8980C00F-9688-4C28-B83F-FE511D7AA414}"/>
                  </a:ext>
                </a:extLst>
              </p:cNvPr>
              <p:cNvPicPr/>
              <p:nvPr/>
            </p:nvPicPr>
            <p:blipFill>
              <a:blip r:embed="rId14"/>
              <a:stretch>
                <a:fillRect/>
              </a:stretch>
            </p:blipFill>
            <p:spPr>
              <a:xfrm>
                <a:off x="2471848" y="922790"/>
                <a:ext cx="1419840" cy="2352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EDBA17F1-B334-45F7-906F-33978D3E9474}"/>
                  </a:ext>
                </a:extLst>
              </p14:cNvPr>
              <p14:cNvContentPartPr/>
              <p14:nvPr/>
            </p14:nvContentPartPr>
            <p14:xfrm>
              <a:off x="1977928" y="112070"/>
              <a:ext cx="525960" cy="5674320"/>
            </p14:xfrm>
          </p:contentPart>
        </mc:Choice>
        <mc:Fallback xmlns="">
          <p:pic>
            <p:nvPicPr>
              <p:cNvPr id="11" name="Ink 10">
                <a:extLst>
                  <a:ext uri="{FF2B5EF4-FFF2-40B4-BE49-F238E27FC236}">
                    <a16:creationId xmlns:a16="http://schemas.microsoft.com/office/drawing/2014/main" id="{EDBA17F1-B334-45F7-906F-33978D3E9474}"/>
                  </a:ext>
                </a:extLst>
              </p:cNvPr>
              <p:cNvPicPr/>
              <p:nvPr/>
            </p:nvPicPr>
            <p:blipFill>
              <a:blip r:embed="rId16"/>
              <a:stretch>
                <a:fillRect/>
              </a:stretch>
            </p:blipFill>
            <p:spPr>
              <a:xfrm>
                <a:off x="1968928" y="103070"/>
                <a:ext cx="543600" cy="5691960"/>
              </a:xfrm>
              <a:prstGeom prst="rect">
                <a:avLst/>
              </a:prstGeom>
            </p:spPr>
          </p:pic>
        </mc:Fallback>
      </mc:AlternateContent>
      <p:grpSp>
        <p:nvGrpSpPr>
          <p:cNvPr id="14" name="Group 13">
            <a:extLst>
              <a:ext uri="{FF2B5EF4-FFF2-40B4-BE49-F238E27FC236}">
                <a16:creationId xmlns:a16="http://schemas.microsoft.com/office/drawing/2014/main" id="{19B62F01-4BB3-499D-85C0-204D2A1EA9D0}"/>
              </a:ext>
            </a:extLst>
          </p:cNvPr>
          <p:cNvGrpSpPr/>
          <p:nvPr/>
        </p:nvGrpSpPr>
        <p:grpSpPr>
          <a:xfrm>
            <a:off x="1502368" y="1623710"/>
            <a:ext cx="981720" cy="457920"/>
            <a:chOff x="1502368" y="1623710"/>
            <a:chExt cx="981720" cy="457920"/>
          </a:xfrm>
        </p:grpSpPr>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8E7F5E32-41D3-4E91-BD35-3217A39548F4}"/>
                    </a:ext>
                  </a:extLst>
                </p14:cNvPr>
                <p14:cNvContentPartPr/>
                <p14:nvPr/>
              </p14:nvContentPartPr>
              <p14:xfrm>
                <a:off x="1502368" y="1775990"/>
                <a:ext cx="981720" cy="305640"/>
              </p14:xfrm>
            </p:contentPart>
          </mc:Choice>
          <mc:Fallback xmlns="">
            <p:pic>
              <p:nvPicPr>
                <p:cNvPr id="12" name="Ink 11">
                  <a:extLst>
                    <a:ext uri="{FF2B5EF4-FFF2-40B4-BE49-F238E27FC236}">
                      <a16:creationId xmlns:a16="http://schemas.microsoft.com/office/drawing/2014/main" id="{8E7F5E32-41D3-4E91-BD35-3217A39548F4}"/>
                    </a:ext>
                  </a:extLst>
                </p:cNvPr>
                <p:cNvPicPr/>
                <p:nvPr/>
              </p:nvPicPr>
              <p:blipFill>
                <a:blip r:embed="rId18"/>
                <a:stretch>
                  <a:fillRect/>
                </a:stretch>
              </p:blipFill>
              <p:spPr>
                <a:xfrm>
                  <a:off x="1493368" y="1766990"/>
                  <a:ext cx="99936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08DDD4AF-FE25-4488-B9E8-FFDFC21DD050}"/>
                    </a:ext>
                  </a:extLst>
                </p14:cNvPr>
                <p14:cNvContentPartPr/>
                <p14:nvPr/>
              </p14:nvContentPartPr>
              <p14:xfrm>
                <a:off x="1506688" y="1623710"/>
                <a:ext cx="173160" cy="410400"/>
              </p14:xfrm>
            </p:contentPart>
          </mc:Choice>
          <mc:Fallback xmlns="">
            <p:pic>
              <p:nvPicPr>
                <p:cNvPr id="13" name="Ink 12">
                  <a:extLst>
                    <a:ext uri="{FF2B5EF4-FFF2-40B4-BE49-F238E27FC236}">
                      <a16:creationId xmlns:a16="http://schemas.microsoft.com/office/drawing/2014/main" id="{08DDD4AF-FE25-4488-B9E8-FFDFC21DD050}"/>
                    </a:ext>
                  </a:extLst>
                </p:cNvPr>
                <p:cNvPicPr/>
                <p:nvPr/>
              </p:nvPicPr>
              <p:blipFill>
                <a:blip r:embed="rId20"/>
                <a:stretch>
                  <a:fillRect/>
                </a:stretch>
              </p:blipFill>
              <p:spPr>
                <a:xfrm>
                  <a:off x="1497688" y="1614710"/>
                  <a:ext cx="190800" cy="428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B5292FDE-91B9-427D-AA3E-BF2275F7B3CF}"/>
                  </a:ext>
                </a:extLst>
              </p14:cNvPr>
              <p14:cNvContentPartPr/>
              <p14:nvPr/>
            </p14:nvContentPartPr>
            <p14:xfrm>
              <a:off x="9293128" y="746390"/>
              <a:ext cx="691920" cy="1360800"/>
            </p14:xfrm>
          </p:contentPart>
        </mc:Choice>
        <mc:Fallback xmlns="">
          <p:pic>
            <p:nvPicPr>
              <p:cNvPr id="15" name="Ink 14">
                <a:extLst>
                  <a:ext uri="{FF2B5EF4-FFF2-40B4-BE49-F238E27FC236}">
                    <a16:creationId xmlns:a16="http://schemas.microsoft.com/office/drawing/2014/main" id="{B5292FDE-91B9-427D-AA3E-BF2275F7B3CF}"/>
                  </a:ext>
                </a:extLst>
              </p:cNvPr>
              <p:cNvPicPr/>
              <p:nvPr/>
            </p:nvPicPr>
            <p:blipFill>
              <a:blip r:embed="rId22"/>
              <a:stretch>
                <a:fillRect/>
              </a:stretch>
            </p:blipFill>
            <p:spPr>
              <a:xfrm>
                <a:off x="9284488" y="737390"/>
                <a:ext cx="709560" cy="1378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4C4EFDB7-94C3-44B1-A940-F64F932AACFB}"/>
                  </a:ext>
                </a:extLst>
              </p14:cNvPr>
              <p14:cNvContentPartPr/>
              <p14:nvPr/>
            </p14:nvContentPartPr>
            <p14:xfrm>
              <a:off x="9405088" y="4310750"/>
              <a:ext cx="360" cy="360"/>
            </p14:xfrm>
          </p:contentPart>
        </mc:Choice>
        <mc:Fallback xmlns="">
          <p:pic>
            <p:nvPicPr>
              <p:cNvPr id="16" name="Ink 15">
                <a:extLst>
                  <a:ext uri="{FF2B5EF4-FFF2-40B4-BE49-F238E27FC236}">
                    <a16:creationId xmlns:a16="http://schemas.microsoft.com/office/drawing/2014/main" id="{4C4EFDB7-94C3-44B1-A940-F64F932AACFB}"/>
                  </a:ext>
                </a:extLst>
              </p:cNvPr>
              <p:cNvPicPr/>
              <p:nvPr/>
            </p:nvPicPr>
            <p:blipFill>
              <a:blip r:embed="rId24"/>
              <a:stretch>
                <a:fillRect/>
              </a:stretch>
            </p:blipFill>
            <p:spPr>
              <a:xfrm>
                <a:off x="9396448" y="43021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7486243D-A9AA-49A1-85CE-28315D55C097}"/>
                  </a:ext>
                </a:extLst>
              </p14:cNvPr>
              <p14:cNvContentPartPr/>
              <p14:nvPr/>
            </p14:nvContentPartPr>
            <p14:xfrm>
              <a:off x="9499768" y="2919350"/>
              <a:ext cx="1225440" cy="1702080"/>
            </p14:xfrm>
          </p:contentPart>
        </mc:Choice>
        <mc:Fallback xmlns="">
          <p:pic>
            <p:nvPicPr>
              <p:cNvPr id="17" name="Ink 16">
                <a:extLst>
                  <a:ext uri="{FF2B5EF4-FFF2-40B4-BE49-F238E27FC236}">
                    <a16:creationId xmlns:a16="http://schemas.microsoft.com/office/drawing/2014/main" id="{7486243D-A9AA-49A1-85CE-28315D55C097}"/>
                  </a:ext>
                </a:extLst>
              </p:cNvPr>
              <p:cNvPicPr/>
              <p:nvPr/>
            </p:nvPicPr>
            <p:blipFill>
              <a:blip r:embed="rId26"/>
              <a:stretch>
                <a:fillRect/>
              </a:stretch>
            </p:blipFill>
            <p:spPr>
              <a:xfrm>
                <a:off x="9491128" y="2910350"/>
                <a:ext cx="1243080" cy="1719720"/>
              </a:xfrm>
              <a:prstGeom prst="rect">
                <a:avLst/>
              </a:prstGeom>
            </p:spPr>
          </p:pic>
        </mc:Fallback>
      </mc:AlternateContent>
      <p:grpSp>
        <p:nvGrpSpPr>
          <p:cNvPr id="20" name="Group 19">
            <a:extLst>
              <a:ext uri="{FF2B5EF4-FFF2-40B4-BE49-F238E27FC236}">
                <a16:creationId xmlns:a16="http://schemas.microsoft.com/office/drawing/2014/main" id="{89097662-47F7-4D14-9E3B-6A7183991E13}"/>
              </a:ext>
            </a:extLst>
          </p:cNvPr>
          <p:cNvGrpSpPr/>
          <p:nvPr/>
        </p:nvGrpSpPr>
        <p:grpSpPr>
          <a:xfrm>
            <a:off x="8972728" y="-538090"/>
            <a:ext cx="2448000" cy="2855520"/>
            <a:chOff x="8972728" y="-538090"/>
            <a:chExt cx="2448000" cy="2855520"/>
          </a:xfrm>
        </p:grpSpPr>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84C5FB91-C8D7-41D4-B6EC-A7C4DE0401E9}"/>
                    </a:ext>
                  </a:extLst>
                </p14:cNvPr>
                <p14:cNvContentPartPr/>
                <p14:nvPr/>
              </p14:nvContentPartPr>
              <p14:xfrm>
                <a:off x="8972728" y="818390"/>
                <a:ext cx="2093760" cy="1499040"/>
              </p14:xfrm>
            </p:contentPart>
          </mc:Choice>
          <mc:Fallback xmlns="">
            <p:pic>
              <p:nvPicPr>
                <p:cNvPr id="18" name="Ink 17">
                  <a:extLst>
                    <a:ext uri="{FF2B5EF4-FFF2-40B4-BE49-F238E27FC236}">
                      <a16:creationId xmlns:a16="http://schemas.microsoft.com/office/drawing/2014/main" id="{84C5FB91-C8D7-41D4-B6EC-A7C4DE0401E9}"/>
                    </a:ext>
                  </a:extLst>
                </p:cNvPr>
                <p:cNvPicPr/>
                <p:nvPr/>
              </p:nvPicPr>
              <p:blipFill>
                <a:blip r:embed="rId28"/>
                <a:stretch>
                  <a:fillRect/>
                </a:stretch>
              </p:blipFill>
              <p:spPr>
                <a:xfrm>
                  <a:off x="8963728" y="809750"/>
                  <a:ext cx="2111400" cy="1516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BDECE4D4-B940-42D7-BEA4-0F8013F4227C}"/>
                    </a:ext>
                  </a:extLst>
                </p14:cNvPr>
                <p14:cNvContentPartPr/>
                <p14:nvPr/>
              </p14:nvContentPartPr>
              <p14:xfrm>
                <a:off x="9638368" y="-538090"/>
                <a:ext cx="1782360" cy="2226960"/>
              </p14:xfrm>
            </p:contentPart>
          </mc:Choice>
          <mc:Fallback xmlns="">
            <p:pic>
              <p:nvPicPr>
                <p:cNvPr id="19" name="Ink 18">
                  <a:extLst>
                    <a:ext uri="{FF2B5EF4-FFF2-40B4-BE49-F238E27FC236}">
                      <a16:creationId xmlns:a16="http://schemas.microsoft.com/office/drawing/2014/main" id="{BDECE4D4-B940-42D7-BEA4-0F8013F4227C}"/>
                    </a:ext>
                  </a:extLst>
                </p:cNvPr>
                <p:cNvPicPr/>
                <p:nvPr/>
              </p:nvPicPr>
              <p:blipFill>
                <a:blip r:embed="rId30"/>
                <a:stretch>
                  <a:fillRect/>
                </a:stretch>
              </p:blipFill>
              <p:spPr>
                <a:xfrm>
                  <a:off x="9629368" y="-546730"/>
                  <a:ext cx="1800000" cy="2244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45495F0A-3B1A-4DE2-AF61-02344419FAB0}"/>
                  </a:ext>
                </a:extLst>
              </p14:cNvPr>
              <p14:cNvContentPartPr/>
              <p14:nvPr/>
            </p14:nvContentPartPr>
            <p14:xfrm>
              <a:off x="10058488" y="3431417"/>
              <a:ext cx="1334160" cy="739800"/>
            </p14:xfrm>
          </p:contentPart>
        </mc:Choice>
        <mc:Fallback xmlns="">
          <p:pic>
            <p:nvPicPr>
              <p:cNvPr id="21" name="Ink 20">
                <a:extLst>
                  <a:ext uri="{FF2B5EF4-FFF2-40B4-BE49-F238E27FC236}">
                    <a16:creationId xmlns:a16="http://schemas.microsoft.com/office/drawing/2014/main" id="{45495F0A-3B1A-4DE2-AF61-02344419FAB0}"/>
                  </a:ext>
                </a:extLst>
              </p:cNvPr>
              <p:cNvPicPr/>
              <p:nvPr/>
            </p:nvPicPr>
            <p:blipFill>
              <a:blip r:embed="rId32"/>
              <a:stretch>
                <a:fillRect/>
              </a:stretch>
            </p:blipFill>
            <p:spPr>
              <a:xfrm>
                <a:off x="10049488" y="3422417"/>
                <a:ext cx="1351800" cy="757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E26BA770-E074-41D5-B9BC-9C1FECE4FEDC}"/>
                  </a:ext>
                </a:extLst>
              </p14:cNvPr>
              <p14:cNvContentPartPr/>
              <p14:nvPr/>
            </p14:nvContentPartPr>
            <p14:xfrm>
              <a:off x="8677528" y="2294897"/>
              <a:ext cx="2981520" cy="467280"/>
            </p14:xfrm>
          </p:contentPart>
        </mc:Choice>
        <mc:Fallback xmlns="">
          <p:pic>
            <p:nvPicPr>
              <p:cNvPr id="22" name="Ink 21">
                <a:extLst>
                  <a:ext uri="{FF2B5EF4-FFF2-40B4-BE49-F238E27FC236}">
                    <a16:creationId xmlns:a16="http://schemas.microsoft.com/office/drawing/2014/main" id="{E26BA770-E074-41D5-B9BC-9C1FECE4FEDC}"/>
                  </a:ext>
                </a:extLst>
              </p:cNvPr>
              <p:cNvPicPr/>
              <p:nvPr/>
            </p:nvPicPr>
            <p:blipFill>
              <a:blip r:embed="rId34"/>
              <a:stretch>
                <a:fillRect/>
              </a:stretch>
            </p:blipFill>
            <p:spPr>
              <a:xfrm>
                <a:off x="8668528" y="2286257"/>
                <a:ext cx="299916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F0AE0817-4FCA-4423-84EA-BE245451E199}"/>
                  </a:ext>
                </a:extLst>
              </p14:cNvPr>
              <p14:cNvContentPartPr/>
              <p14:nvPr/>
            </p14:nvContentPartPr>
            <p14:xfrm>
              <a:off x="5545528" y="650057"/>
              <a:ext cx="325440" cy="349560"/>
            </p14:xfrm>
          </p:contentPart>
        </mc:Choice>
        <mc:Fallback xmlns="">
          <p:pic>
            <p:nvPicPr>
              <p:cNvPr id="23" name="Ink 22">
                <a:extLst>
                  <a:ext uri="{FF2B5EF4-FFF2-40B4-BE49-F238E27FC236}">
                    <a16:creationId xmlns:a16="http://schemas.microsoft.com/office/drawing/2014/main" id="{F0AE0817-4FCA-4423-84EA-BE245451E199}"/>
                  </a:ext>
                </a:extLst>
              </p:cNvPr>
              <p:cNvPicPr/>
              <p:nvPr/>
            </p:nvPicPr>
            <p:blipFill>
              <a:blip r:embed="rId36"/>
              <a:stretch>
                <a:fillRect/>
              </a:stretch>
            </p:blipFill>
            <p:spPr>
              <a:xfrm>
                <a:off x="5536528" y="641057"/>
                <a:ext cx="343080" cy="367200"/>
              </a:xfrm>
              <a:prstGeom prst="rect">
                <a:avLst/>
              </a:prstGeom>
            </p:spPr>
          </p:pic>
        </mc:Fallback>
      </mc:AlternateContent>
      <p:grpSp>
        <p:nvGrpSpPr>
          <p:cNvPr id="28" name="Group 27">
            <a:extLst>
              <a:ext uri="{FF2B5EF4-FFF2-40B4-BE49-F238E27FC236}">
                <a16:creationId xmlns:a16="http://schemas.microsoft.com/office/drawing/2014/main" id="{BEE18C82-1B11-4F66-9F42-8AE4C556E4E8}"/>
              </a:ext>
            </a:extLst>
          </p:cNvPr>
          <p:cNvGrpSpPr/>
          <p:nvPr/>
        </p:nvGrpSpPr>
        <p:grpSpPr>
          <a:xfrm>
            <a:off x="5203888" y="933017"/>
            <a:ext cx="1363320" cy="927360"/>
            <a:chOff x="5203888" y="933017"/>
            <a:chExt cx="1363320" cy="927360"/>
          </a:xfrm>
        </p:grpSpPr>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45F12F13-E6F0-440B-99AE-B817719E29FF}"/>
                    </a:ext>
                  </a:extLst>
                </p14:cNvPr>
                <p14:cNvContentPartPr/>
                <p14:nvPr/>
              </p14:nvContentPartPr>
              <p14:xfrm>
                <a:off x="5820928" y="1306337"/>
                <a:ext cx="471600" cy="507960"/>
              </p14:xfrm>
            </p:contentPart>
          </mc:Choice>
          <mc:Fallback xmlns="">
            <p:pic>
              <p:nvPicPr>
                <p:cNvPr id="24" name="Ink 23">
                  <a:extLst>
                    <a:ext uri="{FF2B5EF4-FFF2-40B4-BE49-F238E27FC236}">
                      <a16:creationId xmlns:a16="http://schemas.microsoft.com/office/drawing/2014/main" id="{45F12F13-E6F0-440B-99AE-B817719E29FF}"/>
                    </a:ext>
                  </a:extLst>
                </p:cNvPr>
                <p:cNvPicPr/>
                <p:nvPr/>
              </p:nvPicPr>
              <p:blipFill>
                <a:blip r:embed="rId38"/>
                <a:stretch>
                  <a:fillRect/>
                </a:stretch>
              </p:blipFill>
              <p:spPr>
                <a:xfrm>
                  <a:off x="5811928" y="1297337"/>
                  <a:ext cx="489240" cy="525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F8B9CA81-01A6-446E-A911-22AF458DAC4D}"/>
                    </a:ext>
                  </a:extLst>
                </p14:cNvPr>
                <p14:cNvContentPartPr/>
                <p14:nvPr/>
              </p14:nvContentPartPr>
              <p14:xfrm>
                <a:off x="5929288" y="933017"/>
                <a:ext cx="637920" cy="354600"/>
              </p14:xfrm>
            </p:contentPart>
          </mc:Choice>
          <mc:Fallback xmlns="">
            <p:pic>
              <p:nvPicPr>
                <p:cNvPr id="25" name="Ink 24">
                  <a:extLst>
                    <a:ext uri="{FF2B5EF4-FFF2-40B4-BE49-F238E27FC236}">
                      <a16:creationId xmlns:a16="http://schemas.microsoft.com/office/drawing/2014/main" id="{F8B9CA81-01A6-446E-A911-22AF458DAC4D}"/>
                    </a:ext>
                  </a:extLst>
                </p:cNvPr>
                <p:cNvPicPr/>
                <p:nvPr/>
              </p:nvPicPr>
              <p:blipFill>
                <a:blip r:embed="rId40"/>
                <a:stretch>
                  <a:fillRect/>
                </a:stretch>
              </p:blipFill>
              <p:spPr>
                <a:xfrm>
                  <a:off x="5920288" y="924017"/>
                  <a:ext cx="65556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7" name="Ink 26">
                  <a:extLst>
                    <a:ext uri="{FF2B5EF4-FFF2-40B4-BE49-F238E27FC236}">
                      <a16:creationId xmlns:a16="http://schemas.microsoft.com/office/drawing/2014/main" id="{A3C0F292-761A-464D-B535-9D907DBDFC0C}"/>
                    </a:ext>
                  </a:extLst>
                </p14:cNvPr>
                <p14:cNvContentPartPr/>
                <p14:nvPr/>
              </p14:nvContentPartPr>
              <p14:xfrm>
                <a:off x="5203888" y="1257017"/>
                <a:ext cx="923400" cy="603360"/>
              </p14:xfrm>
            </p:contentPart>
          </mc:Choice>
          <mc:Fallback xmlns="">
            <p:pic>
              <p:nvPicPr>
                <p:cNvPr id="27" name="Ink 26">
                  <a:extLst>
                    <a:ext uri="{FF2B5EF4-FFF2-40B4-BE49-F238E27FC236}">
                      <a16:creationId xmlns:a16="http://schemas.microsoft.com/office/drawing/2014/main" id="{A3C0F292-761A-464D-B535-9D907DBDFC0C}"/>
                    </a:ext>
                  </a:extLst>
                </p:cNvPr>
                <p:cNvPicPr/>
                <p:nvPr/>
              </p:nvPicPr>
              <p:blipFill>
                <a:blip r:embed="rId42"/>
                <a:stretch>
                  <a:fillRect/>
                </a:stretch>
              </p:blipFill>
              <p:spPr>
                <a:xfrm>
                  <a:off x="5194888" y="1248377"/>
                  <a:ext cx="941040" cy="621000"/>
                </a:xfrm>
                <a:prstGeom prst="rect">
                  <a:avLst/>
                </a:prstGeom>
              </p:spPr>
            </p:pic>
          </mc:Fallback>
        </mc:AlternateContent>
      </p:grpSp>
      <p:grpSp>
        <p:nvGrpSpPr>
          <p:cNvPr id="31" name="Group 30">
            <a:extLst>
              <a:ext uri="{FF2B5EF4-FFF2-40B4-BE49-F238E27FC236}">
                <a16:creationId xmlns:a16="http://schemas.microsoft.com/office/drawing/2014/main" id="{6D09DAF8-F28F-4582-ABB4-CFCD994CE7BE}"/>
              </a:ext>
            </a:extLst>
          </p:cNvPr>
          <p:cNvGrpSpPr/>
          <p:nvPr/>
        </p:nvGrpSpPr>
        <p:grpSpPr>
          <a:xfrm>
            <a:off x="4896448" y="764897"/>
            <a:ext cx="964800" cy="665280"/>
            <a:chOff x="4896448" y="764897"/>
            <a:chExt cx="964800" cy="665280"/>
          </a:xfrm>
        </p:grpSpPr>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57641A41-A825-4D65-BF48-9540B75E139A}"/>
                    </a:ext>
                  </a:extLst>
                </p14:cNvPr>
                <p14:cNvContentPartPr/>
                <p14:nvPr/>
              </p14:nvContentPartPr>
              <p14:xfrm>
                <a:off x="4896448" y="1063337"/>
                <a:ext cx="469800" cy="263520"/>
              </p14:xfrm>
            </p:contentPart>
          </mc:Choice>
          <mc:Fallback xmlns="">
            <p:pic>
              <p:nvPicPr>
                <p:cNvPr id="29" name="Ink 28">
                  <a:extLst>
                    <a:ext uri="{FF2B5EF4-FFF2-40B4-BE49-F238E27FC236}">
                      <a16:creationId xmlns:a16="http://schemas.microsoft.com/office/drawing/2014/main" id="{57641A41-A825-4D65-BF48-9540B75E139A}"/>
                    </a:ext>
                  </a:extLst>
                </p:cNvPr>
                <p:cNvPicPr/>
                <p:nvPr/>
              </p:nvPicPr>
              <p:blipFill>
                <a:blip r:embed="rId44"/>
                <a:stretch>
                  <a:fillRect/>
                </a:stretch>
              </p:blipFill>
              <p:spPr>
                <a:xfrm>
                  <a:off x="4887808" y="1054697"/>
                  <a:ext cx="4874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A4CFD758-1980-43F2-9527-26035FD2D0F7}"/>
                    </a:ext>
                  </a:extLst>
                </p14:cNvPr>
                <p14:cNvContentPartPr/>
                <p14:nvPr/>
              </p14:nvContentPartPr>
              <p14:xfrm>
                <a:off x="5276968" y="764897"/>
                <a:ext cx="584280" cy="665280"/>
              </p14:xfrm>
            </p:contentPart>
          </mc:Choice>
          <mc:Fallback xmlns="">
            <p:pic>
              <p:nvPicPr>
                <p:cNvPr id="30" name="Ink 29">
                  <a:extLst>
                    <a:ext uri="{FF2B5EF4-FFF2-40B4-BE49-F238E27FC236}">
                      <a16:creationId xmlns:a16="http://schemas.microsoft.com/office/drawing/2014/main" id="{A4CFD758-1980-43F2-9527-26035FD2D0F7}"/>
                    </a:ext>
                  </a:extLst>
                </p:cNvPr>
                <p:cNvPicPr/>
                <p:nvPr/>
              </p:nvPicPr>
              <p:blipFill>
                <a:blip r:embed="rId46"/>
                <a:stretch>
                  <a:fillRect/>
                </a:stretch>
              </p:blipFill>
              <p:spPr>
                <a:xfrm>
                  <a:off x="5267968" y="756257"/>
                  <a:ext cx="601920" cy="682920"/>
                </a:xfrm>
                <a:prstGeom prst="rect">
                  <a:avLst/>
                </a:prstGeom>
              </p:spPr>
            </p:pic>
          </mc:Fallback>
        </mc:AlternateContent>
      </p:grpSp>
    </p:spTree>
    <p:extLst>
      <p:ext uri="{BB962C8B-B14F-4D97-AF65-F5344CB8AC3E}">
        <p14:creationId xmlns:p14="http://schemas.microsoft.com/office/powerpoint/2010/main" val="26589111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558</TotalTime>
  <Words>675</Words>
  <Application>Microsoft Office PowerPoint</Application>
  <PresentationFormat>Widescreen</PresentationFormat>
  <Paragraphs>68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Garamond</vt:lpstr>
      <vt:lpstr>Open Sans</vt:lpstr>
      <vt:lpstr>Roboto</vt:lpstr>
      <vt:lpstr>Organic</vt:lpstr>
      <vt:lpstr>Support Vector Machine</vt:lpstr>
      <vt:lpstr>Types of Machine Learning</vt:lpstr>
      <vt:lpstr>Support Vector Machine  </vt:lpstr>
      <vt:lpstr>Support Vector Machine</vt:lpstr>
      <vt:lpstr>Support Vector Machine</vt:lpstr>
      <vt:lpstr>Applications of SVM</vt:lpstr>
      <vt:lpstr>Types </vt:lpstr>
      <vt:lpstr>Support Vector Machine</vt:lpstr>
      <vt:lpstr>PowerPoint Presentation</vt:lpstr>
      <vt:lpstr>Support Vector Machine</vt:lpstr>
      <vt:lpstr>Support Vector Machine- Application</vt:lpstr>
      <vt:lpstr>Support Vector Machine- Application</vt:lpstr>
      <vt:lpstr>Support Vector Machine- Application</vt:lpstr>
      <vt:lpstr>Support Vector Machine- Application</vt:lpstr>
      <vt:lpstr>Support Vector Machine- Application</vt:lpstr>
      <vt:lpstr>Support Vector Machine- Application</vt:lpstr>
      <vt:lpstr>Support Vector Machine- Application</vt:lpstr>
      <vt:lpstr>Support Vector Machine- Application</vt:lpstr>
      <vt:lpstr>Support Vector Machine- Application</vt:lpstr>
      <vt:lpstr>PowerPoint Presentation</vt:lpstr>
      <vt:lpstr>PowerPoint Presentation</vt:lpstr>
      <vt:lpstr>Support Vector Machine- Application</vt:lpstr>
      <vt:lpstr>Support Vector Machine- Application(non linear)</vt:lpstr>
      <vt:lpstr>Support Vector Machine- Vectors</vt:lpstr>
      <vt:lpstr>Support Vector Machine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Mahajan</dc:creator>
  <cp:lastModifiedBy>Kshitij Darwhekar</cp:lastModifiedBy>
  <cp:revision>20</cp:revision>
  <dcterms:created xsi:type="dcterms:W3CDTF">2022-01-20T09:27:48Z</dcterms:created>
  <dcterms:modified xsi:type="dcterms:W3CDTF">2022-03-03T03:57:00Z</dcterms:modified>
</cp:coreProperties>
</file>