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475F-6D72-4DA7-A070-5133397B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AFB3F-A460-4CC5-9327-00F0CE083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EC54-B2CE-4415-9D52-73AA1183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90BD-1812-4B7B-8A5A-A1CF21DD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8A97-8FAC-45D3-A99E-CF81859F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9EAB-C01F-48B3-9FEC-3A2C4596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021FB-D414-4536-8B83-72567B7EF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07A0-AD3B-4ADD-A9D6-5BDA4288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677E-B96F-48AF-9F90-D07425D1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60AA-D12C-4FEF-8000-6F8913B4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2B517-22C7-455D-8427-50831AD01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272E-4686-4700-ADC3-A973A032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50C5-6EDA-4FA4-8C00-CDB26498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299D-BFFB-49F0-9F58-EB5B52C8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664F-EE4A-42AC-9AEF-6C951A6A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DF98-8B10-4948-8A34-0C808541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C879-4F3A-4A73-865B-3EFDE845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40C0-B2DD-495D-8C85-7A87501A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470B-D4FB-4B65-B258-B3FD9110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39F3-EEBA-428C-89C8-F849F2DD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6397-D35B-4849-B05F-AF007887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FB4B-CA24-47FE-943D-230B137D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22CA-4BF5-4651-8F20-17F09424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DDF8-3CF5-46F3-95D9-D506BF50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DFDC-4CB1-49E4-8BC5-DA84B269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9660-52FF-4D3C-A819-357EF008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E55F-E829-4C0B-95E0-A3DBE4A5B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B368-8214-4506-A24D-68B0A0D8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E427-131D-4056-8132-8A0F7C5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254-6F3C-4F2C-802A-E9608DC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E95A-0D2A-4784-A916-E0E63973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230-17BF-482D-891F-7341CBA7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ADB1-8471-406B-9DA3-DA7839C7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40B63-11EE-4108-A0FF-079C0EB6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A0AFE-74E4-48A8-91BB-A04E5813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E4007-BD32-4348-847B-3DAD7537D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11AF-66C4-4192-B7CE-6CCEDB51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92657-BFAE-4642-A922-2FC2D518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1E89F-2652-40DC-B461-C066A06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E771-4E97-4821-AE41-94F90891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B0C9C-4D19-4011-9D63-9A7D6F2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A8FC0-FD55-4997-9707-E247D091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25500-56E0-487A-861E-904CF4A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D9EF7-5267-46DC-85EE-CF1BEDE4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75A4A-6A27-4784-A3C9-96B0A660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3A1D-B5FF-4E23-8FE6-363B901D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323-C2EC-42DB-915E-0FF8C3DB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977D-D85A-4054-8270-A2A6D1C6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AA5F9-F06C-400C-9B31-62ED8ADE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B9C1-8E5C-4082-A10C-E8691DBD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8030-C799-4EF4-AF5D-F0799A4C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BFB34-F132-4EFF-9314-E813C6AB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A2CE-A9EF-4504-A849-F81F59A7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A623-E032-43C6-AE84-A7CC0C9F3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FF1B3-6128-4BBB-9878-4062D863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2355-9844-466A-B26D-6DCF1F9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3CB4F-BE79-4E47-B1A3-04D9B96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A370-6FD2-474F-815A-4212E788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B2A57-3CCC-4C52-8F29-EAF60581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9D4E-3288-4A2D-8F13-5E47A7BA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F75E-97B4-4F30-BA1A-764E27B0F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A436-E15F-4764-87A4-99FFE5269C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0B69-744A-4516-A57B-D828201DD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00FF-5642-44F5-B24D-BBFBCF977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F08D-4FDA-4E21-B060-295B3A7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997-4113-4DD7-9710-87320F28D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206339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K- Nearest Neighbor (KNN)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Instance Based Learning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C525-5338-4A24-816E-AB57E92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A9FE-821C-4528-80F8-3F13CF35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Instance-based learning is often termed </a:t>
            </a:r>
            <a:r>
              <a:rPr lang="en-US" altLang="en-US" sz="2800" i="1" dirty="0"/>
              <a:t>lazy</a:t>
            </a:r>
            <a:r>
              <a:rPr lang="en-US" altLang="en-US" sz="2800" dirty="0"/>
              <a:t> learning, as there is typically no “transformation” of training instances into more general “statements”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Instead, the presented training data is simply stored and, when a new query instance is encountered, a set of similar, related instances is retrieved from memory and used to classify the new query instance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Hence, instance-based learners never form an explicit general hypothesis regarding the target function. They simply compute the classification of each new query instance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0BEC-4310-48DA-A96B-23DD9EDE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k</a:t>
            </a:r>
            <a:r>
              <a:rPr lang="en-US" altLang="en-US" dirty="0"/>
              <a:t>-NN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1E78-C51E-44E2-8C0D-957240A3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simplest, most used instance-based learning algorithm is the </a:t>
            </a:r>
            <a:r>
              <a:rPr lang="en-US" altLang="en-US" i="1" dirty="0"/>
              <a:t>k</a:t>
            </a:r>
            <a:r>
              <a:rPr lang="en-US" altLang="en-US" dirty="0"/>
              <a:t>-NN algorithm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assumes that all instances are points in some </a:t>
            </a:r>
            <a:r>
              <a:rPr lang="en-US" altLang="en-US" i="1" dirty="0"/>
              <a:t>n</a:t>
            </a:r>
            <a:r>
              <a:rPr lang="en-US" altLang="en-US" dirty="0"/>
              <a:t>-dimensional space and defines neighbors in terms of distance (usually Euclidean in R-space)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 is the number of neighbors considered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5DBF-1972-4EC5-998D-A5E81243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 Depiction</a:t>
            </a:r>
            <a:endParaRPr lang="en-US" dirty="0"/>
          </a:p>
        </p:txBody>
      </p:sp>
      <p:pic>
        <p:nvPicPr>
          <p:cNvPr id="5" name="Picture 3" descr="Knn_voronoi.png">
            <a:extLst>
              <a:ext uri="{FF2B5EF4-FFF2-40B4-BE49-F238E27FC236}">
                <a16:creationId xmlns:a16="http://schemas.microsoft.com/office/drawing/2014/main" id="{94A5AA86-2818-41B8-B2FD-C895AD59E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56" y="1941305"/>
            <a:ext cx="42957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EB5C2-8F23-454D-BDC1-A063C8B9A7A1}"/>
              </a:ext>
            </a:extLst>
          </p:cNvPr>
          <p:cNvSpPr txBox="1"/>
          <p:nvPr/>
        </p:nvSpPr>
        <p:spPr>
          <a:xfrm>
            <a:off x="6172200" y="1941513"/>
            <a:ext cx="411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Properties: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All possible points within a sample's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are the nearest neighboring points for that sample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For any sample, the nearest sample is determined by the closest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edge</a:t>
            </a:r>
          </a:p>
        </p:txBody>
      </p:sp>
    </p:spTree>
    <p:extLst>
      <p:ext uri="{BB962C8B-B14F-4D97-AF65-F5344CB8AC3E}">
        <p14:creationId xmlns:p14="http://schemas.microsoft.com/office/powerpoint/2010/main" val="143649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      K- Nearest Neighbor (KNN) Instance Based Learning </vt:lpstr>
      <vt:lpstr>Introduction</vt:lpstr>
      <vt:lpstr>k-NN Approach</vt:lpstr>
      <vt:lpstr>Graphic Depiction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Nearest Neighbor (KNN) Instance Based Learning</dc:title>
  <dc:creator>Smita Kulkarni</dc:creator>
  <cp:lastModifiedBy>Smita Kulkarni</cp:lastModifiedBy>
  <cp:revision>4</cp:revision>
  <dcterms:created xsi:type="dcterms:W3CDTF">2020-08-31T11:23:11Z</dcterms:created>
  <dcterms:modified xsi:type="dcterms:W3CDTF">2020-08-31T13:29:06Z</dcterms:modified>
</cp:coreProperties>
</file>