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it petkule" userId="56110265ac1287da" providerId="LiveId" clId="{E24845F9-17C4-4FDC-8B64-7E6B0FA3B967}"/>
    <pc:docChg chg="undo custSel addSld delSld modSld">
      <pc:chgData name="lalit petkule" userId="56110265ac1287da" providerId="LiveId" clId="{E24845F9-17C4-4FDC-8B64-7E6B0FA3B967}" dt="2021-12-30T17:25:37.552" v="2221" actId="20577"/>
      <pc:docMkLst>
        <pc:docMk/>
      </pc:docMkLst>
      <pc:sldChg chg="addSp delSp modSp mod">
        <pc:chgData name="lalit petkule" userId="56110265ac1287da" providerId="LiveId" clId="{E24845F9-17C4-4FDC-8B64-7E6B0FA3B967}" dt="2021-12-30T13:37:25.908" v="315" actId="1076"/>
        <pc:sldMkLst>
          <pc:docMk/>
          <pc:sldMk cId="334129150" sldId="257"/>
        </pc:sldMkLst>
        <pc:spChg chg="mod">
          <ac:chgData name="lalit petkule" userId="56110265ac1287da" providerId="LiveId" clId="{E24845F9-17C4-4FDC-8B64-7E6B0FA3B967}" dt="2021-12-30T13:37:20.253" v="314" actId="1076"/>
          <ac:spMkLst>
            <pc:docMk/>
            <pc:sldMk cId="334129150" sldId="257"/>
            <ac:spMk id="2" creationId="{C85468AC-766E-46E9-B148-ED25FD4F052C}"/>
          </ac:spMkLst>
        </pc:spChg>
        <pc:spChg chg="add del mod">
          <ac:chgData name="lalit petkule" userId="56110265ac1287da" providerId="LiveId" clId="{E24845F9-17C4-4FDC-8B64-7E6B0FA3B967}" dt="2021-12-30T13:37:25.908" v="315" actId="1076"/>
          <ac:spMkLst>
            <pc:docMk/>
            <pc:sldMk cId="334129150" sldId="257"/>
            <ac:spMk id="3" creationId="{3A3DA64D-4DF8-4A7E-8444-C0290C24BC70}"/>
          </ac:spMkLst>
        </pc:spChg>
        <pc:spChg chg="add del mod">
          <ac:chgData name="lalit petkule" userId="56110265ac1287da" providerId="LiveId" clId="{E24845F9-17C4-4FDC-8B64-7E6B0FA3B967}" dt="2021-12-30T13:30:55.420" v="91" actId="478"/>
          <ac:spMkLst>
            <pc:docMk/>
            <pc:sldMk cId="334129150" sldId="257"/>
            <ac:spMk id="5" creationId="{922BFAD3-19A2-476F-AE73-6EA37F437890}"/>
          </ac:spMkLst>
        </pc:spChg>
      </pc:sldChg>
      <pc:sldChg chg="new del">
        <pc:chgData name="lalit petkule" userId="56110265ac1287da" providerId="LiveId" clId="{E24845F9-17C4-4FDC-8B64-7E6B0FA3B967}" dt="2021-12-30T13:18:27.201" v="11" actId="680"/>
        <pc:sldMkLst>
          <pc:docMk/>
          <pc:sldMk cId="1147112657" sldId="258"/>
        </pc:sldMkLst>
      </pc:sldChg>
      <pc:sldChg chg="modSp new mod">
        <pc:chgData name="lalit petkule" userId="56110265ac1287da" providerId="LiveId" clId="{E24845F9-17C4-4FDC-8B64-7E6B0FA3B967}" dt="2021-12-30T16:41:29.410" v="1012" actId="255"/>
        <pc:sldMkLst>
          <pc:docMk/>
          <pc:sldMk cId="3936629833" sldId="258"/>
        </pc:sldMkLst>
        <pc:spChg chg="mod">
          <ac:chgData name="lalit petkule" userId="56110265ac1287da" providerId="LiveId" clId="{E24845F9-17C4-4FDC-8B64-7E6B0FA3B967}" dt="2021-12-30T13:39:05.662" v="339" actId="255"/>
          <ac:spMkLst>
            <pc:docMk/>
            <pc:sldMk cId="3936629833" sldId="258"/>
            <ac:spMk id="2" creationId="{5F8A2249-B65E-4BA6-B208-B2272E504C81}"/>
          </ac:spMkLst>
        </pc:spChg>
        <pc:spChg chg="mod">
          <ac:chgData name="lalit petkule" userId="56110265ac1287da" providerId="LiveId" clId="{E24845F9-17C4-4FDC-8B64-7E6B0FA3B967}" dt="2021-12-30T16:41:29.410" v="1012" actId="255"/>
          <ac:spMkLst>
            <pc:docMk/>
            <pc:sldMk cId="3936629833" sldId="258"/>
            <ac:spMk id="3" creationId="{F3090F49-3DCE-4498-AC6E-53F072961FB2}"/>
          </ac:spMkLst>
        </pc:spChg>
      </pc:sldChg>
      <pc:sldChg chg="addSp delSp modSp new mod">
        <pc:chgData name="lalit petkule" userId="56110265ac1287da" providerId="LiveId" clId="{E24845F9-17C4-4FDC-8B64-7E6B0FA3B967}" dt="2021-12-30T14:00:45.775" v="806"/>
        <pc:sldMkLst>
          <pc:docMk/>
          <pc:sldMk cId="1061147381" sldId="259"/>
        </pc:sldMkLst>
        <pc:spChg chg="mod">
          <ac:chgData name="lalit petkule" userId="56110265ac1287da" providerId="LiveId" clId="{E24845F9-17C4-4FDC-8B64-7E6B0FA3B967}" dt="2021-12-30T13:59:52.953" v="805" actId="255"/>
          <ac:spMkLst>
            <pc:docMk/>
            <pc:sldMk cId="1061147381" sldId="259"/>
            <ac:spMk id="2" creationId="{D952FA66-7B90-4664-8E7F-FD9A9771782E}"/>
          </ac:spMkLst>
        </pc:spChg>
        <pc:spChg chg="del">
          <ac:chgData name="lalit petkule" userId="56110265ac1287da" providerId="LiveId" clId="{E24845F9-17C4-4FDC-8B64-7E6B0FA3B967}" dt="2021-12-30T14:00:45.775" v="806"/>
          <ac:spMkLst>
            <pc:docMk/>
            <pc:sldMk cId="1061147381" sldId="259"/>
            <ac:spMk id="3" creationId="{795AD597-1EC7-4875-9A60-1D4BA744253D}"/>
          </ac:spMkLst>
        </pc:spChg>
        <pc:picChg chg="add mod">
          <ac:chgData name="lalit petkule" userId="56110265ac1287da" providerId="LiveId" clId="{E24845F9-17C4-4FDC-8B64-7E6B0FA3B967}" dt="2021-12-30T14:00:45.775" v="806"/>
          <ac:picMkLst>
            <pc:docMk/>
            <pc:sldMk cId="1061147381" sldId="259"/>
            <ac:picMk id="1026" creationId="{247A920E-E5FA-4B2B-81A9-1842CEFABF3D}"/>
          </ac:picMkLst>
        </pc:picChg>
      </pc:sldChg>
      <pc:sldChg chg="modSp new mod">
        <pc:chgData name="lalit petkule" userId="56110265ac1287da" providerId="LiveId" clId="{E24845F9-17C4-4FDC-8B64-7E6B0FA3B967}" dt="2021-12-30T17:07:15.886" v="1691" actId="20577"/>
        <pc:sldMkLst>
          <pc:docMk/>
          <pc:sldMk cId="1742419822" sldId="260"/>
        </pc:sldMkLst>
        <pc:spChg chg="mod">
          <ac:chgData name="lalit petkule" userId="56110265ac1287da" providerId="LiveId" clId="{E24845F9-17C4-4FDC-8B64-7E6B0FA3B967}" dt="2021-12-30T14:03:55.912" v="826" actId="255"/>
          <ac:spMkLst>
            <pc:docMk/>
            <pc:sldMk cId="1742419822" sldId="260"/>
            <ac:spMk id="2" creationId="{729EAF01-FB76-41E1-8DAC-3EDB3961FD7D}"/>
          </ac:spMkLst>
        </pc:spChg>
        <pc:spChg chg="mod">
          <ac:chgData name="lalit petkule" userId="56110265ac1287da" providerId="LiveId" clId="{E24845F9-17C4-4FDC-8B64-7E6B0FA3B967}" dt="2021-12-30T17:07:15.886" v="1691" actId="20577"/>
          <ac:spMkLst>
            <pc:docMk/>
            <pc:sldMk cId="1742419822" sldId="260"/>
            <ac:spMk id="3" creationId="{911D2495-00F5-4711-AB03-B9586F5021D4}"/>
          </ac:spMkLst>
        </pc:spChg>
      </pc:sldChg>
      <pc:sldChg chg="addSp delSp modSp new mod">
        <pc:chgData name="lalit petkule" userId="56110265ac1287da" providerId="LiveId" clId="{E24845F9-17C4-4FDC-8B64-7E6B0FA3B967}" dt="2021-12-30T17:16:31.804" v="1999" actId="255"/>
        <pc:sldMkLst>
          <pc:docMk/>
          <pc:sldMk cId="3284861718" sldId="261"/>
        </pc:sldMkLst>
        <pc:spChg chg="del mod">
          <ac:chgData name="lalit petkule" userId="56110265ac1287da" providerId="LiveId" clId="{E24845F9-17C4-4FDC-8B64-7E6B0FA3B967}" dt="2021-12-30T16:48:51.102" v="1154" actId="478"/>
          <ac:spMkLst>
            <pc:docMk/>
            <pc:sldMk cId="3284861718" sldId="261"/>
            <ac:spMk id="2" creationId="{674D4C8F-E680-4116-AEB2-70D1E8E50032}"/>
          </ac:spMkLst>
        </pc:spChg>
        <pc:spChg chg="mod">
          <ac:chgData name="lalit petkule" userId="56110265ac1287da" providerId="LiveId" clId="{E24845F9-17C4-4FDC-8B64-7E6B0FA3B967}" dt="2021-12-30T17:16:31.804" v="1999" actId="255"/>
          <ac:spMkLst>
            <pc:docMk/>
            <pc:sldMk cId="3284861718" sldId="261"/>
            <ac:spMk id="3" creationId="{490928E4-F38B-4370-A0B5-6705E8A75AB0}"/>
          </ac:spMkLst>
        </pc:spChg>
        <pc:spChg chg="add del mod">
          <ac:chgData name="lalit petkule" userId="56110265ac1287da" providerId="LiveId" clId="{E24845F9-17C4-4FDC-8B64-7E6B0FA3B967}" dt="2021-12-30T16:48:53.064" v="1155" actId="478"/>
          <ac:spMkLst>
            <pc:docMk/>
            <pc:sldMk cId="3284861718" sldId="261"/>
            <ac:spMk id="5" creationId="{64F7B273-8618-42C9-B03A-B0A6771DC96F}"/>
          </ac:spMkLst>
        </pc:spChg>
        <pc:spChg chg="add mod">
          <ac:chgData name="lalit petkule" userId="56110265ac1287da" providerId="LiveId" clId="{E24845F9-17C4-4FDC-8B64-7E6B0FA3B967}" dt="2021-12-30T16:59:31.059" v="1687" actId="255"/>
          <ac:spMkLst>
            <pc:docMk/>
            <pc:sldMk cId="3284861718" sldId="261"/>
            <ac:spMk id="6" creationId="{BF813E90-3320-4274-816B-2AD3E291A5C9}"/>
          </ac:spMkLst>
        </pc:spChg>
      </pc:sldChg>
      <pc:sldChg chg="addSp delSp modSp new mod">
        <pc:chgData name="lalit petkule" userId="56110265ac1287da" providerId="LiveId" clId="{E24845F9-17C4-4FDC-8B64-7E6B0FA3B967}" dt="2021-12-30T17:16:48.915" v="2001" actId="20577"/>
        <pc:sldMkLst>
          <pc:docMk/>
          <pc:sldMk cId="3840544337" sldId="262"/>
        </pc:sldMkLst>
        <pc:spChg chg="del">
          <ac:chgData name="lalit petkule" userId="56110265ac1287da" providerId="LiveId" clId="{E24845F9-17C4-4FDC-8B64-7E6B0FA3B967}" dt="2021-12-30T16:54:19.064" v="1502" actId="478"/>
          <ac:spMkLst>
            <pc:docMk/>
            <pc:sldMk cId="3840544337" sldId="262"/>
            <ac:spMk id="2" creationId="{249A928F-CE70-4A61-B485-3868DB5B6BCE}"/>
          </ac:spMkLst>
        </pc:spChg>
        <pc:spChg chg="del mod">
          <ac:chgData name="lalit petkule" userId="56110265ac1287da" providerId="LiveId" clId="{E24845F9-17C4-4FDC-8B64-7E6B0FA3B967}" dt="2021-12-30T16:57:08.742" v="1676" actId="21"/>
          <ac:spMkLst>
            <pc:docMk/>
            <pc:sldMk cId="3840544337" sldId="262"/>
            <ac:spMk id="3" creationId="{F073F42A-C197-4BB5-ABB5-7767D0CCDE44}"/>
          </ac:spMkLst>
        </pc:spChg>
        <pc:spChg chg="add mod">
          <ac:chgData name="lalit petkule" userId="56110265ac1287da" providerId="LiveId" clId="{E24845F9-17C4-4FDC-8B64-7E6B0FA3B967}" dt="2021-12-30T17:16:48.915" v="2001" actId="20577"/>
          <ac:spMkLst>
            <pc:docMk/>
            <pc:sldMk cId="3840544337" sldId="262"/>
            <ac:spMk id="5" creationId="{A47247B4-66C6-4CC7-80B2-C96AAB93571C}"/>
          </ac:spMkLst>
        </pc:spChg>
      </pc:sldChg>
      <pc:sldChg chg="delSp modSp new mod">
        <pc:chgData name="lalit petkule" userId="56110265ac1287da" providerId="LiveId" clId="{E24845F9-17C4-4FDC-8B64-7E6B0FA3B967}" dt="2021-12-30T17:25:37.552" v="2221" actId="20577"/>
        <pc:sldMkLst>
          <pc:docMk/>
          <pc:sldMk cId="1690907229" sldId="263"/>
        </pc:sldMkLst>
        <pc:spChg chg="del">
          <ac:chgData name="lalit petkule" userId="56110265ac1287da" providerId="LiveId" clId="{E24845F9-17C4-4FDC-8B64-7E6B0FA3B967}" dt="2021-12-30T17:17:09.482" v="2003" actId="478"/>
          <ac:spMkLst>
            <pc:docMk/>
            <pc:sldMk cId="1690907229" sldId="263"/>
            <ac:spMk id="2" creationId="{5AB05D6C-9583-47E6-BF7A-F0BD857A0015}"/>
          </ac:spMkLst>
        </pc:spChg>
        <pc:spChg chg="mod">
          <ac:chgData name="lalit petkule" userId="56110265ac1287da" providerId="LiveId" clId="{E24845F9-17C4-4FDC-8B64-7E6B0FA3B967}" dt="2021-12-30T17:25:37.552" v="2221" actId="20577"/>
          <ac:spMkLst>
            <pc:docMk/>
            <pc:sldMk cId="1690907229" sldId="263"/>
            <ac:spMk id="3" creationId="{83E76DAE-5281-4F2B-97D2-9EE11BDD271B}"/>
          </ac:spMkLst>
        </pc:spChg>
      </pc:sldChg>
      <pc:sldChg chg="delSp modSp new mod">
        <pc:chgData name="lalit petkule" userId="56110265ac1287da" providerId="LiveId" clId="{E24845F9-17C4-4FDC-8B64-7E6B0FA3B967}" dt="2021-12-30T17:24:36.791" v="2213" actId="1076"/>
        <pc:sldMkLst>
          <pc:docMk/>
          <pc:sldMk cId="3679813239" sldId="264"/>
        </pc:sldMkLst>
        <pc:spChg chg="mod">
          <ac:chgData name="lalit petkule" userId="56110265ac1287da" providerId="LiveId" clId="{E24845F9-17C4-4FDC-8B64-7E6B0FA3B967}" dt="2021-12-30T17:24:36.791" v="2213" actId="1076"/>
          <ac:spMkLst>
            <pc:docMk/>
            <pc:sldMk cId="3679813239" sldId="264"/>
            <ac:spMk id="2" creationId="{AC185725-F8BF-420E-9C13-EDFC0E4C470F}"/>
          </ac:spMkLst>
        </pc:spChg>
        <pc:spChg chg="del">
          <ac:chgData name="lalit petkule" userId="56110265ac1287da" providerId="LiveId" clId="{E24845F9-17C4-4FDC-8B64-7E6B0FA3B967}" dt="2021-12-30T17:21:55.599" v="2191" actId="478"/>
          <ac:spMkLst>
            <pc:docMk/>
            <pc:sldMk cId="3679813239" sldId="264"/>
            <ac:spMk id="3" creationId="{BECBE019-CBEA-48C3-BA88-B4E8BBF987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7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050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5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91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4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7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8D1112-19BA-411A-AEFE-4C3319FA740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43CB8D3-26F6-4331-978D-E0B1DA65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0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CF75-D3C6-4099-AF39-9106D725E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417" y="1524000"/>
            <a:ext cx="8689976" cy="1510935"/>
          </a:xfrm>
        </p:spPr>
        <p:txBody>
          <a:bodyPr/>
          <a:lstStyle/>
          <a:p>
            <a:r>
              <a:rPr lang="en-US" sz="6000" dirty="0"/>
              <a:t>K-Means  Algorithm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4EC4-92D6-4188-9B28-E60874EEE4E9}"/>
              </a:ext>
            </a:extLst>
          </p:cNvPr>
          <p:cNvSpPr txBox="1"/>
          <p:nvPr/>
        </p:nvSpPr>
        <p:spPr>
          <a:xfrm>
            <a:off x="6801394" y="3579952"/>
            <a:ext cx="409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Submitted By : - Lalit Petkule</a:t>
            </a:r>
          </a:p>
          <a:p>
            <a:r>
              <a:rPr lang="en-US" sz="2400" dirty="0"/>
              <a:t>Seat No : - T218046</a:t>
            </a:r>
          </a:p>
          <a:p>
            <a:r>
              <a:rPr lang="en-US" sz="2400" dirty="0"/>
              <a:t>PRN : - 0120190419 </a:t>
            </a:r>
          </a:p>
        </p:txBody>
      </p:sp>
    </p:spTree>
    <p:extLst>
      <p:ext uri="{BB962C8B-B14F-4D97-AF65-F5344CB8AC3E}">
        <p14:creationId xmlns:p14="http://schemas.microsoft.com/office/powerpoint/2010/main" val="24576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68AC-766E-46E9-B148-ED25FD4F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5" y="348143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A64D-4DF8-4A7E-8444-C0290C24B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73" y="1944320"/>
            <a:ext cx="10363826" cy="41427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 Application of artificial intelligence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Study of self-learning computer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Improve from experience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Algorithms build model - &gt; Models are trained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Applications :</a:t>
            </a:r>
          </a:p>
          <a:p>
            <a:pPr lvl="1"/>
            <a:r>
              <a:rPr lang="en-US" cap="none" dirty="0"/>
              <a:t>Spam filtering </a:t>
            </a:r>
          </a:p>
          <a:p>
            <a:pPr lvl="1"/>
            <a:r>
              <a:rPr lang="en-US" cap="none" dirty="0"/>
              <a:t>Speech Recognition</a:t>
            </a:r>
          </a:p>
          <a:p>
            <a:pPr lvl="1"/>
            <a:r>
              <a:rPr lang="en-US" cap="none" dirty="0"/>
              <a:t>Computer Vision </a:t>
            </a:r>
          </a:p>
          <a:p>
            <a:pPr lvl="1"/>
            <a:r>
              <a:rPr lang="en-US" cap="none" dirty="0"/>
              <a:t>Medicine </a:t>
            </a:r>
          </a:p>
        </p:txBody>
      </p:sp>
    </p:spTree>
    <p:extLst>
      <p:ext uri="{BB962C8B-B14F-4D97-AF65-F5344CB8AC3E}">
        <p14:creationId xmlns:p14="http://schemas.microsoft.com/office/powerpoint/2010/main" val="33412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2249-B65E-4BA6-B208-B2272E50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Unsupervised learning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0F49-3DCE-4498-AC6E-53F072961F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cap="none" dirty="0"/>
              <a:t>Models are not supervised using training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Models are trained using unlabeled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cap="none" dirty="0"/>
              <a:t>Models itself find hidden  patterns and insights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Goal of unsupervised learning – </a:t>
            </a:r>
          </a:p>
          <a:p>
            <a:pPr lvl="2"/>
            <a:r>
              <a:rPr lang="en-US" sz="2000" cap="none" dirty="0"/>
              <a:t>Find underlying structure of dataset</a:t>
            </a:r>
          </a:p>
          <a:p>
            <a:pPr lvl="2"/>
            <a:r>
              <a:rPr lang="en-US" sz="2000" cap="none" dirty="0"/>
              <a:t>Group data according to similarity</a:t>
            </a:r>
          </a:p>
          <a:p>
            <a:pPr lvl="2"/>
            <a:r>
              <a:rPr lang="en-US" sz="2000" cap="none" dirty="0"/>
              <a:t>Present that data in compressed format</a:t>
            </a:r>
          </a:p>
        </p:txBody>
      </p:sp>
    </p:spTree>
    <p:extLst>
      <p:ext uri="{BB962C8B-B14F-4D97-AF65-F5344CB8AC3E}">
        <p14:creationId xmlns:p14="http://schemas.microsoft.com/office/powerpoint/2010/main" val="393662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FA66-7B90-4664-8E7F-FD9A9771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Unsupervised learning</a:t>
            </a:r>
          </a:p>
        </p:txBody>
      </p:sp>
      <p:pic>
        <p:nvPicPr>
          <p:cNvPr id="1026" name="Picture 2" descr="unsupervised learning - Ml Algorithm">
            <a:extLst>
              <a:ext uri="{FF2B5EF4-FFF2-40B4-BE49-F238E27FC236}">
                <a16:creationId xmlns:a16="http://schemas.microsoft.com/office/drawing/2014/main" id="{247A920E-E5FA-4B2B-81A9-1842CEFABF3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969" y="2366963"/>
            <a:ext cx="8028061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4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AF01-FB76-41E1-8DAC-3EDB3961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2495-00F5-4711-AB03-B9586F5021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0390"/>
            <a:ext cx="10363826" cy="377081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 Clustering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 Unsupervised ML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 Centroid-Based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 Minimize the sum of distance between the points and their respective cluster centroid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Application of clustering –</a:t>
            </a:r>
          </a:p>
          <a:p>
            <a:pPr lvl="1"/>
            <a:r>
              <a:rPr lang="en-US" sz="2000" cap="none" dirty="0"/>
              <a:t> Customer segmentation</a:t>
            </a:r>
          </a:p>
          <a:p>
            <a:pPr lvl="1"/>
            <a:r>
              <a:rPr lang="en-US" sz="2000" cap="none" dirty="0"/>
              <a:t> Document clustering </a:t>
            </a:r>
          </a:p>
          <a:p>
            <a:pPr lvl="1"/>
            <a:r>
              <a:rPr lang="en-US" sz="2000" cap="none" dirty="0"/>
              <a:t> Image segmentation</a:t>
            </a:r>
          </a:p>
          <a:p>
            <a:pPr lvl="1"/>
            <a:r>
              <a:rPr lang="en-US" sz="2000" cap="none" dirty="0"/>
              <a:t> Recommendation engines</a:t>
            </a:r>
          </a:p>
        </p:txBody>
      </p:sp>
    </p:spTree>
    <p:extLst>
      <p:ext uri="{BB962C8B-B14F-4D97-AF65-F5344CB8AC3E}">
        <p14:creationId xmlns:p14="http://schemas.microsoft.com/office/powerpoint/2010/main" val="17424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28E4-F38B-4370-A0B5-6705E8A75A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81744"/>
            <a:ext cx="10363826" cy="49094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 </a:t>
            </a:r>
            <a:r>
              <a:rPr lang="en-US" sz="2200" cap="none" dirty="0"/>
              <a:t>Steps of k-means clustering algorithm – </a:t>
            </a:r>
          </a:p>
          <a:p>
            <a:pPr lvl="1"/>
            <a:r>
              <a:rPr lang="en-US" sz="1900" cap="none" dirty="0"/>
              <a:t> step 1 – choose the number of clusters K</a:t>
            </a:r>
          </a:p>
          <a:p>
            <a:pPr lvl="1"/>
            <a:r>
              <a:rPr lang="en-US" sz="1900" cap="none" dirty="0"/>
              <a:t> Step – select k random points from the data as centroids</a:t>
            </a:r>
          </a:p>
          <a:p>
            <a:pPr lvl="1"/>
            <a:r>
              <a:rPr lang="en-US" sz="1900" cap="none" dirty="0"/>
              <a:t>Step 3 – assign all the points to the closest cluster centroid </a:t>
            </a:r>
          </a:p>
          <a:p>
            <a:pPr lvl="1"/>
            <a:r>
              <a:rPr lang="en-US" sz="1900" cap="none" dirty="0"/>
              <a:t>Step 4 – recompute the centroid of newly formed clusters</a:t>
            </a:r>
          </a:p>
          <a:p>
            <a:pPr lvl="1"/>
            <a:r>
              <a:rPr lang="en-US" sz="1900" cap="none" dirty="0"/>
              <a:t>Step 5 – repeat step 3 and 4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813E90-3320-4274-816B-2AD3E291A5C9}"/>
              </a:ext>
            </a:extLst>
          </p:cNvPr>
          <p:cNvSpPr txBox="1">
            <a:spLocks/>
          </p:cNvSpPr>
          <p:nvPr/>
        </p:nvSpPr>
        <p:spPr>
          <a:xfrm>
            <a:off x="913774" y="3849189"/>
            <a:ext cx="10363826" cy="194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 </a:t>
            </a:r>
            <a:r>
              <a:rPr lang="en-US" sz="2200" cap="none" dirty="0"/>
              <a:t>Stopping criteria for k-means clustering –</a:t>
            </a:r>
          </a:p>
          <a:p>
            <a:pPr lvl="1"/>
            <a:r>
              <a:rPr lang="en-US" sz="1900" cap="none" dirty="0"/>
              <a:t>Centroid of newly formed cluster do not change</a:t>
            </a:r>
          </a:p>
          <a:p>
            <a:pPr lvl="1"/>
            <a:r>
              <a:rPr lang="en-US" sz="1900" cap="none" dirty="0"/>
              <a:t>Point remain in same cluster</a:t>
            </a:r>
          </a:p>
          <a:p>
            <a:pPr lvl="1"/>
            <a:r>
              <a:rPr lang="en-US" sz="1900" cap="none" dirty="0"/>
              <a:t>Maximum number of iteration are reached </a:t>
            </a:r>
          </a:p>
        </p:txBody>
      </p:sp>
    </p:spTree>
    <p:extLst>
      <p:ext uri="{BB962C8B-B14F-4D97-AF65-F5344CB8AC3E}">
        <p14:creationId xmlns:p14="http://schemas.microsoft.com/office/powerpoint/2010/main" val="328486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7247B4-66C6-4CC7-80B2-C96AAB9357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40526"/>
            <a:ext cx="10363826" cy="48506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cap="none" dirty="0"/>
              <a:t> Real life  applications of k-means clustering algorithms –</a:t>
            </a:r>
          </a:p>
          <a:p>
            <a:pPr lvl="1"/>
            <a:r>
              <a:rPr lang="en-US" sz="2000" cap="none" dirty="0"/>
              <a:t> Customer segmentation</a:t>
            </a:r>
          </a:p>
          <a:p>
            <a:pPr lvl="1"/>
            <a:r>
              <a:rPr lang="en-US" sz="2000" cap="none" dirty="0"/>
              <a:t> Insurance fraud detection</a:t>
            </a:r>
          </a:p>
          <a:p>
            <a:pPr lvl="1"/>
            <a:r>
              <a:rPr lang="en-US" sz="2000" cap="none" dirty="0"/>
              <a:t> Disease diagnosis </a:t>
            </a:r>
          </a:p>
          <a:p>
            <a:pPr lvl="1"/>
            <a:r>
              <a:rPr lang="en-US" sz="2000" cap="none" dirty="0"/>
              <a:t> Rideshare data analysis</a:t>
            </a:r>
          </a:p>
          <a:p>
            <a:pPr lvl="1"/>
            <a:r>
              <a:rPr lang="en-US" sz="2000" cap="none" dirty="0"/>
              <a:t> Cyber-profiling criminals</a:t>
            </a:r>
          </a:p>
          <a:p>
            <a:pPr lvl="1"/>
            <a:r>
              <a:rPr lang="en-US" sz="2000" cap="none" dirty="0"/>
              <a:t> Call record detail analysis</a:t>
            </a:r>
          </a:p>
          <a:p>
            <a:pPr lvl="1"/>
            <a:r>
              <a:rPr lang="en-US" sz="2000" cap="none" dirty="0"/>
              <a:t> Document classification </a:t>
            </a:r>
          </a:p>
          <a:p>
            <a:pPr lvl="1"/>
            <a:r>
              <a:rPr lang="en-US" sz="2000" cap="none" dirty="0"/>
              <a:t> Identifying crime localities</a:t>
            </a:r>
          </a:p>
        </p:txBody>
      </p:sp>
    </p:spTree>
    <p:extLst>
      <p:ext uri="{BB962C8B-B14F-4D97-AF65-F5344CB8AC3E}">
        <p14:creationId xmlns:p14="http://schemas.microsoft.com/office/powerpoint/2010/main" val="384054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6DAE-5281-4F2B-97D2-9EE11BDD27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66619" y="1587138"/>
            <a:ext cx="10363826" cy="4955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  </a:t>
            </a:r>
            <a:r>
              <a:rPr lang="en-US" sz="2800" cap="none" dirty="0"/>
              <a:t>Limitations of k-means algorithm –</a:t>
            </a:r>
          </a:p>
          <a:p>
            <a:pPr lvl="1"/>
            <a:r>
              <a:rPr lang="en-US" sz="2200" cap="none" dirty="0"/>
              <a:t> </a:t>
            </a:r>
            <a:r>
              <a:rPr lang="en-US" sz="2400" cap="none" dirty="0"/>
              <a:t>The clusters are of unequal size or density</a:t>
            </a:r>
          </a:p>
          <a:p>
            <a:pPr lvl="1"/>
            <a:r>
              <a:rPr lang="en-US" sz="2400" cap="none" dirty="0"/>
              <a:t> The clusters are non-spherical</a:t>
            </a:r>
          </a:p>
          <a:p>
            <a:pPr lvl="1"/>
            <a:r>
              <a:rPr lang="en-US" sz="2400" cap="none" dirty="0"/>
              <a:t> There are outliers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169090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25-F8BF-420E-9C13-EDFC0E4C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066" y="2630911"/>
            <a:ext cx="6557867" cy="1596177"/>
          </a:xfrm>
        </p:spPr>
        <p:txBody>
          <a:bodyPr>
            <a:normAutofit/>
          </a:bodyPr>
          <a:lstStyle/>
          <a:p>
            <a:r>
              <a:rPr lang="en-US" sz="6600" b="1" i="1" u="sng" dirty="0">
                <a:latin typeface="ROG Fonts" panose="00000500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98132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1020</TotalTime>
  <Words>290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ROG Fonts</vt:lpstr>
      <vt:lpstr>Tw Cen MT</vt:lpstr>
      <vt:lpstr>Wingdings</vt:lpstr>
      <vt:lpstr>Droplet</vt:lpstr>
      <vt:lpstr>K-Means  Algorithm</vt:lpstr>
      <vt:lpstr>Machine Learning</vt:lpstr>
      <vt:lpstr>Unsupervised learning  </vt:lpstr>
      <vt:lpstr>Unsupervised learning</vt:lpstr>
      <vt:lpstr>K-means algorithm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 Algorithm</dc:title>
  <dc:creator>lalit petkule</dc:creator>
  <cp:lastModifiedBy>lalit petkule</cp:lastModifiedBy>
  <cp:revision>10</cp:revision>
  <dcterms:created xsi:type="dcterms:W3CDTF">2021-12-29T16:54:09Z</dcterms:created>
  <dcterms:modified xsi:type="dcterms:W3CDTF">2021-12-30T17:25:42Z</dcterms:modified>
</cp:coreProperties>
</file>