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80432-2829-4715-A536-4AD3164B4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C9977-EE7D-42B3-9A1E-50D7345C2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6B4D9-54A3-4313-A85E-FA231E8F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653A-F4EB-44AF-AB29-60AAC2804FA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1ECFA-840F-469E-AFF0-29DDB6DD6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5D274-498F-4A70-AA47-205F69D9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9F78-9AA8-48D8-A8E6-F33C5FDEF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CDFD-201F-463D-974B-555FFDFBF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75E22-9A9F-494C-82AA-538BB9639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E2722-3BCD-4C87-9543-7BE23A09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653A-F4EB-44AF-AB29-60AAC2804FA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C562B-0D1C-462B-B7F8-317E5691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F5DEC-152F-4516-A0CF-280E1315E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9F78-9AA8-48D8-A8E6-F33C5FDEF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1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B56E94-AA8E-41AC-B77C-3CD925328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712F2-D7D0-4FB2-8E1D-68EB1E2E3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095B7-CB08-4A7B-A7AA-3B28F2E1D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653A-F4EB-44AF-AB29-60AAC2804FA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658AC-BDB7-4B67-9BB9-BC5858984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9892A-AB61-4DB0-90F0-C6F49E40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9F78-9AA8-48D8-A8E6-F33C5FDEF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9AFA6-6E43-49B2-8AD6-541E78A6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A0CFF-4683-4685-AE92-5D4D230AE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D999C-258D-4A3B-82EA-02C6DACD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653A-F4EB-44AF-AB29-60AAC2804FA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4621A-200E-4617-BF86-998189E9A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E122D-9F4F-4D56-B669-50AC6EA5F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9F78-9AA8-48D8-A8E6-F33C5FDEF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1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BA8F-6392-41FE-B132-F195DEA0B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8A182-0BAB-4EA6-96C5-01B7D2685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6BF35-9AFF-4EF7-AE6A-3CEA30C6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653A-F4EB-44AF-AB29-60AAC2804FA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C65CA-B587-4707-89B9-357C8393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1AB78-37DF-4E9B-9751-64BFEEB3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9F78-9AA8-48D8-A8E6-F33C5FDEF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0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EF58-C70F-4963-A60F-EED4E03D8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21CF7-A6A8-4A8A-AF00-684E4D724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D3404-5707-48BC-B838-5C0C4048F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BD4DC-460D-45A9-8C30-49B45E51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653A-F4EB-44AF-AB29-60AAC2804FA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5BBE5-5669-4C34-A458-5835A710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86125-EF8F-4AC4-95D4-BDE777CD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9F78-9AA8-48D8-A8E6-F33C5FDEF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1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AD40E-4041-4804-93A0-5C7E8E1DB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1D485-4234-47BB-BC1D-A2897A1EF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9B3C3-0DB4-4EE9-8EA8-F8025D034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F158EE-6E62-4A6C-8E21-3AEA7F7E3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D78C4-39B0-4130-B208-B324C3884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E3BEB-4DC1-4E00-A457-72F839D95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653A-F4EB-44AF-AB29-60AAC2804FA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E2AA6B-AA70-47F1-ADC3-E67307829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49B75-88FA-4D24-B03F-A4C5093D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9F78-9AA8-48D8-A8E6-F33C5FDEF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8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F0A2-B035-41FC-9298-2AD5CF24B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78855-6D43-4A34-A412-A60C4971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653A-F4EB-44AF-AB29-60AAC2804FA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685AB-3B45-4F01-B1C9-CEA1C203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DC5CF-29B5-4B81-8F30-ADF6DCE98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9F78-9AA8-48D8-A8E6-F33C5FDEF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3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DA6FCC-6804-4E67-B9CB-9FE94D56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653A-F4EB-44AF-AB29-60AAC2804FA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04DBA8-B457-4E6A-86A5-E2379A0E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E9936-6717-487E-9CA0-54C5086C8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9F78-9AA8-48D8-A8E6-F33C5FDEF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4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6450-A46C-4E63-96B0-7494BB28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665BB-5F37-4106-8AC4-E25DF4A25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2A9D6-B59C-44D6-968E-0976E0B6A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B06BA-43F4-46F3-AED6-825F2276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653A-F4EB-44AF-AB29-60AAC2804FA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A69D5-9D44-4950-97CD-A5C04D74F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2A7F8-7859-424B-B27F-166C653E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9F78-9AA8-48D8-A8E6-F33C5FDEF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2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8BE64-5E6A-48E8-A96C-F54DFFE74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29B81F-AB78-4A93-A5D7-0A78B84E77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65769-CE79-4532-8FA7-09DFFD597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D1753-12D1-4EA2-B11D-0095F7F1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653A-F4EB-44AF-AB29-60AAC2804FA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216FB-979F-4FFD-AA90-2099C199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5AD89-A8BB-4C49-8FB4-250A9F93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9F78-9AA8-48D8-A8E6-F33C5FDEF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5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9CBADE-01BF-4127-BB65-60237313C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9A73D-BDDE-4ED1-8014-8AAC1C42D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980F6-3471-4537-B589-D9A4B0B23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3653A-F4EB-44AF-AB29-60AAC2804FA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5C72B-B467-4EF3-9042-3B55F8C71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190EA-7F9D-46F0-8113-1DA9623B3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E9F78-9AA8-48D8-A8E6-F33C5FDEF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4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AE99-1A73-4A7B-9A37-94F37EEA4F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A59EA-049F-4D58-A614-DCBA16314F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78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00CB-6BA2-47BB-8CAF-48B082F4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828A1E-9D0C-4C68-9779-81BA902E7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312" y="1825625"/>
            <a:ext cx="85573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1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DD5B-5264-46BC-A10A-5EAFE605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3C9593-180F-402C-9642-0B0BE0A31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673" y="2071975"/>
            <a:ext cx="9446654" cy="385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64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457D-A86F-4F6E-9F4C-8628DB57B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DE6CE7-382D-49C4-BDD0-136306FBB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9259" y="1825625"/>
            <a:ext cx="83734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26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60E0-8AF7-45F4-8549-65EBDE559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B486AA-F59A-47A3-9A94-C9B9A6CC4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6160" y="2049277"/>
            <a:ext cx="8699679" cy="390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12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A8C4-BCA7-4D79-AED6-43BD5758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B9AC8-F4C9-4F84-B05A-C955CFA04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CA044-F149-48F5-A30D-F739BFE9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7E7A5-1346-496F-88A7-A3568F5B5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2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4775-4898-4397-9F76-B60B4AA8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042B71-2E92-4EBC-B202-A92A7A063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721" y="1851481"/>
            <a:ext cx="8712558" cy="429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79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E1CF-D819-4BAC-9234-455A2547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DA2293-6D40-44B8-AE49-0055D3C01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5078" y="1825625"/>
            <a:ext cx="84618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9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F3D1E-E0FC-4977-A318-E5634E02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A3E609-45DB-48F7-814F-4116BC92E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766" y="1880664"/>
            <a:ext cx="8828468" cy="424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9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A65D-41A1-4DF6-9EF1-D2C08CCA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F0CCCC-F75E-4FDC-9B8D-DB9915EA1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145" y="1825625"/>
            <a:ext cx="88157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6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F811-550C-4B08-82F9-99A38753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490075-511D-4DDD-A79A-63935A178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737" y="1825625"/>
            <a:ext cx="85825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16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1025-C43F-4555-ABCA-E33ED6A9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595A4F-B1E8-4936-B442-7DADF58D4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918" y="1825625"/>
            <a:ext cx="87421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08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9619C-C22D-4A8A-88C1-B8F7AA45D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2186D9-59FA-4C70-952D-53E8617A6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3536" y="1825625"/>
            <a:ext cx="85249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30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B81C9-FDD8-4C78-9C93-E831A15A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5C2055-A19F-4F78-92F9-BEB908864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529" y="1825625"/>
            <a:ext cx="85029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3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Smita Kulkarni</dc:creator>
  <cp:lastModifiedBy>Smita Kulkarni</cp:lastModifiedBy>
  <cp:revision>9</cp:revision>
  <dcterms:created xsi:type="dcterms:W3CDTF">2022-04-07T23:20:15Z</dcterms:created>
  <dcterms:modified xsi:type="dcterms:W3CDTF">2022-04-07T23:34:45Z</dcterms:modified>
</cp:coreProperties>
</file>