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9E0E-EF7D-F643-98AA-E42339CE77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4886-8C8E-6347-BCFB-64E2009BA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3DC57-5CF8-B043-9607-C96831CDCF8E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9873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51B-41A7-2741-B7E5-56FE2DEAEB78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5498-D940-104D-9681-39491804445A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6999-1E9E-314B-B3EA-6FD15B483699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F10B-CDF7-EC41-81D2-4DB24745C892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16346-CA5B-D844-BE0E-0A956A4EC36C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680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85C-93B0-9A4E-8167-A5BB41BABA04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459-8A93-784E-BB05-A88DAB4F6B4B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A92F-81E6-BD42-9D47-5380FB19A7FE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642-61CC-3B4B-87AC-2C6B285ED08D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B370A-459A-FC42-9F5E-401BB4DFA9B1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3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BCF9E-F6AB-1341-8D16-D402C5687BD1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44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B83AA7-58B4-C54F-BBC7-E50A94F3E641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862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FED-21B8-064B-90CB-0C16E7FD7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IMAGE AND VIDEO PROCESSING USING OPENCV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A50A-DD0D-734E-BBD2-2D263A240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GANESH ATTARDE</a:t>
            </a:r>
          </a:p>
          <a:p>
            <a:r>
              <a:rPr lang="en-US" dirty="0"/>
              <a:t>FOUNDER AND CEO,</a:t>
            </a:r>
          </a:p>
          <a:p>
            <a:r>
              <a:rPr lang="en-US" dirty="0"/>
              <a:t>GB SOFTRONICS SOLUTIONS, NASHIK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17DF-1351-474E-A0E2-063BD113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5D1B-5A8D-674F-BF43-A13E6929F3DC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2AD6-5830-3A45-93EF-5A7E7336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7B6B-1C7F-BB40-882C-316CDB9D4A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Access pixel values and modify them</a:t>
            </a:r>
          </a:p>
          <a:p>
            <a:r>
              <a:rPr lang="en-IN" dirty="0"/>
              <a:t>Access image properties</a:t>
            </a:r>
          </a:p>
          <a:p>
            <a:r>
              <a:rPr lang="en-IN" dirty="0"/>
              <a:t>Set a Region of Interest (ROI)</a:t>
            </a:r>
          </a:p>
          <a:p>
            <a:r>
              <a:rPr lang="en-IN" dirty="0"/>
              <a:t>Split and merge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42FD-D8C8-8F42-9140-D9A58615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B550-1A0D-4C4E-9530-C4DEDE01AD5A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0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6F53-AEAA-0443-9AE1-22F535B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Read an image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0934-1E0D-8742-AC26-01CBC48D45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Let's load a </a:t>
            </a:r>
            <a:r>
              <a:rPr lang="en-IN" dirty="0" err="1"/>
              <a:t>color</a:t>
            </a:r>
            <a:r>
              <a:rPr lang="en-IN" dirty="0"/>
              <a:t> image first:</a:t>
            </a:r>
          </a:p>
          <a:p>
            <a:pPr marL="0" indent="0">
              <a:buNone/>
            </a:pPr>
            <a:r>
              <a:rPr lang="en-IN" dirty="0"/>
              <a:t>import cv2 as cv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cv.imread</a:t>
            </a:r>
            <a:r>
              <a:rPr lang="en-IN" dirty="0"/>
              <a:t>('</a:t>
            </a:r>
            <a:r>
              <a:rPr lang="en-IN" dirty="0" err="1"/>
              <a:t>apple.jpg</a:t>
            </a:r>
            <a:r>
              <a:rPr lang="en-IN" dirty="0"/>
              <a:t>')</a:t>
            </a:r>
            <a:br>
              <a:rPr lang="en-IN" dirty="0"/>
            </a:br>
            <a:r>
              <a:rPr lang="en-IN" dirty="0" err="1"/>
              <a:t>cv.imshow</a:t>
            </a:r>
            <a:r>
              <a:rPr lang="en-IN" dirty="0"/>
              <a:t>("Apple Image", </a:t>
            </a:r>
            <a:r>
              <a:rPr lang="en-IN" dirty="0" err="1"/>
              <a:t>img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cv.waitKey</a:t>
            </a:r>
            <a:r>
              <a:rPr lang="en-IN" dirty="0"/>
              <a:t>(5000)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B447-80D1-124D-A8CB-F7F5E8F6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15DC-EB14-9A4E-B648-BF36F5B641F9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1DC9-B304-864B-920A-31B5DAD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CCB2-8BBF-F341-A4B0-BF5C6015C8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OpenCV was started at Intel in 1999 by </a:t>
            </a:r>
            <a:r>
              <a:rPr lang="en-IN" b="1" dirty="0"/>
              <a:t>Gary </a:t>
            </a:r>
            <a:r>
              <a:rPr lang="en-IN" b="1" dirty="0" err="1"/>
              <a:t>Bradsky</a:t>
            </a:r>
            <a:r>
              <a:rPr lang="en-IN" dirty="0"/>
              <a:t>, and the first release came out in 2000. </a:t>
            </a:r>
          </a:p>
          <a:p>
            <a:r>
              <a:rPr lang="en-IN" b="1" dirty="0"/>
              <a:t>Vadim </a:t>
            </a:r>
            <a:r>
              <a:rPr lang="en-IN" b="1" dirty="0" err="1"/>
              <a:t>Pisarevsky</a:t>
            </a:r>
            <a:r>
              <a:rPr lang="en-IN" dirty="0"/>
              <a:t> joined Gary </a:t>
            </a:r>
            <a:r>
              <a:rPr lang="en-IN" dirty="0" err="1"/>
              <a:t>Bradsky</a:t>
            </a:r>
            <a:r>
              <a:rPr lang="en-IN" dirty="0"/>
              <a:t> to manage Intel's Russian software OpenCV team. </a:t>
            </a:r>
          </a:p>
          <a:p>
            <a:r>
              <a:rPr lang="en-IN" dirty="0"/>
              <a:t>In 2005, OpenCV was used on Stanley, the vehicle that won the 2005 DARPA Grand Challenge. Later, its active development continued under the support of Willow Garage with Gary </a:t>
            </a:r>
            <a:r>
              <a:rPr lang="en-IN" dirty="0" err="1"/>
              <a:t>Bradsky</a:t>
            </a:r>
            <a:r>
              <a:rPr lang="en-IN" dirty="0"/>
              <a:t> and Vadim </a:t>
            </a:r>
            <a:r>
              <a:rPr lang="en-IN" dirty="0" err="1"/>
              <a:t>Pisarevsky</a:t>
            </a:r>
            <a:r>
              <a:rPr lang="en-IN" dirty="0"/>
              <a:t> leading the project. </a:t>
            </a:r>
          </a:p>
          <a:p>
            <a:r>
              <a:rPr lang="en-IN" dirty="0"/>
              <a:t>OpenCV now supports a multitude of algorithms related to Computer Vision and Machine Learning and is expanding day by day.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E853-4251-164E-9DCC-739ED1A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CAB-E789-F047-B131-37ACFB151E05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1090-DCE7-694B-8C47-FE810016C1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OpenCV supports a wide variety of programming languages such as C++, Python, Java, etc., and is available on different platforms including Windows, Linux, OS X, Android, and iOS. Interfaces for high-speed GPU operations based on CUDA and OpenCL are also under active development.</a:t>
            </a:r>
          </a:p>
          <a:p>
            <a:r>
              <a:rPr lang="en-IN" dirty="0"/>
              <a:t>OpenCV-Python is the Python API for OpenCV, combining the best qualities of the OpenCV C++ API and the Python language.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0AC1-1A5B-7E4C-B060-7B3FA38C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C028-EC21-904E-82F8-94738759D1C2}" type="datetime1">
              <a:rPr lang="en-IN" smtClean="0"/>
              <a:t>27/09/21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F89630-652E-BC4F-A98F-D35EFD35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OpenCV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80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435E-3A0F-EB4B-B301-60C7CBC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20D8-171A-A74F-B595-C2E9AE0205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OpenCV-Python is a library of Python bindings designed to solve computer vision problems.</a:t>
            </a:r>
          </a:p>
          <a:p>
            <a:pPr algn="just"/>
            <a:r>
              <a:rPr lang="en-IN" dirty="0"/>
              <a:t>Python is a general purpose programming language started by </a:t>
            </a:r>
            <a:r>
              <a:rPr lang="en-IN" b="1" dirty="0"/>
              <a:t>Guido van Rossum</a:t>
            </a:r>
            <a:r>
              <a:rPr lang="en-IN" dirty="0"/>
              <a:t> that became very popular very quickly, mainly because of its simplicity and code readability. It enables the programmer to express ideas in fewer lines of code without reducing readability.</a:t>
            </a:r>
          </a:p>
          <a:p>
            <a:pPr algn="just"/>
            <a:r>
              <a:rPr lang="en-IN" dirty="0"/>
              <a:t>OpenCV-Python makes use of </a:t>
            </a:r>
            <a:r>
              <a:rPr lang="en-IN" b="1" dirty="0" err="1"/>
              <a:t>Numpy</a:t>
            </a:r>
            <a:r>
              <a:rPr lang="en-IN" dirty="0"/>
              <a:t>, which is a highly optimized library for numerical operations with a MATLAB-style syntax. All the OpenCV array structures are converted to and from </a:t>
            </a:r>
            <a:r>
              <a:rPr lang="en-IN" dirty="0" err="1"/>
              <a:t>Numpy</a:t>
            </a:r>
            <a:r>
              <a:rPr lang="en-IN" dirty="0"/>
              <a:t> arrays. This also makes it easier to integrate with other libraries that use </a:t>
            </a:r>
            <a:r>
              <a:rPr lang="en-IN" dirty="0" err="1"/>
              <a:t>Numpy</a:t>
            </a:r>
            <a:r>
              <a:rPr lang="en-IN" dirty="0"/>
              <a:t> such as SciPy and Matplotlib.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6DAF-5155-C449-ACB1-1F57889A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6961-A8DC-5840-A9F9-A7B9BB6890E5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9EFD-9514-0949-9085-2FA7FA3B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9CFA-D8F0-2D4E-B37E-D77807994A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First Install, Python on your computer.</a:t>
            </a:r>
          </a:p>
          <a:p>
            <a:r>
              <a:rPr lang="en-US" dirty="0"/>
              <a:t>Then open command prompt and type</a:t>
            </a:r>
          </a:p>
          <a:p>
            <a:r>
              <a:rPr lang="en-IN" dirty="0"/>
              <a:t>pip install </a:t>
            </a:r>
            <a:r>
              <a:rPr lang="en-IN" dirty="0" err="1"/>
              <a:t>opencv</a:t>
            </a:r>
            <a:r>
              <a:rPr lang="en-IN" dirty="0"/>
              <a:t>-python</a:t>
            </a:r>
          </a:p>
          <a:p>
            <a:r>
              <a:rPr lang="en-IN" dirty="0"/>
              <a:t>In case of pip command not working, use pip3 instead of pip.</a:t>
            </a:r>
          </a:p>
          <a:p>
            <a:r>
              <a:rPr lang="en-IN" dirty="0"/>
              <a:t>After installation, check with import cv2 on python prompt.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C273-07D9-1246-B7D8-717002CA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990E-C774-E043-AA34-FA7094808B9C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6B73-5D70-374C-8C3F-01988F24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125D-FEA5-6943-BE8B-6C2C81FE6F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https://www.jetbrains.com/pycharm/download/</a:t>
            </a:r>
            <a:endParaRPr lang="en-US" dirty="0"/>
          </a:p>
          <a:p>
            <a:r>
              <a:rPr lang="en-US" dirty="0"/>
              <a:t>Download Community version of PyCharm IDE which is free and open-Source.</a:t>
            </a:r>
          </a:p>
          <a:p>
            <a:r>
              <a:rPr lang="en-US" dirty="0"/>
              <a:t>Install the PyCharm IDE in your computer</a:t>
            </a:r>
          </a:p>
          <a:p>
            <a:r>
              <a:rPr lang="en-US" dirty="0"/>
              <a:t>NOTE: Make sure that, python has pre-installed in your computer.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C655-85AA-4F4A-AD77-D38910BB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E272-3E25-9644-A664-093E6A417C04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D3AF-1E79-C74D-8795-16D64297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 on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E446-1426-414A-9912-B2F15AEF6D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PyCharm</a:t>
            </a:r>
          </a:p>
          <a:p>
            <a:r>
              <a:rPr lang="en-US" dirty="0"/>
              <a:t>Click on new project</a:t>
            </a:r>
          </a:p>
          <a:p>
            <a:r>
              <a:rPr lang="en-US" dirty="0"/>
              <a:t>Select the location and name for project.</a:t>
            </a:r>
          </a:p>
          <a:p>
            <a:r>
              <a:rPr lang="en-US" dirty="0"/>
              <a:t>Select the version of python to be use as base interpreter.</a:t>
            </a:r>
          </a:p>
          <a:p>
            <a:r>
              <a:rPr lang="en-US" dirty="0"/>
              <a:t>Click on create.</a:t>
            </a:r>
          </a:p>
          <a:p>
            <a:r>
              <a:rPr lang="en-US" dirty="0"/>
              <a:t>It will create a virtual environment for your project.</a:t>
            </a:r>
          </a:p>
          <a:p>
            <a:r>
              <a:rPr lang="en-US" dirty="0"/>
              <a:t>To Run your First Project, click on Run ‘main’</a:t>
            </a:r>
          </a:p>
          <a:p>
            <a:r>
              <a:rPr lang="en-US" dirty="0"/>
              <a:t>See the output on terminal, which is included in PyCharm 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8CD-C3A3-F14D-8477-D9D3DB01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D122-8F88-1849-A864-873BA88DCC17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698D-E7C9-C94B-8C73-FF9939B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OpenCV in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983B-7203-3449-8552-28CB14F3D7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Open Terminal from your project</a:t>
            </a:r>
          </a:p>
          <a:p>
            <a:r>
              <a:rPr lang="en-US" dirty="0"/>
              <a:t>Click view -&gt; tool window -&gt; terminal</a:t>
            </a:r>
          </a:p>
          <a:p>
            <a:r>
              <a:rPr lang="en-US" dirty="0"/>
              <a:t>Type </a:t>
            </a:r>
            <a:r>
              <a:rPr lang="en-US" b="1" dirty="0"/>
              <a:t>pip install </a:t>
            </a:r>
            <a:r>
              <a:rPr lang="en-US" b="1" dirty="0" err="1"/>
              <a:t>opencv</a:t>
            </a:r>
            <a:r>
              <a:rPr lang="en-US" b="1" dirty="0"/>
              <a:t>-python</a:t>
            </a:r>
          </a:p>
          <a:p>
            <a:r>
              <a:rPr lang="en-US" dirty="0"/>
              <a:t>Press Enter, it will install </a:t>
            </a:r>
            <a:r>
              <a:rPr lang="en-US" dirty="0" err="1"/>
              <a:t>numpy</a:t>
            </a:r>
            <a:r>
              <a:rPr lang="en-US" dirty="0"/>
              <a:t> and OpenCV in project 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21BA-1192-604A-B606-7191F563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DBA4-CBC3-8246-8291-B5F3B81A10AC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FB98-82A6-9247-B388-F96D08F7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OpenCV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F7C0-5B21-ED41-8A14-39B0FBCA43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new python file and give the name as </a:t>
            </a:r>
            <a:r>
              <a:rPr lang="en-US" dirty="0" err="1"/>
              <a:t>firstprogram.py</a:t>
            </a:r>
            <a:endParaRPr lang="en-US" dirty="0"/>
          </a:p>
          <a:p>
            <a:r>
              <a:rPr lang="en-US" dirty="0"/>
              <a:t>Import the OpenCV library by using,</a:t>
            </a:r>
          </a:p>
          <a:p>
            <a:r>
              <a:rPr lang="en-US" dirty="0"/>
              <a:t>import cv2 as cv</a:t>
            </a:r>
          </a:p>
          <a:p>
            <a:r>
              <a:rPr lang="en-US" dirty="0"/>
              <a:t>print(‘</a:t>
            </a:r>
            <a:r>
              <a:rPr lang="en-US" dirty="0" err="1"/>
              <a:t>cv.__version</a:t>
            </a:r>
            <a:r>
              <a:rPr lang="en-US" dirty="0"/>
              <a:t>__’)</a:t>
            </a:r>
          </a:p>
          <a:p>
            <a:endParaRPr lang="en-US" dirty="0"/>
          </a:p>
          <a:p>
            <a:r>
              <a:rPr lang="en-US" dirty="0"/>
              <a:t>When you run, </a:t>
            </a:r>
            <a:r>
              <a:rPr lang="en-US" dirty="0" err="1"/>
              <a:t>firstprogram.py</a:t>
            </a:r>
            <a:r>
              <a:rPr lang="en-US" dirty="0"/>
              <a:t> file by right clicking on it and click run ‘</a:t>
            </a:r>
            <a:r>
              <a:rPr lang="en-US" dirty="0" err="1"/>
              <a:t>firstprogram.py</a:t>
            </a:r>
            <a:r>
              <a:rPr lang="en-US" dirty="0"/>
              <a:t>’</a:t>
            </a:r>
          </a:p>
          <a:p>
            <a:r>
              <a:rPr lang="en-US" dirty="0"/>
              <a:t>Output will be version number of installed OpenCV library.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BF94-2433-AA49-8879-F11BAD33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0843-8D1E-124F-BF5E-696389759602}" type="datetime1">
              <a:rPr lang="en-IN" smtClean="0"/>
              <a:t>27/09/21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096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{BA1FFCB3-E353-D84A-94CB-FE4682D3D641}tf10001072</Template>
  <TotalTime>979</TotalTime>
  <Words>644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IMAGE AND VIDEO PROCESSING USING OPENCV</vt:lpstr>
      <vt:lpstr>OpenCV Introduction</vt:lpstr>
      <vt:lpstr>OpenCV Introduction</vt:lpstr>
      <vt:lpstr>OpenCV Python</vt:lpstr>
      <vt:lpstr>OpenCV Installation </vt:lpstr>
      <vt:lpstr>PyCharm Installation</vt:lpstr>
      <vt:lpstr>First Python Program on PyCharm</vt:lpstr>
      <vt:lpstr>Install OpenCV in Virtual Environment</vt:lpstr>
      <vt:lpstr>Importing OpenCV library </vt:lpstr>
      <vt:lpstr>Basic Operations on images</vt:lpstr>
      <vt:lpstr>Read an 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2021-09-24T14:05:40Z</dcterms:created>
  <dcterms:modified xsi:type="dcterms:W3CDTF">2021-09-27T08:45:14Z</dcterms:modified>
</cp:coreProperties>
</file>