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atamaran"/>
      <p:regular r:id="rId23"/>
      <p:bold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Lexend Exa Medium"/>
      <p:regular r:id="rId29"/>
      <p:bold r:id="rId30"/>
    </p:embeddedFont>
    <p:embeddedFont>
      <p:font typeface="Lexend Exa ExtraBold"/>
      <p:bold r:id="rId31"/>
    </p:embeddedFont>
    <p:embeddedFont>
      <p:font typeface="Lexend Ex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tamaran-bold.fntdata"/><Relationship Id="rId23" Type="http://schemas.openxmlformats.org/officeDocument/2006/relationships/font" Target="fonts/Catamaran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Exa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ExaExtraBold-bold.fntdata"/><Relationship Id="rId30" Type="http://schemas.openxmlformats.org/officeDocument/2006/relationships/font" Target="fonts/LexendExaMedium-bold.fntdata"/><Relationship Id="rId11" Type="http://schemas.openxmlformats.org/officeDocument/2006/relationships/slide" Target="slides/slide6.xml"/><Relationship Id="rId33" Type="http://schemas.openxmlformats.org/officeDocument/2006/relationships/font" Target="fonts/LexendExa-bold.fntdata"/><Relationship Id="rId10" Type="http://schemas.openxmlformats.org/officeDocument/2006/relationships/slide" Target="slides/slide5.xml"/><Relationship Id="rId32" Type="http://schemas.openxmlformats.org/officeDocument/2006/relationships/font" Target="fonts/LexendEx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29c61604fc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29c61604fc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9c61604fc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29c61604fc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29c61604fc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29c61604fc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4a90dfd0a4_1_28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4a90dfd0a4_1_28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29c61604fc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29c61604fc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29c61604fc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29c61604fc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24a90dfd0a4_1_28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24a90dfd0a4_1_28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24a90dfd0a4_1_27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24a90dfd0a4_1_27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4a90dfd0a4_1_28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4a90dfd0a4_1_28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24a90dfd0a4_1_28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24a90dfd0a4_1_28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9c61604f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9c61604f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4a4820061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4a4820061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29c61604f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29c61604f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9c61604fc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9c61604fc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9c61604fc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9c61604fc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9c61604fc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29c61604fc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550" y="1309869"/>
            <a:ext cx="77130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550" y="3299626"/>
            <a:ext cx="42993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15544" y="318838"/>
            <a:ext cx="1320600" cy="208472"/>
          </a:xfrm>
          <a:custGeom>
            <a:rect b="b" l="l" r="r" t="t"/>
            <a:pathLst>
              <a:path extrusionOk="0" h="5991" w="37951">
                <a:moveTo>
                  <a:pt x="0" y="1"/>
                </a:moveTo>
                <a:lnTo>
                  <a:pt x="0" y="1190"/>
                </a:lnTo>
                <a:lnTo>
                  <a:pt x="5432" y="1190"/>
                </a:lnTo>
                <a:lnTo>
                  <a:pt x="5432" y="1"/>
                </a:lnTo>
                <a:close/>
                <a:moveTo>
                  <a:pt x="10849" y="1"/>
                </a:moveTo>
                <a:lnTo>
                  <a:pt x="10849" y="1190"/>
                </a:lnTo>
                <a:lnTo>
                  <a:pt x="16267" y="1190"/>
                </a:lnTo>
                <a:lnTo>
                  <a:pt x="16267" y="1"/>
                </a:lnTo>
                <a:close/>
                <a:moveTo>
                  <a:pt x="21684" y="1"/>
                </a:moveTo>
                <a:lnTo>
                  <a:pt x="21684" y="1190"/>
                </a:lnTo>
                <a:lnTo>
                  <a:pt x="27101" y="1190"/>
                </a:lnTo>
                <a:lnTo>
                  <a:pt x="27101" y="1"/>
                </a:lnTo>
                <a:close/>
                <a:moveTo>
                  <a:pt x="5432" y="1190"/>
                </a:moveTo>
                <a:lnTo>
                  <a:pt x="5432" y="2394"/>
                </a:lnTo>
                <a:lnTo>
                  <a:pt x="10849" y="2394"/>
                </a:lnTo>
                <a:lnTo>
                  <a:pt x="10849" y="1190"/>
                </a:lnTo>
                <a:close/>
                <a:moveTo>
                  <a:pt x="16267" y="1190"/>
                </a:moveTo>
                <a:lnTo>
                  <a:pt x="16267" y="2394"/>
                </a:lnTo>
                <a:lnTo>
                  <a:pt x="21684" y="2394"/>
                </a:lnTo>
                <a:lnTo>
                  <a:pt x="21684" y="1190"/>
                </a:lnTo>
                <a:close/>
                <a:moveTo>
                  <a:pt x="0" y="2394"/>
                </a:moveTo>
                <a:lnTo>
                  <a:pt x="0" y="3583"/>
                </a:lnTo>
                <a:lnTo>
                  <a:pt x="5432" y="3583"/>
                </a:lnTo>
                <a:lnTo>
                  <a:pt x="5432" y="2394"/>
                </a:lnTo>
                <a:close/>
                <a:moveTo>
                  <a:pt x="10849" y="2394"/>
                </a:moveTo>
                <a:lnTo>
                  <a:pt x="10849" y="3583"/>
                </a:lnTo>
                <a:lnTo>
                  <a:pt x="16267" y="3583"/>
                </a:lnTo>
                <a:lnTo>
                  <a:pt x="16267" y="2394"/>
                </a:lnTo>
                <a:close/>
                <a:moveTo>
                  <a:pt x="21684" y="2394"/>
                </a:moveTo>
                <a:lnTo>
                  <a:pt x="21684" y="3583"/>
                </a:lnTo>
                <a:lnTo>
                  <a:pt x="27101" y="3583"/>
                </a:lnTo>
                <a:lnTo>
                  <a:pt x="27101" y="2394"/>
                </a:lnTo>
                <a:close/>
                <a:moveTo>
                  <a:pt x="32519" y="1"/>
                </a:moveTo>
                <a:lnTo>
                  <a:pt x="32519" y="1190"/>
                </a:lnTo>
                <a:lnTo>
                  <a:pt x="27116" y="1190"/>
                </a:lnTo>
                <a:lnTo>
                  <a:pt x="27116" y="2394"/>
                </a:lnTo>
                <a:lnTo>
                  <a:pt x="32519" y="2394"/>
                </a:lnTo>
                <a:lnTo>
                  <a:pt x="32519" y="3583"/>
                </a:lnTo>
                <a:lnTo>
                  <a:pt x="37950" y="3583"/>
                </a:lnTo>
                <a:lnTo>
                  <a:pt x="37950" y="2394"/>
                </a:lnTo>
                <a:lnTo>
                  <a:pt x="32533" y="2394"/>
                </a:lnTo>
                <a:lnTo>
                  <a:pt x="32533" y="1190"/>
                </a:lnTo>
                <a:lnTo>
                  <a:pt x="37950" y="1190"/>
                </a:lnTo>
                <a:lnTo>
                  <a:pt x="37950" y="1"/>
                </a:lnTo>
                <a:close/>
                <a:moveTo>
                  <a:pt x="5432" y="3583"/>
                </a:moveTo>
                <a:lnTo>
                  <a:pt x="5432" y="4787"/>
                </a:lnTo>
                <a:lnTo>
                  <a:pt x="10849" y="4787"/>
                </a:lnTo>
                <a:lnTo>
                  <a:pt x="10849" y="3583"/>
                </a:lnTo>
                <a:close/>
                <a:moveTo>
                  <a:pt x="16267" y="3583"/>
                </a:moveTo>
                <a:lnTo>
                  <a:pt x="16267" y="4787"/>
                </a:lnTo>
                <a:lnTo>
                  <a:pt x="21684" y="4787"/>
                </a:lnTo>
                <a:lnTo>
                  <a:pt x="21684" y="3583"/>
                </a:lnTo>
                <a:close/>
                <a:moveTo>
                  <a:pt x="27101" y="3583"/>
                </a:moveTo>
                <a:lnTo>
                  <a:pt x="27101" y="4787"/>
                </a:lnTo>
                <a:lnTo>
                  <a:pt x="32519" y="4787"/>
                </a:lnTo>
                <a:lnTo>
                  <a:pt x="32519" y="3583"/>
                </a:lnTo>
                <a:close/>
                <a:moveTo>
                  <a:pt x="0" y="4787"/>
                </a:moveTo>
                <a:lnTo>
                  <a:pt x="0" y="5990"/>
                </a:lnTo>
                <a:lnTo>
                  <a:pt x="5432" y="5990"/>
                </a:lnTo>
                <a:lnTo>
                  <a:pt x="5432" y="4787"/>
                </a:lnTo>
                <a:close/>
                <a:moveTo>
                  <a:pt x="10849" y="4787"/>
                </a:moveTo>
                <a:lnTo>
                  <a:pt x="10849" y="5990"/>
                </a:lnTo>
                <a:lnTo>
                  <a:pt x="16267" y="5990"/>
                </a:lnTo>
                <a:lnTo>
                  <a:pt x="16267" y="4787"/>
                </a:lnTo>
                <a:close/>
                <a:moveTo>
                  <a:pt x="21684" y="4787"/>
                </a:moveTo>
                <a:lnTo>
                  <a:pt x="21684" y="5990"/>
                </a:lnTo>
                <a:lnTo>
                  <a:pt x="27101" y="5990"/>
                </a:lnTo>
                <a:lnTo>
                  <a:pt x="27101" y="4787"/>
                </a:lnTo>
                <a:close/>
                <a:moveTo>
                  <a:pt x="32519" y="4787"/>
                </a:moveTo>
                <a:lnTo>
                  <a:pt x="32519" y="5990"/>
                </a:lnTo>
                <a:lnTo>
                  <a:pt x="37950" y="5990"/>
                </a:lnTo>
                <a:lnTo>
                  <a:pt x="37950" y="478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1"/>
          <p:cNvSpPr txBox="1"/>
          <p:nvPr>
            <p:ph hasCustomPrompt="1" type="title"/>
          </p:nvPr>
        </p:nvSpPr>
        <p:spPr>
          <a:xfrm>
            <a:off x="3365950" y="1449675"/>
            <a:ext cx="5062500" cy="10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5" name="Google Shape;285;p11"/>
          <p:cNvSpPr txBox="1"/>
          <p:nvPr>
            <p:ph idx="1" type="subTitle"/>
          </p:nvPr>
        </p:nvSpPr>
        <p:spPr>
          <a:xfrm>
            <a:off x="3365950" y="3082025"/>
            <a:ext cx="50625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1"/>
          <p:cNvSpPr/>
          <p:nvPr/>
        </p:nvSpPr>
        <p:spPr>
          <a:xfrm>
            <a:off x="715544" y="4605313"/>
            <a:ext cx="1320600" cy="208472"/>
          </a:xfrm>
          <a:custGeom>
            <a:rect b="b" l="l" r="r" t="t"/>
            <a:pathLst>
              <a:path extrusionOk="0" h="5991" w="37951">
                <a:moveTo>
                  <a:pt x="0" y="1"/>
                </a:moveTo>
                <a:lnTo>
                  <a:pt x="0" y="1190"/>
                </a:lnTo>
                <a:lnTo>
                  <a:pt x="5432" y="1190"/>
                </a:lnTo>
                <a:lnTo>
                  <a:pt x="5432" y="1"/>
                </a:lnTo>
                <a:close/>
                <a:moveTo>
                  <a:pt x="10849" y="1"/>
                </a:moveTo>
                <a:lnTo>
                  <a:pt x="10849" y="1190"/>
                </a:lnTo>
                <a:lnTo>
                  <a:pt x="16267" y="1190"/>
                </a:lnTo>
                <a:lnTo>
                  <a:pt x="16267" y="1"/>
                </a:lnTo>
                <a:close/>
                <a:moveTo>
                  <a:pt x="21684" y="1"/>
                </a:moveTo>
                <a:lnTo>
                  <a:pt x="21684" y="1190"/>
                </a:lnTo>
                <a:lnTo>
                  <a:pt x="27101" y="1190"/>
                </a:lnTo>
                <a:lnTo>
                  <a:pt x="27101" y="1"/>
                </a:lnTo>
                <a:close/>
                <a:moveTo>
                  <a:pt x="5432" y="1190"/>
                </a:moveTo>
                <a:lnTo>
                  <a:pt x="5432" y="2394"/>
                </a:lnTo>
                <a:lnTo>
                  <a:pt x="10849" y="2394"/>
                </a:lnTo>
                <a:lnTo>
                  <a:pt x="10849" y="1190"/>
                </a:lnTo>
                <a:close/>
                <a:moveTo>
                  <a:pt x="16267" y="1190"/>
                </a:moveTo>
                <a:lnTo>
                  <a:pt x="16267" y="2394"/>
                </a:lnTo>
                <a:lnTo>
                  <a:pt x="21684" y="2394"/>
                </a:lnTo>
                <a:lnTo>
                  <a:pt x="21684" y="1190"/>
                </a:lnTo>
                <a:close/>
                <a:moveTo>
                  <a:pt x="0" y="2394"/>
                </a:moveTo>
                <a:lnTo>
                  <a:pt x="0" y="3583"/>
                </a:lnTo>
                <a:lnTo>
                  <a:pt x="5432" y="3583"/>
                </a:lnTo>
                <a:lnTo>
                  <a:pt x="5432" y="2394"/>
                </a:lnTo>
                <a:close/>
                <a:moveTo>
                  <a:pt x="10849" y="2394"/>
                </a:moveTo>
                <a:lnTo>
                  <a:pt x="10849" y="3583"/>
                </a:lnTo>
                <a:lnTo>
                  <a:pt x="16267" y="3583"/>
                </a:lnTo>
                <a:lnTo>
                  <a:pt x="16267" y="2394"/>
                </a:lnTo>
                <a:close/>
                <a:moveTo>
                  <a:pt x="21684" y="2394"/>
                </a:moveTo>
                <a:lnTo>
                  <a:pt x="21684" y="3583"/>
                </a:lnTo>
                <a:lnTo>
                  <a:pt x="27101" y="3583"/>
                </a:lnTo>
                <a:lnTo>
                  <a:pt x="27101" y="2394"/>
                </a:lnTo>
                <a:close/>
                <a:moveTo>
                  <a:pt x="32519" y="1"/>
                </a:moveTo>
                <a:lnTo>
                  <a:pt x="32519" y="1190"/>
                </a:lnTo>
                <a:lnTo>
                  <a:pt x="27116" y="1190"/>
                </a:lnTo>
                <a:lnTo>
                  <a:pt x="27116" y="2394"/>
                </a:lnTo>
                <a:lnTo>
                  <a:pt x="32519" y="2394"/>
                </a:lnTo>
                <a:lnTo>
                  <a:pt x="32519" y="3583"/>
                </a:lnTo>
                <a:lnTo>
                  <a:pt x="37950" y="3583"/>
                </a:lnTo>
                <a:lnTo>
                  <a:pt x="37950" y="2394"/>
                </a:lnTo>
                <a:lnTo>
                  <a:pt x="32533" y="2394"/>
                </a:lnTo>
                <a:lnTo>
                  <a:pt x="32533" y="1190"/>
                </a:lnTo>
                <a:lnTo>
                  <a:pt x="37950" y="1190"/>
                </a:lnTo>
                <a:lnTo>
                  <a:pt x="37950" y="1"/>
                </a:lnTo>
                <a:close/>
                <a:moveTo>
                  <a:pt x="5432" y="3583"/>
                </a:moveTo>
                <a:lnTo>
                  <a:pt x="5432" y="4787"/>
                </a:lnTo>
                <a:lnTo>
                  <a:pt x="10849" y="4787"/>
                </a:lnTo>
                <a:lnTo>
                  <a:pt x="10849" y="3583"/>
                </a:lnTo>
                <a:close/>
                <a:moveTo>
                  <a:pt x="16267" y="3583"/>
                </a:moveTo>
                <a:lnTo>
                  <a:pt x="16267" y="4787"/>
                </a:lnTo>
                <a:lnTo>
                  <a:pt x="21684" y="4787"/>
                </a:lnTo>
                <a:lnTo>
                  <a:pt x="21684" y="3583"/>
                </a:lnTo>
                <a:close/>
                <a:moveTo>
                  <a:pt x="27101" y="3583"/>
                </a:moveTo>
                <a:lnTo>
                  <a:pt x="27101" y="4787"/>
                </a:lnTo>
                <a:lnTo>
                  <a:pt x="32519" y="4787"/>
                </a:lnTo>
                <a:lnTo>
                  <a:pt x="32519" y="3583"/>
                </a:lnTo>
                <a:close/>
                <a:moveTo>
                  <a:pt x="0" y="4787"/>
                </a:moveTo>
                <a:lnTo>
                  <a:pt x="0" y="5990"/>
                </a:lnTo>
                <a:lnTo>
                  <a:pt x="5432" y="5990"/>
                </a:lnTo>
                <a:lnTo>
                  <a:pt x="5432" y="4787"/>
                </a:lnTo>
                <a:close/>
                <a:moveTo>
                  <a:pt x="10849" y="4787"/>
                </a:moveTo>
                <a:lnTo>
                  <a:pt x="10849" y="5990"/>
                </a:lnTo>
                <a:lnTo>
                  <a:pt x="16267" y="5990"/>
                </a:lnTo>
                <a:lnTo>
                  <a:pt x="16267" y="4787"/>
                </a:lnTo>
                <a:close/>
                <a:moveTo>
                  <a:pt x="21684" y="4787"/>
                </a:moveTo>
                <a:lnTo>
                  <a:pt x="21684" y="5990"/>
                </a:lnTo>
                <a:lnTo>
                  <a:pt x="27101" y="5990"/>
                </a:lnTo>
                <a:lnTo>
                  <a:pt x="27101" y="4787"/>
                </a:lnTo>
                <a:close/>
                <a:moveTo>
                  <a:pt x="32519" y="4787"/>
                </a:moveTo>
                <a:lnTo>
                  <a:pt x="32519" y="5990"/>
                </a:lnTo>
                <a:lnTo>
                  <a:pt x="37950" y="5990"/>
                </a:lnTo>
                <a:lnTo>
                  <a:pt x="37950" y="478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3"/>
          <p:cNvSpPr txBox="1"/>
          <p:nvPr>
            <p:ph hasCustomPrompt="1" type="title"/>
          </p:nvPr>
        </p:nvSpPr>
        <p:spPr>
          <a:xfrm>
            <a:off x="4572125" y="3221451"/>
            <a:ext cx="7563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/>
          <p:nvPr>
            <p:ph idx="1" type="subTitle"/>
          </p:nvPr>
        </p:nvSpPr>
        <p:spPr>
          <a:xfrm>
            <a:off x="5364890" y="3221479"/>
            <a:ext cx="25638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2" type="subTitle"/>
          </p:nvPr>
        </p:nvSpPr>
        <p:spPr>
          <a:xfrm>
            <a:off x="5364890" y="3475916"/>
            <a:ext cx="256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3"/>
          <p:cNvSpPr txBox="1"/>
          <p:nvPr>
            <p:ph idx="3"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13"/>
          <p:cNvSpPr txBox="1"/>
          <p:nvPr>
            <p:ph hasCustomPrompt="1" idx="4" type="title"/>
          </p:nvPr>
        </p:nvSpPr>
        <p:spPr>
          <a:xfrm>
            <a:off x="701625" y="3221451"/>
            <a:ext cx="7563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/>
          <p:nvPr>
            <p:ph idx="5" type="subTitle"/>
          </p:nvPr>
        </p:nvSpPr>
        <p:spPr>
          <a:xfrm>
            <a:off x="1494390" y="3221479"/>
            <a:ext cx="25638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3"/>
          <p:cNvSpPr txBox="1"/>
          <p:nvPr>
            <p:ph idx="6" type="subTitle"/>
          </p:nvPr>
        </p:nvSpPr>
        <p:spPr>
          <a:xfrm>
            <a:off x="1494390" y="3475916"/>
            <a:ext cx="256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3"/>
          <p:cNvSpPr txBox="1"/>
          <p:nvPr>
            <p:ph hasCustomPrompt="1" idx="7" type="title"/>
          </p:nvPr>
        </p:nvSpPr>
        <p:spPr>
          <a:xfrm>
            <a:off x="701625" y="1843026"/>
            <a:ext cx="7563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/>
          <p:nvPr>
            <p:ph idx="8" type="subTitle"/>
          </p:nvPr>
        </p:nvSpPr>
        <p:spPr>
          <a:xfrm>
            <a:off x="1494390" y="1843023"/>
            <a:ext cx="25638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3"/>
          <p:cNvSpPr txBox="1"/>
          <p:nvPr>
            <p:ph idx="9" type="subTitle"/>
          </p:nvPr>
        </p:nvSpPr>
        <p:spPr>
          <a:xfrm>
            <a:off x="1494390" y="2097460"/>
            <a:ext cx="256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13" type="title"/>
          </p:nvPr>
        </p:nvSpPr>
        <p:spPr>
          <a:xfrm>
            <a:off x="4572125" y="1843026"/>
            <a:ext cx="7563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4" type="subTitle"/>
          </p:nvPr>
        </p:nvSpPr>
        <p:spPr>
          <a:xfrm>
            <a:off x="5364890" y="1843023"/>
            <a:ext cx="25638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15" type="subTitle"/>
          </p:nvPr>
        </p:nvSpPr>
        <p:spPr>
          <a:xfrm>
            <a:off x="5364890" y="2097460"/>
            <a:ext cx="256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3" name="Google Shape;303;p13"/>
          <p:cNvGrpSpPr/>
          <p:nvPr/>
        </p:nvGrpSpPr>
        <p:grpSpPr>
          <a:xfrm>
            <a:off x="715550" y="176532"/>
            <a:ext cx="9147153" cy="5656080"/>
            <a:chOff x="715550" y="176532"/>
            <a:chExt cx="9147153" cy="5656080"/>
          </a:xfrm>
        </p:grpSpPr>
        <p:grpSp>
          <p:nvGrpSpPr>
            <p:cNvPr id="304" name="Google Shape;304;p13"/>
            <p:cNvGrpSpPr/>
            <p:nvPr/>
          </p:nvGrpSpPr>
          <p:grpSpPr>
            <a:xfrm>
              <a:off x="715550" y="176532"/>
              <a:ext cx="9147153" cy="5656080"/>
              <a:chOff x="715550" y="176532"/>
              <a:chExt cx="9147153" cy="5656080"/>
            </a:xfrm>
          </p:grpSpPr>
          <p:grpSp>
            <p:nvGrpSpPr>
              <p:cNvPr id="305" name="Google Shape;305;p13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306" name="Google Shape;306;p13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7" name="Google Shape;307;p13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3"/>
                <p:cNvSpPr/>
                <p:nvPr/>
              </p:nvSpPr>
              <p:spPr>
                <a:xfrm flipH="1" rot="10800000">
                  <a:off x="8371350" y="858713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9" name="Google Shape;309;p13"/>
              <p:cNvGrpSpPr/>
              <p:nvPr/>
            </p:nvGrpSpPr>
            <p:grpSpPr>
              <a:xfrm>
                <a:off x="8428579" y="538251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310" name="Google Shape;310;p13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rect b="b" l="l" r="r" t="t"/>
                  <a:pathLst>
                    <a:path extrusionOk="0" h="94652" w="94646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1" name="Google Shape;311;p13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rect b="b" l="l" r="r" t="t"/>
                  <a:pathLst>
                    <a:path extrusionOk="0" h="87212" w="87211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rect b="b" l="l" r="r" t="t"/>
                  <a:pathLst>
                    <a:path extrusionOk="0" h="79772" w="79765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rect b="b" l="l" r="r" t="t"/>
                  <a:pathLst>
                    <a:path extrusionOk="0" h="72331" w="72331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rect b="b" l="l" r="r" t="t"/>
                  <a:pathLst>
                    <a:path extrusionOk="0" h="64891" w="64891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rect b="b" l="l" r="r" t="t"/>
                  <a:pathLst>
                    <a:path extrusionOk="0" h="57450" w="57451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rect b="b" l="l" r="r" t="t"/>
                  <a:pathLst>
                    <a:path extrusionOk="0" h="50004" w="5001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rect b="b" l="l" r="r" t="t"/>
                  <a:pathLst>
                    <a:path extrusionOk="0" h="42570" w="4257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8" name="Google Shape;318;p13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rect b="b" l="l" r="r" t="t"/>
                  <a:pathLst>
                    <a:path extrusionOk="0" h="35130" w="3513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rect b="b" l="l" r="r" t="t"/>
                  <a:pathLst>
                    <a:path extrusionOk="0" h="27690" w="2769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rect b="b" l="l" r="r" t="t"/>
                  <a:pathLst>
                    <a:path extrusionOk="0" h="20250" w="20249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rect b="b" l="l" r="r" t="t"/>
                  <a:pathLst>
                    <a:path extrusionOk="0" h="12810" w="13314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22" name="Google Shape;322;p13"/>
              <p:cNvGrpSpPr/>
              <p:nvPr/>
            </p:nvGrpSpPr>
            <p:grpSpPr>
              <a:xfrm rot="5400000">
                <a:off x="3122610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323" name="Google Shape;323;p13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3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3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3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5" name="Google Shape;335;p13"/>
              <p:cNvGrpSpPr/>
              <p:nvPr/>
            </p:nvGrpSpPr>
            <p:grpSpPr>
              <a:xfrm rot="5400000">
                <a:off x="3839735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336" name="Google Shape;336;p13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3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13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13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3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3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3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48" name="Google Shape;348;p13"/>
            <p:cNvSpPr/>
            <p:nvPr/>
          </p:nvSpPr>
          <p:spPr>
            <a:xfrm>
              <a:off x="723206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4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2" name="Google Shape;352;p14"/>
          <p:cNvSpPr txBox="1"/>
          <p:nvPr>
            <p:ph idx="1" type="subTitle"/>
          </p:nvPr>
        </p:nvSpPr>
        <p:spPr>
          <a:xfrm>
            <a:off x="1635000" y="2499400"/>
            <a:ext cx="2735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4"/>
          <p:cNvSpPr txBox="1"/>
          <p:nvPr>
            <p:ph idx="2" type="subTitle"/>
          </p:nvPr>
        </p:nvSpPr>
        <p:spPr>
          <a:xfrm>
            <a:off x="1635011" y="2876400"/>
            <a:ext cx="27354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4"/>
          <p:cNvSpPr txBox="1"/>
          <p:nvPr>
            <p:ph idx="3" type="subTitle"/>
          </p:nvPr>
        </p:nvSpPr>
        <p:spPr>
          <a:xfrm>
            <a:off x="5120305" y="2499400"/>
            <a:ext cx="2735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4"/>
          <p:cNvSpPr txBox="1"/>
          <p:nvPr>
            <p:ph idx="4" type="subTitle"/>
          </p:nvPr>
        </p:nvSpPr>
        <p:spPr>
          <a:xfrm>
            <a:off x="5120300" y="2876400"/>
            <a:ext cx="27354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6" name="Google Shape;356;p14"/>
          <p:cNvGrpSpPr/>
          <p:nvPr/>
        </p:nvGrpSpPr>
        <p:grpSpPr>
          <a:xfrm>
            <a:off x="-719702" y="176532"/>
            <a:ext cx="10582273" cy="4637189"/>
            <a:chOff x="-719702" y="176532"/>
            <a:chExt cx="10582273" cy="4637189"/>
          </a:xfrm>
        </p:grpSpPr>
        <p:grpSp>
          <p:nvGrpSpPr>
            <p:cNvPr id="357" name="Google Shape;357;p14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358" name="Google Shape;358;p14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9" name="Google Shape;359;p14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 flipH="1" rot="10800000">
                <a:off x="8371350" y="8587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Google Shape;361;p14"/>
            <p:cNvSpPr/>
            <p:nvPr/>
          </p:nvSpPr>
          <p:spPr>
            <a:xfrm>
              <a:off x="723206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p14"/>
            <p:cNvGrpSpPr/>
            <p:nvPr/>
          </p:nvGrpSpPr>
          <p:grpSpPr>
            <a:xfrm flipH="1">
              <a:off x="8428447" y="1854639"/>
              <a:ext cx="1434124" cy="1434214"/>
              <a:chOff x="-2585450" y="-2429500"/>
              <a:chExt cx="2366150" cy="2366300"/>
            </a:xfrm>
          </p:grpSpPr>
          <p:sp>
            <p:nvSpPr>
              <p:cNvPr id="363" name="Google Shape;363;p14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375" name="Google Shape;375;p14"/>
            <p:cNvGrpSpPr/>
            <p:nvPr/>
          </p:nvGrpSpPr>
          <p:grpSpPr>
            <a:xfrm flipH="1">
              <a:off x="-719702" y="1850970"/>
              <a:ext cx="1434124" cy="717122"/>
              <a:chOff x="1003575" y="-1398825"/>
              <a:chExt cx="2366150" cy="1183175"/>
            </a:xfrm>
          </p:grpSpPr>
          <p:sp>
            <p:nvSpPr>
              <p:cNvPr id="376" name="Google Shape;376;p14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14"/>
            <p:cNvGrpSpPr/>
            <p:nvPr/>
          </p:nvGrpSpPr>
          <p:grpSpPr>
            <a:xfrm flipH="1">
              <a:off x="-719702" y="1133845"/>
              <a:ext cx="1434124" cy="717122"/>
              <a:chOff x="1003575" y="-1398825"/>
              <a:chExt cx="2366150" cy="1183175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5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4" name="Google Shape;404;p15"/>
          <p:cNvSpPr txBox="1"/>
          <p:nvPr>
            <p:ph idx="1" type="body"/>
          </p:nvPr>
        </p:nvSpPr>
        <p:spPr>
          <a:xfrm>
            <a:off x="715550" y="1152475"/>
            <a:ext cx="38565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5" name="Google Shape;405;p15"/>
          <p:cNvSpPr txBox="1"/>
          <p:nvPr>
            <p:ph idx="2" type="body"/>
          </p:nvPr>
        </p:nvSpPr>
        <p:spPr>
          <a:xfrm>
            <a:off x="4571975" y="1152475"/>
            <a:ext cx="38565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06" name="Google Shape;406;p15"/>
          <p:cNvGrpSpPr/>
          <p:nvPr/>
        </p:nvGrpSpPr>
        <p:grpSpPr>
          <a:xfrm>
            <a:off x="-716893" y="176532"/>
            <a:ext cx="10579596" cy="5656080"/>
            <a:chOff x="-716893" y="176532"/>
            <a:chExt cx="10579596" cy="5656080"/>
          </a:xfrm>
        </p:grpSpPr>
        <p:grpSp>
          <p:nvGrpSpPr>
            <p:cNvPr id="407" name="Google Shape;407;p15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408" name="Google Shape;408;p15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9" name="Google Shape;409;p15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 flipH="1" rot="10800000">
                <a:off x="8371350" y="8587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" name="Google Shape;411;p15"/>
            <p:cNvGrpSpPr/>
            <p:nvPr/>
          </p:nvGrpSpPr>
          <p:grpSpPr>
            <a:xfrm>
              <a:off x="8428579" y="538251"/>
              <a:ext cx="1434124" cy="1434214"/>
              <a:chOff x="-2585450" y="-2429500"/>
              <a:chExt cx="2366150" cy="2366300"/>
            </a:xfrm>
          </p:grpSpPr>
          <p:sp>
            <p:nvSpPr>
              <p:cNvPr id="412" name="Google Shape;412;p15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424" name="Google Shape;424;p15"/>
            <p:cNvGrpSpPr/>
            <p:nvPr/>
          </p:nvGrpSpPr>
          <p:grpSpPr>
            <a:xfrm rot="5400000">
              <a:off x="-1075394" y="4756989"/>
              <a:ext cx="1434124" cy="717122"/>
              <a:chOff x="1003575" y="-1398825"/>
              <a:chExt cx="2366150" cy="1183175"/>
            </a:xfrm>
          </p:grpSpPr>
          <p:sp>
            <p:nvSpPr>
              <p:cNvPr id="425" name="Google Shape;425;p15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Google Shape;437;p15"/>
            <p:cNvGrpSpPr/>
            <p:nvPr/>
          </p:nvGrpSpPr>
          <p:grpSpPr>
            <a:xfrm rot="5400000">
              <a:off x="-358269" y="4756989"/>
              <a:ext cx="1434124" cy="717122"/>
              <a:chOff x="1003575" y="-1398825"/>
              <a:chExt cx="2366150" cy="1183175"/>
            </a:xfrm>
          </p:grpSpPr>
          <p:sp>
            <p:nvSpPr>
              <p:cNvPr id="438" name="Google Shape;438;p15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3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6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3" name="Google Shape;453;p16"/>
          <p:cNvSpPr txBox="1"/>
          <p:nvPr>
            <p:ph idx="1" type="subTitle"/>
          </p:nvPr>
        </p:nvSpPr>
        <p:spPr>
          <a:xfrm>
            <a:off x="2131600" y="3015975"/>
            <a:ext cx="2067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16"/>
          <p:cNvSpPr txBox="1"/>
          <p:nvPr>
            <p:ph idx="2" type="subTitle"/>
          </p:nvPr>
        </p:nvSpPr>
        <p:spPr>
          <a:xfrm>
            <a:off x="2131600" y="3392975"/>
            <a:ext cx="20673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16"/>
          <p:cNvSpPr txBox="1"/>
          <p:nvPr>
            <p:ph idx="3" type="subTitle"/>
          </p:nvPr>
        </p:nvSpPr>
        <p:spPr>
          <a:xfrm>
            <a:off x="5097500" y="3015975"/>
            <a:ext cx="2067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6"/>
          <p:cNvSpPr txBox="1"/>
          <p:nvPr>
            <p:ph idx="4" type="subTitle"/>
          </p:nvPr>
        </p:nvSpPr>
        <p:spPr>
          <a:xfrm>
            <a:off x="5097496" y="3392975"/>
            <a:ext cx="20673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7" name="Google Shape;457;p16"/>
          <p:cNvGrpSpPr/>
          <p:nvPr/>
        </p:nvGrpSpPr>
        <p:grpSpPr>
          <a:xfrm>
            <a:off x="-713457" y="176532"/>
            <a:ext cx="10576028" cy="5148907"/>
            <a:chOff x="-713457" y="176532"/>
            <a:chExt cx="10576028" cy="5148907"/>
          </a:xfrm>
        </p:grpSpPr>
        <p:sp>
          <p:nvSpPr>
            <p:cNvPr id="458" name="Google Shape;458;p16"/>
            <p:cNvSpPr/>
            <p:nvPr/>
          </p:nvSpPr>
          <p:spPr>
            <a:xfrm>
              <a:off x="710785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16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460" name="Google Shape;460;p16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1" name="Google Shape;461;p16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 flipH="1" rot="10800000">
                <a:off x="8371350" y="8587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" name="Google Shape;463;p16"/>
            <p:cNvGrpSpPr/>
            <p:nvPr/>
          </p:nvGrpSpPr>
          <p:grpSpPr>
            <a:xfrm>
              <a:off x="-713457" y="3891225"/>
              <a:ext cx="1434124" cy="1434214"/>
              <a:chOff x="-2585450" y="-2429500"/>
              <a:chExt cx="2366150" cy="2366300"/>
            </a:xfrm>
          </p:grpSpPr>
          <p:sp>
            <p:nvSpPr>
              <p:cNvPr id="464" name="Google Shape;464;p16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476" name="Google Shape;476;p16"/>
            <p:cNvGrpSpPr/>
            <p:nvPr/>
          </p:nvGrpSpPr>
          <p:grpSpPr>
            <a:xfrm>
              <a:off x="8428447" y="1255377"/>
              <a:ext cx="1434124" cy="717122"/>
              <a:chOff x="1003575" y="-1398825"/>
              <a:chExt cx="2366150" cy="1183175"/>
            </a:xfrm>
          </p:grpSpPr>
          <p:sp>
            <p:nvSpPr>
              <p:cNvPr id="477" name="Google Shape;477;p16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6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9" name="Google Shape;489;p16"/>
            <p:cNvGrpSpPr/>
            <p:nvPr/>
          </p:nvGrpSpPr>
          <p:grpSpPr>
            <a:xfrm>
              <a:off x="8428447" y="538252"/>
              <a:ext cx="1434124" cy="717122"/>
              <a:chOff x="1003575" y="-1398825"/>
              <a:chExt cx="2366150" cy="1183175"/>
            </a:xfrm>
          </p:grpSpPr>
          <p:sp>
            <p:nvSpPr>
              <p:cNvPr id="490" name="Google Shape;490;p16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6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1_2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7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5" name="Google Shape;505;p17"/>
          <p:cNvSpPr txBox="1"/>
          <p:nvPr>
            <p:ph idx="1" type="body"/>
          </p:nvPr>
        </p:nvSpPr>
        <p:spPr>
          <a:xfrm>
            <a:off x="867937" y="2036100"/>
            <a:ext cx="3620700" cy="1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6" name="Google Shape;506;p17"/>
          <p:cNvSpPr txBox="1"/>
          <p:nvPr>
            <p:ph idx="2" type="body"/>
          </p:nvPr>
        </p:nvSpPr>
        <p:spPr>
          <a:xfrm>
            <a:off x="4655363" y="2036100"/>
            <a:ext cx="3620700" cy="1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507" name="Google Shape;507;p17"/>
          <p:cNvGrpSpPr/>
          <p:nvPr/>
        </p:nvGrpSpPr>
        <p:grpSpPr>
          <a:xfrm>
            <a:off x="-704753" y="176532"/>
            <a:ext cx="10567331" cy="4637189"/>
            <a:chOff x="-704753" y="176532"/>
            <a:chExt cx="10567331" cy="4637189"/>
          </a:xfrm>
        </p:grpSpPr>
        <p:grpSp>
          <p:nvGrpSpPr>
            <p:cNvPr id="508" name="Google Shape;508;p17"/>
            <p:cNvGrpSpPr/>
            <p:nvPr/>
          </p:nvGrpSpPr>
          <p:grpSpPr>
            <a:xfrm>
              <a:off x="-704753" y="176532"/>
              <a:ext cx="10567331" cy="4427912"/>
              <a:chOff x="-704753" y="176532"/>
              <a:chExt cx="10567331" cy="4427912"/>
            </a:xfrm>
          </p:grpSpPr>
          <p:grpSp>
            <p:nvGrpSpPr>
              <p:cNvPr id="509" name="Google Shape;509;p17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510" name="Google Shape;510;p17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1" name="Google Shape;511;p17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17"/>
                <p:cNvSpPr/>
                <p:nvPr/>
              </p:nvSpPr>
              <p:spPr>
                <a:xfrm flipH="1" rot="10800000">
                  <a:off x="8371350" y="858713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3" name="Google Shape;513;p17"/>
              <p:cNvGrpSpPr/>
              <p:nvPr/>
            </p:nvGrpSpPr>
            <p:grpSpPr>
              <a:xfrm>
                <a:off x="8428454" y="1863317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514" name="Google Shape;514;p17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rect b="b" l="l" r="r" t="t"/>
                  <a:pathLst>
                    <a:path extrusionOk="0" h="94652" w="94646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15" name="Google Shape;515;p17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rect b="b" l="l" r="r" t="t"/>
                  <a:pathLst>
                    <a:path extrusionOk="0" h="87212" w="87211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16" name="Google Shape;516;p17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rect b="b" l="l" r="r" t="t"/>
                  <a:pathLst>
                    <a:path extrusionOk="0" h="79772" w="79765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17" name="Google Shape;517;p17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rect b="b" l="l" r="r" t="t"/>
                  <a:pathLst>
                    <a:path extrusionOk="0" h="72331" w="72331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18" name="Google Shape;518;p17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rect b="b" l="l" r="r" t="t"/>
                  <a:pathLst>
                    <a:path extrusionOk="0" h="64891" w="64891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19" name="Google Shape;519;p17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rect b="b" l="l" r="r" t="t"/>
                  <a:pathLst>
                    <a:path extrusionOk="0" h="57450" w="57451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20" name="Google Shape;520;p17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rect b="b" l="l" r="r" t="t"/>
                  <a:pathLst>
                    <a:path extrusionOk="0" h="50004" w="5001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21" name="Google Shape;521;p17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rect b="b" l="l" r="r" t="t"/>
                  <a:pathLst>
                    <a:path extrusionOk="0" h="42570" w="4257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22" name="Google Shape;522;p17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rect b="b" l="l" r="r" t="t"/>
                  <a:pathLst>
                    <a:path extrusionOk="0" h="35130" w="3513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23" name="Google Shape;523;p17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rect b="b" l="l" r="r" t="t"/>
                  <a:pathLst>
                    <a:path extrusionOk="0" h="27690" w="2769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24" name="Google Shape;524;p17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rect b="b" l="l" r="r" t="t"/>
                  <a:pathLst>
                    <a:path extrusionOk="0" h="20250" w="20249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25" name="Google Shape;525;p17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rect b="b" l="l" r="r" t="t"/>
                  <a:pathLst>
                    <a:path extrusionOk="0" h="12810" w="13314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526" name="Google Shape;526;p17"/>
              <p:cNvGrpSpPr/>
              <p:nvPr/>
            </p:nvGrpSpPr>
            <p:grpSpPr>
              <a:xfrm>
                <a:off x="-704753" y="3887323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527" name="Google Shape;527;p17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7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17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17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17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17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17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17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9" name="Google Shape;539;p17"/>
              <p:cNvGrpSpPr/>
              <p:nvPr/>
            </p:nvGrpSpPr>
            <p:grpSpPr>
              <a:xfrm>
                <a:off x="-704753" y="3170198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540" name="Google Shape;540;p17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17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17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17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17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17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17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17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17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17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17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17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52" name="Google Shape;552;p17"/>
            <p:cNvSpPr/>
            <p:nvPr/>
          </p:nvSpPr>
          <p:spPr>
            <a:xfrm>
              <a:off x="391170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18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6" name="Google Shape;556;p18"/>
          <p:cNvSpPr txBox="1"/>
          <p:nvPr>
            <p:ph idx="1" type="subTitle"/>
          </p:nvPr>
        </p:nvSpPr>
        <p:spPr>
          <a:xfrm>
            <a:off x="1066282" y="2651800"/>
            <a:ext cx="21810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18"/>
          <p:cNvSpPr txBox="1"/>
          <p:nvPr>
            <p:ph idx="2" type="subTitle"/>
          </p:nvPr>
        </p:nvSpPr>
        <p:spPr>
          <a:xfrm>
            <a:off x="1066282" y="3028800"/>
            <a:ext cx="21810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18"/>
          <p:cNvSpPr txBox="1"/>
          <p:nvPr>
            <p:ph idx="3" type="subTitle"/>
          </p:nvPr>
        </p:nvSpPr>
        <p:spPr>
          <a:xfrm>
            <a:off x="3481500" y="2651800"/>
            <a:ext cx="21810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8"/>
          <p:cNvSpPr txBox="1"/>
          <p:nvPr>
            <p:ph idx="4" type="subTitle"/>
          </p:nvPr>
        </p:nvSpPr>
        <p:spPr>
          <a:xfrm>
            <a:off x="3481500" y="3028800"/>
            <a:ext cx="21810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18"/>
          <p:cNvSpPr txBox="1"/>
          <p:nvPr>
            <p:ph idx="5" type="subTitle"/>
          </p:nvPr>
        </p:nvSpPr>
        <p:spPr>
          <a:xfrm>
            <a:off x="5896718" y="2651800"/>
            <a:ext cx="21810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18"/>
          <p:cNvSpPr txBox="1"/>
          <p:nvPr>
            <p:ph idx="6" type="subTitle"/>
          </p:nvPr>
        </p:nvSpPr>
        <p:spPr>
          <a:xfrm>
            <a:off x="5896718" y="3028800"/>
            <a:ext cx="21810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2" name="Google Shape;562;p18"/>
          <p:cNvGrpSpPr/>
          <p:nvPr/>
        </p:nvGrpSpPr>
        <p:grpSpPr>
          <a:xfrm>
            <a:off x="-713457" y="176532"/>
            <a:ext cx="10576028" cy="5148907"/>
            <a:chOff x="-713457" y="176532"/>
            <a:chExt cx="10576028" cy="5148907"/>
          </a:xfrm>
        </p:grpSpPr>
        <p:sp>
          <p:nvSpPr>
            <p:cNvPr id="563" name="Google Shape;563;p18"/>
            <p:cNvSpPr/>
            <p:nvPr/>
          </p:nvSpPr>
          <p:spPr>
            <a:xfrm>
              <a:off x="710785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18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565" name="Google Shape;565;p18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6" name="Google Shape;566;p18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 flipH="1" rot="10800000">
                <a:off x="8371350" y="8587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>
              <a:off x="-713457" y="3891225"/>
              <a:ext cx="1434124" cy="1434214"/>
              <a:chOff x="-2585450" y="-2429500"/>
              <a:chExt cx="2366150" cy="2366300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581" name="Google Shape;581;p18"/>
            <p:cNvGrpSpPr/>
            <p:nvPr/>
          </p:nvGrpSpPr>
          <p:grpSpPr>
            <a:xfrm>
              <a:off x="8428447" y="1255377"/>
              <a:ext cx="1434124" cy="717122"/>
              <a:chOff x="1003575" y="-1398825"/>
              <a:chExt cx="2366150" cy="1183175"/>
            </a:xfrm>
          </p:grpSpPr>
          <p:sp>
            <p:nvSpPr>
              <p:cNvPr id="582" name="Google Shape;582;p18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18"/>
            <p:cNvGrpSpPr/>
            <p:nvPr/>
          </p:nvGrpSpPr>
          <p:grpSpPr>
            <a:xfrm>
              <a:off x="8428447" y="538252"/>
              <a:ext cx="1434124" cy="717122"/>
              <a:chOff x="1003575" y="-1398825"/>
              <a:chExt cx="2366150" cy="1183175"/>
            </a:xfrm>
          </p:grpSpPr>
          <p:sp>
            <p:nvSpPr>
              <p:cNvPr id="595" name="Google Shape;595;p18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8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2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19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0" name="Google Shape;610;p19"/>
          <p:cNvSpPr txBox="1"/>
          <p:nvPr>
            <p:ph idx="1" type="subTitle"/>
          </p:nvPr>
        </p:nvSpPr>
        <p:spPr>
          <a:xfrm>
            <a:off x="2116300" y="3088917"/>
            <a:ext cx="1796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9"/>
          <p:cNvSpPr txBox="1"/>
          <p:nvPr>
            <p:ph idx="2" type="subTitle"/>
          </p:nvPr>
        </p:nvSpPr>
        <p:spPr>
          <a:xfrm>
            <a:off x="2116300" y="3428564"/>
            <a:ext cx="17964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19"/>
          <p:cNvSpPr txBox="1"/>
          <p:nvPr>
            <p:ph idx="3" type="subTitle"/>
          </p:nvPr>
        </p:nvSpPr>
        <p:spPr>
          <a:xfrm>
            <a:off x="2116300" y="1766170"/>
            <a:ext cx="1796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19"/>
          <p:cNvSpPr txBox="1"/>
          <p:nvPr>
            <p:ph idx="4" type="subTitle"/>
          </p:nvPr>
        </p:nvSpPr>
        <p:spPr>
          <a:xfrm>
            <a:off x="2116300" y="2105817"/>
            <a:ext cx="17964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9"/>
          <p:cNvSpPr txBox="1"/>
          <p:nvPr>
            <p:ph idx="5" type="subTitle"/>
          </p:nvPr>
        </p:nvSpPr>
        <p:spPr>
          <a:xfrm>
            <a:off x="5662800" y="3088917"/>
            <a:ext cx="1796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9"/>
          <p:cNvSpPr txBox="1"/>
          <p:nvPr>
            <p:ph idx="6" type="subTitle"/>
          </p:nvPr>
        </p:nvSpPr>
        <p:spPr>
          <a:xfrm>
            <a:off x="5662800" y="3428564"/>
            <a:ext cx="17964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9"/>
          <p:cNvSpPr txBox="1"/>
          <p:nvPr>
            <p:ph idx="7" type="subTitle"/>
          </p:nvPr>
        </p:nvSpPr>
        <p:spPr>
          <a:xfrm>
            <a:off x="5662800" y="1766170"/>
            <a:ext cx="1796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9"/>
          <p:cNvSpPr txBox="1"/>
          <p:nvPr>
            <p:ph idx="8" type="subTitle"/>
          </p:nvPr>
        </p:nvSpPr>
        <p:spPr>
          <a:xfrm>
            <a:off x="5662800" y="2105817"/>
            <a:ext cx="17964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8" name="Google Shape;618;p19"/>
          <p:cNvGrpSpPr/>
          <p:nvPr/>
        </p:nvGrpSpPr>
        <p:grpSpPr>
          <a:xfrm>
            <a:off x="-704753" y="176532"/>
            <a:ext cx="10567331" cy="4637189"/>
            <a:chOff x="-704753" y="176532"/>
            <a:chExt cx="10567331" cy="4637189"/>
          </a:xfrm>
        </p:grpSpPr>
        <p:grpSp>
          <p:nvGrpSpPr>
            <p:cNvPr id="619" name="Google Shape;619;p19"/>
            <p:cNvGrpSpPr/>
            <p:nvPr/>
          </p:nvGrpSpPr>
          <p:grpSpPr>
            <a:xfrm>
              <a:off x="-704753" y="176532"/>
              <a:ext cx="10567331" cy="4427912"/>
              <a:chOff x="-704753" y="176532"/>
              <a:chExt cx="10567331" cy="4427912"/>
            </a:xfrm>
          </p:grpSpPr>
          <p:grpSp>
            <p:nvGrpSpPr>
              <p:cNvPr id="620" name="Google Shape;620;p19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621" name="Google Shape;621;p19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2" name="Google Shape;622;p19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19"/>
                <p:cNvSpPr/>
                <p:nvPr/>
              </p:nvSpPr>
              <p:spPr>
                <a:xfrm flipH="1" rot="10800000">
                  <a:off x="8371350" y="858713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4" name="Google Shape;624;p19"/>
              <p:cNvGrpSpPr/>
              <p:nvPr/>
            </p:nvGrpSpPr>
            <p:grpSpPr>
              <a:xfrm>
                <a:off x="8428454" y="1863317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625" name="Google Shape;625;p19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rect b="b" l="l" r="r" t="t"/>
                  <a:pathLst>
                    <a:path extrusionOk="0" h="94652" w="94646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rect b="b" l="l" r="r" t="t"/>
                  <a:pathLst>
                    <a:path extrusionOk="0" h="87212" w="87211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27" name="Google Shape;627;p19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rect b="b" l="l" r="r" t="t"/>
                  <a:pathLst>
                    <a:path extrusionOk="0" h="79772" w="79765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28" name="Google Shape;628;p19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rect b="b" l="l" r="r" t="t"/>
                  <a:pathLst>
                    <a:path extrusionOk="0" h="72331" w="72331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rect b="b" l="l" r="r" t="t"/>
                  <a:pathLst>
                    <a:path extrusionOk="0" h="64891" w="64891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rect b="b" l="l" r="r" t="t"/>
                  <a:pathLst>
                    <a:path extrusionOk="0" h="57450" w="57451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31" name="Google Shape;631;p19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rect b="b" l="l" r="r" t="t"/>
                  <a:pathLst>
                    <a:path extrusionOk="0" h="50004" w="5001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32" name="Google Shape;632;p19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rect b="b" l="l" r="r" t="t"/>
                  <a:pathLst>
                    <a:path extrusionOk="0" h="42570" w="4257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rect b="b" l="l" r="r" t="t"/>
                  <a:pathLst>
                    <a:path extrusionOk="0" h="35130" w="3513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34" name="Google Shape;634;p19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rect b="b" l="l" r="r" t="t"/>
                  <a:pathLst>
                    <a:path extrusionOk="0" h="27690" w="2769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35" name="Google Shape;635;p19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rect b="b" l="l" r="r" t="t"/>
                  <a:pathLst>
                    <a:path extrusionOk="0" h="20250" w="20249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36" name="Google Shape;636;p19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rect b="b" l="l" r="r" t="t"/>
                  <a:pathLst>
                    <a:path extrusionOk="0" h="12810" w="13314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637" name="Google Shape;637;p19"/>
              <p:cNvGrpSpPr/>
              <p:nvPr/>
            </p:nvGrpSpPr>
            <p:grpSpPr>
              <a:xfrm>
                <a:off x="-704753" y="3887323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638" name="Google Shape;638;p19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19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19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19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19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19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19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9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9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9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9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9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0" name="Google Shape;650;p19"/>
              <p:cNvGrpSpPr/>
              <p:nvPr/>
            </p:nvGrpSpPr>
            <p:grpSpPr>
              <a:xfrm>
                <a:off x="-704753" y="3170198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651" name="Google Shape;651;p19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19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9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9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9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9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9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9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19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19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9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9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63" name="Google Shape;663;p19"/>
            <p:cNvSpPr/>
            <p:nvPr/>
          </p:nvSpPr>
          <p:spPr>
            <a:xfrm>
              <a:off x="391170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2_1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20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7" name="Google Shape;667;p20"/>
          <p:cNvSpPr txBox="1"/>
          <p:nvPr>
            <p:ph idx="1" type="subTitle"/>
          </p:nvPr>
        </p:nvSpPr>
        <p:spPr>
          <a:xfrm>
            <a:off x="1020347" y="1753657"/>
            <a:ext cx="20085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20"/>
          <p:cNvSpPr txBox="1"/>
          <p:nvPr>
            <p:ph idx="2" type="subTitle"/>
          </p:nvPr>
        </p:nvSpPr>
        <p:spPr>
          <a:xfrm>
            <a:off x="1020353" y="2116650"/>
            <a:ext cx="200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20"/>
          <p:cNvSpPr txBox="1"/>
          <p:nvPr>
            <p:ph idx="3" type="subTitle"/>
          </p:nvPr>
        </p:nvSpPr>
        <p:spPr>
          <a:xfrm>
            <a:off x="1020347" y="3501288"/>
            <a:ext cx="20085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0"/>
          <p:cNvSpPr txBox="1"/>
          <p:nvPr>
            <p:ph idx="4" type="subTitle"/>
          </p:nvPr>
        </p:nvSpPr>
        <p:spPr>
          <a:xfrm>
            <a:off x="1020353" y="3864275"/>
            <a:ext cx="200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20"/>
          <p:cNvSpPr txBox="1"/>
          <p:nvPr>
            <p:ph idx="5" type="subTitle"/>
          </p:nvPr>
        </p:nvSpPr>
        <p:spPr>
          <a:xfrm>
            <a:off x="3567747" y="1753657"/>
            <a:ext cx="20085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0"/>
          <p:cNvSpPr txBox="1"/>
          <p:nvPr>
            <p:ph idx="6" type="subTitle"/>
          </p:nvPr>
        </p:nvSpPr>
        <p:spPr>
          <a:xfrm>
            <a:off x="3567753" y="2116650"/>
            <a:ext cx="200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20"/>
          <p:cNvSpPr txBox="1"/>
          <p:nvPr>
            <p:ph idx="7" type="subTitle"/>
          </p:nvPr>
        </p:nvSpPr>
        <p:spPr>
          <a:xfrm>
            <a:off x="3567747" y="3501288"/>
            <a:ext cx="20085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0"/>
          <p:cNvSpPr txBox="1"/>
          <p:nvPr>
            <p:ph idx="8" type="subTitle"/>
          </p:nvPr>
        </p:nvSpPr>
        <p:spPr>
          <a:xfrm>
            <a:off x="3567753" y="3864275"/>
            <a:ext cx="200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20"/>
          <p:cNvSpPr txBox="1"/>
          <p:nvPr>
            <p:ph idx="9" type="subTitle"/>
          </p:nvPr>
        </p:nvSpPr>
        <p:spPr>
          <a:xfrm>
            <a:off x="6115147" y="1753657"/>
            <a:ext cx="20085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0"/>
          <p:cNvSpPr txBox="1"/>
          <p:nvPr>
            <p:ph idx="13" type="subTitle"/>
          </p:nvPr>
        </p:nvSpPr>
        <p:spPr>
          <a:xfrm>
            <a:off x="6115153" y="2116650"/>
            <a:ext cx="200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20"/>
          <p:cNvSpPr txBox="1"/>
          <p:nvPr>
            <p:ph idx="14" type="subTitle"/>
          </p:nvPr>
        </p:nvSpPr>
        <p:spPr>
          <a:xfrm>
            <a:off x="6115147" y="3501288"/>
            <a:ext cx="20085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0"/>
          <p:cNvSpPr txBox="1"/>
          <p:nvPr>
            <p:ph idx="15" type="subTitle"/>
          </p:nvPr>
        </p:nvSpPr>
        <p:spPr>
          <a:xfrm>
            <a:off x="6115153" y="3864275"/>
            <a:ext cx="200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9" name="Google Shape;679;p20"/>
          <p:cNvGrpSpPr/>
          <p:nvPr/>
        </p:nvGrpSpPr>
        <p:grpSpPr>
          <a:xfrm>
            <a:off x="-714170" y="176532"/>
            <a:ext cx="10572302" cy="5161229"/>
            <a:chOff x="-714170" y="176532"/>
            <a:chExt cx="10572302" cy="5161229"/>
          </a:xfrm>
        </p:grpSpPr>
        <p:grpSp>
          <p:nvGrpSpPr>
            <p:cNvPr id="680" name="Google Shape;680;p20"/>
            <p:cNvGrpSpPr/>
            <p:nvPr/>
          </p:nvGrpSpPr>
          <p:grpSpPr>
            <a:xfrm>
              <a:off x="8424008" y="3903547"/>
              <a:ext cx="1434124" cy="1434214"/>
              <a:chOff x="-2585450" y="-2429500"/>
              <a:chExt cx="2366150" cy="2366300"/>
            </a:xfrm>
          </p:grpSpPr>
          <p:sp>
            <p:nvSpPr>
              <p:cNvPr id="681" name="Google Shape;681;p20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84" name="Google Shape;684;p20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85" name="Google Shape;685;p20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86" name="Google Shape;686;p20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693" name="Google Shape;693;p20"/>
            <p:cNvGrpSpPr/>
            <p:nvPr/>
          </p:nvGrpSpPr>
          <p:grpSpPr>
            <a:xfrm>
              <a:off x="-714170" y="2953964"/>
              <a:ext cx="1434124" cy="717122"/>
              <a:chOff x="1003575" y="-1398825"/>
              <a:chExt cx="2366150" cy="1183175"/>
            </a:xfrm>
          </p:grpSpPr>
          <p:sp>
            <p:nvSpPr>
              <p:cNvPr id="694" name="Google Shape;694;p20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0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0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0"/>
            <p:cNvGrpSpPr/>
            <p:nvPr/>
          </p:nvGrpSpPr>
          <p:grpSpPr>
            <a:xfrm>
              <a:off x="-714170" y="2236839"/>
              <a:ext cx="1434124" cy="717122"/>
              <a:chOff x="1003575" y="-1398825"/>
              <a:chExt cx="2366150" cy="1183175"/>
            </a:xfrm>
          </p:grpSpPr>
          <p:sp>
            <p:nvSpPr>
              <p:cNvPr id="707" name="Google Shape;707;p20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" name="Google Shape;719;p20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720" name="Google Shape;720;p20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1" name="Google Shape;721;p20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0"/>
              <p:cNvSpPr/>
              <p:nvPr/>
            </p:nvSpPr>
            <p:spPr>
              <a:xfrm flipH="1" rot="10800000">
                <a:off x="8371350" y="8587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300646" y="2149175"/>
            <a:ext cx="54138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6790654" y="2149181"/>
            <a:ext cx="10527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00646" y="3018498"/>
            <a:ext cx="54138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715550" y="329775"/>
            <a:ext cx="9157996" cy="2876831"/>
            <a:chOff x="715550" y="329775"/>
            <a:chExt cx="9157996" cy="2876831"/>
          </a:xfrm>
        </p:grpSpPr>
        <p:sp>
          <p:nvSpPr>
            <p:cNvPr id="19" name="Google Shape;19;p3"/>
            <p:cNvSpPr/>
            <p:nvPr/>
          </p:nvSpPr>
          <p:spPr>
            <a:xfrm>
              <a:off x="715550" y="329775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" name="Google Shape;20;p3"/>
            <p:cNvGrpSpPr/>
            <p:nvPr/>
          </p:nvGrpSpPr>
          <p:grpSpPr>
            <a:xfrm>
              <a:off x="8439422" y="2489484"/>
              <a:ext cx="1434124" cy="717122"/>
              <a:chOff x="1003575" y="-1398825"/>
              <a:chExt cx="2366150" cy="1183175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8439422" y="1772359"/>
              <a:ext cx="1434124" cy="717122"/>
              <a:chOff x="1003575" y="-1398825"/>
              <a:chExt cx="2366150" cy="118317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21"/>
          <p:cNvSpPr txBox="1"/>
          <p:nvPr>
            <p:ph idx="1" type="subTitle"/>
          </p:nvPr>
        </p:nvSpPr>
        <p:spPr>
          <a:xfrm>
            <a:off x="715538" y="3474263"/>
            <a:ext cx="60231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21"/>
          <p:cNvSpPr txBox="1"/>
          <p:nvPr>
            <p:ph idx="2" type="subTitle"/>
          </p:nvPr>
        </p:nvSpPr>
        <p:spPr>
          <a:xfrm>
            <a:off x="715567" y="1128586"/>
            <a:ext cx="60231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21"/>
          <p:cNvSpPr/>
          <p:nvPr/>
        </p:nvSpPr>
        <p:spPr>
          <a:xfrm>
            <a:off x="3911744" y="4605313"/>
            <a:ext cx="1320600" cy="208472"/>
          </a:xfrm>
          <a:custGeom>
            <a:rect b="b" l="l" r="r" t="t"/>
            <a:pathLst>
              <a:path extrusionOk="0" h="5991" w="37951">
                <a:moveTo>
                  <a:pt x="0" y="1"/>
                </a:moveTo>
                <a:lnTo>
                  <a:pt x="0" y="1190"/>
                </a:lnTo>
                <a:lnTo>
                  <a:pt x="5432" y="1190"/>
                </a:lnTo>
                <a:lnTo>
                  <a:pt x="5432" y="1"/>
                </a:lnTo>
                <a:close/>
                <a:moveTo>
                  <a:pt x="10849" y="1"/>
                </a:moveTo>
                <a:lnTo>
                  <a:pt x="10849" y="1190"/>
                </a:lnTo>
                <a:lnTo>
                  <a:pt x="16267" y="1190"/>
                </a:lnTo>
                <a:lnTo>
                  <a:pt x="16267" y="1"/>
                </a:lnTo>
                <a:close/>
                <a:moveTo>
                  <a:pt x="21684" y="1"/>
                </a:moveTo>
                <a:lnTo>
                  <a:pt x="21684" y="1190"/>
                </a:lnTo>
                <a:lnTo>
                  <a:pt x="27101" y="1190"/>
                </a:lnTo>
                <a:lnTo>
                  <a:pt x="27101" y="1"/>
                </a:lnTo>
                <a:close/>
                <a:moveTo>
                  <a:pt x="5432" y="1190"/>
                </a:moveTo>
                <a:lnTo>
                  <a:pt x="5432" y="2394"/>
                </a:lnTo>
                <a:lnTo>
                  <a:pt x="10849" y="2394"/>
                </a:lnTo>
                <a:lnTo>
                  <a:pt x="10849" y="1190"/>
                </a:lnTo>
                <a:close/>
                <a:moveTo>
                  <a:pt x="16267" y="1190"/>
                </a:moveTo>
                <a:lnTo>
                  <a:pt x="16267" y="2394"/>
                </a:lnTo>
                <a:lnTo>
                  <a:pt x="21684" y="2394"/>
                </a:lnTo>
                <a:lnTo>
                  <a:pt x="21684" y="1190"/>
                </a:lnTo>
                <a:close/>
                <a:moveTo>
                  <a:pt x="0" y="2394"/>
                </a:moveTo>
                <a:lnTo>
                  <a:pt x="0" y="3583"/>
                </a:lnTo>
                <a:lnTo>
                  <a:pt x="5432" y="3583"/>
                </a:lnTo>
                <a:lnTo>
                  <a:pt x="5432" y="2394"/>
                </a:lnTo>
                <a:close/>
                <a:moveTo>
                  <a:pt x="10849" y="2394"/>
                </a:moveTo>
                <a:lnTo>
                  <a:pt x="10849" y="3583"/>
                </a:lnTo>
                <a:lnTo>
                  <a:pt x="16267" y="3583"/>
                </a:lnTo>
                <a:lnTo>
                  <a:pt x="16267" y="2394"/>
                </a:lnTo>
                <a:close/>
                <a:moveTo>
                  <a:pt x="21684" y="2394"/>
                </a:moveTo>
                <a:lnTo>
                  <a:pt x="21684" y="3583"/>
                </a:lnTo>
                <a:lnTo>
                  <a:pt x="27101" y="3583"/>
                </a:lnTo>
                <a:lnTo>
                  <a:pt x="27101" y="2394"/>
                </a:lnTo>
                <a:close/>
                <a:moveTo>
                  <a:pt x="32519" y="1"/>
                </a:moveTo>
                <a:lnTo>
                  <a:pt x="32519" y="1190"/>
                </a:lnTo>
                <a:lnTo>
                  <a:pt x="27116" y="1190"/>
                </a:lnTo>
                <a:lnTo>
                  <a:pt x="27116" y="2394"/>
                </a:lnTo>
                <a:lnTo>
                  <a:pt x="32519" y="2394"/>
                </a:lnTo>
                <a:lnTo>
                  <a:pt x="32519" y="3583"/>
                </a:lnTo>
                <a:lnTo>
                  <a:pt x="37950" y="3583"/>
                </a:lnTo>
                <a:lnTo>
                  <a:pt x="37950" y="2394"/>
                </a:lnTo>
                <a:lnTo>
                  <a:pt x="32533" y="2394"/>
                </a:lnTo>
                <a:lnTo>
                  <a:pt x="32533" y="1190"/>
                </a:lnTo>
                <a:lnTo>
                  <a:pt x="37950" y="1190"/>
                </a:lnTo>
                <a:lnTo>
                  <a:pt x="37950" y="1"/>
                </a:lnTo>
                <a:close/>
                <a:moveTo>
                  <a:pt x="5432" y="3583"/>
                </a:moveTo>
                <a:lnTo>
                  <a:pt x="5432" y="4787"/>
                </a:lnTo>
                <a:lnTo>
                  <a:pt x="10849" y="4787"/>
                </a:lnTo>
                <a:lnTo>
                  <a:pt x="10849" y="3583"/>
                </a:lnTo>
                <a:close/>
                <a:moveTo>
                  <a:pt x="16267" y="3583"/>
                </a:moveTo>
                <a:lnTo>
                  <a:pt x="16267" y="4787"/>
                </a:lnTo>
                <a:lnTo>
                  <a:pt x="21684" y="4787"/>
                </a:lnTo>
                <a:lnTo>
                  <a:pt x="21684" y="3583"/>
                </a:lnTo>
                <a:close/>
                <a:moveTo>
                  <a:pt x="27101" y="3583"/>
                </a:moveTo>
                <a:lnTo>
                  <a:pt x="27101" y="4787"/>
                </a:lnTo>
                <a:lnTo>
                  <a:pt x="32519" y="4787"/>
                </a:lnTo>
                <a:lnTo>
                  <a:pt x="32519" y="3583"/>
                </a:lnTo>
                <a:close/>
                <a:moveTo>
                  <a:pt x="0" y="4787"/>
                </a:moveTo>
                <a:lnTo>
                  <a:pt x="0" y="5990"/>
                </a:lnTo>
                <a:lnTo>
                  <a:pt x="5432" y="5990"/>
                </a:lnTo>
                <a:lnTo>
                  <a:pt x="5432" y="4787"/>
                </a:lnTo>
                <a:close/>
                <a:moveTo>
                  <a:pt x="10849" y="4787"/>
                </a:moveTo>
                <a:lnTo>
                  <a:pt x="10849" y="5990"/>
                </a:lnTo>
                <a:lnTo>
                  <a:pt x="16267" y="5990"/>
                </a:lnTo>
                <a:lnTo>
                  <a:pt x="16267" y="4787"/>
                </a:lnTo>
                <a:close/>
                <a:moveTo>
                  <a:pt x="21684" y="4787"/>
                </a:moveTo>
                <a:lnTo>
                  <a:pt x="21684" y="5990"/>
                </a:lnTo>
                <a:lnTo>
                  <a:pt x="27101" y="5990"/>
                </a:lnTo>
                <a:lnTo>
                  <a:pt x="27101" y="4787"/>
                </a:lnTo>
                <a:close/>
                <a:moveTo>
                  <a:pt x="32519" y="4787"/>
                </a:moveTo>
                <a:lnTo>
                  <a:pt x="32519" y="5990"/>
                </a:lnTo>
                <a:lnTo>
                  <a:pt x="37950" y="5990"/>
                </a:lnTo>
                <a:lnTo>
                  <a:pt x="37950" y="478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TWO_COLUMNS_1_2_1_1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22"/>
          <p:cNvSpPr txBox="1"/>
          <p:nvPr>
            <p:ph type="title"/>
          </p:nvPr>
        </p:nvSpPr>
        <p:spPr>
          <a:xfrm>
            <a:off x="715550" y="1178375"/>
            <a:ext cx="3787500" cy="20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1" name="Google Shape;731;p22"/>
          <p:cNvSpPr txBox="1"/>
          <p:nvPr>
            <p:ph idx="1" type="subTitle"/>
          </p:nvPr>
        </p:nvSpPr>
        <p:spPr>
          <a:xfrm>
            <a:off x="715550" y="3221975"/>
            <a:ext cx="37875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2" name="Google Shape;732;p22"/>
          <p:cNvGrpSpPr/>
          <p:nvPr/>
        </p:nvGrpSpPr>
        <p:grpSpPr>
          <a:xfrm>
            <a:off x="3854992" y="318838"/>
            <a:ext cx="1434124" cy="5720703"/>
            <a:chOff x="3854992" y="318838"/>
            <a:chExt cx="1434124" cy="5720703"/>
          </a:xfrm>
        </p:grpSpPr>
        <p:sp>
          <p:nvSpPr>
            <p:cNvPr id="733" name="Google Shape;733;p22"/>
            <p:cNvSpPr/>
            <p:nvPr/>
          </p:nvSpPr>
          <p:spPr>
            <a:xfrm>
              <a:off x="3911700" y="318838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22"/>
            <p:cNvGrpSpPr/>
            <p:nvPr/>
          </p:nvGrpSpPr>
          <p:grpSpPr>
            <a:xfrm>
              <a:off x="3854992" y="4605326"/>
              <a:ext cx="1434124" cy="1434214"/>
              <a:chOff x="-2585450" y="-2429500"/>
              <a:chExt cx="2366150" cy="2366300"/>
            </a:xfrm>
          </p:grpSpPr>
          <p:sp>
            <p:nvSpPr>
              <p:cNvPr id="735" name="Google Shape;735;p22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0" name="Google Shape;740;p22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1" name="Google Shape;741;p22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</p:grpSp>
      <p:sp>
        <p:nvSpPr>
          <p:cNvPr id="747" name="Google Shape;747;p22"/>
          <p:cNvSpPr/>
          <p:nvPr>
            <p:ph idx="2" type="pic"/>
          </p:nvPr>
        </p:nvSpPr>
        <p:spPr>
          <a:xfrm>
            <a:off x="5281200" y="1268412"/>
            <a:ext cx="2606700" cy="2606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TWO_COLUMNS_1_2_1_1_1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23"/>
          <p:cNvSpPr txBox="1"/>
          <p:nvPr>
            <p:ph type="title"/>
          </p:nvPr>
        </p:nvSpPr>
        <p:spPr>
          <a:xfrm>
            <a:off x="715550" y="1559785"/>
            <a:ext cx="33618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1" name="Google Shape;751;p23"/>
          <p:cNvSpPr txBox="1"/>
          <p:nvPr>
            <p:ph idx="1" type="subTitle"/>
          </p:nvPr>
        </p:nvSpPr>
        <p:spPr>
          <a:xfrm>
            <a:off x="715550" y="2660310"/>
            <a:ext cx="3361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2" name="Google Shape;752;p23"/>
          <p:cNvGrpSpPr/>
          <p:nvPr/>
        </p:nvGrpSpPr>
        <p:grpSpPr>
          <a:xfrm>
            <a:off x="-718558" y="3888139"/>
            <a:ext cx="5290552" cy="1434214"/>
            <a:chOff x="-718558" y="3888139"/>
            <a:chExt cx="5290552" cy="1434214"/>
          </a:xfrm>
        </p:grpSpPr>
        <p:sp>
          <p:nvSpPr>
            <p:cNvPr id="753" name="Google Shape;753;p23"/>
            <p:cNvSpPr/>
            <p:nvPr/>
          </p:nvSpPr>
          <p:spPr>
            <a:xfrm>
              <a:off x="3251394" y="4620388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4" name="Google Shape;754;p23"/>
            <p:cNvGrpSpPr/>
            <p:nvPr/>
          </p:nvGrpSpPr>
          <p:grpSpPr>
            <a:xfrm>
              <a:off x="-718558" y="3888139"/>
              <a:ext cx="1434124" cy="1434214"/>
              <a:chOff x="-2585450" y="-2429500"/>
              <a:chExt cx="2366150" cy="2366300"/>
            </a:xfrm>
          </p:grpSpPr>
          <p:sp>
            <p:nvSpPr>
              <p:cNvPr id="755" name="Google Shape;755;p23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1_2_1_1_1_1_1"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24"/>
          <p:cNvSpPr txBox="1"/>
          <p:nvPr>
            <p:ph type="title"/>
          </p:nvPr>
        </p:nvSpPr>
        <p:spPr>
          <a:xfrm>
            <a:off x="5058950" y="1559790"/>
            <a:ext cx="33618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0" name="Google Shape;770;p24"/>
          <p:cNvSpPr txBox="1"/>
          <p:nvPr>
            <p:ph idx="1" type="subTitle"/>
          </p:nvPr>
        </p:nvSpPr>
        <p:spPr>
          <a:xfrm>
            <a:off x="5058950" y="2660315"/>
            <a:ext cx="3361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24"/>
          <p:cNvSpPr/>
          <p:nvPr/>
        </p:nvSpPr>
        <p:spPr>
          <a:xfrm>
            <a:off x="715544" y="318838"/>
            <a:ext cx="1320600" cy="208472"/>
          </a:xfrm>
          <a:custGeom>
            <a:rect b="b" l="l" r="r" t="t"/>
            <a:pathLst>
              <a:path extrusionOk="0" h="5991" w="37951">
                <a:moveTo>
                  <a:pt x="0" y="1"/>
                </a:moveTo>
                <a:lnTo>
                  <a:pt x="0" y="1190"/>
                </a:lnTo>
                <a:lnTo>
                  <a:pt x="5432" y="1190"/>
                </a:lnTo>
                <a:lnTo>
                  <a:pt x="5432" y="1"/>
                </a:lnTo>
                <a:close/>
                <a:moveTo>
                  <a:pt x="10849" y="1"/>
                </a:moveTo>
                <a:lnTo>
                  <a:pt x="10849" y="1190"/>
                </a:lnTo>
                <a:lnTo>
                  <a:pt x="16267" y="1190"/>
                </a:lnTo>
                <a:lnTo>
                  <a:pt x="16267" y="1"/>
                </a:lnTo>
                <a:close/>
                <a:moveTo>
                  <a:pt x="21684" y="1"/>
                </a:moveTo>
                <a:lnTo>
                  <a:pt x="21684" y="1190"/>
                </a:lnTo>
                <a:lnTo>
                  <a:pt x="27101" y="1190"/>
                </a:lnTo>
                <a:lnTo>
                  <a:pt x="27101" y="1"/>
                </a:lnTo>
                <a:close/>
                <a:moveTo>
                  <a:pt x="5432" y="1190"/>
                </a:moveTo>
                <a:lnTo>
                  <a:pt x="5432" y="2394"/>
                </a:lnTo>
                <a:lnTo>
                  <a:pt x="10849" y="2394"/>
                </a:lnTo>
                <a:lnTo>
                  <a:pt x="10849" y="1190"/>
                </a:lnTo>
                <a:close/>
                <a:moveTo>
                  <a:pt x="16267" y="1190"/>
                </a:moveTo>
                <a:lnTo>
                  <a:pt x="16267" y="2394"/>
                </a:lnTo>
                <a:lnTo>
                  <a:pt x="21684" y="2394"/>
                </a:lnTo>
                <a:lnTo>
                  <a:pt x="21684" y="1190"/>
                </a:lnTo>
                <a:close/>
                <a:moveTo>
                  <a:pt x="0" y="2394"/>
                </a:moveTo>
                <a:lnTo>
                  <a:pt x="0" y="3583"/>
                </a:lnTo>
                <a:lnTo>
                  <a:pt x="5432" y="3583"/>
                </a:lnTo>
                <a:lnTo>
                  <a:pt x="5432" y="2394"/>
                </a:lnTo>
                <a:close/>
                <a:moveTo>
                  <a:pt x="10849" y="2394"/>
                </a:moveTo>
                <a:lnTo>
                  <a:pt x="10849" y="3583"/>
                </a:lnTo>
                <a:lnTo>
                  <a:pt x="16267" y="3583"/>
                </a:lnTo>
                <a:lnTo>
                  <a:pt x="16267" y="2394"/>
                </a:lnTo>
                <a:close/>
                <a:moveTo>
                  <a:pt x="21684" y="2394"/>
                </a:moveTo>
                <a:lnTo>
                  <a:pt x="21684" y="3583"/>
                </a:lnTo>
                <a:lnTo>
                  <a:pt x="27101" y="3583"/>
                </a:lnTo>
                <a:lnTo>
                  <a:pt x="27101" y="2394"/>
                </a:lnTo>
                <a:close/>
                <a:moveTo>
                  <a:pt x="32519" y="1"/>
                </a:moveTo>
                <a:lnTo>
                  <a:pt x="32519" y="1190"/>
                </a:lnTo>
                <a:lnTo>
                  <a:pt x="27116" y="1190"/>
                </a:lnTo>
                <a:lnTo>
                  <a:pt x="27116" y="2394"/>
                </a:lnTo>
                <a:lnTo>
                  <a:pt x="32519" y="2394"/>
                </a:lnTo>
                <a:lnTo>
                  <a:pt x="32519" y="3583"/>
                </a:lnTo>
                <a:lnTo>
                  <a:pt x="37950" y="3583"/>
                </a:lnTo>
                <a:lnTo>
                  <a:pt x="37950" y="2394"/>
                </a:lnTo>
                <a:lnTo>
                  <a:pt x="32533" y="2394"/>
                </a:lnTo>
                <a:lnTo>
                  <a:pt x="32533" y="1190"/>
                </a:lnTo>
                <a:lnTo>
                  <a:pt x="37950" y="1190"/>
                </a:lnTo>
                <a:lnTo>
                  <a:pt x="37950" y="1"/>
                </a:lnTo>
                <a:close/>
                <a:moveTo>
                  <a:pt x="5432" y="3583"/>
                </a:moveTo>
                <a:lnTo>
                  <a:pt x="5432" y="4787"/>
                </a:lnTo>
                <a:lnTo>
                  <a:pt x="10849" y="4787"/>
                </a:lnTo>
                <a:lnTo>
                  <a:pt x="10849" y="3583"/>
                </a:lnTo>
                <a:close/>
                <a:moveTo>
                  <a:pt x="16267" y="3583"/>
                </a:moveTo>
                <a:lnTo>
                  <a:pt x="16267" y="4787"/>
                </a:lnTo>
                <a:lnTo>
                  <a:pt x="21684" y="4787"/>
                </a:lnTo>
                <a:lnTo>
                  <a:pt x="21684" y="3583"/>
                </a:lnTo>
                <a:close/>
                <a:moveTo>
                  <a:pt x="27101" y="3583"/>
                </a:moveTo>
                <a:lnTo>
                  <a:pt x="27101" y="4787"/>
                </a:lnTo>
                <a:lnTo>
                  <a:pt x="32519" y="4787"/>
                </a:lnTo>
                <a:lnTo>
                  <a:pt x="32519" y="3583"/>
                </a:lnTo>
                <a:close/>
                <a:moveTo>
                  <a:pt x="0" y="4787"/>
                </a:moveTo>
                <a:lnTo>
                  <a:pt x="0" y="5990"/>
                </a:lnTo>
                <a:lnTo>
                  <a:pt x="5432" y="5990"/>
                </a:lnTo>
                <a:lnTo>
                  <a:pt x="5432" y="4787"/>
                </a:lnTo>
                <a:close/>
                <a:moveTo>
                  <a:pt x="10849" y="4787"/>
                </a:moveTo>
                <a:lnTo>
                  <a:pt x="10849" y="5990"/>
                </a:lnTo>
                <a:lnTo>
                  <a:pt x="16267" y="5990"/>
                </a:lnTo>
                <a:lnTo>
                  <a:pt x="16267" y="4787"/>
                </a:lnTo>
                <a:close/>
                <a:moveTo>
                  <a:pt x="21684" y="4787"/>
                </a:moveTo>
                <a:lnTo>
                  <a:pt x="21684" y="5990"/>
                </a:lnTo>
                <a:lnTo>
                  <a:pt x="27101" y="5990"/>
                </a:lnTo>
                <a:lnTo>
                  <a:pt x="27101" y="4787"/>
                </a:lnTo>
                <a:close/>
                <a:moveTo>
                  <a:pt x="32519" y="4787"/>
                </a:moveTo>
                <a:lnTo>
                  <a:pt x="32519" y="5990"/>
                </a:lnTo>
                <a:lnTo>
                  <a:pt x="37950" y="5990"/>
                </a:lnTo>
                <a:lnTo>
                  <a:pt x="37950" y="478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TWO_COLUMNS_1_2_1_1_1_1_2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25"/>
          <p:cNvSpPr txBox="1"/>
          <p:nvPr>
            <p:ph type="title"/>
          </p:nvPr>
        </p:nvSpPr>
        <p:spPr>
          <a:xfrm>
            <a:off x="715550" y="1563362"/>
            <a:ext cx="33618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5" name="Google Shape;775;p25"/>
          <p:cNvSpPr txBox="1"/>
          <p:nvPr>
            <p:ph idx="1" type="subTitle"/>
          </p:nvPr>
        </p:nvSpPr>
        <p:spPr>
          <a:xfrm>
            <a:off x="715550" y="2656883"/>
            <a:ext cx="3361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76" name="Google Shape;776;p25"/>
          <p:cNvGrpSpPr/>
          <p:nvPr/>
        </p:nvGrpSpPr>
        <p:grpSpPr>
          <a:xfrm>
            <a:off x="3854942" y="329788"/>
            <a:ext cx="4573502" cy="5709678"/>
            <a:chOff x="3854942" y="329788"/>
            <a:chExt cx="4573502" cy="5709678"/>
          </a:xfrm>
        </p:grpSpPr>
        <p:sp>
          <p:nvSpPr>
            <p:cNvPr id="777" name="Google Shape;777;p25"/>
            <p:cNvSpPr/>
            <p:nvPr/>
          </p:nvSpPr>
          <p:spPr>
            <a:xfrm>
              <a:off x="7107844" y="329788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8" name="Google Shape;778;p25"/>
            <p:cNvGrpSpPr/>
            <p:nvPr/>
          </p:nvGrpSpPr>
          <p:grpSpPr>
            <a:xfrm>
              <a:off x="3854942" y="4605251"/>
              <a:ext cx="1434124" cy="1434214"/>
              <a:chOff x="-2585450" y="-2429500"/>
              <a:chExt cx="2366150" cy="2366300"/>
            </a:xfrm>
          </p:grpSpPr>
          <p:sp>
            <p:nvSpPr>
              <p:cNvPr id="779" name="Google Shape;779;p25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80" name="Google Shape;780;p25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81" name="Google Shape;781;p25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82" name="Google Shape;782;p25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83" name="Google Shape;783;p25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85" name="Google Shape;785;p25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86" name="Google Shape;786;p25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87" name="Google Shape;787;p25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88" name="Google Shape;788;p25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89" name="Google Shape;789;p25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90" name="Google Shape;790;p25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26"/>
          <p:cNvSpPr txBox="1"/>
          <p:nvPr>
            <p:ph hasCustomPrompt="1" type="title"/>
          </p:nvPr>
        </p:nvSpPr>
        <p:spPr>
          <a:xfrm>
            <a:off x="1029350" y="656472"/>
            <a:ext cx="3900000" cy="7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4" name="Google Shape;794;p26"/>
          <p:cNvSpPr txBox="1"/>
          <p:nvPr>
            <p:ph idx="1" type="subTitle"/>
          </p:nvPr>
        </p:nvSpPr>
        <p:spPr>
          <a:xfrm>
            <a:off x="1029350" y="1307822"/>
            <a:ext cx="39000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26"/>
          <p:cNvSpPr txBox="1"/>
          <p:nvPr>
            <p:ph hasCustomPrompt="1" idx="2" type="title"/>
          </p:nvPr>
        </p:nvSpPr>
        <p:spPr>
          <a:xfrm>
            <a:off x="1029350" y="2127886"/>
            <a:ext cx="3900000" cy="7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6" name="Google Shape;796;p26"/>
          <p:cNvSpPr txBox="1"/>
          <p:nvPr>
            <p:ph idx="3" type="subTitle"/>
          </p:nvPr>
        </p:nvSpPr>
        <p:spPr>
          <a:xfrm>
            <a:off x="1029350" y="2779236"/>
            <a:ext cx="39000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26"/>
          <p:cNvSpPr txBox="1"/>
          <p:nvPr>
            <p:ph hasCustomPrompt="1" idx="4" type="title"/>
          </p:nvPr>
        </p:nvSpPr>
        <p:spPr>
          <a:xfrm>
            <a:off x="1029350" y="3599300"/>
            <a:ext cx="3900000" cy="7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8" name="Google Shape;798;p26"/>
          <p:cNvSpPr txBox="1"/>
          <p:nvPr>
            <p:ph idx="5" type="subTitle"/>
          </p:nvPr>
        </p:nvSpPr>
        <p:spPr>
          <a:xfrm>
            <a:off x="1029350" y="4250650"/>
            <a:ext cx="39000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26"/>
          <p:cNvSpPr/>
          <p:nvPr/>
        </p:nvSpPr>
        <p:spPr>
          <a:xfrm>
            <a:off x="7107844" y="4605238"/>
            <a:ext cx="1320600" cy="208472"/>
          </a:xfrm>
          <a:custGeom>
            <a:rect b="b" l="l" r="r" t="t"/>
            <a:pathLst>
              <a:path extrusionOk="0" h="5991" w="37951">
                <a:moveTo>
                  <a:pt x="0" y="1"/>
                </a:moveTo>
                <a:lnTo>
                  <a:pt x="0" y="1190"/>
                </a:lnTo>
                <a:lnTo>
                  <a:pt x="5432" y="1190"/>
                </a:lnTo>
                <a:lnTo>
                  <a:pt x="5432" y="1"/>
                </a:lnTo>
                <a:close/>
                <a:moveTo>
                  <a:pt x="10849" y="1"/>
                </a:moveTo>
                <a:lnTo>
                  <a:pt x="10849" y="1190"/>
                </a:lnTo>
                <a:lnTo>
                  <a:pt x="16267" y="1190"/>
                </a:lnTo>
                <a:lnTo>
                  <a:pt x="16267" y="1"/>
                </a:lnTo>
                <a:close/>
                <a:moveTo>
                  <a:pt x="21684" y="1"/>
                </a:moveTo>
                <a:lnTo>
                  <a:pt x="21684" y="1190"/>
                </a:lnTo>
                <a:lnTo>
                  <a:pt x="27101" y="1190"/>
                </a:lnTo>
                <a:lnTo>
                  <a:pt x="27101" y="1"/>
                </a:lnTo>
                <a:close/>
                <a:moveTo>
                  <a:pt x="5432" y="1190"/>
                </a:moveTo>
                <a:lnTo>
                  <a:pt x="5432" y="2394"/>
                </a:lnTo>
                <a:lnTo>
                  <a:pt x="10849" y="2394"/>
                </a:lnTo>
                <a:lnTo>
                  <a:pt x="10849" y="1190"/>
                </a:lnTo>
                <a:close/>
                <a:moveTo>
                  <a:pt x="16267" y="1190"/>
                </a:moveTo>
                <a:lnTo>
                  <a:pt x="16267" y="2394"/>
                </a:lnTo>
                <a:lnTo>
                  <a:pt x="21684" y="2394"/>
                </a:lnTo>
                <a:lnTo>
                  <a:pt x="21684" y="1190"/>
                </a:lnTo>
                <a:close/>
                <a:moveTo>
                  <a:pt x="0" y="2394"/>
                </a:moveTo>
                <a:lnTo>
                  <a:pt x="0" y="3583"/>
                </a:lnTo>
                <a:lnTo>
                  <a:pt x="5432" y="3583"/>
                </a:lnTo>
                <a:lnTo>
                  <a:pt x="5432" y="2394"/>
                </a:lnTo>
                <a:close/>
                <a:moveTo>
                  <a:pt x="10849" y="2394"/>
                </a:moveTo>
                <a:lnTo>
                  <a:pt x="10849" y="3583"/>
                </a:lnTo>
                <a:lnTo>
                  <a:pt x="16267" y="3583"/>
                </a:lnTo>
                <a:lnTo>
                  <a:pt x="16267" y="2394"/>
                </a:lnTo>
                <a:close/>
                <a:moveTo>
                  <a:pt x="21684" y="2394"/>
                </a:moveTo>
                <a:lnTo>
                  <a:pt x="21684" y="3583"/>
                </a:lnTo>
                <a:lnTo>
                  <a:pt x="27101" y="3583"/>
                </a:lnTo>
                <a:lnTo>
                  <a:pt x="27101" y="2394"/>
                </a:lnTo>
                <a:close/>
                <a:moveTo>
                  <a:pt x="32519" y="1"/>
                </a:moveTo>
                <a:lnTo>
                  <a:pt x="32519" y="1190"/>
                </a:lnTo>
                <a:lnTo>
                  <a:pt x="27116" y="1190"/>
                </a:lnTo>
                <a:lnTo>
                  <a:pt x="27116" y="2394"/>
                </a:lnTo>
                <a:lnTo>
                  <a:pt x="32519" y="2394"/>
                </a:lnTo>
                <a:lnTo>
                  <a:pt x="32519" y="3583"/>
                </a:lnTo>
                <a:lnTo>
                  <a:pt x="37950" y="3583"/>
                </a:lnTo>
                <a:lnTo>
                  <a:pt x="37950" y="2394"/>
                </a:lnTo>
                <a:lnTo>
                  <a:pt x="32533" y="2394"/>
                </a:lnTo>
                <a:lnTo>
                  <a:pt x="32533" y="1190"/>
                </a:lnTo>
                <a:lnTo>
                  <a:pt x="37950" y="1190"/>
                </a:lnTo>
                <a:lnTo>
                  <a:pt x="37950" y="1"/>
                </a:lnTo>
                <a:close/>
                <a:moveTo>
                  <a:pt x="5432" y="3583"/>
                </a:moveTo>
                <a:lnTo>
                  <a:pt x="5432" y="4787"/>
                </a:lnTo>
                <a:lnTo>
                  <a:pt x="10849" y="4787"/>
                </a:lnTo>
                <a:lnTo>
                  <a:pt x="10849" y="3583"/>
                </a:lnTo>
                <a:close/>
                <a:moveTo>
                  <a:pt x="16267" y="3583"/>
                </a:moveTo>
                <a:lnTo>
                  <a:pt x="16267" y="4787"/>
                </a:lnTo>
                <a:lnTo>
                  <a:pt x="21684" y="4787"/>
                </a:lnTo>
                <a:lnTo>
                  <a:pt x="21684" y="3583"/>
                </a:lnTo>
                <a:close/>
                <a:moveTo>
                  <a:pt x="27101" y="3583"/>
                </a:moveTo>
                <a:lnTo>
                  <a:pt x="27101" y="4787"/>
                </a:lnTo>
                <a:lnTo>
                  <a:pt x="32519" y="4787"/>
                </a:lnTo>
                <a:lnTo>
                  <a:pt x="32519" y="3583"/>
                </a:lnTo>
                <a:close/>
                <a:moveTo>
                  <a:pt x="0" y="4787"/>
                </a:moveTo>
                <a:lnTo>
                  <a:pt x="0" y="5990"/>
                </a:lnTo>
                <a:lnTo>
                  <a:pt x="5432" y="5990"/>
                </a:lnTo>
                <a:lnTo>
                  <a:pt x="5432" y="4787"/>
                </a:lnTo>
                <a:close/>
                <a:moveTo>
                  <a:pt x="10849" y="4787"/>
                </a:moveTo>
                <a:lnTo>
                  <a:pt x="10849" y="5990"/>
                </a:lnTo>
                <a:lnTo>
                  <a:pt x="16267" y="5990"/>
                </a:lnTo>
                <a:lnTo>
                  <a:pt x="16267" y="4787"/>
                </a:lnTo>
                <a:close/>
                <a:moveTo>
                  <a:pt x="21684" y="4787"/>
                </a:moveTo>
                <a:lnTo>
                  <a:pt x="21684" y="5990"/>
                </a:lnTo>
                <a:lnTo>
                  <a:pt x="27101" y="5990"/>
                </a:lnTo>
                <a:lnTo>
                  <a:pt x="27101" y="4787"/>
                </a:lnTo>
                <a:close/>
                <a:moveTo>
                  <a:pt x="32519" y="4787"/>
                </a:moveTo>
                <a:lnTo>
                  <a:pt x="32519" y="5990"/>
                </a:lnTo>
                <a:lnTo>
                  <a:pt x="37950" y="5990"/>
                </a:lnTo>
                <a:lnTo>
                  <a:pt x="37950" y="478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2" name="Google Shape;802;p27"/>
          <p:cNvGrpSpPr/>
          <p:nvPr/>
        </p:nvGrpSpPr>
        <p:grpSpPr>
          <a:xfrm>
            <a:off x="715550" y="176532"/>
            <a:ext cx="9147153" cy="5656080"/>
            <a:chOff x="715550" y="176532"/>
            <a:chExt cx="9147153" cy="5656080"/>
          </a:xfrm>
        </p:grpSpPr>
        <p:grpSp>
          <p:nvGrpSpPr>
            <p:cNvPr id="803" name="Google Shape;803;p27"/>
            <p:cNvGrpSpPr/>
            <p:nvPr/>
          </p:nvGrpSpPr>
          <p:grpSpPr>
            <a:xfrm>
              <a:off x="715550" y="176532"/>
              <a:ext cx="9147153" cy="5656080"/>
              <a:chOff x="715550" y="176532"/>
              <a:chExt cx="9147153" cy="5656080"/>
            </a:xfrm>
          </p:grpSpPr>
          <p:grpSp>
            <p:nvGrpSpPr>
              <p:cNvPr id="804" name="Google Shape;804;p27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805" name="Google Shape;805;p27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06" name="Google Shape;806;p27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7"/>
                <p:cNvSpPr/>
                <p:nvPr/>
              </p:nvSpPr>
              <p:spPr>
                <a:xfrm flipH="1" rot="10800000">
                  <a:off x="8371350" y="858713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8" name="Google Shape;808;p27"/>
              <p:cNvGrpSpPr/>
              <p:nvPr/>
            </p:nvGrpSpPr>
            <p:grpSpPr>
              <a:xfrm>
                <a:off x="8428579" y="538251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809" name="Google Shape;809;p27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rect b="b" l="l" r="r" t="t"/>
                  <a:pathLst>
                    <a:path extrusionOk="0" h="94652" w="94646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0" name="Google Shape;810;p27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rect b="b" l="l" r="r" t="t"/>
                  <a:pathLst>
                    <a:path extrusionOk="0" h="87212" w="87211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1" name="Google Shape;811;p27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rect b="b" l="l" r="r" t="t"/>
                  <a:pathLst>
                    <a:path extrusionOk="0" h="79772" w="79765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2" name="Google Shape;812;p27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rect b="b" l="l" r="r" t="t"/>
                  <a:pathLst>
                    <a:path extrusionOk="0" h="72331" w="72331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3" name="Google Shape;813;p27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rect b="b" l="l" r="r" t="t"/>
                  <a:pathLst>
                    <a:path extrusionOk="0" h="64891" w="64891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4" name="Google Shape;814;p27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rect b="b" l="l" r="r" t="t"/>
                  <a:pathLst>
                    <a:path extrusionOk="0" h="57450" w="57451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5" name="Google Shape;815;p27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rect b="b" l="l" r="r" t="t"/>
                  <a:pathLst>
                    <a:path extrusionOk="0" h="50004" w="5001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6" name="Google Shape;816;p27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rect b="b" l="l" r="r" t="t"/>
                  <a:pathLst>
                    <a:path extrusionOk="0" h="42570" w="4257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7" name="Google Shape;817;p27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rect b="b" l="l" r="r" t="t"/>
                  <a:pathLst>
                    <a:path extrusionOk="0" h="35130" w="3513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8" name="Google Shape;818;p27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rect b="b" l="l" r="r" t="t"/>
                  <a:pathLst>
                    <a:path extrusionOk="0" h="27690" w="2769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9" name="Google Shape;819;p27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rect b="b" l="l" r="r" t="t"/>
                  <a:pathLst>
                    <a:path extrusionOk="0" h="20250" w="20249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20" name="Google Shape;820;p27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rect b="b" l="l" r="r" t="t"/>
                  <a:pathLst>
                    <a:path extrusionOk="0" h="12810" w="13314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821" name="Google Shape;821;p27"/>
              <p:cNvGrpSpPr/>
              <p:nvPr/>
            </p:nvGrpSpPr>
            <p:grpSpPr>
              <a:xfrm rot="5400000">
                <a:off x="3122610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822" name="Google Shape;822;p27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7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7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7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7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7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7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7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7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7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7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7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4" name="Google Shape;834;p27"/>
              <p:cNvGrpSpPr/>
              <p:nvPr/>
            </p:nvGrpSpPr>
            <p:grpSpPr>
              <a:xfrm rot="5400000">
                <a:off x="3839735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835" name="Google Shape;835;p27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7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7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7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7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7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7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7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7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27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7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7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47" name="Google Shape;847;p27"/>
            <p:cNvSpPr/>
            <p:nvPr/>
          </p:nvSpPr>
          <p:spPr>
            <a:xfrm>
              <a:off x="723206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7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9" name="Google Shape;849;p27"/>
          <p:cNvSpPr txBox="1"/>
          <p:nvPr>
            <p:ph hasCustomPrompt="1" idx="2" type="title"/>
          </p:nvPr>
        </p:nvSpPr>
        <p:spPr>
          <a:xfrm>
            <a:off x="1069376" y="1897100"/>
            <a:ext cx="11304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0" name="Google Shape;850;p27"/>
          <p:cNvSpPr txBox="1"/>
          <p:nvPr>
            <p:ph idx="1" type="subTitle"/>
          </p:nvPr>
        </p:nvSpPr>
        <p:spPr>
          <a:xfrm>
            <a:off x="1069376" y="2569400"/>
            <a:ext cx="21594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27"/>
          <p:cNvSpPr txBox="1"/>
          <p:nvPr>
            <p:ph idx="3" type="subTitle"/>
          </p:nvPr>
        </p:nvSpPr>
        <p:spPr>
          <a:xfrm>
            <a:off x="1069377" y="2823852"/>
            <a:ext cx="21594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27"/>
          <p:cNvSpPr txBox="1"/>
          <p:nvPr>
            <p:ph hasCustomPrompt="1" idx="4" type="title"/>
          </p:nvPr>
        </p:nvSpPr>
        <p:spPr>
          <a:xfrm>
            <a:off x="3642927" y="1897100"/>
            <a:ext cx="11304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3" name="Google Shape;853;p27"/>
          <p:cNvSpPr txBox="1"/>
          <p:nvPr>
            <p:ph idx="5" type="subTitle"/>
          </p:nvPr>
        </p:nvSpPr>
        <p:spPr>
          <a:xfrm>
            <a:off x="3642926" y="2569400"/>
            <a:ext cx="21594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27"/>
          <p:cNvSpPr txBox="1"/>
          <p:nvPr>
            <p:ph idx="6" type="subTitle"/>
          </p:nvPr>
        </p:nvSpPr>
        <p:spPr>
          <a:xfrm>
            <a:off x="3642927" y="2823852"/>
            <a:ext cx="21594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27"/>
          <p:cNvSpPr txBox="1"/>
          <p:nvPr>
            <p:ph hasCustomPrompt="1" idx="7" type="title"/>
          </p:nvPr>
        </p:nvSpPr>
        <p:spPr>
          <a:xfrm>
            <a:off x="6216477" y="1897100"/>
            <a:ext cx="11304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6" name="Google Shape;856;p27"/>
          <p:cNvSpPr txBox="1"/>
          <p:nvPr>
            <p:ph idx="8" type="subTitle"/>
          </p:nvPr>
        </p:nvSpPr>
        <p:spPr>
          <a:xfrm>
            <a:off x="6216476" y="2569400"/>
            <a:ext cx="21594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7"/>
          <p:cNvSpPr txBox="1"/>
          <p:nvPr>
            <p:ph idx="9" type="subTitle"/>
          </p:nvPr>
        </p:nvSpPr>
        <p:spPr>
          <a:xfrm>
            <a:off x="6216477" y="2823852"/>
            <a:ext cx="21594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AND_TWO_COLUMNS_1_1_1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8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61" name="Google Shape;861;p28"/>
          <p:cNvGrpSpPr/>
          <p:nvPr/>
        </p:nvGrpSpPr>
        <p:grpSpPr>
          <a:xfrm>
            <a:off x="715550" y="176532"/>
            <a:ext cx="9147153" cy="5656080"/>
            <a:chOff x="715550" y="176532"/>
            <a:chExt cx="9147153" cy="5656080"/>
          </a:xfrm>
        </p:grpSpPr>
        <p:grpSp>
          <p:nvGrpSpPr>
            <p:cNvPr id="862" name="Google Shape;862;p28"/>
            <p:cNvGrpSpPr/>
            <p:nvPr/>
          </p:nvGrpSpPr>
          <p:grpSpPr>
            <a:xfrm>
              <a:off x="715550" y="176532"/>
              <a:ext cx="9147153" cy="5656080"/>
              <a:chOff x="715550" y="176532"/>
              <a:chExt cx="9147153" cy="5656080"/>
            </a:xfrm>
          </p:grpSpPr>
          <p:grpSp>
            <p:nvGrpSpPr>
              <p:cNvPr id="863" name="Google Shape;863;p28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864" name="Google Shape;864;p28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65" name="Google Shape;865;p28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8"/>
                <p:cNvSpPr/>
                <p:nvPr/>
              </p:nvSpPr>
              <p:spPr>
                <a:xfrm flipH="1" rot="10800000">
                  <a:off x="8371350" y="858713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8"/>
              <p:cNvGrpSpPr/>
              <p:nvPr/>
            </p:nvGrpSpPr>
            <p:grpSpPr>
              <a:xfrm>
                <a:off x="8428579" y="538251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868" name="Google Shape;868;p28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rect b="b" l="l" r="r" t="t"/>
                  <a:pathLst>
                    <a:path extrusionOk="0" h="94652" w="94646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69" name="Google Shape;869;p28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rect b="b" l="l" r="r" t="t"/>
                  <a:pathLst>
                    <a:path extrusionOk="0" h="87212" w="87211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0" name="Google Shape;870;p28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rect b="b" l="l" r="r" t="t"/>
                  <a:pathLst>
                    <a:path extrusionOk="0" h="79772" w="79765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1" name="Google Shape;871;p28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rect b="b" l="l" r="r" t="t"/>
                  <a:pathLst>
                    <a:path extrusionOk="0" h="72331" w="72331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2" name="Google Shape;872;p28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rect b="b" l="l" r="r" t="t"/>
                  <a:pathLst>
                    <a:path extrusionOk="0" h="64891" w="64891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3" name="Google Shape;873;p28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rect b="b" l="l" r="r" t="t"/>
                  <a:pathLst>
                    <a:path extrusionOk="0" h="57450" w="57451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4" name="Google Shape;874;p28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rect b="b" l="l" r="r" t="t"/>
                  <a:pathLst>
                    <a:path extrusionOk="0" h="50004" w="5001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5" name="Google Shape;875;p28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rect b="b" l="l" r="r" t="t"/>
                  <a:pathLst>
                    <a:path extrusionOk="0" h="42570" w="4257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6" name="Google Shape;876;p28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rect b="b" l="l" r="r" t="t"/>
                  <a:pathLst>
                    <a:path extrusionOk="0" h="35130" w="3513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7" name="Google Shape;877;p28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rect b="b" l="l" r="r" t="t"/>
                  <a:pathLst>
                    <a:path extrusionOk="0" h="27690" w="2769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8" name="Google Shape;878;p28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rect b="b" l="l" r="r" t="t"/>
                  <a:pathLst>
                    <a:path extrusionOk="0" h="20250" w="20249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9" name="Google Shape;879;p28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rect b="b" l="l" r="r" t="t"/>
                  <a:pathLst>
                    <a:path extrusionOk="0" h="12810" w="13314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880" name="Google Shape;880;p28"/>
              <p:cNvGrpSpPr/>
              <p:nvPr/>
            </p:nvGrpSpPr>
            <p:grpSpPr>
              <a:xfrm rot="5400000">
                <a:off x="3122610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881" name="Google Shape;881;p28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8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8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28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8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8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8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28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28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28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28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28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3" name="Google Shape;893;p28"/>
              <p:cNvGrpSpPr/>
              <p:nvPr/>
            </p:nvGrpSpPr>
            <p:grpSpPr>
              <a:xfrm rot="5400000">
                <a:off x="3839735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894" name="Google Shape;894;p28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28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8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8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28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28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28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28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06" name="Google Shape;906;p28"/>
            <p:cNvSpPr/>
            <p:nvPr/>
          </p:nvSpPr>
          <p:spPr>
            <a:xfrm>
              <a:off x="723206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AND_TWO_COLUMNS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9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10" name="Google Shape;910;p29"/>
          <p:cNvGrpSpPr/>
          <p:nvPr/>
        </p:nvGrpSpPr>
        <p:grpSpPr>
          <a:xfrm>
            <a:off x="-704753" y="176532"/>
            <a:ext cx="10567331" cy="4637189"/>
            <a:chOff x="-704753" y="176532"/>
            <a:chExt cx="10567331" cy="4637189"/>
          </a:xfrm>
        </p:grpSpPr>
        <p:grpSp>
          <p:nvGrpSpPr>
            <p:cNvPr id="911" name="Google Shape;911;p29"/>
            <p:cNvGrpSpPr/>
            <p:nvPr/>
          </p:nvGrpSpPr>
          <p:grpSpPr>
            <a:xfrm>
              <a:off x="-704753" y="176532"/>
              <a:ext cx="10567331" cy="4427912"/>
              <a:chOff x="-704753" y="176532"/>
              <a:chExt cx="10567331" cy="4427912"/>
            </a:xfrm>
          </p:grpSpPr>
          <p:grpSp>
            <p:nvGrpSpPr>
              <p:cNvPr id="912" name="Google Shape;912;p29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913" name="Google Shape;913;p29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14" name="Google Shape;914;p29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29"/>
                <p:cNvSpPr/>
                <p:nvPr/>
              </p:nvSpPr>
              <p:spPr>
                <a:xfrm flipH="1" rot="10800000">
                  <a:off x="8371350" y="858713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6" name="Google Shape;916;p29"/>
              <p:cNvGrpSpPr/>
              <p:nvPr/>
            </p:nvGrpSpPr>
            <p:grpSpPr>
              <a:xfrm>
                <a:off x="8428454" y="1863317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917" name="Google Shape;917;p29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rect b="b" l="l" r="r" t="t"/>
                  <a:pathLst>
                    <a:path extrusionOk="0" h="94652" w="94646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18" name="Google Shape;918;p29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rect b="b" l="l" r="r" t="t"/>
                  <a:pathLst>
                    <a:path extrusionOk="0" h="87212" w="87211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19" name="Google Shape;919;p29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rect b="b" l="l" r="r" t="t"/>
                  <a:pathLst>
                    <a:path extrusionOk="0" h="79772" w="79765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0" name="Google Shape;920;p29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rect b="b" l="l" r="r" t="t"/>
                  <a:pathLst>
                    <a:path extrusionOk="0" h="72331" w="72331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rect b="b" l="l" r="r" t="t"/>
                  <a:pathLst>
                    <a:path extrusionOk="0" h="64891" w="64891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rect b="b" l="l" r="r" t="t"/>
                  <a:pathLst>
                    <a:path extrusionOk="0" h="57450" w="57451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3" name="Google Shape;923;p29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rect b="b" l="l" r="r" t="t"/>
                  <a:pathLst>
                    <a:path extrusionOk="0" h="50004" w="5001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4" name="Google Shape;924;p29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rect b="b" l="l" r="r" t="t"/>
                  <a:pathLst>
                    <a:path extrusionOk="0" h="42570" w="4257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5" name="Google Shape;925;p29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rect b="b" l="l" r="r" t="t"/>
                  <a:pathLst>
                    <a:path extrusionOk="0" h="35130" w="3513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6" name="Google Shape;926;p29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rect b="b" l="l" r="r" t="t"/>
                  <a:pathLst>
                    <a:path extrusionOk="0" h="27690" w="2769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7" name="Google Shape;927;p29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rect b="b" l="l" r="r" t="t"/>
                  <a:pathLst>
                    <a:path extrusionOk="0" h="20250" w="20249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8" name="Google Shape;928;p29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rect b="b" l="l" r="r" t="t"/>
                  <a:pathLst>
                    <a:path extrusionOk="0" h="12810" w="13314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929" name="Google Shape;929;p29"/>
              <p:cNvGrpSpPr/>
              <p:nvPr/>
            </p:nvGrpSpPr>
            <p:grpSpPr>
              <a:xfrm>
                <a:off x="-704753" y="3887323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930" name="Google Shape;930;p29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29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29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29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29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9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29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9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9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9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9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9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2" name="Google Shape;942;p29"/>
              <p:cNvGrpSpPr/>
              <p:nvPr/>
            </p:nvGrpSpPr>
            <p:grpSpPr>
              <a:xfrm>
                <a:off x="-704753" y="3170198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943" name="Google Shape;943;p29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29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29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29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29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29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29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29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29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29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9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29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55" name="Google Shape;955;p29"/>
            <p:cNvSpPr/>
            <p:nvPr/>
          </p:nvSpPr>
          <p:spPr>
            <a:xfrm>
              <a:off x="391170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AND_TWO_COLUMNS_1_1_1_1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30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59" name="Google Shape;959;p30"/>
          <p:cNvGrpSpPr/>
          <p:nvPr/>
        </p:nvGrpSpPr>
        <p:grpSpPr>
          <a:xfrm>
            <a:off x="-713457" y="176532"/>
            <a:ext cx="10576028" cy="5148907"/>
            <a:chOff x="-713457" y="176532"/>
            <a:chExt cx="10576028" cy="5148907"/>
          </a:xfrm>
        </p:grpSpPr>
        <p:sp>
          <p:nvSpPr>
            <p:cNvPr id="960" name="Google Shape;960;p30"/>
            <p:cNvSpPr/>
            <p:nvPr/>
          </p:nvSpPr>
          <p:spPr>
            <a:xfrm>
              <a:off x="710785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1" name="Google Shape;961;p30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962" name="Google Shape;962;p30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63" name="Google Shape;963;p30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 flipH="1" rot="10800000">
                <a:off x="8371350" y="8587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5" name="Google Shape;965;p30"/>
            <p:cNvGrpSpPr/>
            <p:nvPr/>
          </p:nvGrpSpPr>
          <p:grpSpPr>
            <a:xfrm>
              <a:off x="-713457" y="3891225"/>
              <a:ext cx="1434124" cy="1434214"/>
              <a:chOff x="-2585450" y="-2429500"/>
              <a:chExt cx="2366150" cy="2366300"/>
            </a:xfrm>
          </p:grpSpPr>
          <p:sp>
            <p:nvSpPr>
              <p:cNvPr id="966" name="Google Shape;966;p30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978" name="Google Shape;978;p30"/>
            <p:cNvGrpSpPr/>
            <p:nvPr/>
          </p:nvGrpSpPr>
          <p:grpSpPr>
            <a:xfrm>
              <a:off x="8428447" y="1255377"/>
              <a:ext cx="1434124" cy="717122"/>
              <a:chOff x="1003575" y="-1398825"/>
              <a:chExt cx="2366150" cy="1183175"/>
            </a:xfrm>
          </p:grpSpPr>
          <p:sp>
            <p:nvSpPr>
              <p:cNvPr id="979" name="Google Shape;979;p30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1" name="Google Shape;991;p30"/>
            <p:cNvGrpSpPr/>
            <p:nvPr/>
          </p:nvGrpSpPr>
          <p:grpSpPr>
            <a:xfrm>
              <a:off x="8428447" y="538252"/>
              <a:ext cx="1434124" cy="717122"/>
              <a:chOff x="1003575" y="-1398825"/>
              <a:chExt cx="2366150" cy="1183175"/>
            </a:xfrm>
          </p:grpSpPr>
          <p:sp>
            <p:nvSpPr>
              <p:cNvPr id="992" name="Google Shape;992;p30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0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"/>
          <p:cNvSpPr txBox="1"/>
          <p:nvPr>
            <p:ph type="title"/>
          </p:nvPr>
        </p:nvSpPr>
        <p:spPr>
          <a:xfrm>
            <a:off x="715550" y="462884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715550" y="1158724"/>
            <a:ext cx="77130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0" name="Google Shape;50;p4"/>
          <p:cNvGrpSpPr/>
          <p:nvPr/>
        </p:nvGrpSpPr>
        <p:grpSpPr>
          <a:xfrm>
            <a:off x="-714170" y="176532"/>
            <a:ext cx="10572302" cy="5161229"/>
            <a:chOff x="-714170" y="176532"/>
            <a:chExt cx="10572302" cy="5161229"/>
          </a:xfrm>
        </p:grpSpPr>
        <p:grpSp>
          <p:nvGrpSpPr>
            <p:cNvPr id="51" name="Google Shape;51;p4"/>
            <p:cNvGrpSpPr/>
            <p:nvPr/>
          </p:nvGrpSpPr>
          <p:grpSpPr>
            <a:xfrm>
              <a:off x="8424008" y="3903547"/>
              <a:ext cx="1434124" cy="1434214"/>
              <a:chOff x="-2585450" y="-2429500"/>
              <a:chExt cx="2366150" cy="2366300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>
              <a:off x="-714170" y="2953964"/>
              <a:ext cx="1434124" cy="717122"/>
              <a:chOff x="1003575" y="-1398825"/>
              <a:chExt cx="2366150" cy="1183175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4"/>
            <p:cNvGrpSpPr/>
            <p:nvPr/>
          </p:nvGrpSpPr>
          <p:grpSpPr>
            <a:xfrm>
              <a:off x="-714170" y="2236839"/>
              <a:ext cx="1434124" cy="717122"/>
              <a:chOff x="1003575" y="-1398825"/>
              <a:chExt cx="2366150" cy="1183175"/>
            </a:xfrm>
          </p:grpSpPr>
          <p:sp>
            <p:nvSpPr>
              <p:cNvPr id="78" name="Google Shape;78;p4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4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91" name="Google Shape;91;p4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" name="Google Shape;92;p4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 flipH="1" rot="10800000">
                <a:off x="8371350" y="8587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TWO_COLUMNS_1_2_1_1_1_1_2_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" name="Google Shape;100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31"/>
          <p:cNvSpPr txBox="1"/>
          <p:nvPr>
            <p:ph type="title"/>
          </p:nvPr>
        </p:nvSpPr>
        <p:spPr>
          <a:xfrm>
            <a:off x="1181426" y="626960"/>
            <a:ext cx="3390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7" name="Google Shape;1007;p31"/>
          <p:cNvSpPr txBox="1"/>
          <p:nvPr>
            <p:ph idx="1" type="subTitle"/>
          </p:nvPr>
        </p:nvSpPr>
        <p:spPr>
          <a:xfrm>
            <a:off x="1181426" y="1830727"/>
            <a:ext cx="33906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8" name="Google Shape;1008;p31"/>
          <p:cNvSpPr txBox="1"/>
          <p:nvPr/>
        </p:nvSpPr>
        <p:spPr>
          <a:xfrm>
            <a:off x="1170300" y="3645823"/>
            <a:ext cx="378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009" name="Google Shape;1009;p31"/>
          <p:cNvGrpSpPr/>
          <p:nvPr/>
        </p:nvGrpSpPr>
        <p:grpSpPr>
          <a:xfrm>
            <a:off x="-1508" y="-895961"/>
            <a:ext cx="8429952" cy="1434220"/>
            <a:chOff x="-1508" y="-895961"/>
            <a:chExt cx="8429952" cy="1434220"/>
          </a:xfrm>
        </p:grpSpPr>
        <p:sp>
          <p:nvSpPr>
            <p:cNvPr id="1010" name="Google Shape;1010;p31"/>
            <p:cNvSpPr/>
            <p:nvPr/>
          </p:nvSpPr>
          <p:spPr>
            <a:xfrm>
              <a:off x="7107844" y="329788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1" name="Google Shape;1011;p31"/>
            <p:cNvGrpSpPr/>
            <p:nvPr/>
          </p:nvGrpSpPr>
          <p:grpSpPr>
            <a:xfrm>
              <a:off x="-1508" y="-895961"/>
              <a:ext cx="1434124" cy="1434214"/>
              <a:chOff x="-2585450" y="-2429500"/>
              <a:chExt cx="2366150" cy="2366300"/>
            </a:xfrm>
          </p:grpSpPr>
          <p:sp>
            <p:nvSpPr>
              <p:cNvPr id="1012" name="Google Shape;1012;p31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6" name="Google Shape;1016;p31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9" name="Google Shape;1019;p31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21" name="Google Shape;1021;p31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22" name="Google Shape;1022;p31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32"/>
          <p:cNvGrpSpPr/>
          <p:nvPr/>
        </p:nvGrpSpPr>
        <p:grpSpPr>
          <a:xfrm>
            <a:off x="-713457" y="176532"/>
            <a:ext cx="10576028" cy="5148907"/>
            <a:chOff x="-713457" y="176532"/>
            <a:chExt cx="10576028" cy="5148907"/>
          </a:xfrm>
        </p:grpSpPr>
        <p:sp>
          <p:nvSpPr>
            <p:cNvPr id="1027" name="Google Shape;1027;p32"/>
            <p:cNvSpPr/>
            <p:nvPr/>
          </p:nvSpPr>
          <p:spPr>
            <a:xfrm>
              <a:off x="710785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8" name="Google Shape;1028;p32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1029" name="Google Shape;1029;p32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0" name="Google Shape;1030;p32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2"/>
              <p:cNvSpPr/>
              <p:nvPr/>
            </p:nvSpPr>
            <p:spPr>
              <a:xfrm flipH="1" rot="10800000">
                <a:off x="8371350" y="8587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2" name="Google Shape;1032;p32"/>
            <p:cNvGrpSpPr/>
            <p:nvPr/>
          </p:nvGrpSpPr>
          <p:grpSpPr>
            <a:xfrm>
              <a:off x="-713457" y="3891225"/>
              <a:ext cx="1434124" cy="1434214"/>
              <a:chOff x="-2585450" y="-2429500"/>
              <a:chExt cx="2366150" cy="2366300"/>
            </a:xfrm>
          </p:grpSpPr>
          <p:sp>
            <p:nvSpPr>
              <p:cNvPr id="1033" name="Google Shape;1033;p32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5" name="Google Shape;1035;p32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6" name="Google Shape;1036;p32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7" name="Google Shape;1037;p32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8" name="Google Shape;1038;p32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9" name="Google Shape;1039;p32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43" name="Google Shape;1043;p32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44" name="Google Shape;1044;p32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045" name="Google Shape;1045;p32"/>
            <p:cNvGrpSpPr/>
            <p:nvPr/>
          </p:nvGrpSpPr>
          <p:grpSpPr>
            <a:xfrm>
              <a:off x="8428447" y="1255377"/>
              <a:ext cx="1434124" cy="717122"/>
              <a:chOff x="1003575" y="-1398825"/>
              <a:chExt cx="2366150" cy="1183175"/>
            </a:xfrm>
          </p:grpSpPr>
          <p:sp>
            <p:nvSpPr>
              <p:cNvPr id="1046" name="Google Shape;1046;p32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32"/>
            <p:cNvGrpSpPr/>
            <p:nvPr/>
          </p:nvGrpSpPr>
          <p:grpSpPr>
            <a:xfrm>
              <a:off x="8428447" y="538252"/>
              <a:ext cx="1434124" cy="717122"/>
              <a:chOff x="1003575" y="-1398825"/>
              <a:chExt cx="2366150" cy="1183175"/>
            </a:xfrm>
          </p:grpSpPr>
          <p:sp>
            <p:nvSpPr>
              <p:cNvPr id="1059" name="Google Shape;1059;p32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2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2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3" name="Google Shape;1073;p33"/>
          <p:cNvGrpSpPr/>
          <p:nvPr/>
        </p:nvGrpSpPr>
        <p:grpSpPr>
          <a:xfrm>
            <a:off x="-704753" y="176532"/>
            <a:ext cx="10567331" cy="4637189"/>
            <a:chOff x="-704753" y="176532"/>
            <a:chExt cx="10567331" cy="4637189"/>
          </a:xfrm>
        </p:grpSpPr>
        <p:grpSp>
          <p:nvGrpSpPr>
            <p:cNvPr id="1074" name="Google Shape;1074;p33"/>
            <p:cNvGrpSpPr/>
            <p:nvPr/>
          </p:nvGrpSpPr>
          <p:grpSpPr>
            <a:xfrm>
              <a:off x="-704753" y="176532"/>
              <a:ext cx="10567331" cy="4427912"/>
              <a:chOff x="-704753" y="176532"/>
              <a:chExt cx="10567331" cy="4427912"/>
            </a:xfrm>
          </p:grpSpPr>
          <p:grpSp>
            <p:nvGrpSpPr>
              <p:cNvPr id="1075" name="Google Shape;1075;p33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1076" name="Google Shape;1076;p33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77" name="Google Shape;1077;p33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33"/>
                <p:cNvSpPr/>
                <p:nvPr/>
              </p:nvSpPr>
              <p:spPr>
                <a:xfrm flipH="1" rot="10800000">
                  <a:off x="8371350" y="858713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9" name="Google Shape;1079;p33"/>
              <p:cNvGrpSpPr/>
              <p:nvPr/>
            </p:nvGrpSpPr>
            <p:grpSpPr>
              <a:xfrm>
                <a:off x="8428454" y="1863317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1080" name="Google Shape;1080;p33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rect b="b" l="l" r="r" t="t"/>
                  <a:pathLst>
                    <a:path extrusionOk="0" h="94652" w="94646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1" name="Google Shape;1081;p33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rect b="b" l="l" r="r" t="t"/>
                  <a:pathLst>
                    <a:path extrusionOk="0" h="87212" w="87211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2" name="Google Shape;1082;p33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rect b="b" l="l" r="r" t="t"/>
                  <a:pathLst>
                    <a:path extrusionOk="0" h="79772" w="79765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3" name="Google Shape;1083;p33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rect b="b" l="l" r="r" t="t"/>
                  <a:pathLst>
                    <a:path extrusionOk="0" h="72331" w="72331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4" name="Google Shape;1084;p33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rect b="b" l="l" r="r" t="t"/>
                  <a:pathLst>
                    <a:path extrusionOk="0" h="64891" w="64891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5" name="Google Shape;1085;p33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rect b="b" l="l" r="r" t="t"/>
                  <a:pathLst>
                    <a:path extrusionOk="0" h="57450" w="57451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6" name="Google Shape;1086;p33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rect b="b" l="l" r="r" t="t"/>
                  <a:pathLst>
                    <a:path extrusionOk="0" h="50004" w="5001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7" name="Google Shape;1087;p33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rect b="b" l="l" r="r" t="t"/>
                  <a:pathLst>
                    <a:path extrusionOk="0" h="42570" w="4257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8" name="Google Shape;1088;p33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rect b="b" l="l" r="r" t="t"/>
                  <a:pathLst>
                    <a:path extrusionOk="0" h="35130" w="3513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9" name="Google Shape;1089;p33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rect b="b" l="l" r="r" t="t"/>
                  <a:pathLst>
                    <a:path extrusionOk="0" h="27690" w="2769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90" name="Google Shape;1090;p33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rect b="b" l="l" r="r" t="t"/>
                  <a:pathLst>
                    <a:path extrusionOk="0" h="20250" w="20249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91" name="Google Shape;1091;p33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rect b="b" l="l" r="r" t="t"/>
                  <a:pathLst>
                    <a:path extrusionOk="0" h="12810" w="13314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1092" name="Google Shape;1092;p33"/>
              <p:cNvGrpSpPr/>
              <p:nvPr/>
            </p:nvGrpSpPr>
            <p:grpSpPr>
              <a:xfrm>
                <a:off x="-704753" y="3887323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1093" name="Google Shape;1093;p33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33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33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33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33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33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33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33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33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33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33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33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5" name="Google Shape;1105;p33"/>
              <p:cNvGrpSpPr/>
              <p:nvPr/>
            </p:nvGrpSpPr>
            <p:grpSpPr>
              <a:xfrm>
                <a:off x="-704753" y="3170198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1106" name="Google Shape;1106;p33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33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33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33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33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33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33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33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33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33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33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33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18" name="Google Shape;1118;p33"/>
            <p:cNvSpPr/>
            <p:nvPr/>
          </p:nvSpPr>
          <p:spPr>
            <a:xfrm>
              <a:off x="391170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6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subTitle"/>
          </p:nvPr>
        </p:nvSpPr>
        <p:spPr>
          <a:xfrm>
            <a:off x="1288785" y="1911450"/>
            <a:ext cx="30207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2" type="subTitle"/>
          </p:nvPr>
        </p:nvSpPr>
        <p:spPr>
          <a:xfrm>
            <a:off x="4834515" y="1911450"/>
            <a:ext cx="30207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5"/>
          <p:cNvGrpSpPr/>
          <p:nvPr/>
        </p:nvGrpSpPr>
        <p:grpSpPr>
          <a:xfrm>
            <a:off x="-704753" y="176532"/>
            <a:ext cx="10567331" cy="4637189"/>
            <a:chOff x="-704753" y="176532"/>
            <a:chExt cx="10567331" cy="4637189"/>
          </a:xfrm>
        </p:grpSpPr>
        <p:grpSp>
          <p:nvGrpSpPr>
            <p:cNvPr id="100" name="Google Shape;100;p5"/>
            <p:cNvGrpSpPr/>
            <p:nvPr/>
          </p:nvGrpSpPr>
          <p:grpSpPr>
            <a:xfrm>
              <a:off x="-704753" y="176532"/>
              <a:ext cx="10567331" cy="4427912"/>
              <a:chOff x="-704753" y="176532"/>
              <a:chExt cx="10567331" cy="4427912"/>
            </a:xfrm>
          </p:grpSpPr>
          <p:grpSp>
            <p:nvGrpSpPr>
              <p:cNvPr id="101" name="Google Shape;101;p5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102" name="Google Shape;102;p5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3" name="Google Shape;103;p5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 flipH="1" rot="10800000">
                  <a:off x="8371350" y="858713"/>
                  <a:ext cx="57175" cy="56575"/>
                </a:xfrm>
                <a:custGeom>
                  <a:rect b="b" l="l" r="r" t="t"/>
                  <a:pathLst>
                    <a:path extrusionOk="0" fill="none" h="2263" w="2263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593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" name="Google Shape;105;p5"/>
              <p:cNvGrpSpPr/>
              <p:nvPr/>
            </p:nvGrpSpPr>
            <p:grpSpPr>
              <a:xfrm>
                <a:off x="8428454" y="1863317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106" name="Google Shape;106;p5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rect b="b" l="l" r="r" t="t"/>
                  <a:pathLst>
                    <a:path extrusionOk="0" h="94652" w="94646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rect b="b" l="l" r="r" t="t"/>
                  <a:pathLst>
                    <a:path extrusionOk="0" h="87212" w="87211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" name="Google Shape;108;p5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rect b="b" l="l" r="r" t="t"/>
                  <a:pathLst>
                    <a:path extrusionOk="0" h="79772" w="79765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rect b="b" l="l" r="r" t="t"/>
                  <a:pathLst>
                    <a:path extrusionOk="0" h="72331" w="72331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0" name="Google Shape;110;p5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rect b="b" l="l" r="r" t="t"/>
                  <a:pathLst>
                    <a:path extrusionOk="0" h="64891" w="64891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1" name="Google Shape;111;p5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rect b="b" l="l" r="r" t="t"/>
                  <a:pathLst>
                    <a:path extrusionOk="0" h="57450" w="57451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2" name="Google Shape;112;p5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rect b="b" l="l" r="r" t="t"/>
                  <a:pathLst>
                    <a:path extrusionOk="0" h="50004" w="5001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3" name="Google Shape;113;p5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rect b="b" l="l" r="r" t="t"/>
                  <a:pathLst>
                    <a:path extrusionOk="0" h="42570" w="4257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rect b="b" l="l" r="r" t="t"/>
                  <a:pathLst>
                    <a:path extrusionOk="0" h="35130" w="3513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rect b="b" l="l" r="r" t="t"/>
                  <a:pathLst>
                    <a:path extrusionOk="0" h="27690" w="2769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rect b="b" l="l" r="r" t="t"/>
                  <a:pathLst>
                    <a:path extrusionOk="0" h="20250" w="20249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rect b="b" l="l" r="r" t="t"/>
                  <a:pathLst>
                    <a:path extrusionOk="0" h="12810" w="13314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-704753" y="3887323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5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5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5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" name="Google Shape;131;p5"/>
              <p:cNvGrpSpPr/>
              <p:nvPr/>
            </p:nvGrpSpPr>
            <p:grpSpPr>
              <a:xfrm>
                <a:off x="-704753" y="3170198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132" name="Google Shape;132;p5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rect b="b" l="l" r="r" t="t"/>
                  <a:pathLst>
                    <a:path extrusionOk="0" h="47327" w="94646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rect b="b" l="l" r="r" t="t"/>
                  <a:pathLst>
                    <a:path extrusionOk="0" h="43609" w="87206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rect b="b" l="l" r="r" t="t"/>
                  <a:pathLst>
                    <a:path extrusionOk="0" h="39886" w="79765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rect b="b" l="l" r="r" t="t"/>
                  <a:pathLst>
                    <a:path extrusionOk="0" h="36169" w="72331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5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rect b="b" l="l" r="r" t="t"/>
                  <a:pathLst>
                    <a:path extrusionOk="0" h="32446" w="64891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rect b="b" l="l" r="r" t="t"/>
                  <a:pathLst>
                    <a:path extrusionOk="0" h="28729" w="57451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rect b="b" l="l" r="r" t="t"/>
                  <a:pathLst>
                    <a:path extrusionOk="0" h="25006" w="5001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rect b="b" l="l" r="r" t="t"/>
                  <a:pathLst>
                    <a:path extrusionOk="0" h="21289" w="4257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rect b="b" l="l" r="r" t="t"/>
                  <a:pathLst>
                    <a:path extrusionOk="0" h="17566" w="3513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5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rect b="b" l="l" r="r" t="t"/>
                  <a:pathLst>
                    <a:path extrusionOk="0" h="13848" w="27689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5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rect b="b" l="l" r="r" t="t"/>
                  <a:pathLst>
                    <a:path extrusionOk="0" h="10131" w="20249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rect b="b" l="l" r="r" t="t"/>
                  <a:pathLst>
                    <a:path extrusionOk="0" h="6479" w="12886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4" name="Google Shape;144;p5"/>
            <p:cNvSpPr/>
            <p:nvPr/>
          </p:nvSpPr>
          <p:spPr>
            <a:xfrm>
              <a:off x="391170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8" name="Google Shape;148;p6"/>
          <p:cNvGrpSpPr/>
          <p:nvPr/>
        </p:nvGrpSpPr>
        <p:grpSpPr>
          <a:xfrm>
            <a:off x="-714170" y="176532"/>
            <a:ext cx="10572302" cy="5161229"/>
            <a:chOff x="-714170" y="176532"/>
            <a:chExt cx="10572302" cy="5161229"/>
          </a:xfrm>
        </p:grpSpPr>
        <p:grpSp>
          <p:nvGrpSpPr>
            <p:cNvPr id="149" name="Google Shape;149;p6"/>
            <p:cNvGrpSpPr/>
            <p:nvPr/>
          </p:nvGrpSpPr>
          <p:grpSpPr>
            <a:xfrm>
              <a:off x="8424008" y="3903547"/>
              <a:ext cx="1434124" cy="1434214"/>
              <a:chOff x="-2585450" y="-2429500"/>
              <a:chExt cx="2366150" cy="23663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62" name="Google Shape;162;p6"/>
            <p:cNvGrpSpPr/>
            <p:nvPr/>
          </p:nvGrpSpPr>
          <p:grpSpPr>
            <a:xfrm>
              <a:off x="-714170" y="2953964"/>
              <a:ext cx="1434124" cy="717122"/>
              <a:chOff x="1003575" y="-1398825"/>
              <a:chExt cx="2366150" cy="1183175"/>
            </a:xfrm>
          </p:grpSpPr>
          <p:sp>
            <p:nvSpPr>
              <p:cNvPr id="163" name="Google Shape;163;p6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6"/>
            <p:cNvGrpSpPr/>
            <p:nvPr/>
          </p:nvGrpSpPr>
          <p:grpSpPr>
            <a:xfrm>
              <a:off x="-714170" y="2236839"/>
              <a:ext cx="1434124" cy="717122"/>
              <a:chOff x="1003575" y="-1398825"/>
              <a:chExt cx="2366150" cy="1183175"/>
            </a:xfrm>
          </p:grpSpPr>
          <p:sp>
            <p:nvSpPr>
              <p:cNvPr id="176" name="Google Shape;176;p6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189" name="Google Shape;189;p6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0" name="Google Shape;190;p6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 flipH="1" rot="10800000">
                <a:off x="8371350" y="8587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1224975" y="1744375"/>
            <a:ext cx="37671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194" name="Google Shape;194;p7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95" name="Google Shape;19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/>
          <p:nvPr>
            <p:ph idx="2" type="pic"/>
          </p:nvPr>
        </p:nvSpPr>
        <p:spPr>
          <a:xfrm>
            <a:off x="5281200" y="1510687"/>
            <a:ext cx="2606700" cy="2606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97" name="Google Shape;197;p7"/>
          <p:cNvGrpSpPr/>
          <p:nvPr/>
        </p:nvGrpSpPr>
        <p:grpSpPr>
          <a:xfrm>
            <a:off x="-713457" y="176532"/>
            <a:ext cx="10576028" cy="5148907"/>
            <a:chOff x="-713457" y="176532"/>
            <a:chExt cx="10576028" cy="5148907"/>
          </a:xfrm>
        </p:grpSpPr>
        <p:sp>
          <p:nvSpPr>
            <p:cNvPr id="198" name="Google Shape;198;p7"/>
            <p:cNvSpPr/>
            <p:nvPr/>
          </p:nvSpPr>
          <p:spPr>
            <a:xfrm>
              <a:off x="710785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7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200" name="Google Shape;200;p7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1" name="Google Shape;201;p7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 flipH="1" rot="10800000">
                <a:off x="8371350" y="8587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7"/>
            <p:cNvGrpSpPr/>
            <p:nvPr/>
          </p:nvGrpSpPr>
          <p:grpSpPr>
            <a:xfrm>
              <a:off x="-713457" y="3891225"/>
              <a:ext cx="1434124" cy="1434214"/>
              <a:chOff x="-2585450" y="-2429500"/>
              <a:chExt cx="2366150" cy="236630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216" name="Google Shape;216;p7"/>
            <p:cNvGrpSpPr/>
            <p:nvPr/>
          </p:nvGrpSpPr>
          <p:grpSpPr>
            <a:xfrm>
              <a:off x="8428447" y="1255377"/>
              <a:ext cx="1434124" cy="717122"/>
              <a:chOff x="1003575" y="-1398825"/>
              <a:chExt cx="2366150" cy="1183175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>
              <a:off x="8428447" y="538252"/>
              <a:ext cx="1434124" cy="717122"/>
              <a:chOff x="1003575" y="-1398825"/>
              <a:chExt cx="2366150" cy="1183175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"/>
          <p:cNvSpPr txBox="1"/>
          <p:nvPr>
            <p:ph type="title"/>
          </p:nvPr>
        </p:nvSpPr>
        <p:spPr>
          <a:xfrm>
            <a:off x="2922025" y="2015950"/>
            <a:ext cx="4828200" cy="16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5" name="Google Shape;245;p8"/>
          <p:cNvGrpSpPr/>
          <p:nvPr/>
        </p:nvGrpSpPr>
        <p:grpSpPr>
          <a:xfrm>
            <a:off x="3911700" y="318838"/>
            <a:ext cx="5230907" cy="5003516"/>
            <a:chOff x="3911700" y="318838"/>
            <a:chExt cx="5230907" cy="5003516"/>
          </a:xfrm>
        </p:grpSpPr>
        <p:sp>
          <p:nvSpPr>
            <p:cNvPr id="246" name="Google Shape;246;p8"/>
            <p:cNvSpPr/>
            <p:nvPr/>
          </p:nvSpPr>
          <p:spPr>
            <a:xfrm>
              <a:off x="3911700" y="318838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8"/>
            <p:cNvGrpSpPr/>
            <p:nvPr/>
          </p:nvGrpSpPr>
          <p:grpSpPr>
            <a:xfrm>
              <a:off x="7708483" y="3888139"/>
              <a:ext cx="1434124" cy="1434214"/>
              <a:chOff x="-2585450" y="-2429500"/>
              <a:chExt cx="2366150" cy="23663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rect b="b" l="l" r="r" t="t"/>
                <a:pathLst>
                  <a:path extrusionOk="0" h="94652" w="94646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rect b="b" l="l" r="r" t="t"/>
                <a:pathLst>
                  <a:path extrusionOk="0" h="87212" w="87211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rect b="b" l="l" r="r" t="t"/>
                <a:pathLst>
                  <a:path extrusionOk="0" h="79772" w="79765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rect b="b" l="l" r="r" t="t"/>
                <a:pathLst>
                  <a:path extrusionOk="0" h="72331" w="72331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rect b="b" l="l" r="r" t="t"/>
                <a:pathLst>
                  <a:path extrusionOk="0" h="64891" w="64891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rect b="b" l="l" r="r" t="t"/>
                <a:pathLst>
                  <a:path extrusionOk="0" h="57450" w="57451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rect b="b" l="l" r="r" t="t"/>
                <a:pathLst>
                  <a:path extrusionOk="0" h="50004" w="5001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rect b="b" l="l" r="r" t="t"/>
                <a:pathLst>
                  <a:path extrusionOk="0" h="42570" w="4257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rect b="b" l="l" r="r" t="t"/>
                <a:pathLst>
                  <a:path extrusionOk="0" h="35130" w="3513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rect b="b" l="l" r="r" t="t"/>
                <a:pathLst>
                  <a:path extrusionOk="0" h="27690" w="2769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rect b="b" l="l" r="r" t="t"/>
                <a:pathLst>
                  <a:path extrusionOk="0" h="20250" w="20249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rect b="b" l="l" r="r" t="t"/>
                <a:pathLst>
                  <a:path extrusionOk="0" h="12810" w="13314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9"/>
          <p:cNvGrpSpPr/>
          <p:nvPr/>
        </p:nvGrpSpPr>
        <p:grpSpPr>
          <a:xfrm>
            <a:off x="-718578" y="538252"/>
            <a:ext cx="9147028" cy="4275470"/>
            <a:chOff x="-718578" y="538252"/>
            <a:chExt cx="9147028" cy="4275470"/>
          </a:xfrm>
        </p:grpSpPr>
        <p:sp>
          <p:nvSpPr>
            <p:cNvPr id="263" name="Google Shape;263;p9"/>
            <p:cNvSpPr/>
            <p:nvPr/>
          </p:nvSpPr>
          <p:spPr>
            <a:xfrm>
              <a:off x="7107850" y="4605250"/>
              <a:ext cx="1320600" cy="208472"/>
            </a:xfrm>
            <a:custGeom>
              <a:rect b="b" l="l" r="r" t="t"/>
              <a:pathLst>
                <a:path extrusionOk="0" h="5991" w="37951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" name="Google Shape;264;p9"/>
            <p:cNvGrpSpPr/>
            <p:nvPr/>
          </p:nvGrpSpPr>
          <p:grpSpPr>
            <a:xfrm>
              <a:off x="-718578" y="538252"/>
              <a:ext cx="1434124" cy="717122"/>
              <a:chOff x="1003575" y="-1398825"/>
              <a:chExt cx="2366150" cy="1183175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rect b="b" l="l" r="r" t="t"/>
                <a:pathLst>
                  <a:path extrusionOk="0" h="47327" w="94646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rect b="b" l="l" r="r" t="t"/>
                <a:pathLst>
                  <a:path extrusionOk="0" h="43609" w="87206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rect b="b" l="l" r="r" t="t"/>
                <a:pathLst>
                  <a:path extrusionOk="0" h="39886" w="79765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rect b="b" l="l" r="r" t="t"/>
                <a:pathLst>
                  <a:path extrusionOk="0" h="36169" w="72331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rect b="b" l="l" r="r" t="t"/>
                <a:pathLst>
                  <a:path extrusionOk="0" h="32446" w="64891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rect b="b" l="l" r="r" t="t"/>
                <a:pathLst>
                  <a:path extrusionOk="0" h="28729" w="57451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rect b="b" l="l" r="r" t="t"/>
                <a:pathLst>
                  <a:path extrusionOk="0" h="25006" w="5001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rect b="b" l="l" r="r" t="t"/>
                <a:pathLst>
                  <a:path extrusionOk="0" h="21289" w="4257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rect b="b" l="l" r="r" t="t"/>
                <a:pathLst>
                  <a:path extrusionOk="0" h="17566" w="3513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rect b="b" l="l" r="r" t="t"/>
                <a:pathLst>
                  <a:path extrusionOk="0" h="13848" w="27689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rect b="b" l="l" r="r" t="t"/>
                <a:pathLst>
                  <a:path extrusionOk="0" h="10131" w="20249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rect b="b" l="l" r="r" t="t"/>
                <a:pathLst>
                  <a:path extrusionOk="0" h="6479" w="12886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7" name="Google Shape;277;p9"/>
          <p:cNvSpPr txBox="1"/>
          <p:nvPr>
            <p:ph type="title"/>
          </p:nvPr>
        </p:nvSpPr>
        <p:spPr>
          <a:xfrm>
            <a:off x="1685979" y="1960375"/>
            <a:ext cx="33342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9"/>
          <p:cNvSpPr txBox="1"/>
          <p:nvPr>
            <p:ph idx="1" type="subTitle"/>
          </p:nvPr>
        </p:nvSpPr>
        <p:spPr>
          <a:xfrm>
            <a:off x="1685975" y="3041475"/>
            <a:ext cx="46107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/>
          <p:nvPr>
            <p:ph idx="2" type="pic"/>
          </p:nvPr>
        </p:nvSpPr>
        <p:spPr>
          <a:xfrm>
            <a:off x="-34800" y="-40350"/>
            <a:ext cx="9213600" cy="52242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10"/>
          <p:cNvSpPr txBox="1"/>
          <p:nvPr>
            <p:ph type="title"/>
          </p:nvPr>
        </p:nvSpPr>
        <p:spPr>
          <a:xfrm>
            <a:off x="715550" y="445025"/>
            <a:ext cx="4613700" cy="113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50" y="1158715"/>
            <a:ext cx="77130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4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21" name="Google Shape;1121;p34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37"/>
          <p:cNvGrpSpPr/>
          <p:nvPr/>
        </p:nvGrpSpPr>
        <p:grpSpPr>
          <a:xfrm>
            <a:off x="1324779" y="4192651"/>
            <a:ext cx="1434124" cy="1434214"/>
            <a:chOff x="-2585450" y="-2429500"/>
            <a:chExt cx="2366150" cy="2366300"/>
          </a:xfrm>
        </p:grpSpPr>
        <p:sp>
          <p:nvSpPr>
            <p:cNvPr id="1130" name="Google Shape;1130;p37"/>
            <p:cNvSpPr/>
            <p:nvPr/>
          </p:nvSpPr>
          <p:spPr>
            <a:xfrm>
              <a:off x="-2585450" y="-2429500"/>
              <a:ext cx="2366150" cy="2366300"/>
            </a:xfrm>
            <a:custGeom>
              <a:rect b="b" l="l" r="r" t="t"/>
              <a:pathLst>
                <a:path extrusionOk="0" h="94652" w="94646">
                  <a:moveTo>
                    <a:pt x="47326" y="363"/>
                  </a:moveTo>
                  <a:cubicBezTo>
                    <a:pt x="73221" y="363"/>
                    <a:pt x="94289" y="21431"/>
                    <a:pt x="94289" y="47326"/>
                  </a:cubicBezTo>
                  <a:cubicBezTo>
                    <a:pt x="94289" y="73221"/>
                    <a:pt x="73221" y="94289"/>
                    <a:pt x="47326" y="94289"/>
                  </a:cubicBezTo>
                  <a:cubicBezTo>
                    <a:pt x="21430" y="94289"/>
                    <a:pt x="363" y="73221"/>
                    <a:pt x="363" y="47326"/>
                  </a:cubicBezTo>
                  <a:cubicBezTo>
                    <a:pt x="363" y="21431"/>
                    <a:pt x="21430" y="363"/>
                    <a:pt x="47326" y="363"/>
                  </a:cubicBezTo>
                  <a:close/>
                  <a:moveTo>
                    <a:pt x="47326" y="1"/>
                  </a:moveTo>
                  <a:cubicBezTo>
                    <a:pt x="21228" y="1"/>
                    <a:pt x="0" y="21235"/>
                    <a:pt x="0" y="47326"/>
                  </a:cubicBezTo>
                  <a:cubicBezTo>
                    <a:pt x="0" y="73423"/>
                    <a:pt x="21228" y="94651"/>
                    <a:pt x="47326" y="94651"/>
                  </a:cubicBezTo>
                  <a:cubicBezTo>
                    <a:pt x="73417" y="94651"/>
                    <a:pt x="94645" y="73423"/>
                    <a:pt x="94645" y="47326"/>
                  </a:cubicBezTo>
                  <a:cubicBezTo>
                    <a:pt x="94645" y="21229"/>
                    <a:pt x="73417" y="1"/>
                    <a:pt x="473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-2492525" y="-2336425"/>
              <a:ext cx="2180275" cy="2180300"/>
            </a:xfrm>
            <a:custGeom>
              <a:rect b="b" l="l" r="r" t="t"/>
              <a:pathLst>
                <a:path extrusionOk="0" h="87212" w="87211">
                  <a:moveTo>
                    <a:pt x="43609" y="363"/>
                  </a:moveTo>
                  <a:cubicBezTo>
                    <a:pt x="67450" y="363"/>
                    <a:pt x="86849" y="19762"/>
                    <a:pt x="86849" y="43603"/>
                  </a:cubicBezTo>
                  <a:cubicBezTo>
                    <a:pt x="86849" y="67450"/>
                    <a:pt x="67450" y="86849"/>
                    <a:pt x="43609" y="86849"/>
                  </a:cubicBezTo>
                  <a:cubicBezTo>
                    <a:pt x="19762" y="86849"/>
                    <a:pt x="363" y="67450"/>
                    <a:pt x="363" y="43603"/>
                  </a:cubicBezTo>
                  <a:cubicBezTo>
                    <a:pt x="363" y="19762"/>
                    <a:pt x="19762" y="363"/>
                    <a:pt x="43609" y="363"/>
                  </a:cubicBezTo>
                  <a:close/>
                  <a:moveTo>
                    <a:pt x="43609" y="1"/>
                  </a:moveTo>
                  <a:cubicBezTo>
                    <a:pt x="19566" y="1"/>
                    <a:pt x="0" y="19560"/>
                    <a:pt x="0" y="43603"/>
                  </a:cubicBezTo>
                  <a:cubicBezTo>
                    <a:pt x="0" y="67646"/>
                    <a:pt x="19566" y="87211"/>
                    <a:pt x="43609" y="87211"/>
                  </a:cubicBezTo>
                  <a:cubicBezTo>
                    <a:pt x="67651" y="87211"/>
                    <a:pt x="87211" y="67646"/>
                    <a:pt x="87211" y="43603"/>
                  </a:cubicBezTo>
                  <a:cubicBezTo>
                    <a:pt x="87211" y="19560"/>
                    <a:pt x="67651" y="1"/>
                    <a:pt x="436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-2399450" y="-2243500"/>
              <a:ext cx="1994125" cy="1994300"/>
            </a:xfrm>
            <a:custGeom>
              <a:rect b="b" l="l" r="r" t="t"/>
              <a:pathLst>
                <a:path extrusionOk="0" h="79772" w="79765">
                  <a:moveTo>
                    <a:pt x="39886" y="363"/>
                  </a:moveTo>
                  <a:cubicBezTo>
                    <a:pt x="61678" y="363"/>
                    <a:pt x="79409" y="18094"/>
                    <a:pt x="79409" y="39886"/>
                  </a:cubicBezTo>
                  <a:cubicBezTo>
                    <a:pt x="79409" y="61678"/>
                    <a:pt x="61678" y="79409"/>
                    <a:pt x="39886" y="79409"/>
                  </a:cubicBezTo>
                  <a:cubicBezTo>
                    <a:pt x="18087" y="79409"/>
                    <a:pt x="363" y="61678"/>
                    <a:pt x="363" y="39886"/>
                  </a:cubicBezTo>
                  <a:cubicBezTo>
                    <a:pt x="363" y="18094"/>
                    <a:pt x="18087" y="363"/>
                    <a:pt x="39886" y="363"/>
                  </a:cubicBezTo>
                  <a:close/>
                  <a:moveTo>
                    <a:pt x="39886" y="1"/>
                  </a:moveTo>
                  <a:cubicBezTo>
                    <a:pt x="17892" y="1"/>
                    <a:pt x="1" y="17892"/>
                    <a:pt x="1" y="39886"/>
                  </a:cubicBezTo>
                  <a:cubicBezTo>
                    <a:pt x="1" y="61880"/>
                    <a:pt x="17892" y="79771"/>
                    <a:pt x="39886" y="79771"/>
                  </a:cubicBezTo>
                  <a:cubicBezTo>
                    <a:pt x="61874" y="79771"/>
                    <a:pt x="79765" y="61880"/>
                    <a:pt x="79765" y="39886"/>
                  </a:cubicBezTo>
                  <a:cubicBezTo>
                    <a:pt x="79765" y="17892"/>
                    <a:pt x="61874" y="1"/>
                    <a:pt x="398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-2306525" y="-2150425"/>
              <a:ext cx="1808275" cy="1808275"/>
            </a:xfrm>
            <a:custGeom>
              <a:rect b="b" l="l" r="r" t="t"/>
              <a:pathLst>
                <a:path extrusionOk="0" h="72331" w="72331">
                  <a:moveTo>
                    <a:pt x="36169" y="363"/>
                  </a:moveTo>
                  <a:cubicBezTo>
                    <a:pt x="55912" y="363"/>
                    <a:pt x="71969" y="16425"/>
                    <a:pt x="71969" y="36163"/>
                  </a:cubicBezTo>
                  <a:cubicBezTo>
                    <a:pt x="71969" y="55907"/>
                    <a:pt x="55906" y="71969"/>
                    <a:pt x="36169" y="71969"/>
                  </a:cubicBezTo>
                  <a:cubicBezTo>
                    <a:pt x="16425" y="71969"/>
                    <a:pt x="363" y="55907"/>
                    <a:pt x="363" y="36163"/>
                  </a:cubicBezTo>
                  <a:cubicBezTo>
                    <a:pt x="363" y="16419"/>
                    <a:pt x="16425" y="363"/>
                    <a:pt x="36169" y="363"/>
                  </a:cubicBezTo>
                  <a:close/>
                  <a:moveTo>
                    <a:pt x="36169" y="1"/>
                  </a:moveTo>
                  <a:cubicBezTo>
                    <a:pt x="16229" y="1"/>
                    <a:pt x="1" y="16223"/>
                    <a:pt x="1" y="36163"/>
                  </a:cubicBezTo>
                  <a:cubicBezTo>
                    <a:pt x="1" y="56109"/>
                    <a:pt x="16229" y="72331"/>
                    <a:pt x="36169" y="72331"/>
                  </a:cubicBezTo>
                  <a:cubicBezTo>
                    <a:pt x="56108" y="72331"/>
                    <a:pt x="72331" y="56103"/>
                    <a:pt x="72331" y="36163"/>
                  </a:cubicBezTo>
                  <a:cubicBezTo>
                    <a:pt x="72331" y="16223"/>
                    <a:pt x="56108" y="1"/>
                    <a:pt x="361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-2213450" y="-2057350"/>
              <a:ext cx="1622275" cy="1622275"/>
            </a:xfrm>
            <a:custGeom>
              <a:rect b="b" l="l" r="r" t="t"/>
              <a:pathLst>
                <a:path extrusionOk="0" h="64891" w="64891">
                  <a:moveTo>
                    <a:pt x="32446" y="357"/>
                  </a:moveTo>
                  <a:cubicBezTo>
                    <a:pt x="50135" y="357"/>
                    <a:pt x="64528" y="14751"/>
                    <a:pt x="64528" y="32446"/>
                  </a:cubicBezTo>
                  <a:cubicBezTo>
                    <a:pt x="64528" y="50135"/>
                    <a:pt x="50135" y="64529"/>
                    <a:pt x="32446" y="64529"/>
                  </a:cubicBezTo>
                  <a:cubicBezTo>
                    <a:pt x="14751" y="64529"/>
                    <a:pt x="357" y="50135"/>
                    <a:pt x="357" y="32446"/>
                  </a:cubicBezTo>
                  <a:cubicBezTo>
                    <a:pt x="357" y="14751"/>
                    <a:pt x="14751" y="357"/>
                    <a:pt x="32446" y="357"/>
                  </a:cubicBezTo>
                  <a:close/>
                  <a:moveTo>
                    <a:pt x="32446" y="1"/>
                  </a:moveTo>
                  <a:cubicBezTo>
                    <a:pt x="14555" y="1"/>
                    <a:pt x="1" y="14555"/>
                    <a:pt x="1" y="32446"/>
                  </a:cubicBezTo>
                  <a:cubicBezTo>
                    <a:pt x="1" y="50331"/>
                    <a:pt x="14555" y="64891"/>
                    <a:pt x="32446" y="64891"/>
                  </a:cubicBezTo>
                  <a:cubicBezTo>
                    <a:pt x="50337" y="64891"/>
                    <a:pt x="64891" y="50331"/>
                    <a:pt x="64891" y="32446"/>
                  </a:cubicBezTo>
                  <a:cubicBezTo>
                    <a:pt x="64891" y="14555"/>
                    <a:pt x="50331" y="1"/>
                    <a:pt x="324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-2120525" y="-1964400"/>
              <a:ext cx="1436275" cy="1436250"/>
            </a:xfrm>
            <a:custGeom>
              <a:rect b="b" l="l" r="r" t="t"/>
              <a:pathLst>
                <a:path extrusionOk="0" h="57450" w="57451">
                  <a:moveTo>
                    <a:pt x="28729" y="356"/>
                  </a:moveTo>
                  <a:cubicBezTo>
                    <a:pt x="44369" y="362"/>
                    <a:pt x="57094" y="13081"/>
                    <a:pt x="57094" y="28722"/>
                  </a:cubicBezTo>
                  <a:cubicBezTo>
                    <a:pt x="57094" y="44363"/>
                    <a:pt x="44369" y="57088"/>
                    <a:pt x="28729" y="57088"/>
                  </a:cubicBezTo>
                  <a:cubicBezTo>
                    <a:pt x="13088" y="57088"/>
                    <a:pt x="363" y="44363"/>
                    <a:pt x="363" y="28722"/>
                  </a:cubicBezTo>
                  <a:cubicBezTo>
                    <a:pt x="363" y="13081"/>
                    <a:pt x="13088" y="356"/>
                    <a:pt x="28729" y="356"/>
                  </a:cubicBezTo>
                  <a:close/>
                  <a:moveTo>
                    <a:pt x="28729" y="0"/>
                  </a:moveTo>
                  <a:cubicBezTo>
                    <a:pt x="12886" y="0"/>
                    <a:pt x="1" y="12885"/>
                    <a:pt x="1" y="28722"/>
                  </a:cubicBezTo>
                  <a:cubicBezTo>
                    <a:pt x="1" y="44558"/>
                    <a:pt x="12886" y="57450"/>
                    <a:pt x="28729" y="57450"/>
                  </a:cubicBezTo>
                  <a:cubicBezTo>
                    <a:pt x="44565" y="57450"/>
                    <a:pt x="57451" y="44564"/>
                    <a:pt x="57451" y="28722"/>
                  </a:cubicBezTo>
                  <a:cubicBezTo>
                    <a:pt x="57451" y="12885"/>
                    <a:pt x="44565" y="0"/>
                    <a:pt x="287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-2027425" y="-1871325"/>
              <a:ext cx="1250250" cy="1250100"/>
            </a:xfrm>
            <a:custGeom>
              <a:rect b="b" l="l" r="r" t="t"/>
              <a:pathLst>
                <a:path extrusionOk="0" h="50004" w="50010">
                  <a:moveTo>
                    <a:pt x="25005" y="357"/>
                  </a:moveTo>
                  <a:cubicBezTo>
                    <a:pt x="38591" y="357"/>
                    <a:pt x="49647" y="11413"/>
                    <a:pt x="49647" y="24999"/>
                  </a:cubicBezTo>
                  <a:cubicBezTo>
                    <a:pt x="49647" y="38585"/>
                    <a:pt x="38591" y="49641"/>
                    <a:pt x="25005" y="49641"/>
                  </a:cubicBezTo>
                  <a:cubicBezTo>
                    <a:pt x="11413" y="49641"/>
                    <a:pt x="362" y="38579"/>
                    <a:pt x="362" y="24999"/>
                  </a:cubicBezTo>
                  <a:cubicBezTo>
                    <a:pt x="362" y="11413"/>
                    <a:pt x="11413" y="357"/>
                    <a:pt x="25005" y="357"/>
                  </a:cubicBezTo>
                  <a:close/>
                  <a:moveTo>
                    <a:pt x="25005" y="0"/>
                  </a:moveTo>
                  <a:cubicBezTo>
                    <a:pt x="11217" y="0"/>
                    <a:pt x="0" y="11211"/>
                    <a:pt x="0" y="24999"/>
                  </a:cubicBezTo>
                  <a:cubicBezTo>
                    <a:pt x="0" y="38787"/>
                    <a:pt x="11217" y="50004"/>
                    <a:pt x="25005" y="50004"/>
                  </a:cubicBezTo>
                  <a:cubicBezTo>
                    <a:pt x="38793" y="50004"/>
                    <a:pt x="50009" y="38787"/>
                    <a:pt x="50009" y="24999"/>
                  </a:cubicBezTo>
                  <a:cubicBezTo>
                    <a:pt x="50009" y="11211"/>
                    <a:pt x="38793" y="0"/>
                    <a:pt x="2500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-1934500" y="-1778400"/>
              <a:ext cx="1064250" cy="1064250"/>
            </a:xfrm>
            <a:custGeom>
              <a:rect b="b" l="l" r="r" t="t"/>
              <a:pathLst>
                <a:path extrusionOk="0" h="42570" w="42570">
                  <a:moveTo>
                    <a:pt x="21288" y="357"/>
                  </a:moveTo>
                  <a:lnTo>
                    <a:pt x="21288" y="363"/>
                  </a:lnTo>
                  <a:cubicBezTo>
                    <a:pt x="32825" y="363"/>
                    <a:pt x="42213" y="9745"/>
                    <a:pt x="42213" y="21282"/>
                  </a:cubicBezTo>
                  <a:cubicBezTo>
                    <a:pt x="42213" y="32819"/>
                    <a:pt x="32825" y="42207"/>
                    <a:pt x="21288" y="42207"/>
                  </a:cubicBezTo>
                  <a:cubicBezTo>
                    <a:pt x="9750" y="42207"/>
                    <a:pt x="362" y="32819"/>
                    <a:pt x="362" y="21282"/>
                  </a:cubicBezTo>
                  <a:cubicBezTo>
                    <a:pt x="362" y="9745"/>
                    <a:pt x="9750" y="357"/>
                    <a:pt x="21288" y="357"/>
                  </a:cubicBezTo>
                  <a:close/>
                  <a:moveTo>
                    <a:pt x="21288" y="0"/>
                  </a:moveTo>
                  <a:cubicBezTo>
                    <a:pt x="9554" y="0"/>
                    <a:pt x="0" y="9549"/>
                    <a:pt x="0" y="21282"/>
                  </a:cubicBezTo>
                  <a:cubicBezTo>
                    <a:pt x="0" y="33021"/>
                    <a:pt x="9548" y="42569"/>
                    <a:pt x="21288" y="42569"/>
                  </a:cubicBezTo>
                  <a:cubicBezTo>
                    <a:pt x="33021" y="42569"/>
                    <a:pt x="42569" y="33021"/>
                    <a:pt x="42569" y="21282"/>
                  </a:cubicBezTo>
                  <a:cubicBezTo>
                    <a:pt x="42569" y="9549"/>
                    <a:pt x="33021" y="0"/>
                    <a:pt x="212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-1841425" y="-1685475"/>
              <a:ext cx="878250" cy="878250"/>
            </a:xfrm>
            <a:custGeom>
              <a:rect b="b" l="l" r="r" t="t"/>
              <a:pathLst>
                <a:path extrusionOk="0" h="35130" w="35130">
                  <a:moveTo>
                    <a:pt x="17565" y="363"/>
                  </a:moveTo>
                  <a:cubicBezTo>
                    <a:pt x="27048" y="363"/>
                    <a:pt x="34767" y="8082"/>
                    <a:pt x="34767" y="17565"/>
                  </a:cubicBezTo>
                  <a:cubicBezTo>
                    <a:pt x="34767" y="27054"/>
                    <a:pt x="27048" y="34773"/>
                    <a:pt x="17565" y="34773"/>
                  </a:cubicBezTo>
                  <a:cubicBezTo>
                    <a:pt x="8076" y="34773"/>
                    <a:pt x="357" y="27054"/>
                    <a:pt x="357" y="17565"/>
                  </a:cubicBezTo>
                  <a:cubicBezTo>
                    <a:pt x="357" y="8082"/>
                    <a:pt x="8076" y="363"/>
                    <a:pt x="17565" y="363"/>
                  </a:cubicBezTo>
                  <a:close/>
                  <a:moveTo>
                    <a:pt x="17565" y="1"/>
                  </a:moveTo>
                  <a:cubicBezTo>
                    <a:pt x="7880" y="1"/>
                    <a:pt x="0" y="7880"/>
                    <a:pt x="0" y="17565"/>
                  </a:cubicBezTo>
                  <a:cubicBezTo>
                    <a:pt x="0" y="27250"/>
                    <a:pt x="7880" y="35129"/>
                    <a:pt x="17565" y="35129"/>
                  </a:cubicBezTo>
                  <a:cubicBezTo>
                    <a:pt x="27249" y="35129"/>
                    <a:pt x="35129" y="27250"/>
                    <a:pt x="35129" y="17565"/>
                  </a:cubicBezTo>
                  <a:cubicBezTo>
                    <a:pt x="35129" y="7880"/>
                    <a:pt x="27249" y="1"/>
                    <a:pt x="17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-1748500" y="-1592400"/>
              <a:ext cx="692250" cy="692250"/>
            </a:xfrm>
            <a:custGeom>
              <a:rect b="b" l="l" r="r" t="t"/>
              <a:pathLst>
                <a:path extrusionOk="0" h="27690" w="27690">
                  <a:moveTo>
                    <a:pt x="13848" y="357"/>
                  </a:moveTo>
                  <a:cubicBezTo>
                    <a:pt x="21282" y="357"/>
                    <a:pt x="27333" y="6408"/>
                    <a:pt x="27333" y="13842"/>
                  </a:cubicBezTo>
                  <a:cubicBezTo>
                    <a:pt x="27333" y="21276"/>
                    <a:pt x="21282" y="27327"/>
                    <a:pt x="13848" y="27327"/>
                  </a:cubicBezTo>
                  <a:cubicBezTo>
                    <a:pt x="6413" y="27327"/>
                    <a:pt x="363" y="21282"/>
                    <a:pt x="363" y="13842"/>
                  </a:cubicBezTo>
                  <a:cubicBezTo>
                    <a:pt x="363" y="6408"/>
                    <a:pt x="6413" y="357"/>
                    <a:pt x="13848" y="357"/>
                  </a:cubicBezTo>
                  <a:close/>
                  <a:moveTo>
                    <a:pt x="13848" y="1"/>
                  </a:moveTo>
                  <a:cubicBezTo>
                    <a:pt x="6211" y="1"/>
                    <a:pt x="0" y="6212"/>
                    <a:pt x="0" y="13842"/>
                  </a:cubicBezTo>
                  <a:cubicBezTo>
                    <a:pt x="0" y="21478"/>
                    <a:pt x="6211" y="27689"/>
                    <a:pt x="13848" y="27689"/>
                  </a:cubicBezTo>
                  <a:cubicBezTo>
                    <a:pt x="21478" y="27689"/>
                    <a:pt x="27689" y="21478"/>
                    <a:pt x="27689" y="13842"/>
                  </a:cubicBezTo>
                  <a:cubicBezTo>
                    <a:pt x="27689" y="6212"/>
                    <a:pt x="21478" y="1"/>
                    <a:pt x="138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-1655425" y="-1499475"/>
              <a:ext cx="506225" cy="506250"/>
            </a:xfrm>
            <a:custGeom>
              <a:rect b="b" l="l" r="r" t="t"/>
              <a:pathLst>
                <a:path extrusionOk="0" h="20250" w="20249">
                  <a:moveTo>
                    <a:pt x="10125" y="357"/>
                  </a:moveTo>
                  <a:lnTo>
                    <a:pt x="10125" y="363"/>
                  </a:lnTo>
                  <a:cubicBezTo>
                    <a:pt x="15504" y="363"/>
                    <a:pt x="19887" y="4739"/>
                    <a:pt x="19887" y="10125"/>
                  </a:cubicBezTo>
                  <a:cubicBezTo>
                    <a:pt x="19887" y="15511"/>
                    <a:pt x="15510" y="19887"/>
                    <a:pt x="10125" y="19887"/>
                  </a:cubicBezTo>
                  <a:cubicBezTo>
                    <a:pt x="4739" y="19887"/>
                    <a:pt x="357" y="15511"/>
                    <a:pt x="357" y="10125"/>
                  </a:cubicBezTo>
                  <a:cubicBezTo>
                    <a:pt x="357" y="4739"/>
                    <a:pt x="4739" y="357"/>
                    <a:pt x="10125" y="357"/>
                  </a:cubicBezTo>
                  <a:close/>
                  <a:moveTo>
                    <a:pt x="10125" y="1"/>
                  </a:moveTo>
                  <a:cubicBezTo>
                    <a:pt x="4543" y="1"/>
                    <a:pt x="0" y="4543"/>
                    <a:pt x="0" y="10125"/>
                  </a:cubicBezTo>
                  <a:cubicBezTo>
                    <a:pt x="0" y="15707"/>
                    <a:pt x="4543" y="20249"/>
                    <a:pt x="10125" y="20249"/>
                  </a:cubicBezTo>
                  <a:cubicBezTo>
                    <a:pt x="15706" y="20249"/>
                    <a:pt x="20249" y="15707"/>
                    <a:pt x="20249" y="10125"/>
                  </a:cubicBezTo>
                  <a:cubicBezTo>
                    <a:pt x="20249" y="4543"/>
                    <a:pt x="15706" y="1"/>
                    <a:pt x="10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-1575125" y="-1406425"/>
              <a:ext cx="332850" cy="320250"/>
            </a:xfrm>
            <a:custGeom>
              <a:rect b="b" l="l" r="r" t="t"/>
              <a:pathLst>
                <a:path extrusionOk="0" h="12810" w="13314">
                  <a:moveTo>
                    <a:pt x="6913" y="358"/>
                  </a:moveTo>
                  <a:cubicBezTo>
                    <a:pt x="10250" y="364"/>
                    <a:pt x="12952" y="3066"/>
                    <a:pt x="12958" y="6403"/>
                  </a:cubicBezTo>
                  <a:cubicBezTo>
                    <a:pt x="12958" y="8849"/>
                    <a:pt x="11485" y="11052"/>
                    <a:pt x="9223" y="11991"/>
                  </a:cubicBezTo>
                  <a:cubicBezTo>
                    <a:pt x="8476" y="12299"/>
                    <a:pt x="7693" y="12449"/>
                    <a:pt x="6915" y="12449"/>
                  </a:cubicBezTo>
                  <a:cubicBezTo>
                    <a:pt x="5341" y="12449"/>
                    <a:pt x="3794" y="11835"/>
                    <a:pt x="2637" y="10678"/>
                  </a:cubicBezTo>
                  <a:cubicBezTo>
                    <a:pt x="909" y="8950"/>
                    <a:pt x="393" y="6350"/>
                    <a:pt x="1325" y="4093"/>
                  </a:cubicBezTo>
                  <a:cubicBezTo>
                    <a:pt x="2263" y="1831"/>
                    <a:pt x="4466" y="358"/>
                    <a:pt x="6913" y="358"/>
                  </a:cubicBezTo>
                  <a:close/>
                  <a:moveTo>
                    <a:pt x="6908" y="0"/>
                  </a:moveTo>
                  <a:cubicBezTo>
                    <a:pt x="5244" y="0"/>
                    <a:pt x="3609" y="650"/>
                    <a:pt x="2382" y="1872"/>
                  </a:cubicBezTo>
                  <a:cubicBezTo>
                    <a:pt x="547" y="3707"/>
                    <a:pt x="1" y="6462"/>
                    <a:pt x="993" y="8855"/>
                  </a:cubicBezTo>
                  <a:cubicBezTo>
                    <a:pt x="1984" y="11248"/>
                    <a:pt x="4318" y="12810"/>
                    <a:pt x="6913" y="12810"/>
                  </a:cubicBezTo>
                  <a:cubicBezTo>
                    <a:pt x="10446" y="12804"/>
                    <a:pt x="13314" y="9942"/>
                    <a:pt x="13314" y="6403"/>
                  </a:cubicBezTo>
                  <a:cubicBezTo>
                    <a:pt x="13314" y="3814"/>
                    <a:pt x="11758" y="1480"/>
                    <a:pt x="9359" y="489"/>
                  </a:cubicBezTo>
                  <a:cubicBezTo>
                    <a:pt x="8566" y="160"/>
                    <a:pt x="7733" y="0"/>
                    <a:pt x="690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142" name="Google Shape;1142;p37"/>
          <p:cNvGrpSpPr/>
          <p:nvPr/>
        </p:nvGrpSpPr>
        <p:grpSpPr>
          <a:xfrm>
            <a:off x="6994322" y="3888202"/>
            <a:ext cx="1434124" cy="717122"/>
            <a:chOff x="1003575" y="-1398825"/>
            <a:chExt cx="2366150" cy="1183175"/>
          </a:xfrm>
        </p:grpSpPr>
        <p:sp>
          <p:nvSpPr>
            <p:cNvPr id="1143" name="Google Shape;1143;p37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37"/>
          <p:cNvGrpSpPr/>
          <p:nvPr/>
        </p:nvGrpSpPr>
        <p:grpSpPr>
          <a:xfrm>
            <a:off x="715550" y="802138"/>
            <a:ext cx="7713000" cy="113150"/>
            <a:chOff x="715550" y="802138"/>
            <a:chExt cx="7713000" cy="113150"/>
          </a:xfrm>
        </p:grpSpPr>
        <p:cxnSp>
          <p:nvCxnSpPr>
            <p:cNvPr id="1156" name="Google Shape;1156;p37"/>
            <p:cNvCxnSpPr/>
            <p:nvPr/>
          </p:nvCxnSpPr>
          <p:spPr>
            <a:xfrm>
              <a:off x="715550" y="859888"/>
              <a:ext cx="771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7" name="Google Shape;1157;p37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37"/>
          <p:cNvGrpSpPr/>
          <p:nvPr/>
        </p:nvGrpSpPr>
        <p:grpSpPr>
          <a:xfrm>
            <a:off x="6994322" y="3171077"/>
            <a:ext cx="1434124" cy="717122"/>
            <a:chOff x="1003575" y="-1398825"/>
            <a:chExt cx="2366150" cy="1183175"/>
          </a:xfrm>
        </p:grpSpPr>
        <p:sp>
          <p:nvSpPr>
            <p:cNvPr id="1160" name="Google Shape;1160;p37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2" name="Google Shape;1172;p37"/>
          <p:cNvGrpSpPr/>
          <p:nvPr/>
        </p:nvGrpSpPr>
        <p:grpSpPr>
          <a:xfrm>
            <a:off x="715550" y="3112197"/>
            <a:ext cx="3329476" cy="113150"/>
            <a:chOff x="955200" y="3285608"/>
            <a:chExt cx="3329476" cy="113150"/>
          </a:xfrm>
        </p:grpSpPr>
        <p:cxnSp>
          <p:nvCxnSpPr>
            <p:cNvPr id="1173" name="Google Shape;1173;p37"/>
            <p:cNvCxnSpPr/>
            <p:nvPr/>
          </p:nvCxnSpPr>
          <p:spPr>
            <a:xfrm>
              <a:off x="955200" y="3343811"/>
              <a:ext cx="330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74" name="Google Shape;1174;p37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175" name="Google Shape;1175;p37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 flipH="1" rot="10800000">
                <a:off x="8523750" y="1011113"/>
                <a:ext cx="57175" cy="56575"/>
              </a:xfrm>
              <a:custGeom>
                <a:rect b="b" l="l" r="r" t="t"/>
                <a:pathLst>
                  <a:path extrusionOk="0" fill="none" h="2263" w="2263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593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7" name="Google Shape;1177;p37"/>
          <p:cNvSpPr txBox="1"/>
          <p:nvPr>
            <p:ph type="ctrTitle"/>
          </p:nvPr>
        </p:nvSpPr>
        <p:spPr>
          <a:xfrm>
            <a:off x="715550" y="1309869"/>
            <a:ext cx="7713000" cy="1434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Beyond</a:t>
            </a:r>
            <a:r>
              <a:rPr lang="en" sz="3400"/>
              <a:t> Alphanumeric</a:t>
            </a:r>
            <a:r>
              <a:rPr lang="en" sz="3800"/>
              <a:t>:</a:t>
            </a:r>
            <a:endParaRPr sz="3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2F2F2"/>
                </a:solidFill>
              </a:rPr>
              <a:t>Enhancing Security with Graphical Password Authentication</a:t>
            </a:r>
            <a:endParaRPr sz="3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46"/>
          <p:cNvGrpSpPr/>
          <p:nvPr/>
        </p:nvGrpSpPr>
        <p:grpSpPr>
          <a:xfrm>
            <a:off x="7401825" y="3406227"/>
            <a:ext cx="1434124" cy="717122"/>
            <a:chOff x="1003575" y="-1398825"/>
            <a:chExt cx="2366150" cy="1183175"/>
          </a:xfrm>
        </p:grpSpPr>
        <p:sp>
          <p:nvSpPr>
            <p:cNvPr id="1408" name="Google Shape;1408;p46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46"/>
          <p:cNvGrpSpPr/>
          <p:nvPr/>
        </p:nvGrpSpPr>
        <p:grpSpPr>
          <a:xfrm>
            <a:off x="7401825" y="2689102"/>
            <a:ext cx="1434124" cy="717122"/>
            <a:chOff x="1003575" y="-1398825"/>
            <a:chExt cx="2366150" cy="1183175"/>
          </a:xfrm>
        </p:grpSpPr>
        <p:sp>
          <p:nvSpPr>
            <p:cNvPr id="1421" name="Google Shape;1421;p46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3" name="Google Shape;1433;p46"/>
          <p:cNvSpPr txBox="1"/>
          <p:nvPr>
            <p:ph idx="1" type="subTitle"/>
          </p:nvPr>
        </p:nvSpPr>
        <p:spPr>
          <a:xfrm>
            <a:off x="715550" y="1798625"/>
            <a:ext cx="65832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The user’s secret key is re-generated using our secret algorithm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This key is then used to decrypt a user’s stored password to extract the set of images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Random images are mixed in for ‘confusion &amp; diffusion’ of original password images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An image matrix is created where now only backend and the user know the position of password images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This matrix is send to user for their authentication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434" name="Google Shape;1434;p46"/>
          <p:cNvSpPr txBox="1"/>
          <p:nvPr>
            <p:ph type="title"/>
          </p:nvPr>
        </p:nvSpPr>
        <p:spPr>
          <a:xfrm>
            <a:off x="715550" y="1033150"/>
            <a:ext cx="566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- Backend</a:t>
            </a:r>
            <a:endParaRPr/>
          </a:p>
        </p:txBody>
      </p:sp>
      <p:grpSp>
        <p:nvGrpSpPr>
          <p:cNvPr id="1435" name="Google Shape;1435;p46"/>
          <p:cNvGrpSpPr/>
          <p:nvPr/>
        </p:nvGrpSpPr>
        <p:grpSpPr>
          <a:xfrm>
            <a:off x="715550" y="871513"/>
            <a:ext cx="2727400" cy="113150"/>
            <a:chOff x="5701125" y="802138"/>
            <a:chExt cx="2727400" cy="113150"/>
          </a:xfrm>
        </p:grpSpPr>
        <p:cxnSp>
          <p:nvCxnSpPr>
            <p:cNvPr id="1436" name="Google Shape;1436;p46"/>
            <p:cNvCxnSpPr/>
            <p:nvPr/>
          </p:nvCxnSpPr>
          <p:spPr>
            <a:xfrm>
              <a:off x="5701125" y="859900"/>
              <a:ext cx="272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7" name="Google Shape;1437;p46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Google Shape;1443;p47"/>
          <p:cNvGrpSpPr/>
          <p:nvPr/>
        </p:nvGrpSpPr>
        <p:grpSpPr>
          <a:xfrm>
            <a:off x="7401825" y="3406227"/>
            <a:ext cx="1434124" cy="717122"/>
            <a:chOff x="1003575" y="-1398825"/>
            <a:chExt cx="2366150" cy="1183175"/>
          </a:xfrm>
        </p:grpSpPr>
        <p:sp>
          <p:nvSpPr>
            <p:cNvPr id="1444" name="Google Shape;1444;p47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47"/>
          <p:cNvGrpSpPr/>
          <p:nvPr/>
        </p:nvGrpSpPr>
        <p:grpSpPr>
          <a:xfrm>
            <a:off x="7401825" y="2689102"/>
            <a:ext cx="1434124" cy="717122"/>
            <a:chOff x="1003575" y="-1398825"/>
            <a:chExt cx="2366150" cy="1183175"/>
          </a:xfrm>
        </p:grpSpPr>
        <p:sp>
          <p:nvSpPr>
            <p:cNvPr id="1457" name="Google Shape;1457;p47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9" name="Google Shape;1469;p47"/>
          <p:cNvSpPr txBox="1"/>
          <p:nvPr>
            <p:ph idx="1" type="subTitle"/>
          </p:nvPr>
        </p:nvSpPr>
        <p:spPr>
          <a:xfrm>
            <a:off x="715550" y="1972600"/>
            <a:ext cx="6583200" cy="22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The user is presented a set of images in matrix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He has to enter position (number) of images from the matrix into a password input field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Idea behind asking user to input using keyboard instead of simply clicking images is to avoid ‘shoulder surfing’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Then he clicks on ‘verify’ to authenticate himself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The server (backend) then checks if the given images are authentic or not and sends a response based on it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470" name="Google Shape;1470;p47"/>
          <p:cNvSpPr txBox="1"/>
          <p:nvPr>
            <p:ph type="title"/>
          </p:nvPr>
        </p:nvSpPr>
        <p:spPr>
          <a:xfrm>
            <a:off x="715550" y="1033150"/>
            <a:ext cx="566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- Frontend</a:t>
            </a:r>
            <a:endParaRPr/>
          </a:p>
        </p:txBody>
      </p:sp>
      <p:grpSp>
        <p:nvGrpSpPr>
          <p:cNvPr id="1471" name="Google Shape;1471;p47"/>
          <p:cNvGrpSpPr/>
          <p:nvPr/>
        </p:nvGrpSpPr>
        <p:grpSpPr>
          <a:xfrm>
            <a:off x="715550" y="871513"/>
            <a:ext cx="2727400" cy="113150"/>
            <a:chOff x="5701125" y="802138"/>
            <a:chExt cx="2727400" cy="113150"/>
          </a:xfrm>
        </p:grpSpPr>
        <p:cxnSp>
          <p:nvCxnSpPr>
            <p:cNvPr id="1472" name="Google Shape;1472;p47"/>
            <p:cNvCxnSpPr/>
            <p:nvPr/>
          </p:nvCxnSpPr>
          <p:spPr>
            <a:xfrm>
              <a:off x="5701125" y="859900"/>
              <a:ext cx="272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3" name="Google Shape;1473;p47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48"/>
          <p:cNvGrpSpPr/>
          <p:nvPr/>
        </p:nvGrpSpPr>
        <p:grpSpPr>
          <a:xfrm>
            <a:off x="7401825" y="3406227"/>
            <a:ext cx="1434124" cy="717122"/>
            <a:chOff x="1003575" y="-1398825"/>
            <a:chExt cx="2366150" cy="1183175"/>
          </a:xfrm>
        </p:grpSpPr>
        <p:sp>
          <p:nvSpPr>
            <p:cNvPr id="1480" name="Google Shape;1480;p48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48"/>
          <p:cNvGrpSpPr/>
          <p:nvPr/>
        </p:nvGrpSpPr>
        <p:grpSpPr>
          <a:xfrm>
            <a:off x="7401825" y="2689102"/>
            <a:ext cx="1434124" cy="717122"/>
            <a:chOff x="1003575" y="-1398825"/>
            <a:chExt cx="2366150" cy="1183175"/>
          </a:xfrm>
        </p:grpSpPr>
        <p:sp>
          <p:nvSpPr>
            <p:cNvPr id="1493" name="Google Shape;1493;p48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5" name="Google Shape;1505;p48"/>
          <p:cNvSpPr txBox="1"/>
          <p:nvPr>
            <p:ph idx="1" type="subTitle"/>
          </p:nvPr>
        </p:nvSpPr>
        <p:spPr>
          <a:xfrm>
            <a:off x="715550" y="1639650"/>
            <a:ext cx="6855000" cy="29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Our current text based passwords have the following criterion to be considered ‘strong’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Consist one uppercase and lowercase letter (26, 26)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One special character (33)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One Number (10)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Have a length of 8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Thus giving us total combination of -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26 x 26 x 33 x 10 x 95 x 95 x 95 x 95 = 85 Million combinations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While our graphical password have no character limitations and totally depend on number of image options we provide our user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506" name="Google Shape;1506;p48"/>
          <p:cNvSpPr txBox="1"/>
          <p:nvPr>
            <p:ph type="title"/>
          </p:nvPr>
        </p:nvSpPr>
        <p:spPr>
          <a:xfrm>
            <a:off x="715550" y="1033138"/>
            <a:ext cx="3787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1507" name="Google Shape;1507;p48"/>
          <p:cNvGrpSpPr/>
          <p:nvPr/>
        </p:nvGrpSpPr>
        <p:grpSpPr>
          <a:xfrm>
            <a:off x="715550" y="871513"/>
            <a:ext cx="2727400" cy="113150"/>
            <a:chOff x="5701125" y="802138"/>
            <a:chExt cx="2727400" cy="113150"/>
          </a:xfrm>
        </p:grpSpPr>
        <p:cxnSp>
          <p:nvCxnSpPr>
            <p:cNvPr id="1508" name="Google Shape;1508;p48"/>
            <p:cNvCxnSpPr/>
            <p:nvPr/>
          </p:nvCxnSpPr>
          <p:spPr>
            <a:xfrm>
              <a:off x="5701125" y="859900"/>
              <a:ext cx="272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9" name="Google Shape;1509;p48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9"/>
          <p:cNvSpPr txBox="1"/>
          <p:nvPr>
            <p:ph type="title"/>
          </p:nvPr>
        </p:nvSpPr>
        <p:spPr>
          <a:xfrm>
            <a:off x="3365950" y="1449675"/>
            <a:ext cx="5062500" cy="10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84,770,400</a:t>
            </a:r>
            <a:endParaRPr/>
          </a:p>
        </p:txBody>
      </p:sp>
      <p:sp>
        <p:nvSpPr>
          <p:cNvPr id="1516" name="Google Shape;1516;p49"/>
          <p:cNvSpPr txBox="1"/>
          <p:nvPr>
            <p:ph idx="1" type="subTitle"/>
          </p:nvPr>
        </p:nvSpPr>
        <p:spPr>
          <a:xfrm>
            <a:off x="3315900" y="2394450"/>
            <a:ext cx="50625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Text-based passwords combinations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v/s</a:t>
            </a:r>
            <a:endParaRPr/>
          </a:p>
        </p:txBody>
      </p:sp>
      <p:grpSp>
        <p:nvGrpSpPr>
          <p:cNvPr id="1517" name="Google Shape;1517;p49"/>
          <p:cNvGrpSpPr/>
          <p:nvPr/>
        </p:nvGrpSpPr>
        <p:grpSpPr>
          <a:xfrm>
            <a:off x="1319092" y="1574514"/>
            <a:ext cx="1434124" cy="1434214"/>
            <a:chOff x="-2585450" y="-2429500"/>
            <a:chExt cx="2366150" cy="2366300"/>
          </a:xfrm>
        </p:grpSpPr>
        <p:sp>
          <p:nvSpPr>
            <p:cNvPr id="1518" name="Google Shape;1518;p49"/>
            <p:cNvSpPr/>
            <p:nvPr/>
          </p:nvSpPr>
          <p:spPr>
            <a:xfrm>
              <a:off x="-2585450" y="-2429500"/>
              <a:ext cx="2366150" cy="2366300"/>
            </a:xfrm>
            <a:custGeom>
              <a:rect b="b" l="l" r="r" t="t"/>
              <a:pathLst>
                <a:path extrusionOk="0" h="94652" w="94646">
                  <a:moveTo>
                    <a:pt x="47326" y="363"/>
                  </a:moveTo>
                  <a:cubicBezTo>
                    <a:pt x="73221" y="363"/>
                    <a:pt x="94289" y="21431"/>
                    <a:pt x="94289" y="47326"/>
                  </a:cubicBezTo>
                  <a:cubicBezTo>
                    <a:pt x="94289" y="73221"/>
                    <a:pt x="73221" y="94289"/>
                    <a:pt x="47326" y="94289"/>
                  </a:cubicBezTo>
                  <a:cubicBezTo>
                    <a:pt x="21430" y="94289"/>
                    <a:pt x="363" y="73221"/>
                    <a:pt x="363" y="47326"/>
                  </a:cubicBezTo>
                  <a:cubicBezTo>
                    <a:pt x="363" y="21431"/>
                    <a:pt x="21430" y="363"/>
                    <a:pt x="47326" y="363"/>
                  </a:cubicBezTo>
                  <a:close/>
                  <a:moveTo>
                    <a:pt x="47326" y="1"/>
                  </a:moveTo>
                  <a:cubicBezTo>
                    <a:pt x="21228" y="1"/>
                    <a:pt x="0" y="21235"/>
                    <a:pt x="0" y="47326"/>
                  </a:cubicBezTo>
                  <a:cubicBezTo>
                    <a:pt x="0" y="73423"/>
                    <a:pt x="21228" y="94651"/>
                    <a:pt x="47326" y="94651"/>
                  </a:cubicBezTo>
                  <a:cubicBezTo>
                    <a:pt x="73417" y="94651"/>
                    <a:pt x="94645" y="73423"/>
                    <a:pt x="94645" y="47326"/>
                  </a:cubicBezTo>
                  <a:cubicBezTo>
                    <a:pt x="94645" y="21229"/>
                    <a:pt x="73417" y="1"/>
                    <a:pt x="473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-2492525" y="-2336425"/>
              <a:ext cx="2180275" cy="2180300"/>
            </a:xfrm>
            <a:custGeom>
              <a:rect b="b" l="l" r="r" t="t"/>
              <a:pathLst>
                <a:path extrusionOk="0" h="87212" w="87211">
                  <a:moveTo>
                    <a:pt x="43609" y="363"/>
                  </a:moveTo>
                  <a:cubicBezTo>
                    <a:pt x="67450" y="363"/>
                    <a:pt x="86849" y="19762"/>
                    <a:pt x="86849" y="43603"/>
                  </a:cubicBezTo>
                  <a:cubicBezTo>
                    <a:pt x="86849" y="67450"/>
                    <a:pt x="67450" y="86849"/>
                    <a:pt x="43609" y="86849"/>
                  </a:cubicBezTo>
                  <a:cubicBezTo>
                    <a:pt x="19762" y="86849"/>
                    <a:pt x="363" y="67450"/>
                    <a:pt x="363" y="43603"/>
                  </a:cubicBezTo>
                  <a:cubicBezTo>
                    <a:pt x="363" y="19762"/>
                    <a:pt x="19762" y="363"/>
                    <a:pt x="43609" y="363"/>
                  </a:cubicBezTo>
                  <a:close/>
                  <a:moveTo>
                    <a:pt x="43609" y="1"/>
                  </a:moveTo>
                  <a:cubicBezTo>
                    <a:pt x="19566" y="1"/>
                    <a:pt x="0" y="19560"/>
                    <a:pt x="0" y="43603"/>
                  </a:cubicBezTo>
                  <a:cubicBezTo>
                    <a:pt x="0" y="67646"/>
                    <a:pt x="19566" y="87211"/>
                    <a:pt x="43609" y="87211"/>
                  </a:cubicBezTo>
                  <a:cubicBezTo>
                    <a:pt x="67651" y="87211"/>
                    <a:pt x="87211" y="67646"/>
                    <a:pt x="87211" y="43603"/>
                  </a:cubicBezTo>
                  <a:cubicBezTo>
                    <a:pt x="87211" y="19560"/>
                    <a:pt x="67651" y="1"/>
                    <a:pt x="436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-2399450" y="-2243500"/>
              <a:ext cx="1994125" cy="1994300"/>
            </a:xfrm>
            <a:custGeom>
              <a:rect b="b" l="l" r="r" t="t"/>
              <a:pathLst>
                <a:path extrusionOk="0" h="79772" w="79765">
                  <a:moveTo>
                    <a:pt x="39886" y="363"/>
                  </a:moveTo>
                  <a:cubicBezTo>
                    <a:pt x="61678" y="363"/>
                    <a:pt x="79409" y="18094"/>
                    <a:pt x="79409" y="39886"/>
                  </a:cubicBezTo>
                  <a:cubicBezTo>
                    <a:pt x="79409" y="61678"/>
                    <a:pt x="61678" y="79409"/>
                    <a:pt x="39886" y="79409"/>
                  </a:cubicBezTo>
                  <a:cubicBezTo>
                    <a:pt x="18087" y="79409"/>
                    <a:pt x="363" y="61678"/>
                    <a:pt x="363" y="39886"/>
                  </a:cubicBezTo>
                  <a:cubicBezTo>
                    <a:pt x="363" y="18094"/>
                    <a:pt x="18087" y="363"/>
                    <a:pt x="39886" y="363"/>
                  </a:cubicBezTo>
                  <a:close/>
                  <a:moveTo>
                    <a:pt x="39886" y="1"/>
                  </a:moveTo>
                  <a:cubicBezTo>
                    <a:pt x="17892" y="1"/>
                    <a:pt x="1" y="17892"/>
                    <a:pt x="1" y="39886"/>
                  </a:cubicBezTo>
                  <a:cubicBezTo>
                    <a:pt x="1" y="61880"/>
                    <a:pt x="17892" y="79771"/>
                    <a:pt x="39886" y="79771"/>
                  </a:cubicBezTo>
                  <a:cubicBezTo>
                    <a:pt x="61874" y="79771"/>
                    <a:pt x="79765" y="61880"/>
                    <a:pt x="79765" y="39886"/>
                  </a:cubicBezTo>
                  <a:cubicBezTo>
                    <a:pt x="79765" y="17892"/>
                    <a:pt x="61874" y="1"/>
                    <a:pt x="398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-2306525" y="-2150425"/>
              <a:ext cx="1808275" cy="1808275"/>
            </a:xfrm>
            <a:custGeom>
              <a:rect b="b" l="l" r="r" t="t"/>
              <a:pathLst>
                <a:path extrusionOk="0" h="72331" w="72331">
                  <a:moveTo>
                    <a:pt x="36169" y="363"/>
                  </a:moveTo>
                  <a:cubicBezTo>
                    <a:pt x="55912" y="363"/>
                    <a:pt x="71969" y="16425"/>
                    <a:pt x="71969" y="36163"/>
                  </a:cubicBezTo>
                  <a:cubicBezTo>
                    <a:pt x="71969" y="55907"/>
                    <a:pt x="55906" y="71969"/>
                    <a:pt x="36169" y="71969"/>
                  </a:cubicBezTo>
                  <a:cubicBezTo>
                    <a:pt x="16425" y="71969"/>
                    <a:pt x="363" y="55907"/>
                    <a:pt x="363" y="36163"/>
                  </a:cubicBezTo>
                  <a:cubicBezTo>
                    <a:pt x="363" y="16419"/>
                    <a:pt x="16425" y="363"/>
                    <a:pt x="36169" y="363"/>
                  </a:cubicBezTo>
                  <a:close/>
                  <a:moveTo>
                    <a:pt x="36169" y="1"/>
                  </a:moveTo>
                  <a:cubicBezTo>
                    <a:pt x="16229" y="1"/>
                    <a:pt x="1" y="16223"/>
                    <a:pt x="1" y="36163"/>
                  </a:cubicBezTo>
                  <a:cubicBezTo>
                    <a:pt x="1" y="56109"/>
                    <a:pt x="16229" y="72331"/>
                    <a:pt x="36169" y="72331"/>
                  </a:cubicBezTo>
                  <a:cubicBezTo>
                    <a:pt x="56108" y="72331"/>
                    <a:pt x="72331" y="56103"/>
                    <a:pt x="72331" y="36163"/>
                  </a:cubicBezTo>
                  <a:cubicBezTo>
                    <a:pt x="72331" y="16223"/>
                    <a:pt x="56108" y="1"/>
                    <a:pt x="361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-2213450" y="-2057350"/>
              <a:ext cx="1622275" cy="1622275"/>
            </a:xfrm>
            <a:custGeom>
              <a:rect b="b" l="l" r="r" t="t"/>
              <a:pathLst>
                <a:path extrusionOk="0" h="64891" w="64891">
                  <a:moveTo>
                    <a:pt x="32446" y="357"/>
                  </a:moveTo>
                  <a:cubicBezTo>
                    <a:pt x="50135" y="357"/>
                    <a:pt x="64528" y="14751"/>
                    <a:pt x="64528" y="32446"/>
                  </a:cubicBezTo>
                  <a:cubicBezTo>
                    <a:pt x="64528" y="50135"/>
                    <a:pt x="50135" y="64529"/>
                    <a:pt x="32446" y="64529"/>
                  </a:cubicBezTo>
                  <a:cubicBezTo>
                    <a:pt x="14751" y="64529"/>
                    <a:pt x="357" y="50135"/>
                    <a:pt x="357" y="32446"/>
                  </a:cubicBezTo>
                  <a:cubicBezTo>
                    <a:pt x="357" y="14751"/>
                    <a:pt x="14751" y="357"/>
                    <a:pt x="32446" y="357"/>
                  </a:cubicBezTo>
                  <a:close/>
                  <a:moveTo>
                    <a:pt x="32446" y="1"/>
                  </a:moveTo>
                  <a:cubicBezTo>
                    <a:pt x="14555" y="1"/>
                    <a:pt x="1" y="14555"/>
                    <a:pt x="1" y="32446"/>
                  </a:cubicBezTo>
                  <a:cubicBezTo>
                    <a:pt x="1" y="50331"/>
                    <a:pt x="14555" y="64891"/>
                    <a:pt x="32446" y="64891"/>
                  </a:cubicBezTo>
                  <a:cubicBezTo>
                    <a:pt x="50337" y="64891"/>
                    <a:pt x="64891" y="50331"/>
                    <a:pt x="64891" y="32446"/>
                  </a:cubicBezTo>
                  <a:cubicBezTo>
                    <a:pt x="64891" y="14555"/>
                    <a:pt x="50331" y="1"/>
                    <a:pt x="324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-2120525" y="-1964400"/>
              <a:ext cx="1436275" cy="1436250"/>
            </a:xfrm>
            <a:custGeom>
              <a:rect b="b" l="l" r="r" t="t"/>
              <a:pathLst>
                <a:path extrusionOk="0" h="57450" w="57451">
                  <a:moveTo>
                    <a:pt x="28729" y="356"/>
                  </a:moveTo>
                  <a:cubicBezTo>
                    <a:pt x="44369" y="362"/>
                    <a:pt x="57094" y="13081"/>
                    <a:pt x="57094" y="28722"/>
                  </a:cubicBezTo>
                  <a:cubicBezTo>
                    <a:pt x="57094" y="44363"/>
                    <a:pt x="44369" y="57088"/>
                    <a:pt x="28729" y="57088"/>
                  </a:cubicBezTo>
                  <a:cubicBezTo>
                    <a:pt x="13088" y="57088"/>
                    <a:pt x="363" y="44363"/>
                    <a:pt x="363" y="28722"/>
                  </a:cubicBezTo>
                  <a:cubicBezTo>
                    <a:pt x="363" y="13081"/>
                    <a:pt x="13088" y="356"/>
                    <a:pt x="28729" y="356"/>
                  </a:cubicBezTo>
                  <a:close/>
                  <a:moveTo>
                    <a:pt x="28729" y="0"/>
                  </a:moveTo>
                  <a:cubicBezTo>
                    <a:pt x="12886" y="0"/>
                    <a:pt x="1" y="12885"/>
                    <a:pt x="1" y="28722"/>
                  </a:cubicBezTo>
                  <a:cubicBezTo>
                    <a:pt x="1" y="44558"/>
                    <a:pt x="12886" y="57450"/>
                    <a:pt x="28729" y="57450"/>
                  </a:cubicBezTo>
                  <a:cubicBezTo>
                    <a:pt x="44565" y="57450"/>
                    <a:pt x="57451" y="44564"/>
                    <a:pt x="57451" y="28722"/>
                  </a:cubicBezTo>
                  <a:cubicBezTo>
                    <a:pt x="57451" y="12885"/>
                    <a:pt x="44565" y="0"/>
                    <a:pt x="287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-2027425" y="-1871325"/>
              <a:ext cx="1250250" cy="1250100"/>
            </a:xfrm>
            <a:custGeom>
              <a:rect b="b" l="l" r="r" t="t"/>
              <a:pathLst>
                <a:path extrusionOk="0" h="50004" w="50010">
                  <a:moveTo>
                    <a:pt x="25005" y="357"/>
                  </a:moveTo>
                  <a:cubicBezTo>
                    <a:pt x="38591" y="357"/>
                    <a:pt x="49647" y="11413"/>
                    <a:pt x="49647" y="24999"/>
                  </a:cubicBezTo>
                  <a:cubicBezTo>
                    <a:pt x="49647" y="38585"/>
                    <a:pt x="38591" y="49641"/>
                    <a:pt x="25005" y="49641"/>
                  </a:cubicBezTo>
                  <a:cubicBezTo>
                    <a:pt x="11413" y="49641"/>
                    <a:pt x="362" y="38579"/>
                    <a:pt x="362" y="24999"/>
                  </a:cubicBezTo>
                  <a:cubicBezTo>
                    <a:pt x="362" y="11413"/>
                    <a:pt x="11413" y="357"/>
                    <a:pt x="25005" y="357"/>
                  </a:cubicBezTo>
                  <a:close/>
                  <a:moveTo>
                    <a:pt x="25005" y="0"/>
                  </a:moveTo>
                  <a:cubicBezTo>
                    <a:pt x="11217" y="0"/>
                    <a:pt x="0" y="11211"/>
                    <a:pt x="0" y="24999"/>
                  </a:cubicBezTo>
                  <a:cubicBezTo>
                    <a:pt x="0" y="38787"/>
                    <a:pt x="11217" y="50004"/>
                    <a:pt x="25005" y="50004"/>
                  </a:cubicBezTo>
                  <a:cubicBezTo>
                    <a:pt x="38793" y="50004"/>
                    <a:pt x="50009" y="38787"/>
                    <a:pt x="50009" y="24999"/>
                  </a:cubicBezTo>
                  <a:cubicBezTo>
                    <a:pt x="50009" y="11211"/>
                    <a:pt x="38793" y="0"/>
                    <a:pt x="2500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-1934500" y="-1778400"/>
              <a:ext cx="1064250" cy="1064250"/>
            </a:xfrm>
            <a:custGeom>
              <a:rect b="b" l="l" r="r" t="t"/>
              <a:pathLst>
                <a:path extrusionOk="0" h="42570" w="42570">
                  <a:moveTo>
                    <a:pt x="21288" y="357"/>
                  </a:moveTo>
                  <a:lnTo>
                    <a:pt x="21288" y="363"/>
                  </a:lnTo>
                  <a:cubicBezTo>
                    <a:pt x="32825" y="363"/>
                    <a:pt x="42213" y="9745"/>
                    <a:pt x="42213" y="21282"/>
                  </a:cubicBezTo>
                  <a:cubicBezTo>
                    <a:pt x="42213" y="32819"/>
                    <a:pt x="32825" y="42207"/>
                    <a:pt x="21288" y="42207"/>
                  </a:cubicBezTo>
                  <a:cubicBezTo>
                    <a:pt x="9750" y="42207"/>
                    <a:pt x="362" y="32819"/>
                    <a:pt x="362" y="21282"/>
                  </a:cubicBezTo>
                  <a:cubicBezTo>
                    <a:pt x="362" y="9745"/>
                    <a:pt x="9750" y="357"/>
                    <a:pt x="21288" y="357"/>
                  </a:cubicBezTo>
                  <a:close/>
                  <a:moveTo>
                    <a:pt x="21288" y="0"/>
                  </a:moveTo>
                  <a:cubicBezTo>
                    <a:pt x="9554" y="0"/>
                    <a:pt x="0" y="9549"/>
                    <a:pt x="0" y="21282"/>
                  </a:cubicBezTo>
                  <a:cubicBezTo>
                    <a:pt x="0" y="33021"/>
                    <a:pt x="9548" y="42569"/>
                    <a:pt x="21288" y="42569"/>
                  </a:cubicBezTo>
                  <a:cubicBezTo>
                    <a:pt x="33021" y="42569"/>
                    <a:pt x="42569" y="33021"/>
                    <a:pt x="42569" y="21282"/>
                  </a:cubicBezTo>
                  <a:cubicBezTo>
                    <a:pt x="42569" y="9549"/>
                    <a:pt x="33021" y="0"/>
                    <a:pt x="212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-1841425" y="-1685475"/>
              <a:ext cx="878250" cy="878250"/>
            </a:xfrm>
            <a:custGeom>
              <a:rect b="b" l="l" r="r" t="t"/>
              <a:pathLst>
                <a:path extrusionOk="0" h="35130" w="35130">
                  <a:moveTo>
                    <a:pt x="17565" y="363"/>
                  </a:moveTo>
                  <a:cubicBezTo>
                    <a:pt x="27048" y="363"/>
                    <a:pt x="34767" y="8082"/>
                    <a:pt x="34767" y="17565"/>
                  </a:cubicBezTo>
                  <a:cubicBezTo>
                    <a:pt x="34767" y="27054"/>
                    <a:pt x="27048" y="34773"/>
                    <a:pt x="17565" y="34773"/>
                  </a:cubicBezTo>
                  <a:cubicBezTo>
                    <a:pt x="8076" y="34773"/>
                    <a:pt x="357" y="27054"/>
                    <a:pt x="357" y="17565"/>
                  </a:cubicBezTo>
                  <a:cubicBezTo>
                    <a:pt x="357" y="8082"/>
                    <a:pt x="8076" y="363"/>
                    <a:pt x="17565" y="363"/>
                  </a:cubicBezTo>
                  <a:close/>
                  <a:moveTo>
                    <a:pt x="17565" y="1"/>
                  </a:moveTo>
                  <a:cubicBezTo>
                    <a:pt x="7880" y="1"/>
                    <a:pt x="0" y="7880"/>
                    <a:pt x="0" y="17565"/>
                  </a:cubicBezTo>
                  <a:cubicBezTo>
                    <a:pt x="0" y="27250"/>
                    <a:pt x="7880" y="35129"/>
                    <a:pt x="17565" y="35129"/>
                  </a:cubicBezTo>
                  <a:cubicBezTo>
                    <a:pt x="27249" y="35129"/>
                    <a:pt x="35129" y="27250"/>
                    <a:pt x="35129" y="17565"/>
                  </a:cubicBezTo>
                  <a:cubicBezTo>
                    <a:pt x="35129" y="7880"/>
                    <a:pt x="27249" y="1"/>
                    <a:pt x="17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-1748500" y="-1592400"/>
              <a:ext cx="692250" cy="692250"/>
            </a:xfrm>
            <a:custGeom>
              <a:rect b="b" l="l" r="r" t="t"/>
              <a:pathLst>
                <a:path extrusionOk="0" h="27690" w="27690">
                  <a:moveTo>
                    <a:pt x="13848" y="357"/>
                  </a:moveTo>
                  <a:cubicBezTo>
                    <a:pt x="21282" y="357"/>
                    <a:pt x="27333" y="6408"/>
                    <a:pt x="27333" y="13842"/>
                  </a:cubicBezTo>
                  <a:cubicBezTo>
                    <a:pt x="27333" y="21276"/>
                    <a:pt x="21282" y="27327"/>
                    <a:pt x="13848" y="27327"/>
                  </a:cubicBezTo>
                  <a:cubicBezTo>
                    <a:pt x="6413" y="27327"/>
                    <a:pt x="363" y="21282"/>
                    <a:pt x="363" y="13842"/>
                  </a:cubicBezTo>
                  <a:cubicBezTo>
                    <a:pt x="363" y="6408"/>
                    <a:pt x="6413" y="357"/>
                    <a:pt x="13848" y="357"/>
                  </a:cubicBezTo>
                  <a:close/>
                  <a:moveTo>
                    <a:pt x="13848" y="1"/>
                  </a:moveTo>
                  <a:cubicBezTo>
                    <a:pt x="6211" y="1"/>
                    <a:pt x="0" y="6212"/>
                    <a:pt x="0" y="13842"/>
                  </a:cubicBezTo>
                  <a:cubicBezTo>
                    <a:pt x="0" y="21478"/>
                    <a:pt x="6211" y="27689"/>
                    <a:pt x="13848" y="27689"/>
                  </a:cubicBezTo>
                  <a:cubicBezTo>
                    <a:pt x="21478" y="27689"/>
                    <a:pt x="27689" y="21478"/>
                    <a:pt x="27689" y="13842"/>
                  </a:cubicBezTo>
                  <a:cubicBezTo>
                    <a:pt x="27689" y="6212"/>
                    <a:pt x="21478" y="1"/>
                    <a:pt x="138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-1655425" y="-1499475"/>
              <a:ext cx="506225" cy="506250"/>
            </a:xfrm>
            <a:custGeom>
              <a:rect b="b" l="l" r="r" t="t"/>
              <a:pathLst>
                <a:path extrusionOk="0" h="20250" w="20249">
                  <a:moveTo>
                    <a:pt x="10125" y="357"/>
                  </a:moveTo>
                  <a:lnTo>
                    <a:pt x="10125" y="363"/>
                  </a:lnTo>
                  <a:cubicBezTo>
                    <a:pt x="15504" y="363"/>
                    <a:pt x="19887" y="4739"/>
                    <a:pt x="19887" y="10125"/>
                  </a:cubicBezTo>
                  <a:cubicBezTo>
                    <a:pt x="19887" y="15511"/>
                    <a:pt x="15510" y="19887"/>
                    <a:pt x="10125" y="19887"/>
                  </a:cubicBezTo>
                  <a:cubicBezTo>
                    <a:pt x="4739" y="19887"/>
                    <a:pt x="357" y="15511"/>
                    <a:pt x="357" y="10125"/>
                  </a:cubicBezTo>
                  <a:cubicBezTo>
                    <a:pt x="357" y="4739"/>
                    <a:pt x="4739" y="357"/>
                    <a:pt x="10125" y="357"/>
                  </a:cubicBezTo>
                  <a:close/>
                  <a:moveTo>
                    <a:pt x="10125" y="1"/>
                  </a:moveTo>
                  <a:cubicBezTo>
                    <a:pt x="4543" y="1"/>
                    <a:pt x="0" y="4543"/>
                    <a:pt x="0" y="10125"/>
                  </a:cubicBezTo>
                  <a:cubicBezTo>
                    <a:pt x="0" y="15707"/>
                    <a:pt x="4543" y="20249"/>
                    <a:pt x="10125" y="20249"/>
                  </a:cubicBezTo>
                  <a:cubicBezTo>
                    <a:pt x="15706" y="20249"/>
                    <a:pt x="20249" y="15707"/>
                    <a:pt x="20249" y="10125"/>
                  </a:cubicBezTo>
                  <a:cubicBezTo>
                    <a:pt x="20249" y="4543"/>
                    <a:pt x="15706" y="1"/>
                    <a:pt x="10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-1575125" y="-1406425"/>
              <a:ext cx="332850" cy="320250"/>
            </a:xfrm>
            <a:custGeom>
              <a:rect b="b" l="l" r="r" t="t"/>
              <a:pathLst>
                <a:path extrusionOk="0" h="12810" w="13314">
                  <a:moveTo>
                    <a:pt x="6913" y="358"/>
                  </a:moveTo>
                  <a:cubicBezTo>
                    <a:pt x="10250" y="364"/>
                    <a:pt x="12952" y="3066"/>
                    <a:pt x="12958" y="6403"/>
                  </a:cubicBezTo>
                  <a:cubicBezTo>
                    <a:pt x="12958" y="8849"/>
                    <a:pt x="11485" y="11052"/>
                    <a:pt x="9223" y="11991"/>
                  </a:cubicBezTo>
                  <a:cubicBezTo>
                    <a:pt x="8476" y="12299"/>
                    <a:pt x="7693" y="12449"/>
                    <a:pt x="6915" y="12449"/>
                  </a:cubicBezTo>
                  <a:cubicBezTo>
                    <a:pt x="5341" y="12449"/>
                    <a:pt x="3794" y="11835"/>
                    <a:pt x="2637" y="10678"/>
                  </a:cubicBezTo>
                  <a:cubicBezTo>
                    <a:pt x="909" y="8950"/>
                    <a:pt x="393" y="6350"/>
                    <a:pt x="1325" y="4093"/>
                  </a:cubicBezTo>
                  <a:cubicBezTo>
                    <a:pt x="2263" y="1831"/>
                    <a:pt x="4466" y="358"/>
                    <a:pt x="6913" y="358"/>
                  </a:cubicBezTo>
                  <a:close/>
                  <a:moveTo>
                    <a:pt x="6908" y="0"/>
                  </a:moveTo>
                  <a:cubicBezTo>
                    <a:pt x="5244" y="0"/>
                    <a:pt x="3609" y="650"/>
                    <a:pt x="2382" y="1872"/>
                  </a:cubicBezTo>
                  <a:cubicBezTo>
                    <a:pt x="547" y="3707"/>
                    <a:pt x="1" y="6462"/>
                    <a:pt x="993" y="8855"/>
                  </a:cubicBezTo>
                  <a:cubicBezTo>
                    <a:pt x="1984" y="11248"/>
                    <a:pt x="4318" y="12810"/>
                    <a:pt x="6913" y="12810"/>
                  </a:cubicBezTo>
                  <a:cubicBezTo>
                    <a:pt x="10446" y="12804"/>
                    <a:pt x="13314" y="9942"/>
                    <a:pt x="13314" y="6403"/>
                  </a:cubicBezTo>
                  <a:cubicBezTo>
                    <a:pt x="13314" y="3814"/>
                    <a:pt x="11758" y="1480"/>
                    <a:pt x="9359" y="489"/>
                  </a:cubicBezTo>
                  <a:cubicBezTo>
                    <a:pt x="8566" y="160"/>
                    <a:pt x="7733" y="0"/>
                    <a:pt x="690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530" name="Google Shape;1530;p49"/>
          <p:cNvGrpSpPr/>
          <p:nvPr/>
        </p:nvGrpSpPr>
        <p:grpSpPr>
          <a:xfrm>
            <a:off x="7145422" y="4426377"/>
            <a:ext cx="1434124" cy="717122"/>
            <a:chOff x="1003575" y="-1398825"/>
            <a:chExt cx="2366150" cy="1183175"/>
          </a:xfrm>
        </p:grpSpPr>
        <p:sp>
          <p:nvSpPr>
            <p:cNvPr id="1531" name="Google Shape;1531;p49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3" name="Google Shape;1543;p49"/>
          <p:cNvGrpSpPr/>
          <p:nvPr/>
        </p:nvGrpSpPr>
        <p:grpSpPr>
          <a:xfrm>
            <a:off x="3554988" y="1211538"/>
            <a:ext cx="4584325" cy="113150"/>
            <a:chOff x="3844200" y="802138"/>
            <a:chExt cx="4584325" cy="113150"/>
          </a:xfrm>
        </p:grpSpPr>
        <p:cxnSp>
          <p:nvCxnSpPr>
            <p:cNvPr id="1544" name="Google Shape;1544;p49"/>
            <p:cNvCxnSpPr/>
            <p:nvPr/>
          </p:nvCxnSpPr>
          <p:spPr>
            <a:xfrm>
              <a:off x="3844200" y="859900"/>
              <a:ext cx="4584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5" name="Google Shape;1545;p49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9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49"/>
          <p:cNvGrpSpPr/>
          <p:nvPr/>
        </p:nvGrpSpPr>
        <p:grpSpPr>
          <a:xfrm>
            <a:off x="5711297" y="4426377"/>
            <a:ext cx="1434124" cy="717122"/>
            <a:chOff x="1003575" y="-1398825"/>
            <a:chExt cx="2366150" cy="1183175"/>
          </a:xfrm>
        </p:grpSpPr>
        <p:sp>
          <p:nvSpPr>
            <p:cNvPr id="1548" name="Google Shape;1548;p49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49"/>
          <p:cNvGrpSpPr/>
          <p:nvPr/>
        </p:nvGrpSpPr>
        <p:grpSpPr>
          <a:xfrm>
            <a:off x="3971288" y="3092563"/>
            <a:ext cx="3751725" cy="113150"/>
            <a:chOff x="4676800" y="802138"/>
            <a:chExt cx="3751725" cy="113150"/>
          </a:xfrm>
        </p:grpSpPr>
        <p:cxnSp>
          <p:nvCxnSpPr>
            <p:cNvPr id="1561" name="Google Shape;1561;p49"/>
            <p:cNvCxnSpPr/>
            <p:nvPr/>
          </p:nvCxnSpPr>
          <p:spPr>
            <a:xfrm>
              <a:off x="4676800" y="859913"/>
              <a:ext cx="375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2" name="Google Shape;1562;p49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9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4" name="Google Shape;1564;p49"/>
          <p:cNvSpPr txBox="1"/>
          <p:nvPr>
            <p:ph type="title"/>
          </p:nvPr>
        </p:nvSpPr>
        <p:spPr>
          <a:xfrm>
            <a:off x="3315888" y="3418238"/>
            <a:ext cx="5062500" cy="7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/>
              <a:t>∞</a:t>
            </a:r>
            <a:endParaRPr b="1" sz="9000"/>
          </a:p>
        </p:txBody>
      </p:sp>
      <p:sp>
        <p:nvSpPr>
          <p:cNvPr id="1565" name="Google Shape;1565;p49"/>
          <p:cNvSpPr txBox="1"/>
          <p:nvPr>
            <p:ph idx="1" type="subTitle"/>
          </p:nvPr>
        </p:nvSpPr>
        <p:spPr>
          <a:xfrm>
            <a:off x="3365938" y="3864775"/>
            <a:ext cx="50625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password combinations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0" name="Google Shape;1570;p50"/>
          <p:cNvGrpSpPr/>
          <p:nvPr/>
        </p:nvGrpSpPr>
        <p:grpSpPr>
          <a:xfrm>
            <a:off x="7401825" y="3406227"/>
            <a:ext cx="1434124" cy="717122"/>
            <a:chOff x="1003575" y="-1398825"/>
            <a:chExt cx="2366150" cy="1183175"/>
          </a:xfrm>
        </p:grpSpPr>
        <p:sp>
          <p:nvSpPr>
            <p:cNvPr id="1571" name="Google Shape;1571;p50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50"/>
          <p:cNvGrpSpPr/>
          <p:nvPr/>
        </p:nvGrpSpPr>
        <p:grpSpPr>
          <a:xfrm>
            <a:off x="7401825" y="2689102"/>
            <a:ext cx="1434124" cy="717122"/>
            <a:chOff x="1003575" y="-1398825"/>
            <a:chExt cx="2366150" cy="1183175"/>
          </a:xfrm>
        </p:grpSpPr>
        <p:sp>
          <p:nvSpPr>
            <p:cNvPr id="1584" name="Google Shape;1584;p50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0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0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6" name="Google Shape;1596;p50"/>
          <p:cNvSpPr txBox="1"/>
          <p:nvPr>
            <p:ph idx="1" type="subTitle"/>
          </p:nvPr>
        </p:nvSpPr>
        <p:spPr>
          <a:xfrm>
            <a:off x="715550" y="1639650"/>
            <a:ext cx="6855000" cy="27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a Medium"/>
                <a:ea typeface="Lexend Exa Medium"/>
                <a:cs typeface="Lexend Exa Medium"/>
                <a:sym typeface="Lexend Exa Medium"/>
              </a:rPr>
              <a:t>Our solution leverages the human tendency to have a better visual memory, enabling users to set complex passwords without the need to remember lengthy text-based ones. In conclusion, we have designed a viable solution in its early stages, with the potential for further improvement as development progresses. Our findings suggest that Graphical Password Authentication (GPA) could potentially surpass conventional text-based passwords, offering easier remembrance and enhanced security options.</a:t>
            </a:r>
            <a:endParaRPr sz="1200">
              <a:latin typeface="Lexend Exa Medium"/>
              <a:ea typeface="Lexend Exa Medium"/>
              <a:cs typeface="Lexend Exa Medium"/>
              <a:sym typeface="Lexend Exa Medium"/>
            </a:endParaRPr>
          </a:p>
        </p:txBody>
      </p:sp>
      <p:sp>
        <p:nvSpPr>
          <p:cNvPr id="1597" name="Google Shape;1597;p50"/>
          <p:cNvSpPr txBox="1"/>
          <p:nvPr>
            <p:ph type="title"/>
          </p:nvPr>
        </p:nvSpPr>
        <p:spPr>
          <a:xfrm>
            <a:off x="715550" y="1033138"/>
            <a:ext cx="3787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598" name="Google Shape;1598;p50"/>
          <p:cNvGrpSpPr/>
          <p:nvPr/>
        </p:nvGrpSpPr>
        <p:grpSpPr>
          <a:xfrm>
            <a:off x="715550" y="871513"/>
            <a:ext cx="2727400" cy="113150"/>
            <a:chOff x="5701125" y="802138"/>
            <a:chExt cx="2727400" cy="113150"/>
          </a:xfrm>
        </p:grpSpPr>
        <p:cxnSp>
          <p:nvCxnSpPr>
            <p:cNvPr id="1599" name="Google Shape;1599;p50"/>
            <p:cNvCxnSpPr/>
            <p:nvPr/>
          </p:nvCxnSpPr>
          <p:spPr>
            <a:xfrm>
              <a:off x="5701125" y="859900"/>
              <a:ext cx="272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0" name="Google Shape;1600;p50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0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51"/>
          <p:cNvGrpSpPr/>
          <p:nvPr/>
        </p:nvGrpSpPr>
        <p:grpSpPr>
          <a:xfrm>
            <a:off x="7401825" y="3406227"/>
            <a:ext cx="1434124" cy="717122"/>
            <a:chOff x="1003575" y="-1398825"/>
            <a:chExt cx="2366150" cy="1183175"/>
          </a:xfrm>
        </p:grpSpPr>
        <p:sp>
          <p:nvSpPr>
            <p:cNvPr id="1607" name="Google Shape;1607;p51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1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1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1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1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51"/>
          <p:cNvGrpSpPr/>
          <p:nvPr/>
        </p:nvGrpSpPr>
        <p:grpSpPr>
          <a:xfrm>
            <a:off x="7401825" y="2689102"/>
            <a:ext cx="1434124" cy="717122"/>
            <a:chOff x="1003575" y="-1398825"/>
            <a:chExt cx="2366150" cy="1183175"/>
          </a:xfrm>
        </p:grpSpPr>
        <p:sp>
          <p:nvSpPr>
            <p:cNvPr id="1620" name="Google Shape;1620;p51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1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2" name="Google Shape;1632;p51"/>
          <p:cNvSpPr txBox="1"/>
          <p:nvPr>
            <p:ph idx="1" type="subTitle"/>
          </p:nvPr>
        </p:nvSpPr>
        <p:spPr>
          <a:xfrm>
            <a:off x="715550" y="1639650"/>
            <a:ext cx="6855000" cy="27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 Medium"/>
              <a:buChar char="●"/>
            </a:pPr>
            <a:r>
              <a:rPr lang="en" sz="1200">
                <a:latin typeface="Lexend Exa Medium"/>
                <a:ea typeface="Lexend Exa Medium"/>
                <a:cs typeface="Lexend Exa Medium"/>
                <a:sym typeface="Lexend Exa Medium"/>
              </a:rPr>
              <a:t>Graphical</a:t>
            </a:r>
            <a:r>
              <a:rPr lang="en" sz="1200">
                <a:latin typeface="Lexend Exa Medium"/>
                <a:ea typeface="Lexend Exa Medium"/>
                <a:cs typeface="Lexend Exa Medium"/>
                <a:sym typeface="Lexend Exa Medium"/>
              </a:rPr>
              <a:t> Password Authentication (GPA)</a:t>
            </a:r>
            <a:endParaRPr sz="1200">
              <a:latin typeface="Lexend Exa Medium"/>
              <a:ea typeface="Lexend Exa Medium"/>
              <a:cs typeface="Lexend Exa Medium"/>
              <a:sym typeface="Lexend Exa Medium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 Medium"/>
              <a:buChar char="●"/>
            </a:pPr>
            <a:r>
              <a:rPr lang="en" sz="1200">
                <a:latin typeface="Lexend Exa Medium"/>
                <a:ea typeface="Lexend Exa Medium"/>
                <a:cs typeface="Lexend Exa Medium"/>
                <a:sym typeface="Lexend Exa Medium"/>
              </a:rPr>
              <a:t>Visual Memory</a:t>
            </a:r>
            <a:endParaRPr sz="1200">
              <a:latin typeface="Lexend Exa Medium"/>
              <a:ea typeface="Lexend Exa Medium"/>
              <a:cs typeface="Lexend Exa Medium"/>
              <a:sym typeface="Lexend Exa Medium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 Medium"/>
              <a:buChar char="●"/>
            </a:pPr>
            <a:r>
              <a:rPr lang="en" sz="1200">
                <a:latin typeface="Lexend Exa Medium"/>
                <a:ea typeface="Lexend Exa Medium"/>
                <a:cs typeface="Lexend Exa Medium"/>
                <a:sym typeface="Lexend Exa Medium"/>
              </a:rPr>
              <a:t>Password Security</a:t>
            </a:r>
            <a:endParaRPr sz="1200">
              <a:latin typeface="Lexend Exa Medium"/>
              <a:ea typeface="Lexend Exa Medium"/>
              <a:cs typeface="Lexend Exa Medium"/>
              <a:sym typeface="Lexend Exa Medium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 Medium"/>
              <a:buChar char="●"/>
            </a:pPr>
            <a:r>
              <a:rPr lang="en" sz="1200">
                <a:latin typeface="Lexend Exa Medium"/>
                <a:ea typeface="Lexend Exa Medium"/>
                <a:cs typeface="Lexend Exa Medium"/>
                <a:sym typeface="Lexend Exa Medium"/>
              </a:rPr>
              <a:t>Authentication</a:t>
            </a:r>
            <a:endParaRPr sz="1200">
              <a:latin typeface="Lexend Exa Medium"/>
              <a:ea typeface="Lexend Exa Medium"/>
              <a:cs typeface="Lexend Exa Medium"/>
              <a:sym typeface="Lexend Exa Medium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 Medium"/>
              <a:buChar char="●"/>
            </a:pPr>
            <a:r>
              <a:rPr lang="en" sz="1200">
                <a:latin typeface="Lexend Exa Medium"/>
                <a:ea typeface="Lexend Exa Medium"/>
                <a:cs typeface="Lexend Exa Medium"/>
                <a:sym typeface="Lexend Exa Medium"/>
              </a:rPr>
              <a:t>Cybersecurity</a:t>
            </a:r>
            <a:endParaRPr sz="1200">
              <a:latin typeface="Lexend Exa Medium"/>
              <a:ea typeface="Lexend Exa Medium"/>
              <a:cs typeface="Lexend Exa Medium"/>
              <a:sym typeface="Lexend Exa Medium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Exa Medium"/>
              <a:buChar char="●"/>
            </a:pPr>
            <a:r>
              <a:rPr lang="en" sz="1200">
                <a:latin typeface="Lexend Exa Medium"/>
                <a:ea typeface="Lexend Exa Medium"/>
                <a:cs typeface="Lexend Exa Medium"/>
                <a:sym typeface="Lexend Exa Medium"/>
              </a:rPr>
              <a:t>User Experience</a:t>
            </a:r>
            <a:endParaRPr sz="1200">
              <a:latin typeface="Lexend Exa Medium"/>
              <a:ea typeface="Lexend Exa Medium"/>
              <a:cs typeface="Lexend Exa Medium"/>
              <a:sym typeface="Lexend Exa Medium"/>
            </a:endParaRPr>
          </a:p>
        </p:txBody>
      </p:sp>
      <p:sp>
        <p:nvSpPr>
          <p:cNvPr id="1633" name="Google Shape;1633;p51"/>
          <p:cNvSpPr txBox="1"/>
          <p:nvPr>
            <p:ph type="title"/>
          </p:nvPr>
        </p:nvSpPr>
        <p:spPr>
          <a:xfrm>
            <a:off x="715550" y="1033138"/>
            <a:ext cx="3787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</p:txBody>
      </p:sp>
      <p:grpSp>
        <p:nvGrpSpPr>
          <p:cNvPr id="1634" name="Google Shape;1634;p51"/>
          <p:cNvGrpSpPr/>
          <p:nvPr/>
        </p:nvGrpSpPr>
        <p:grpSpPr>
          <a:xfrm>
            <a:off x="715550" y="871513"/>
            <a:ext cx="2727400" cy="113150"/>
            <a:chOff x="5701125" y="802138"/>
            <a:chExt cx="2727400" cy="113150"/>
          </a:xfrm>
        </p:grpSpPr>
        <p:cxnSp>
          <p:nvCxnSpPr>
            <p:cNvPr id="1635" name="Google Shape;1635;p51"/>
            <p:cNvCxnSpPr/>
            <p:nvPr/>
          </p:nvCxnSpPr>
          <p:spPr>
            <a:xfrm>
              <a:off x="5701125" y="859900"/>
              <a:ext cx="272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6" name="Google Shape;1636;p51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1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52"/>
          <p:cNvSpPr txBox="1"/>
          <p:nvPr>
            <p:ph type="title"/>
          </p:nvPr>
        </p:nvSpPr>
        <p:spPr>
          <a:xfrm>
            <a:off x="1181426" y="626960"/>
            <a:ext cx="3390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43" name="Google Shape;1643;p52"/>
          <p:cNvSpPr txBox="1"/>
          <p:nvPr>
            <p:ph idx="1" type="subTitle"/>
          </p:nvPr>
        </p:nvSpPr>
        <p:spPr>
          <a:xfrm>
            <a:off x="1181426" y="1830727"/>
            <a:ext cx="33906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4" name="Google Shape;1644;p52"/>
          <p:cNvGrpSpPr/>
          <p:nvPr/>
        </p:nvGrpSpPr>
        <p:grpSpPr>
          <a:xfrm>
            <a:off x="6385282" y="3805713"/>
            <a:ext cx="1434124" cy="717122"/>
            <a:chOff x="1003575" y="-1398825"/>
            <a:chExt cx="2366150" cy="1183175"/>
          </a:xfrm>
        </p:grpSpPr>
        <p:sp>
          <p:nvSpPr>
            <p:cNvPr id="1645" name="Google Shape;1645;p52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2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2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2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2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2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2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2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2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2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2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2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7" name="Google Shape;1657;p52"/>
          <p:cNvGrpSpPr/>
          <p:nvPr/>
        </p:nvGrpSpPr>
        <p:grpSpPr>
          <a:xfrm>
            <a:off x="1285211" y="491163"/>
            <a:ext cx="2527200" cy="113150"/>
            <a:chOff x="5901353" y="802138"/>
            <a:chExt cx="2527200" cy="113150"/>
          </a:xfrm>
        </p:grpSpPr>
        <p:cxnSp>
          <p:nvCxnSpPr>
            <p:cNvPr id="1658" name="Google Shape;1658;p52"/>
            <p:cNvCxnSpPr/>
            <p:nvPr/>
          </p:nvCxnSpPr>
          <p:spPr>
            <a:xfrm>
              <a:off x="5901353" y="859974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9" name="Google Shape;1659;p52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2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1" name="Google Shape;1661;p52"/>
          <p:cNvGrpSpPr/>
          <p:nvPr/>
        </p:nvGrpSpPr>
        <p:grpSpPr>
          <a:xfrm>
            <a:off x="6385282" y="3088588"/>
            <a:ext cx="1434124" cy="717122"/>
            <a:chOff x="1003575" y="-1398825"/>
            <a:chExt cx="2366150" cy="1183175"/>
          </a:xfrm>
        </p:grpSpPr>
        <p:sp>
          <p:nvSpPr>
            <p:cNvPr id="1662" name="Google Shape;1662;p52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2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2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2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2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2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2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2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2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2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2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2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4" name="Google Shape;1674;p52"/>
          <p:cNvGrpSpPr/>
          <p:nvPr/>
        </p:nvGrpSpPr>
        <p:grpSpPr>
          <a:xfrm>
            <a:off x="1285211" y="1628859"/>
            <a:ext cx="2098738" cy="113150"/>
            <a:chOff x="6329787" y="802138"/>
            <a:chExt cx="2098738" cy="113150"/>
          </a:xfrm>
        </p:grpSpPr>
        <p:cxnSp>
          <p:nvCxnSpPr>
            <p:cNvPr id="1675" name="Google Shape;1675;p52"/>
            <p:cNvCxnSpPr/>
            <p:nvPr/>
          </p:nvCxnSpPr>
          <p:spPr>
            <a:xfrm>
              <a:off x="6329787" y="859954"/>
              <a:ext cx="2098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6" name="Google Shape;1676;p52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2" name="Google Shape;1682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8"/>
          <p:cNvSpPr txBox="1"/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</a:t>
            </a:r>
            <a:endParaRPr/>
          </a:p>
        </p:txBody>
      </p:sp>
      <p:sp>
        <p:nvSpPr>
          <p:cNvPr id="1183" name="Google Shape;1183;p38"/>
          <p:cNvSpPr txBox="1"/>
          <p:nvPr>
            <p:ph idx="2" type="subTitle"/>
          </p:nvPr>
        </p:nvSpPr>
        <p:spPr>
          <a:xfrm>
            <a:off x="1209200" y="2945825"/>
            <a:ext cx="4503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of School of CSIT (Cybersecurity),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Symbiosis Skills and Professional University Pune</a:t>
            </a:r>
            <a:endParaRPr/>
          </a:p>
        </p:txBody>
      </p:sp>
      <p:sp>
        <p:nvSpPr>
          <p:cNvPr id="1184" name="Google Shape;1184;p38"/>
          <p:cNvSpPr txBox="1"/>
          <p:nvPr/>
        </p:nvSpPr>
        <p:spPr>
          <a:xfrm>
            <a:off x="1209200" y="1385375"/>
            <a:ext cx="36864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5" name="Google Shape;1185;p38"/>
          <p:cNvSpPr txBox="1"/>
          <p:nvPr/>
        </p:nvSpPr>
        <p:spPr>
          <a:xfrm>
            <a:off x="972350" y="1499525"/>
            <a:ext cx="41601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xend Exa"/>
              <a:buChar char="●"/>
            </a:pPr>
            <a:r>
              <a:rPr lang="en" sz="17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Abhijeet Pawar</a:t>
            </a:r>
            <a:endParaRPr sz="17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xend Exa"/>
              <a:buChar char="●"/>
            </a:pPr>
            <a:r>
              <a:rPr lang="en" sz="17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Harsh Jannawar</a:t>
            </a:r>
            <a:endParaRPr sz="17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xend Exa"/>
              <a:buChar char="●"/>
            </a:pPr>
            <a:r>
              <a:rPr lang="en" sz="17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Kshitij Jande</a:t>
            </a:r>
            <a:endParaRPr sz="17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39"/>
          <p:cNvGrpSpPr/>
          <p:nvPr/>
        </p:nvGrpSpPr>
        <p:grpSpPr>
          <a:xfrm>
            <a:off x="7401825" y="3406227"/>
            <a:ext cx="1434124" cy="717122"/>
            <a:chOff x="1003575" y="-1398825"/>
            <a:chExt cx="2366150" cy="1183175"/>
          </a:xfrm>
        </p:grpSpPr>
        <p:sp>
          <p:nvSpPr>
            <p:cNvPr id="1191" name="Google Shape;1191;p39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39"/>
          <p:cNvGrpSpPr/>
          <p:nvPr/>
        </p:nvGrpSpPr>
        <p:grpSpPr>
          <a:xfrm>
            <a:off x="7401825" y="2689102"/>
            <a:ext cx="1434124" cy="717122"/>
            <a:chOff x="1003575" y="-1398825"/>
            <a:chExt cx="2366150" cy="1183175"/>
          </a:xfrm>
        </p:grpSpPr>
        <p:sp>
          <p:nvSpPr>
            <p:cNvPr id="1204" name="Google Shape;1204;p39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39"/>
          <p:cNvSpPr txBox="1"/>
          <p:nvPr>
            <p:ph idx="1" type="subTitle"/>
          </p:nvPr>
        </p:nvSpPr>
        <p:spPr>
          <a:xfrm>
            <a:off x="715550" y="1950825"/>
            <a:ext cx="5256600" cy="23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a Medium"/>
                <a:ea typeface="Lexend Exa Medium"/>
                <a:cs typeface="Lexend Exa Medium"/>
                <a:sym typeface="Lexend Exa Medium"/>
              </a:rPr>
              <a:t>People are accustomed to text-based passwords, often retaining phrases or words in their memory. However, these are susceptible to social engineering. Creating strong passwords requires a combination of alphanumeric and non-alphanumeric characters, resulting in lengthy and challenging-to-remember passwords. Graphical passwords address this by offering a level of security equal to or better than traditional methods, while also enhancing user memorability.</a:t>
            </a:r>
            <a:endParaRPr>
              <a:latin typeface="Lexend Exa Medium"/>
              <a:ea typeface="Lexend Exa Medium"/>
              <a:cs typeface="Lexend Exa Medium"/>
              <a:sym typeface="Lexend Exa Medium"/>
            </a:endParaRPr>
          </a:p>
        </p:txBody>
      </p:sp>
      <p:sp>
        <p:nvSpPr>
          <p:cNvPr id="1217" name="Google Shape;1217;p39"/>
          <p:cNvSpPr txBox="1"/>
          <p:nvPr>
            <p:ph type="title"/>
          </p:nvPr>
        </p:nvSpPr>
        <p:spPr>
          <a:xfrm>
            <a:off x="715550" y="1178375"/>
            <a:ext cx="3787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grpSp>
        <p:nvGrpSpPr>
          <p:cNvPr id="1218" name="Google Shape;1218;p39"/>
          <p:cNvGrpSpPr/>
          <p:nvPr/>
        </p:nvGrpSpPr>
        <p:grpSpPr>
          <a:xfrm>
            <a:off x="715550" y="871513"/>
            <a:ext cx="2727400" cy="113150"/>
            <a:chOff x="5701125" y="802138"/>
            <a:chExt cx="2727400" cy="113150"/>
          </a:xfrm>
        </p:grpSpPr>
        <p:cxnSp>
          <p:nvCxnSpPr>
            <p:cNvPr id="1219" name="Google Shape;1219;p39"/>
            <p:cNvCxnSpPr/>
            <p:nvPr/>
          </p:nvCxnSpPr>
          <p:spPr>
            <a:xfrm>
              <a:off x="5701125" y="859900"/>
              <a:ext cx="272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0" name="Google Shape;1220;p39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2" name="Google Shape;1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125" y="1028175"/>
            <a:ext cx="2605850" cy="26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0"/>
          <p:cNvGrpSpPr/>
          <p:nvPr/>
        </p:nvGrpSpPr>
        <p:grpSpPr>
          <a:xfrm>
            <a:off x="7401825" y="3406227"/>
            <a:ext cx="1434124" cy="717122"/>
            <a:chOff x="1003575" y="-1398825"/>
            <a:chExt cx="2366150" cy="1183175"/>
          </a:xfrm>
        </p:grpSpPr>
        <p:sp>
          <p:nvSpPr>
            <p:cNvPr id="1228" name="Google Shape;1228;p40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40"/>
          <p:cNvGrpSpPr/>
          <p:nvPr/>
        </p:nvGrpSpPr>
        <p:grpSpPr>
          <a:xfrm>
            <a:off x="7401825" y="2689102"/>
            <a:ext cx="1434124" cy="717122"/>
            <a:chOff x="1003575" y="-1398825"/>
            <a:chExt cx="2366150" cy="1183175"/>
          </a:xfrm>
        </p:grpSpPr>
        <p:sp>
          <p:nvSpPr>
            <p:cNvPr id="1241" name="Google Shape;1241;p40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40"/>
          <p:cNvSpPr txBox="1"/>
          <p:nvPr>
            <p:ph idx="1" type="subTitle"/>
          </p:nvPr>
        </p:nvSpPr>
        <p:spPr>
          <a:xfrm>
            <a:off x="715550" y="1693763"/>
            <a:ext cx="65940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Lexend Exa ExtraBold"/>
                <a:ea typeface="Lexend Exa ExtraBold"/>
                <a:cs typeface="Lexend Exa ExtraBold"/>
                <a:sym typeface="Lexend Exa ExtraBold"/>
              </a:rPr>
              <a:t>Evaluate Security Strength: </a:t>
            </a: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Assess and compare the security strength of graphical passwords against traditional text-based passwords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Lexend Exa ExtraBold"/>
                <a:ea typeface="Lexend Exa ExtraBold"/>
                <a:cs typeface="Lexend Exa ExtraBold"/>
                <a:sym typeface="Lexend Exa ExtraBold"/>
              </a:rPr>
              <a:t>User Experience and Memorability: </a:t>
            </a: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Investigate the user experience and memorability of graphical passwords compared to traditional passwords, aiming to understand how well users can create and recall these passwords.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Lexend Exa ExtraBold"/>
                <a:ea typeface="Lexend Exa ExtraBold"/>
                <a:cs typeface="Lexend Exa ExtraBold"/>
                <a:sym typeface="Lexend Exa ExtraBold"/>
              </a:rPr>
              <a:t>Usability and Adoption:</a:t>
            </a: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 Explore the usability of graphical passwords in real-world scenarios and examine factors influencing their adoption, considering user preferences, acceptance, and potential challenges.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254" name="Google Shape;1254;p40"/>
          <p:cNvSpPr txBox="1"/>
          <p:nvPr>
            <p:ph type="title"/>
          </p:nvPr>
        </p:nvSpPr>
        <p:spPr>
          <a:xfrm>
            <a:off x="715550" y="1033138"/>
            <a:ext cx="3787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pSp>
        <p:nvGrpSpPr>
          <p:cNvPr id="1255" name="Google Shape;1255;p40"/>
          <p:cNvGrpSpPr/>
          <p:nvPr/>
        </p:nvGrpSpPr>
        <p:grpSpPr>
          <a:xfrm>
            <a:off x="715550" y="871513"/>
            <a:ext cx="2727400" cy="113150"/>
            <a:chOff x="5701125" y="802138"/>
            <a:chExt cx="2727400" cy="113150"/>
          </a:xfrm>
        </p:grpSpPr>
        <p:cxnSp>
          <p:nvCxnSpPr>
            <p:cNvPr id="1256" name="Google Shape;1256;p40"/>
            <p:cNvCxnSpPr/>
            <p:nvPr/>
          </p:nvCxnSpPr>
          <p:spPr>
            <a:xfrm>
              <a:off x="5701125" y="859900"/>
              <a:ext cx="272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7" name="Google Shape;1257;p40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/>
          <p:nvPr>
            <p:ph type="title"/>
          </p:nvPr>
        </p:nvSpPr>
        <p:spPr>
          <a:xfrm>
            <a:off x="1300646" y="2408713"/>
            <a:ext cx="54138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Registration</a:t>
            </a:r>
            <a:endParaRPr/>
          </a:p>
        </p:txBody>
      </p:sp>
      <p:sp>
        <p:nvSpPr>
          <p:cNvPr id="1264" name="Google Shape;1264;p41"/>
          <p:cNvSpPr txBox="1"/>
          <p:nvPr>
            <p:ph idx="2" type="title"/>
          </p:nvPr>
        </p:nvSpPr>
        <p:spPr>
          <a:xfrm>
            <a:off x="6790654" y="2408718"/>
            <a:ext cx="1052700" cy="758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65" name="Google Shape;1265;p41"/>
          <p:cNvGrpSpPr/>
          <p:nvPr/>
        </p:nvGrpSpPr>
        <p:grpSpPr>
          <a:xfrm flipH="1" rot="10800000">
            <a:off x="1421650" y="1976693"/>
            <a:ext cx="6360060" cy="113150"/>
            <a:chOff x="1270015" y="2512150"/>
            <a:chExt cx="6360060" cy="113150"/>
          </a:xfrm>
        </p:grpSpPr>
        <p:cxnSp>
          <p:nvCxnSpPr>
            <p:cNvPr id="1266" name="Google Shape;1266;p41"/>
            <p:cNvCxnSpPr/>
            <p:nvPr/>
          </p:nvCxnSpPr>
          <p:spPr>
            <a:xfrm>
              <a:off x="1270015" y="2569956"/>
              <a:ext cx="636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7" name="Google Shape;1267;p41"/>
            <p:cNvSpPr/>
            <p:nvPr/>
          </p:nvSpPr>
          <p:spPr>
            <a:xfrm>
              <a:off x="7573500" y="2512150"/>
              <a:ext cx="565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 flipH="1" rot="10800000">
              <a:off x="7573500" y="2568725"/>
              <a:ext cx="565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41"/>
          <p:cNvGrpSpPr/>
          <p:nvPr/>
        </p:nvGrpSpPr>
        <p:grpSpPr>
          <a:xfrm>
            <a:off x="715179" y="4192651"/>
            <a:ext cx="1434124" cy="1434214"/>
            <a:chOff x="-2585450" y="-2429500"/>
            <a:chExt cx="2366150" cy="2366300"/>
          </a:xfrm>
        </p:grpSpPr>
        <p:sp>
          <p:nvSpPr>
            <p:cNvPr id="1270" name="Google Shape;1270;p41"/>
            <p:cNvSpPr/>
            <p:nvPr/>
          </p:nvSpPr>
          <p:spPr>
            <a:xfrm>
              <a:off x="-2585450" y="-2429500"/>
              <a:ext cx="2366150" cy="2366300"/>
            </a:xfrm>
            <a:custGeom>
              <a:rect b="b" l="l" r="r" t="t"/>
              <a:pathLst>
                <a:path extrusionOk="0" h="94652" w="94646">
                  <a:moveTo>
                    <a:pt x="47326" y="363"/>
                  </a:moveTo>
                  <a:cubicBezTo>
                    <a:pt x="73221" y="363"/>
                    <a:pt x="94289" y="21431"/>
                    <a:pt x="94289" y="47326"/>
                  </a:cubicBezTo>
                  <a:cubicBezTo>
                    <a:pt x="94289" y="73221"/>
                    <a:pt x="73221" y="94289"/>
                    <a:pt x="47326" y="94289"/>
                  </a:cubicBezTo>
                  <a:cubicBezTo>
                    <a:pt x="21430" y="94289"/>
                    <a:pt x="363" y="73221"/>
                    <a:pt x="363" y="47326"/>
                  </a:cubicBezTo>
                  <a:cubicBezTo>
                    <a:pt x="363" y="21431"/>
                    <a:pt x="21430" y="363"/>
                    <a:pt x="47326" y="363"/>
                  </a:cubicBezTo>
                  <a:close/>
                  <a:moveTo>
                    <a:pt x="47326" y="1"/>
                  </a:moveTo>
                  <a:cubicBezTo>
                    <a:pt x="21228" y="1"/>
                    <a:pt x="0" y="21235"/>
                    <a:pt x="0" y="47326"/>
                  </a:cubicBezTo>
                  <a:cubicBezTo>
                    <a:pt x="0" y="73423"/>
                    <a:pt x="21228" y="94651"/>
                    <a:pt x="47326" y="94651"/>
                  </a:cubicBezTo>
                  <a:cubicBezTo>
                    <a:pt x="73417" y="94651"/>
                    <a:pt x="94645" y="73423"/>
                    <a:pt x="94645" y="47326"/>
                  </a:cubicBezTo>
                  <a:cubicBezTo>
                    <a:pt x="94645" y="21229"/>
                    <a:pt x="73417" y="1"/>
                    <a:pt x="473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-2492525" y="-2336425"/>
              <a:ext cx="2180275" cy="2180300"/>
            </a:xfrm>
            <a:custGeom>
              <a:rect b="b" l="l" r="r" t="t"/>
              <a:pathLst>
                <a:path extrusionOk="0" h="87212" w="87211">
                  <a:moveTo>
                    <a:pt x="43609" y="363"/>
                  </a:moveTo>
                  <a:cubicBezTo>
                    <a:pt x="67450" y="363"/>
                    <a:pt x="86849" y="19762"/>
                    <a:pt x="86849" y="43603"/>
                  </a:cubicBezTo>
                  <a:cubicBezTo>
                    <a:pt x="86849" y="67450"/>
                    <a:pt x="67450" y="86849"/>
                    <a:pt x="43609" y="86849"/>
                  </a:cubicBezTo>
                  <a:cubicBezTo>
                    <a:pt x="19762" y="86849"/>
                    <a:pt x="363" y="67450"/>
                    <a:pt x="363" y="43603"/>
                  </a:cubicBezTo>
                  <a:cubicBezTo>
                    <a:pt x="363" y="19762"/>
                    <a:pt x="19762" y="363"/>
                    <a:pt x="43609" y="363"/>
                  </a:cubicBezTo>
                  <a:close/>
                  <a:moveTo>
                    <a:pt x="43609" y="1"/>
                  </a:moveTo>
                  <a:cubicBezTo>
                    <a:pt x="19566" y="1"/>
                    <a:pt x="0" y="19560"/>
                    <a:pt x="0" y="43603"/>
                  </a:cubicBezTo>
                  <a:cubicBezTo>
                    <a:pt x="0" y="67646"/>
                    <a:pt x="19566" y="87211"/>
                    <a:pt x="43609" y="87211"/>
                  </a:cubicBezTo>
                  <a:cubicBezTo>
                    <a:pt x="67651" y="87211"/>
                    <a:pt x="87211" y="67646"/>
                    <a:pt x="87211" y="43603"/>
                  </a:cubicBezTo>
                  <a:cubicBezTo>
                    <a:pt x="87211" y="19560"/>
                    <a:pt x="67651" y="1"/>
                    <a:pt x="436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-2399450" y="-2243500"/>
              <a:ext cx="1994125" cy="1994300"/>
            </a:xfrm>
            <a:custGeom>
              <a:rect b="b" l="l" r="r" t="t"/>
              <a:pathLst>
                <a:path extrusionOk="0" h="79772" w="79765">
                  <a:moveTo>
                    <a:pt x="39886" y="363"/>
                  </a:moveTo>
                  <a:cubicBezTo>
                    <a:pt x="61678" y="363"/>
                    <a:pt x="79409" y="18094"/>
                    <a:pt x="79409" y="39886"/>
                  </a:cubicBezTo>
                  <a:cubicBezTo>
                    <a:pt x="79409" y="61678"/>
                    <a:pt x="61678" y="79409"/>
                    <a:pt x="39886" y="79409"/>
                  </a:cubicBezTo>
                  <a:cubicBezTo>
                    <a:pt x="18087" y="79409"/>
                    <a:pt x="363" y="61678"/>
                    <a:pt x="363" y="39886"/>
                  </a:cubicBezTo>
                  <a:cubicBezTo>
                    <a:pt x="363" y="18094"/>
                    <a:pt x="18087" y="363"/>
                    <a:pt x="39886" y="363"/>
                  </a:cubicBezTo>
                  <a:close/>
                  <a:moveTo>
                    <a:pt x="39886" y="1"/>
                  </a:moveTo>
                  <a:cubicBezTo>
                    <a:pt x="17892" y="1"/>
                    <a:pt x="1" y="17892"/>
                    <a:pt x="1" y="39886"/>
                  </a:cubicBezTo>
                  <a:cubicBezTo>
                    <a:pt x="1" y="61880"/>
                    <a:pt x="17892" y="79771"/>
                    <a:pt x="39886" y="79771"/>
                  </a:cubicBezTo>
                  <a:cubicBezTo>
                    <a:pt x="61874" y="79771"/>
                    <a:pt x="79765" y="61880"/>
                    <a:pt x="79765" y="39886"/>
                  </a:cubicBezTo>
                  <a:cubicBezTo>
                    <a:pt x="79765" y="17892"/>
                    <a:pt x="61874" y="1"/>
                    <a:pt x="398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-2306525" y="-2150425"/>
              <a:ext cx="1808275" cy="1808275"/>
            </a:xfrm>
            <a:custGeom>
              <a:rect b="b" l="l" r="r" t="t"/>
              <a:pathLst>
                <a:path extrusionOk="0" h="72331" w="72331">
                  <a:moveTo>
                    <a:pt x="36169" y="363"/>
                  </a:moveTo>
                  <a:cubicBezTo>
                    <a:pt x="55912" y="363"/>
                    <a:pt x="71969" y="16425"/>
                    <a:pt x="71969" y="36163"/>
                  </a:cubicBezTo>
                  <a:cubicBezTo>
                    <a:pt x="71969" y="55907"/>
                    <a:pt x="55906" y="71969"/>
                    <a:pt x="36169" y="71969"/>
                  </a:cubicBezTo>
                  <a:cubicBezTo>
                    <a:pt x="16425" y="71969"/>
                    <a:pt x="363" y="55907"/>
                    <a:pt x="363" y="36163"/>
                  </a:cubicBezTo>
                  <a:cubicBezTo>
                    <a:pt x="363" y="16419"/>
                    <a:pt x="16425" y="363"/>
                    <a:pt x="36169" y="363"/>
                  </a:cubicBezTo>
                  <a:close/>
                  <a:moveTo>
                    <a:pt x="36169" y="1"/>
                  </a:moveTo>
                  <a:cubicBezTo>
                    <a:pt x="16229" y="1"/>
                    <a:pt x="1" y="16223"/>
                    <a:pt x="1" y="36163"/>
                  </a:cubicBezTo>
                  <a:cubicBezTo>
                    <a:pt x="1" y="56109"/>
                    <a:pt x="16229" y="72331"/>
                    <a:pt x="36169" y="72331"/>
                  </a:cubicBezTo>
                  <a:cubicBezTo>
                    <a:pt x="56108" y="72331"/>
                    <a:pt x="72331" y="56103"/>
                    <a:pt x="72331" y="36163"/>
                  </a:cubicBezTo>
                  <a:cubicBezTo>
                    <a:pt x="72331" y="16223"/>
                    <a:pt x="56108" y="1"/>
                    <a:pt x="361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-2213450" y="-2057350"/>
              <a:ext cx="1622275" cy="1622275"/>
            </a:xfrm>
            <a:custGeom>
              <a:rect b="b" l="l" r="r" t="t"/>
              <a:pathLst>
                <a:path extrusionOk="0" h="64891" w="64891">
                  <a:moveTo>
                    <a:pt x="32446" y="357"/>
                  </a:moveTo>
                  <a:cubicBezTo>
                    <a:pt x="50135" y="357"/>
                    <a:pt x="64528" y="14751"/>
                    <a:pt x="64528" y="32446"/>
                  </a:cubicBezTo>
                  <a:cubicBezTo>
                    <a:pt x="64528" y="50135"/>
                    <a:pt x="50135" y="64529"/>
                    <a:pt x="32446" y="64529"/>
                  </a:cubicBezTo>
                  <a:cubicBezTo>
                    <a:pt x="14751" y="64529"/>
                    <a:pt x="357" y="50135"/>
                    <a:pt x="357" y="32446"/>
                  </a:cubicBezTo>
                  <a:cubicBezTo>
                    <a:pt x="357" y="14751"/>
                    <a:pt x="14751" y="357"/>
                    <a:pt x="32446" y="357"/>
                  </a:cubicBezTo>
                  <a:close/>
                  <a:moveTo>
                    <a:pt x="32446" y="1"/>
                  </a:moveTo>
                  <a:cubicBezTo>
                    <a:pt x="14555" y="1"/>
                    <a:pt x="1" y="14555"/>
                    <a:pt x="1" y="32446"/>
                  </a:cubicBezTo>
                  <a:cubicBezTo>
                    <a:pt x="1" y="50331"/>
                    <a:pt x="14555" y="64891"/>
                    <a:pt x="32446" y="64891"/>
                  </a:cubicBezTo>
                  <a:cubicBezTo>
                    <a:pt x="50337" y="64891"/>
                    <a:pt x="64891" y="50331"/>
                    <a:pt x="64891" y="32446"/>
                  </a:cubicBezTo>
                  <a:cubicBezTo>
                    <a:pt x="64891" y="14555"/>
                    <a:pt x="50331" y="1"/>
                    <a:pt x="324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-2120525" y="-1964400"/>
              <a:ext cx="1436275" cy="1436250"/>
            </a:xfrm>
            <a:custGeom>
              <a:rect b="b" l="l" r="r" t="t"/>
              <a:pathLst>
                <a:path extrusionOk="0" h="57450" w="57451">
                  <a:moveTo>
                    <a:pt x="28729" y="356"/>
                  </a:moveTo>
                  <a:cubicBezTo>
                    <a:pt x="44369" y="362"/>
                    <a:pt x="57094" y="13081"/>
                    <a:pt x="57094" y="28722"/>
                  </a:cubicBezTo>
                  <a:cubicBezTo>
                    <a:pt x="57094" y="44363"/>
                    <a:pt x="44369" y="57088"/>
                    <a:pt x="28729" y="57088"/>
                  </a:cubicBezTo>
                  <a:cubicBezTo>
                    <a:pt x="13088" y="57088"/>
                    <a:pt x="363" y="44363"/>
                    <a:pt x="363" y="28722"/>
                  </a:cubicBezTo>
                  <a:cubicBezTo>
                    <a:pt x="363" y="13081"/>
                    <a:pt x="13088" y="356"/>
                    <a:pt x="28729" y="356"/>
                  </a:cubicBezTo>
                  <a:close/>
                  <a:moveTo>
                    <a:pt x="28729" y="0"/>
                  </a:moveTo>
                  <a:cubicBezTo>
                    <a:pt x="12886" y="0"/>
                    <a:pt x="1" y="12885"/>
                    <a:pt x="1" y="28722"/>
                  </a:cubicBezTo>
                  <a:cubicBezTo>
                    <a:pt x="1" y="44558"/>
                    <a:pt x="12886" y="57450"/>
                    <a:pt x="28729" y="57450"/>
                  </a:cubicBezTo>
                  <a:cubicBezTo>
                    <a:pt x="44565" y="57450"/>
                    <a:pt x="57451" y="44564"/>
                    <a:pt x="57451" y="28722"/>
                  </a:cubicBezTo>
                  <a:cubicBezTo>
                    <a:pt x="57451" y="12885"/>
                    <a:pt x="44565" y="0"/>
                    <a:pt x="287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-2027425" y="-1871325"/>
              <a:ext cx="1250250" cy="1250100"/>
            </a:xfrm>
            <a:custGeom>
              <a:rect b="b" l="l" r="r" t="t"/>
              <a:pathLst>
                <a:path extrusionOk="0" h="50004" w="50010">
                  <a:moveTo>
                    <a:pt x="25005" y="357"/>
                  </a:moveTo>
                  <a:cubicBezTo>
                    <a:pt x="38591" y="357"/>
                    <a:pt x="49647" y="11413"/>
                    <a:pt x="49647" y="24999"/>
                  </a:cubicBezTo>
                  <a:cubicBezTo>
                    <a:pt x="49647" y="38585"/>
                    <a:pt x="38591" y="49641"/>
                    <a:pt x="25005" y="49641"/>
                  </a:cubicBezTo>
                  <a:cubicBezTo>
                    <a:pt x="11413" y="49641"/>
                    <a:pt x="362" y="38579"/>
                    <a:pt x="362" y="24999"/>
                  </a:cubicBezTo>
                  <a:cubicBezTo>
                    <a:pt x="362" y="11413"/>
                    <a:pt x="11413" y="357"/>
                    <a:pt x="25005" y="357"/>
                  </a:cubicBezTo>
                  <a:close/>
                  <a:moveTo>
                    <a:pt x="25005" y="0"/>
                  </a:moveTo>
                  <a:cubicBezTo>
                    <a:pt x="11217" y="0"/>
                    <a:pt x="0" y="11211"/>
                    <a:pt x="0" y="24999"/>
                  </a:cubicBezTo>
                  <a:cubicBezTo>
                    <a:pt x="0" y="38787"/>
                    <a:pt x="11217" y="50004"/>
                    <a:pt x="25005" y="50004"/>
                  </a:cubicBezTo>
                  <a:cubicBezTo>
                    <a:pt x="38793" y="50004"/>
                    <a:pt x="50009" y="38787"/>
                    <a:pt x="50009" y="24999"/>
                  </a:cubicBezTo>
                  <a:cubicBezTo>
                    <a:pt x="50009" y="11211"/>
                    <a:pt x="38793" y="0"/>
                    <a:pt x="2500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-1934500" y="-1778400"/>
              <a:ext cx="1064250" cy="1064250"/>
            </a:xfrm>
            <a:custGeom>
              <a:rect b="b" l="l" r="r" t="t"/>
              <a:pathLst>
                <a:path extrusionOk="0" h="42570" w="42570">
                  <a:moveTo>
                    <a:pt x="21288" y="357"/>
                  </a:moveTo>
                  <a:lnTo>
                    <a:pt x="21288" y="363"/>
                  </a:lnTo>
                  <a:cubicBezTo>
                    <a:pt x="32825" y="363"/>
                    <a:pt x="42213" y="9745"/>
                    <a:pt x="42213" y="21282"/>
                  </a:cubicBezTo>
                  <a:cubicBezTo>
                    <a:pt x="42213" y="32819"/>
                    <a:pt x="32825" y="42207"/>
                    <a:pt x="21288" y="42207"/>
                  </a:cubicBezTo>
                  <a:cubicBezTo>
                    <a:pt x="9750" y="42207"/>
                    <a:pt x="362" y="32819"/>
                    <a:pt x="362" y="21282"/>
                  </a:cubicBezTo>
                  <a:cubicBezTo>
                    <a:pt x="362" y="9745"/>
                    <a:pt x="9750" y="357"/>
                    <a:pt x="21288" y="357"/>
                  </a:cubicBezTo>
                  <a:close/>
                  <a:moveTo>
                    <a:pt x="21288" y="0"/>
                  </a:moveTo>
                  <a:cubicBezTo>
                    <a:pt x="9554" y="0"/>
                    <a:pt x="0" y="9549"/>
                    <a:pt x="0" y="21282"/>
                  </a:cubicBezTo>
                  <a:cubicBezTo>
                    <a:pt x="0" y="33021"/>
                    <a:pt x="9548" y="42569"/>
                    <a:pt x="21288" y="42569"/>
                  </a:cubicBezTo>
                  <a:cubicBezTo>
                    <a:pt x="33021" y="42569"/>
                    <a:pt x="42569" y="33021"/>
                    <a:pt x="42569" y="21282"/>
                  </a:cubicBezTo>
                  <a:cubicBezTo>
                    <a:pt x="42569" y="9549"/>
                    <a:pt x="33021" y="0"/>
                    <a:pt x="212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-1841425" y="-1685475"/>
              <a:ext cx="878250" cy="878250"/>
            </a:xfrm>
            <a:custGeom>
              <a:rect b="b" l="l" r="r" t="t"/>
              <a:pathLst>
                <a:path extrusionOk="0" h="35130" w="35130">
                  <a:moveTo>
                    <a:pt x="17565" y="363"/>
                  </a:moveTo>
                  <a:cubicBezTo>
                    <a:pt x="27048" y="363"/>
                    <a:pt x="34767" y="8082"/>
                    <a:pt x="34767" y="17565"/>
                  </a:cubicBezTo>
                  <a:cubicBezTo>
                    <a:pt x="34767" y="27054"/>
                    <a:pt x="27048" y="34773"/>
                    <a:pt x="17565" y="34773"/>
                  </a:cubicBezTo>
                  <a:cubicBezTo>
                    <a:pt x="8076" y="34773"/>
                    <a:pt x="357" y="27054"/>
                    <a:pt x="357" y="17565"/>
                  </a:cubicBezTo>
                  <a:cubicBezTo>
                    <a:pt x="357" y="8082"/>
                    <a:pt x="8076" y="363"/>
                    <a:pt x="17565" y="363"/>
                  </a:cubicBezTo>
                  <a:close/>
                  <a:moveTo>
                    <a:pt x="17565" y="1"/>
                  </a:moveTo>
                  <a:cubicBezTo>
                    <a:pt x="7880" y="1"/>
                    <a:pt x="0" y="7880"/>
                    <a:pt x="0" y="17565"/>
                  </a:cubicBezTo>
                  <a:cubicBezTo>
                    <a:pt x="0" y="27250"/>
                    <a:pt x="7880" y="35129"/>
                    <a:pt x="17565" y="35129"/>
                  </a:cubicBezTo>
                  <a:cubicBezTo>
                    <a:pt x="27249" y="35129"/>
                    <a:pt x="35129" y="27250"/>
                    <a:pt x="35129" y="17565"/>
                  </a:cubicBezTo>
                  <a:cubicBezTo>
                    <a:pt x="35129" y="7880"/>
                    <a:pt x="27249" y="1"/>
                    <a:pt x="17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-1748500" y="-1592400"/>
              <a:ext cx="692250" cy="692250"/>
            </a:xfrm>
            <a:custGeom>
              <a:rect b="b" l="l" r="r" t="t"/>
              <a:pathLst>
                <a:path extrusionOk="0" h="27690" w="27690">
                  <a:moveTo>
                    <a:pt x="13848" y="357"/>
                  </a:moveTo>
                  <a:cubicBezTo>
                    <a:pt x="21282" y="357"/>
                    <a:pt x="27333" y="6408"/>
                    <a:pt x="27333" y="13842"/>
                  </a:cubicBezTo>
                  <a:cubicBezTo>
                    <a:pt x="27333" y="21276"/>
                    <a:pt x="21282" y="27327"/>
                    <a:pt x="13848" y="27327"/>
                  </a:cubicBezTo>
                  <a:cubicBezTo>
                    <a:pt x="6413" y="27327"/>
                    <a:pt x="363" y="21282"/>
                    <a:pt x="363" y="13842"/>
                  </a:cubicBezTo>
                  <a:cubicBezTo>
                    <a:pt x="363" y="6408"/>
                    <a:pt x="6413" y="357"/>
                    <a:pt x="13848" y="357"/>
                  </a:cubicBezTo>
                  <a:close/>
                  <a:moveTo>
                    <a:pt x="13848" y="1"/>
                  </a:moveTo>
                  <a:cubicBezTo>
                    <a:pt x="6211" y="1"/>
                    <a:pt x="0" y="6212"/>
                    <a:pt x="0" y="13842"/>
                  </a:cubicBezTo>
                  <a:cubicBezTo>
                    <a:pt x="0" y="21478"/>
                    <a:pt x="6211" y="27689"/>
                    <a:pt x="13848" y="27689"/>
                  </a:cubicBezTo>
                  <a:cubicBezTo>
                    <a:pt x="21478" y="27689"/>
                    <a:pt x="27689" y="21478"/>
                    <a:pt x="27689" y="13842"/>
                  </a:cubicBezTo>
                  <a:cubicBezTo>
                    <a:pt x="27689" y="6212"/>
                    <a:pt x="21478" y="1"/>
                    <a:pt x="138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-1655425" y="-1499475"/>
              <a:ext cx="506225" cy="506250"/>
            </a:xfrm>
            <a:custGeom>
              <a:rect b="b" l="l" r="r" t="t"/>
              <a:pathLst>
                <a:path extrusionOk="0" h="20250" w="20249">
                  <a:moveTo>
                    <a:pt x="10125" y="357"/>
                  </a:moveTo>
                  <a:lnTo>
                    <a:pt x="10125" y="363"/>
                  </a:lnTo>
                  <a:cubicBezTo>
                    <a:pt x="15504" y="363"/>
                    <a:pt x="19887" y="4739"/>
                    <a:pt x="19887" y="10125"/>
                  </a:cubicBezTo>
                  <a:cubicBezTo>
                    <a:pt x="19887" y="15511"/>
                    <a:pt x="15510" y="19887"/>
                    <a:pt x="10125" y="19887"/>
                  </a:cubicBezTo>
                  <a:cubicBezTo>
                    <a:pt x="4739" y="19887"/>
                    <a:pt x="357" y="15511"/>
                    <a:pt x="357" y="10125"/>
                  </a:cubicBezTo>
                  <a:cubicBezTo>
                    <a:pt x="357" y="4739"/>
                    <a:pt x="4739" y="357"/>
                    <a:pt x="10125" y="357"/>
                  </a:cubicBezTo>
                  <a:close/>
                  <a:moveTo>
                    <a:pt x="10125" y="1"/>
                  </a:moveTo>
                  <a:cubicBezTo>
                    <a:pt x="4543" y="1"/>
                    <a:pt x="0" y="4543"/>
                    <a:pt x="0" y="10125"/>
                  </a:cubicBezTo>
                  <a:cubicBezTo>
                    <a:pt x="0" y="15707"/>
                    <a:pt x="4543" y="20249"/>
                    <a:pt x="10125" y="20249"/>
                  </a:cubicBezTo>
                  <a:cubicBezTo>
                    <a:pt x="15706" y="20249"/>
                    <a:pt x="20249" y="15707"/>
                    <a:pt x="20249" y="10125"/>
                  </a:cubicBezTo>
                  <a:cubicBezTo>
                    <a:pt x="20249" y="4543"/>
                    <a:pt x="15706" y="1"/>
                    <a:pt x="10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-1575125" y="-1406425"/>
              <a:ext cx="332850" cy="320250"/>
            </a:xfrm>
            <a:custGeom>
              <a:rect b="b" l="l" r="r" t="t"/>
              <a:pathLst>
                <a:path extrusionOk="0" h="12810" w="13314">
                  <a:moveTo>
                    <a:pt x="6913" y="358"/>
                  </a:moveTo>
                  <a:cubicBezTo>
                    <a:pt x="10250" y="364"/>
                    <a:pt x="12952" y="3066"/>
                    <a:pt x="12958" y="6403"/>
                  </a:cubicBezTo>
                  <a:cubicBezTo>
                    <a:pt x="12958" y="8849"/>
                    <a:pt x="11485" y="11052"/>
                    <a:pt x="9223" y="11991"/>
                  </a:cubicBezTo>
                  <a:cubicBezTo>
                    <a:pt x="8476" y="12299"/>
                    <a:pt x="7693" y="12449"/>
                    <a:pt x="6915" y="12449"/>
                  </a:cubicBezTo>
                  <a:cubicBezTo>
                    <a:pt x="5341" y="12449"/>
                    <a:pt x="3794" y="11835"/>
                    <a:pt x="2637" y="10678"/>
                  </a:cubicBezTo>
                  <a:cubicBezTo>
                    <a:pt x="909" y="8950"/>
                    <a:pt x="393" y="6350"/>
                    <a:pt x="1325" y="4093"/>
                  </a:cubicBezTo>
                  <a:cubicBezTo>
                    <a:pt x="2263" y="1831"/>
                    <a:pt x="4466" y="358"/>
                    <a:pt x="6913" y="358"/>
                  </a:cubicBezTo>
                  <a:close/>
                  <a:moveTo>
                    <a:pt x="6908" y="0"/>
                  </a:moveTo>
                  <a:cubicBezTo>
                    <a:pt x="5244" y="0"/>
                    <a:pt x="3609" y="650"/>
                    <a:pt x="2382" y="1872"/>
                  </a:cubicBezTo>
                  <a:cubicBezTo>
                    <a:pt x="547" y="3707"/>
                    <a:pt x="1" y="6462"/>
                    <a:pt x="993" y="8855"/>
                  </a:cubicBezTo>
                  <a:cubicBezTo>
                    <a:pt x="1984" y="11248"/>
                    <a:pt x="4318" y="12810"/>
                    <a:pt x="6913" y="12810"/>
                  </a:cubicBezTo>
                  <a:cubicBezTo>
                    <a:pt x="10446" y="12804"/>
                    <a:pt x="13314" y="9942"/>
                    <a:pt x="13314" y="6403"/>
                  </a:cubicBezTo>
                  <a:cubicBezTo>
                    <a:pt x="13314" y="3814"/>
                    <a:pt x="11758" y="1480"/>
                    <a:pt x="9359" y="489"/>
                  </a:cubicBezTo>
                  <a:cubicBezTo>
                    <a:pt x="8566" y="160"/>
                    <a:pt x="7733" y="0"/>
                    <a:pt x="690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282" name="Google Shape;1282;p41"/>
          <p:cNvSpPr txBox="1"/>
          <p:nvPr>
            <p:ph type="title"/>
          </p:nvPr>
        </p:nvSpPr>
        <p:spPr>
          <a:xfrm>
            <a:off x="715175" y="665900"/>
            <a:ext cx="28971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Methodology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42"/>
          <p:cNvGrpSpPr/>
          <p:nvPr/>
        </p:nvGrpSpPr>
        <p:grpSpPr>
          <a:xfrm>
            <a:off x="7401825" y="3406227"/>
            <a:ext cx="1434124" cy="717122"/>
            <a:chOff x="1003575" y="-1398825"/>
            <a:chExt cx="2366150" cy="1183175"/>
          </a:xfrm>
        </p:grpSpPr>
        <p:sp>
          <p:nvSpPr>
            <p:cNvPr id="1288" name="Google Shape;1288;p42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42"/>
          <p:cNvGrpSpPr/>
          <p:nvPr/>
        </p:nvGrpSpPr>
        <p:grpSpPr>
          <a:xfrm>
            <a:off x="7401825" y="2689102"/>
            <a:ext cx="1434124" cy="717122"/>
            <a:chOff x="1003575" y="-1398825"/>
            <a:chExt cx="2366150" cy="1183175"/>
          </a:xfrm>
        </p:grpSpPr>
        <p:sp>
          <p:nvSpPr>
            <p:cNvPr id="1301" name="Google Shape;1301;p42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42"/>
          <p:cNvSpPr txBox="1"/>
          <p:nvPr>
            <p:ph idx="1" type="subTitle"/>
          </p:nvPr>
        </p:nvSpPr>
        <p:spPr>
          <a:xfrm>
            <a:off x="715550" y="1950825"/>
            <a:ext cx="65940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User is taken to a window where he has to choose minimum 5 images from given various categories. 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Each category consists of multiple images of same type. Eg. Cars, Fruits, people, places etc.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The user is given entire freedom of how he wants to choose images. He can </a:t>
            </a: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choose</a:t>
            </a: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 multiple images of same category or even the same images multiple times.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User is given a secret key according to his password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314" name="Google Shape;1314;p42"/>
          <p:cNvSpPr txBox="1"/>
          <p:nvPr>
            <p:ph type="title"/>
          </p:nvPr>
        </p:nvSpPr>
        <p:spPr>
          <a:xfrm>
            <a:off x="715550" y="1033138"/>
            <a:ext cx="3787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grpSp>
        <p:nvGrpSpPr>
          <p:cNvPr id="1315" name="Google Shape;1315;p42"/>
          <p:cNvGrpSpPr/>
          <p:nvPr/>
        </p:nvGrpSpPr>
        <p:grpSpPr>
          <a:xfrm>
            <a:off x="715550" y="871513"/>
            <a:ext cx="2727400" cy="113150"/>
            <a:chOff x="5701125" y="802138"/>
            <a:chExt cx="2727400" cy="113150"/>
          </a:xfrm>
        </p:grpSpPr>
        <p:cxnSp>
          <p:nvCxnSpPr>
            <p:cNvPr id="1316" name="Google Shape;1316;p42"/>
            <p:cNvCxnSpPr/>
            <p:nvPr/>
          </p:nvCxnSpPr>
          <p:spPr>
            <a:xfrm>
              <a:off x="5701125" y="859900"/>
              <a:ext cx="272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7" name="Google Shape;1317;p42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3"/>
          <p:cNvSpPr txBox="1"/>
          <p:nvPr>
            <p:ph type="title"/>
          </p:nvPr>
        </p:nvSpPr>
        <p:spPr>
          <a:xfrm>
            <a:off x="1300588" y="2168563"/>
            <a:ext cx="5413800" cy="12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Storing the password</a:t>
            </a:r>
            <a:endParaRPr/>
          </a:p>
        </p:txBody>
      </p:sp>
      <p:sp>
        <p:nvSpPr>
          <p:cNvPr id="1324" name="Google Shape;1324;p43"/>
          <p:cNvSpPr txBox="1"/>
          <p:nvPr>
            <p:ph idx="2" type="title"/>
          </p:nvPr>
        </p:nvSpPr>
        <p:spPr>
          <a:xfrm>
            <a:off x="6668012" y="2168563"/>
            <a:ext cx="1175400" cy="758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25" name="Google Shape;1325;p43"/>
          <p:cNvGrpSpPr/>
          <p:nvPr/>
        </p:nvGrpSpPr>
        <p:grpSpPr>
          <a:xfrm flipH="1" rot="10800000">
            <a:off x="1421587" y="1736531"/>
            <a:ext cx="6360060" cy="113150"/>
            <a:chOff x="1270015" y="2512150"/>
            <a:chExt cx="6360060" cy="113150"/>
          </a:xfrm>
        </p:grpSpPr>
        <p:cxnSp>
          <p:nvCxnSpPr>
            <p:cNvPr id="1326" name="Google Shape;1326;p43"/>
            <p:cNvCxnSpPr/>
            <p:nvPr/>
          </p:nvCxnSpPr>
          <p:spPr>
            <a:xfrm>
              <a:off x="1270015" y="2569956"/>
              <a:ext cx="636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7" name="Google Shape;1327;p43"/>
            <p:cNvSpPr/>
            <p:nvPr/>
          </p:nvSpPr>
          <p:spPr>
            <a:xfrm>
              <a:off x="7573500" y="2512150"/>
              <a:ext cx="565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 flipH="1" rot="10800000">
              <a:off x="7573500" y="2568725"/>
              <a:ext cx="565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43"/>
          <p:cNvGrpSpPr/>
          <p:nvPr/>
        </p:nvGrpSpPr>
        <p:grpSpPr>
          <a:xfrm>
            <a:off x="715179" y="4192651"/>
            <a:ext cx="1434124" cy="1434214"/>
            <a:chOff x="-2585450" y="-2429500"/>
            <a:chExt cx="2366150" cy="2366300"/>
          </a:xfrm>
        </p:grpSpPr>
        <p:sp>
          <p:nvSpPr>
            <p:cNvPr id="1330" name="Google Shape;1330;p43"/>
            <p:cNvSpPr/>
            <p:nvPr/>
          </p:nvSpPr>
          <p:spPr>
            <a:xfrm>
              <a:off x="-2585450" y="-2429500"/>
              <a:ext cx="2366150" cy="2366300"/>
            </a:xfrm>
            <a:custGeom>
              <a:rect b="b" l="l" r="r" t="t"/>
              <a:pathLst>
                <a:path extrusionOk="0" h="94652" w="94646">
                  <a:moveTo>
                    <a:pt x="47326" y="363"/>
                  </a:moveTo>
                  <a:cubicBezTo>
                    <a:pt x="73221" y="363"/>
                    <a:pt x="94289" y="21431"/>
                    <a:pt x="94289" y="47326"/>
                  </a:cubicBezTo>
                  <a:cubicBezTo>
                    <a:pt x="94289" y="73221"/>
                    <a:pt x="73221" y="94289"/>
                    <a:pt x="47326" y="94289"/>
                  </a:cubicBezTo>
                  <a:cubicBezTo>
                    <a:pt x="21430" y="94289"/>
                    <a:pt x="363" y="73221"/>
                    <a:pt x="363" y="47326"/>
                  </a:cubicBezTo>
                  <a:cubicBezTo>
                    <a:pt x="363" y="21431"/>
                    <a:pt x="21430" y="363"/>
                    <a:pt x="47326" y="363"/>
                  </a:cubicBezTo>
                  <a:close/>
                  <a:moveTo>
                    <a:pt x="47326" y="1"/>
                  </a:moveTo>
                  <a:cubicBezTo>
                    <a:pt x="21228" y="1"/>
                    <a:pt x="0" y="21235"/>
                    <a:pt x="0" y="47326"/>
                  </a:cubicBezTo>
                  <a:cubicBezTo>
                    <a:pt x="0" y="73423"/>
                    <a:pt x="21228" y="94651"/>
                    <a:pt x="47326" y="94651"/>
                  </a:cubicBezTo>
                  <a:cubicBezTo>
                    <a:pt x="73417" y="94651"/>
                    <a:pt x="94645" y="73423"/>
                    <a:pt x="94645" y="47326"/>
                  </a:cubicBezTo>
                  <a:cubicBezTo>
                    <a:pt x="94645" y="21229"/>
                    <a:pt x="73417" y="1"/>
                    <a:pt x="473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-2492525" y="-2336425"/>
              <a:ext cx="2180275" cy="2180300"/>
            </a:xfrm>
            <a:custGeom>
              <a:rect b="b" l="l" r="r" t="t"/>
              <a:pathLst>
                <a:path extrusionOk="0" h="87212" w="87211">
                  <a:moveTo>
                    <a:pt x="43609" y="363"/>
                  </a:moveTo>
                  <a:cubicBezTo>
                    <a:pt x="67450" y="363"/>
                    <a:pt x="86849" y="19762"/>
                    <a:pt x="86849" y="43603"/>
                  </a:cubicBezTo>
                  <a:cubicBezTo>
                    <a:pt x="86849" y="67450"/>
                    <a:pt x="67450" y="86849"/>
                    <a:pt x="43609" y="86849"/>
                  </a:cubicBezTo>
                  <a:cubicBezTo>
                    <a:pt x="19762" y="86849"/>
                    <a:pt x="363" y="67450"/>
                    <a:pt x="363" y="43603"/>
                  </a:cubicBezTo>
                  <a:cubicBezTo>
                    <a:pt x="363" y="19762"/>
                    <a:pt x="19762" y="363"/>
                    <a:pt x="43609" y="363"/>
                  </a:cubicBezTo>
                  <a:close/>
                  <a:moveTo>
                    <a:pt x="43609" y="1"/>
                  </a:moveTo>
                  <a:cubicBezTo>
                    <a:pt x="19566" y="1"/>
                    <a:pt x="0" y="19560"/>
                    <a:pt x="0" y="43603"/>
                  </a:cubicBezTo>
                  <a:cubicBezTo>
                    <a:pt x="0" y="67646"/>
                    <a:pt x="19566" y="87211"/>
                    <a:pt x="43609" y="87211"/>
                  </a:cubicBezTo>
                  <a:cubicBezTo>
                    <a:pt x="67651" y="87211"/>
                    <a:pt x="87211" y="67646"/>
                    <a:pt x="87211" y="43603"/>
                  </a:cubicBezTo>
                  <a:cubicBezTo>
                    <a:pt x="87211" y="19560"/>
                    <a:pt x="67651" y="1"/>
                    <a:pt x="436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-2399450" y="-2243500"/>
              <a:ext cx="1994125" cy="1994300"/>
            </a:xfrm>
            <a:custGeom>
              <a:rect b="b" l="l" r="r" t="t"/>
              <a:pathLst>
                <a:path extrusionOk="0" h="79772" w="79765">
                  <a:moveTo>
                    <a:pt x="39886" y="363"/>
                  </a:moveTo>
                  <a:cubicBezTo>
                    <a:pt x="61678" y="363"/>
                    <a:pt x="79409" y="18094"/>
                    <a:pt x="79409" y="39886"/>
                  </a:cubicBezTo>
                  <a:cubicBezTo>
                    <a:pt x="79409" y="61678"/>
                    <a:pt x="61678" y="79409"/>
                    <a:pt x="39886" y="79409"/>
                  </a:cubicBezTo>
                  <a:cubicBezTo>
                    <a:pt x="18087" y="79409"/>
                    <a:pt x="363" y="61678"/>
                    <a:pt x="363" y="39886"/>
                  </a:cubicBezTo>
                  <a:cubicBezTo>
                    <a:pt x="363" y="18094"/>
                    <a:pt x="18087" y="363"/>
                    <a:pt x="39886" y="363"/>
                  </a:cubicBezTo>
                  <a:close/>
                  <a:moveTo>
                    <a:pt x="39886" y="1"/>
                  </a:moveTo>
                  <a:cubicBezTo>
                    <a:pt x="17892" y="1"/>
                    <a:pt x="1" y="17892"/>
                    <a:pt x="1" y="39886"/>
                  </a:cubicBezTo>
                  <a:cubicBezTo>
                    <a:pt x="1" y="61880"/>
                    <a:pt x="17892" y="79771"/>
                    <a:pt x="39886" y="79771"/>
                  </a:cubicBezTo>
                  <a:cubicBezTo>
                    <a:pt x="61874" y="79771"/>
                    <a:pt x="79765" y="61880"/>
                    <a:pt x="79765" y="39886"/>
                  </a:cubicBezTo>
                  <a:cubicBezTo>
                    <a:pt x="79765" y="17892"/>
                    <a:pt x="61874" y="1"/>
                    <a:pt x="398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-2306525" y="-2150425"/>
              <a:ext cx="1808275" cy="1808275"/>
            </a:xfrm>
            <a:custGeom>
              <a:rect b="b" l="l" r="r" t="t"/>
              <a:pathLst>
                <a:path extrusionOk="0" h="72331" w="72331">
                  <a:moveTo>
                    <a:pt x="36169" y="363"/>
                  </a:moveTo>
                  <a:cubicBezTo>
                    <a:pt x="55912" y="363"/>
                    <a:pt x="71969" y="16425"/>
                    <a:pt x="71969" y="36163"/>
                  </a:cubicBezTo>
                  <a:cubicBezTo>
                    <a:pt x="71969" y="55907"/>
                    <a:pt x="55906" y="71969"/>
                    <a:pt x="36169" y="71969"/>
                  </a:cubicBezTo>
                  <a:cubicBezTo>
                    <a:pt x="16425" y="71969"/>
                    <a:pt x="363" y="55907"/>
                    <a:pt x="363" y="36163"/>
                  </a:cubicBezTo>
                  <a:cubicBezTo>
                    <a:pt x="363" y="16419"/>
                    <a:pt x="16425" y="363"/>
                    <a:pt x="36169" y="363"/>
                  </a:cubicBezTo>
                  <a:close/>
                  <a:moveTo>
                    <a:pt x="36169" y="1"/>
                  </a:moveTo>
                  <a:cubicBezTo>
                    <a:pt x="16229" y="1"/>
                    <a:pt x="1" y="16223"/>
                    <a:pt x="1" y="36163"/>
                  </a:cubicBezTo>
                  <a:cubicBezTo>
                    <a:pt x="1" y="56109"/>
                    <a:pt x="16229" y="72331"/>
                    <a:pt x="36169" y="72331"/>
                  </a:cubicBezTo>
                  <a:cubicBezTo>
                    <a:pt x="56108" y="72331"/>
                    <a:pt x="72331" y="56103"/>
                    <a:pt x="72331" y="36163"/>
                  </a:cubicBezTo>
                  <a:cubicBezTo>
                    <a:pt x="72331" y="16223"/>
                    <a:pt x="56108" y="1"/>
                    <a:pt x="361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-2213450" y="-2057350"/>
              <a:ext cx="1622275" cy="1622275"/>
            </a:xfrm>
            <a:custGeom>
              <a:rect b="b" l="l" r="r" t="t"/>
              <a:pathLst>
                <a:path extrusionOk="0" h="64891" w="64891">
                  <a:moveTo>
                    <a:pt x="32446" y="357"/>
                  </a:moveTo>
                  <a:cubicBezTo>
                    <a:pt x="50135" y="357"/>
                    <a:pt x="64528" y="14751"/>
                    <a:pt x="64528" y="32446"/>
                  </a:cubicBezTo>
                  <a:cubicBezTo>
                    <a:pt x="64528" y="50135"/>
                    <a:pt x="50135" y="64529"/>
                    <a:pt x="32446" y="64529"/>
                  </a:cubicBezTo>
                  <a:cubicBezTo>
                    <a:pt x="14751" y="64529"/>
                    <a:pt x="357" y="50135"/>
                    <a:pt x="357" y="32446"/>
                  </a:cubicBezTo>
                  <a:cubicBezTo>
                    <a:pt x="357" y="14751"/>
                    <a:pt x="14751" y="357"/>
                    <a:pt x="32446" y="357"/>
                  </a:cubicBezTo>
                  <a:close/>
                  <a:moveTo>
                    <a:pt x="32446" y="1"/>
                  </a:moveTo>
                  <a:cubicBezTo>
                    <a:pt x="14555" y="1"/>
                    <a:pt x="1" y="14555"/>
                    <a:pt x="1" y="32446"/>
                  </a:cubicBezTo>
                  <a:cubicBezTo>
                    <a:pt x="1" y="50331"/>
                    <a:pt x="14555" y="64891"/>
                    <a:pt x="32446" y="64891"/>
                  </a:cubicBezTo>
                  <a:cubicBezTo>
                    <a:pt x="50337" y="64891"/>
                    <a:pt x="64891" y="50331"/>
                    <a:pt x="64891" y="32446"/>
                  </a:cubicBezTo>
                  <a:cubicBezTo>
                    <a:pt x="64891" y="14555"/>
                    <a:pt x="50331" y="1"/>
                    <a:pt x="324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-2120525" y="-1964400"/>
              <a:ext cx="1436275" cy="1436250"/>
            </a:xfrm>
            <a:custGeom>
              <a:rect b="b" l="l" r="r" t="t"/>
              <a:pathLst>
                <a:path extrusionOk="0" h="57450" w="57451">
                  <a:moveTo>
                    <a:pt x="28729" y="356"/>
                  </a:moveTo>
                  <a:cubicBezTo>
                    <a:pt x="44369" y="362"/>
                    <a:pt x="57094" y="13081"/>
                    <a:pt x="57094" y="28722"/>
                  </a:cubicBezTo>
                  <a:cubicBezTo>
                    <a:pt x="57094" y="44363"/>
                    <a:pt x="44369" y="57088"/>
                    <a:pt x="28729" y="57088"/>
                  </a:cubicBezTo>
                  <a:cubicBezTo>
                    <a:pt x="13088" y="57088"/>
                    <a:pt x="363" y="44363"/>
                    <a:pt x="363" y="28722"/>
                  </a:cubicBezTo>
                  <a:cubicBezTo>
                    <a:pt x="363" y="13081"/>
                    <a:pt x="13088" y="356"/>
                    <a:pt x="28729" y="356"/>
                  </a:cubicBezTo>
                  <a:close/>
                  <a:moveTo>
                    <a:pt x="28729" y="0"/>
                  </a:moveTo>
                  <a:cubicBezTo>
                    <a:pt x="12886" y="0"/>
                    <a:pt x="1" y="12885"/>
                    <a:pt x="1" y="28722"/>
                  </a:cubicBezTo>
                  <a:cubicBezTo>
                    <a:pt x="1" y="44558"/>
                    <a:pt x="12886" y="57450"/>
                    <a:pt x="28729" y="57450"/>
                  </a:cubicBezTo>
                  <a:cubicBezTo>
                    <a:pt x="44565" y="57450"/>
                    <a:pt x="57451" y="44564"/>
                    <a:pt x="57451" y="28722"/>
                  </a:cubicBezTo>
                  <a:cubicBezTo>
                    <a:pt x="57451" y="12885"/>
                    <a:pt x="44565" y="0"/>
                    <a:pt x="287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-2027425" y="-1871325"/>
              <a:ext cx="1250250" cy="1250100"/>
            </a:xfrm>
            <a:custGeom>
              <a:rect b="b" l="l" r="r" t="t"/>
              <a:pathLst>
                <a:path extrusionOk="0" h="50004" w="50010">
                  <a:moveTo>
                    <a:pt x="25005" y="357"/>
                  </a:moveTo>
                  <a:cubicBezTo>
                    <a:pt x="38591" y="357"/>
                    <a:pt x="49647" y="11413"/>
                    <a:pt x="49647" y="24999"/>
                  </a:cubicBezTo>
                  <a:cubicBezTo>
                    <a:pt x="49647" y="38585"/>
                    <a:pt x="38591" y="49641"/>
                    <a:pt x="25005" y="49641"/>
                  </a:cubicBezTo>
                  <a:cubicBezTo>
                    <a:pt x="11413" y="49641"/>
                    <a:pt x="362" y="38579"/>
                    <a:pt x="362" y="24999"/>
                  </a:cubicBezTo>
                  <a:cubicBezTo>
                    <a:pt x="362" y="11413"/>
                    <a:pt x="11413" y="357"/>
                    <a:pt x="25005" y="357"/>
                  </a:cubicBezTo>
                  <a:close/>
                  <a:moveTo>
                    <a:pt x="25005" y="0"/>
                  </a:moveTo>
                  <a:cubicBezTo>
                    <a:pt x="11217" y="0"/>
                    <a:pt x="0" y="11211"/>
                    <a:pt x="0" y="24999"/>
                  </a:cubicBezTo>
                  <a:cubicBezTo>
                    <a:pt x="0" y="38787"/>
                    <a:pt x="11217" y="50004"/>
                    <a:pt x="25005" y="50004"/>
                  </a:cubicBezTo>
                  <a:cubicBezTo>
                    <a:pt x="38793" y="50004"/>
                    <a:pt x="50009" y="38787"/>
                    <a:pt x="50009" y="24999"/>
                  </a:cubicBezTo>
                  <a:cubicBezTo>
                    <a:pt x="50009" y="11211"/>
                    <a:pt x="38793" y="0"/>
                    <a:pt x="2500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-1934500" y="-1778400"/>
              <a:ext cx="1064250" cy="1064250"/>
            </a:xfrm>
            <a:custGeom>
              <a:rect b="b" l="l" r="r" t="t"/>
              <a:pathLst>
                <a:path extrusionOk="0" h="42570" w="42570">
                  <a:moveTo>
                    <a:pt x="21288" y="357"/>
                  </a:moveTo>
                  <a:lnTo>
                    <a:pt x="21288" y="363"/>
                  </a:lnTo>
                  <a:cubicBezTo>
                    <a:pt x="32825" y="363"/>
                    <a:pt x="42213" y="9745"/>
                    <a:pt x="42213" y="21282"/>
                  </a:cubicBezTo>
                  <a:cubicBezTo>
                    <a:pt x="42213" y="32819"/>
                    <a:pt x="32825" y="42207"/>
                    <a:pt x="21288" y="42207"/>
                  </a:cubicBezTo>
                  <a:cubicBezTo>
                    <a:pt x="9750" y="42207"/>
                    <a:pt x="362" y="32819"/>
                    <a:pt x="362" y="21282"/>
                  </a:cubicBezTo>
                  <a:cubicBezTo>
                    <a:pt x="362" y="9745"/>
                    <a:pt x="9750" y="357"/>
                    <a:pt x="21288" y="357"/>
                  </a:cubicBezTo>
                  <a:close/>
                  <a:moveTo>
                    <a:pt x="21288" y="0"/>
                  </a:moveTo>
                  <a:cubicBezTo>
                    <a:pt x="9554" y="0"/>
                    <a:pt x="0" y="9549"/>
                    <a:pt x="0" y="21282"/>
                  </a:cubicBezTo>
                  <a:cubicBezTo>
                    <a:pt x="0" y="33021"/>
                    <a:pt x="9548" y="42569"/>
                    <a:pt x="21288" y="42569"/>
                  </a:cubicBezTo>
                  <a:cubicBezTo>
                    <a:pt x="33021" y="42569"/>
                    <a:pt x="42569" y="33021"/>
                    <a:pt x="42569" y="21282"/>
                  </a:cubicBezTo>
                  <a:cubicBezTo>
                    <a:pt x="42569" y="9549"/>
                    <a:pt x="33021" y="0"/>
                    <a:pt x="212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-1841425" y="-1685475"/>
              <a:ext cx="878250" cy="878250"/>
            </a:xfrm>
            <a:custGeom>
              <a:rect b="b" l="l" r="r" t="t"/>
              <a:pathLst>
                <a:path extrusionOk="0" h="35130" w="35130">
                  <a:moveTo>
                    <a:pt x="17565" y="363"/>
                  </a:moveTo>
                  <a:cubicBezTo>
                    <a:pt x="27048" y="363"/>
                    <a:pt x="34767" y="8082"/>
                    <a:pt x="34767" y="17565"/>
                  </a:cubicBezTo>
                  <a:cubicBezTo>
                    <a:pt x="34767" y="27054"/>
                    <a:pt x="27048" y="34773"/>
                    <a:pt x="17565" y="34773"/>
                  </a:cubicBezTo>
                  <a:cubicBezTo>
                    <a:pt x="8076" y="34773"/>
                    <a:pt x="357" y="27054"/>
                    <a:pt x="357" y="17565"/>
                  </a:cubicBezTo>
                  <a:cubicBezTo>
                    <a:pt x="357" y="8082"/>
                    <a:pt x="8076" y="363"/>
                    <a:pt x="17565" y="363"/>
                  </a:cubicBezTo>
                  <a:close/>
                  <a:moveTo>
                    <a:pt x="17565" y="1"/>
                  </a:moveTo>
                  <a:cubicBezTo>
                    <a:pt x="7880" y="1"/>
                    <a:pt x="0" y="7880"/>
                    <a:pt x="0" y="17565"/>
                  </a:cubicBezTo>
                  <a:cubicBezTo>
                    <a:pt x="0" y="27250"/>
                    <a:pt x="7880" y="35129"/>
                    <a:pt x="17565" y="35129"/>
                  </a:cubicBezTo>
                  <a:cubicBezTo>
                    <a:pt x="27249" y="35129"/>
                    <a:pt x="35129" y="27250"/>
                    <a:pt x="35129" y="17565"/>
                  </a:cubicBezTo>
                  <a:cubicBezTo>
                    <a:pt x="35129" y="7880"/>
                    <a:pt x="27249" y="1"/>
                    <a:pt x="17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-1748500" y="-1592400"/>
              <a:ext cx="692250" cy="692250"/>
            </a:xfrm>
            <a:custGeom>
              <a:rect b="b" l="l" r="r" t="t"/>
              <a:pathLst>
                <a:path extrusionOk="0" h="27690" w="27690">
                  <a:moveTo>
                    <a:pt x="13848" y="357"/>
                  </a:moveTo>
                  <a:cubicBezTo>
                    <a:pt x="21282" y="357"/>
                    <a:pt x="27333" y="6408"/>
                    <a:pt x="27333" y="13842"/>
                  </a:cubicBezTo>
                  <a:cubicBezTo>
                    <a:pt x="27333" y="21276"/>
                    <a:pt x="21282" y="27327"/>
                    <a:pt x="13848" y="27327"/>
                  </a:cubicBezTo>
                  <a:cubicBezTo>
                    <a:pt x="6413" y="27327"/>
                    <a:pt x="363" y="21282"/>
                    <a:pt x="363" y="13842"/>
                  </a:cubicBezTo>
                  <a:cubicBezTo>
                    <a:pt x="363" y="6408"/>
                    <a:pt x="6413" y="357"/>
                    <a:pt x="13848" y="357"/>
                  </a:cubicBezTo>
                  <a:close/>
                  <a:moveTo>
                    <a:pt x="13848" y="1"/>
                  </a:moveTo>
                  <a:cubicBezTo>
                    <a:pt x="6211" y="1"/>
                    <a:pt x="0" y="6212"/>
                    <a:pt x="0" y="13842"/>
                  </a:cubicBezTo>
                  <a:cubicBezTo>
                    <a:pt x="0" y="21478"/>
                    <a:pt x="6211" y="27689"/>
                    <a:pt x="13848" y="27689"/>
                  </a:cubicBezTo>
                  <a:cubicBezTo>
                    <a:pt x="21478" y="27689"/>
                    <a:pt x="27689" y="21478"/>
                    <a:pt x="27689" y="13842"/>
                  </a:cubicBezTo>
                  <a:cubicBezTo>
                    <a:pt x="27689" y="6212"/>
                    <a:pt x="21478" y="1"/>
                    <a:pt x="138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-1655425" y="-1499475"/>
              <a:ext cx="506225" cy="506250"/>
            </a:xfrm>
            <a:custGeom>
              <a:rect b="b" l="l" r="r" t="t"/>
              <a:pathLst>
                <a:path extrusionOk="0" h="20250" w="20249">
                  <a:moveTo>
                    <a:pt x="10125" y="357"/>
                  </a:moveTo>
                  <a:lnTo>
                    <a:pt x="10125" y="363"/>
                  </a:lnTo>
                  <a:cubicBezTo>
                    <a:pt x="15504" y="363"/>
                    <a:pt x="19887" y="4739"/>
                    <a:pt x="19887" y="10125"/>
                  </a:cubicBezTo>
                  <a:cubicBezTo>
                    <a:pt x="19887" y="15511"/>
                    <a:pt x="15510" y="19887"/>
                    <a:pt x="10125" y="19887"/>
                  </a:cubicBezTo>
                  <a:cubicBezTo>
                    <a:pt x="4739" y="19887"/>
                    <a:pt x="357" y="15511"/>
                    <a:pt x="357" y="10125"/>
                  </a:cubicBezTo>
                  <a:cubicBezTo>
                    <a:pt x="357" y="4739"/>
                    <a:pt x="4739" y="357"/>
                    <a:pt x="10125" y="357"/>
                  </a:cubicBezTo>
                  <a:close/>
                  <a:moveTo>
                    <a:pt x="10125" y="1"/>
                  </a:moveTo>
                  <a:cubicBezTo>
                    <a:pt x="4543" y="1"/>
                    <a:pt x="0" y="4543"/>
                    <a:pt x="0" y="10125"/>
                  </a:cubicBezTo>
                  <a:cubicBezTo>
                    <a:pt x="0" y="15707"/>
                    <a:pt x="4543" y="20249"/>
                    <a:pt x="10125" y="20249"/>
                  </a:cubicBezTo>
                  <a:cubicBezTo>
                    <a:pt x="15706" y="20249"/>
                    <a:pt x="20249" y="15707"/>
                    <a:pt x="20249" y="10125"/>
                  </a:cubicBezTo>
                  <a:cubicBezTo>
                    <a:pt x="20249" y="4543"/>
                    <a:pt x="15706" y="1"/>
                    <a:pt x="10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-1575125" y="-1406425"/>
              <a:ext cx="332850" cy="320250"/>
            </a:xfrm>
            <a:custGeom>
              <a:rect b="b" l="l" r="r" t="t"/>
              <a:pathLst>
                <a:path extrusionOk="0" h="12810" w="13314">
                  <a:moveTo>
                    <a:pt x="6913" y="358"/>
                  </a:moveTo>
                  <a:cubicBezTo>
                    <a:pt x="10250" y="364"/>
                    <a:pt x="12952" y="3066"/>
                    <a:pt x="12958" y="6403"/>
                  </a:cubicBezTo>
                  <a:cubicBezTo>
                    <a:pt x="12958" y="8849"/>
                    <a:pt x="11485" y="11052"/>
                    <a:pt x="9223" y="11991"/>
                  </a:cubicBezTo>
                  <a:cubicBezTo>
                    <a:pt x="8476" y="12299"/>
                    <a:pt x="7693" y="12449"/>
                    <a:pt x="6915" y="12449"/>
                  </a:cubicBezTo>
                  <a:cubicBezTo>
                    <a:pt x="5341" y="12449"/>
                    <a:pt x="3794" y="11835"/>
                    <a:pt x="2637" y="10678"/>
                  </a:cubicBezTo>
                  <a:cubicBezTo>
                    <a:pt x="909" y="8950"/>
                    <a:pt x="393" y="6350"/>
                    <a:pt x="1325" y="4093"/>
                  </a:cubicBezTo>
                  <a:cubicBezTo>
                    <a:pt x="2263" y="1831"/>
                    <a:pt x="4466" y="358"/>
                    <a:pt x="6913" y="358"/>
                  </a:cubicBezTo>
                  <a:close/>
                  <a:moveTo>
                    <a:pt x="6908" y="0"/>
                  </a:moveTo>
                  <a:cubicBezTo>
                    <a:pt x="5244" y="0"/>
                    <a:pt x="3609" y="650"/>
                    <a:pt x="2382" y="1872"/>
                  </a:cubicBezTo>
                  <a:cubicBezTo>
                    <a:pt x="547" y="3707"/>
                    <a:pt x="1" y="6462"/>
                    <a:pt x="993" y="8855"/>
                  </a:cubicBezTo>
                  <a:cubicBezTo>
                    <a:pt x="1984" y="11248"/>
                    <a:pt x="4318" y="12810"/>
                    <a:pt x="6913" y="12810"/>
                  </a:cubicBezTo>
                  <a:cubicBezTo>
                    <a:pt x="10446" y="12804"/>
                    <a:pt x="13314" y="9942"/>
                    <a:pt x="13314" y="6403"/>
                  </a:cubicBezTo>
                  <a:cubicBezTo>
                    <a:pt x="13314" y="3814"/>
                    <a:pt x="11758" y="1480"/>
                    <a:pt x="9359" y="489"/>
                  </a:cubicBezTo>
                  <a:cubicBezTo>
                    <a:pt x="8566" y="160"/>
                    <a:pt x="7733" y="0"/>
                    <a:pt x="690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342" name="Google Shape;1342;p43"/>
          <p:cNvSpPr txBox="1"/>
          <p:nvPr>
            <p:ph type="title"/>
          </p:nvPr>
        </p:nvSpPr>
        <p:spPr>
          <a:xfrm>
            <a:off x="715175" y="665900"/>
            <a:ext cx="28971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Methodology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oogle Shape;1347;p44"/>
          <p:cNvGrpSpPr/>
          <p:nvPr/>
        </p:nvGrpSpPr>
        <p:grpSpPr>
          <a:xfrm>
            <a:off x="7401825" y="3406227"/>
            <a:ext cx="1434124" cy="717122"/>
            <a:chOff x="1003575" y="-1398825"/>
            <a:chExt cx="2366150" cy="1183175"/>
          </a:xfrm>
        </p:grpSpPr>
        <p:sp>
          <p:nvSpPr>
            <p:cNvPr id="1348" name="Google Shape;1348;p44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4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0" name="Google Shape;1360;p44"/>
          <p:cNvGrpSpPr/>
          <p:nvPr/>
        </p:nvGrpSpPr>
        <p:grpSpPr>
          <a:xfrm>
            <a:off x="7401825" y="2689102"/>
            <a:ext cx="1434124" cy="717122"/>
            <a:chOff x="1003575" y="-1398825"/>
            <a:chExt cx="2366150" cy="1183175"/>
          </a:xfrm>
        </p:grpSpPr>
        <p:sp>
          <p:nvSpPr>
            <p:cNvPr id="1361" name="Google Shape;1361;p44"/>
            <p:cNvSpPr/>
            <p:nvPr/>
          </p:nvSpPr>
          <p:spPr>
            <a:xfrm>
              <a:off x="1003575" y="-1398825"/>
              <a:ext cx="2366150" cy="1183175"/>
            </a:xfrm>
            <a:custGeom>
              <a:rect b="b" l="l" r="r" t="t"/>
              <a:pathLst>
                <a:path extrusionOk="0" h="47327" w="94646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1096650" y="-1398825"/>
              <a:ext cx="2180150" cy="1090225"/>
            </a:xfrm>
            <a:custGeom>
              <a:rect b="b" l="l" r="r" t="t"/>
              <a:pathLst>
                <a:path extrusionOk="0" h="43609" w="87206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1189600" y="-1398825"/>
              <a:ext cx="1994125" cy="997150"/>
            </a:xfrm>
            <a:custGeom>
              <a:rect b="b" l="l" r="r" t="t"/>
              <a:pathLst>
                <a:path extrusionOk="0" h="39886" w="79765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1282525" y="-1398825"/>
              <a:ext cx="1808275" cy="904225"/>
            </a:xfrm>
            <a:custGeom>
              <a:rect b="b" l="l" r="r" t="t"/>
              <a:pathLst>
                <a:path extrusionOk="0" h="36169" w="72331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1375600" y="-1398675"/>
              <a:ext cx="1622275" cy="811150"/>
            </a:xfrm>
            <a:custGeom>
              <a:rect b="b" l="l" r="r" t="t"/>
              <a:pathLst>
                <a:path extrusionOk="0" h="32446" w="64891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1468525" y="-1398825"/>
              <a:ext cx="1436275" cy="718225"/>
            </a:xfrm>
            <a:custGeom>
              <a:rect b="b" l="l" r="r" t="t"/>
              <a:pathLst>
                <a:path extrusionOk="0" h="28729" w="57451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1561600" y="-1398675"/>
              <a:ext cx="1250250" cy="625150"/>
            </a:xfrm>
            <a:custGeom>
              <a:rect b="b" l="l" r="r" t="t"/>
              <a:pathLst>
                <a:path extrusionOk="0" h="25006" w="5001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1654525" y="-1398825"/>
              <a:ext cx="1064250" cy="532225"/>
            </a:xfrm>
            <a:custGeom>
              <a:rect b="b" l="l" r="r" t="t"/>
              <a:pathLst>
                <a:path extrusionOk="0" h="21289" w="4257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1747600" y="-1398825"/>
              <a:ext cx="878250" cy="439150"/>
            </a:xfrm>
            <a:custGeom>
              <a:rect b="b" l="l" r="r" t="t"/>
              <a:pathLst>
                <a:path extrusionOk="0" h="17566" w="3513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1840550" y="-1398825"/>
              <a:ext cx="692225" cy="346200"/>
            </a:xfrm>
            <a:custGeom>
              <a:rect b="b" l="l" r="r" t="t"/>
              <a:pathLst>
                <a:path extrusionOk="0" h="13848" w="27689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1933625" y="-1398825"/>
              <a:ext cx="506225" cy="253275"/>
            </a:xfrm>
            <a:custGeom>
              <a:rect b="b" l="l" r="r" t="t"/>
              <a:pathLst>
                <a:path extrusionOk="0" h="10131" w="20249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2025650" y="-1398825"/>
              <a:ext cx="322150" cy="161975"/>
            </a:xfrm>
            <a:custGeom>
              <a:rect b="b" l="l" r="r" t="t"/>
              <a:pathLst>
                <a:path extrusionOk="0" h="6479" w="12886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3" name="Google Shape;1373;p44"/>
          <p:cNvSpPr txBox="1"/>
          <p:nvPr>
            <p:ph idx="1" type="subTitle"/>
          </p:nvPr>
        </p:nvSpPr>
        <p:spPr>
          <a:xfrm>
            <a:off x="715550" y="1950825"/>
            <a:ext cx="65832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Each image has an associated code stored in a table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A password is formed based on the combination of the code based on the order that the user provides his images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A algorithmically generated key is used to encrypt this code using AES. 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This is key is shared with user as ‘secret key’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Lexend Exa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This secret key is useful when user might forget his password and needs to change it later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SzPts val="1200"/>
              <a:buChar char="●"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User details will be stored in a secured database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374" name="Google Shape;1374;p44"/>
          <p:cNvSpPr txBox="1"/>
          <p:nvPr>
            <p:ph type="title"/>
          </p:nvPr>
        </p:nvSpPr>
        <p:spPr>
          <a:xfrm>
            <a:off x="715550" y="1033150"/>
            <a:ext cx="566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the password</a:t>
            </a:r>
            <a:endParaRPr/>
          </a:p>
        </p:txBody>
      </p:sp>
      <p:grpSp>
        <p:nvGrpSpPr>
          <p:cNvPr id="1375" name="Google Shape;1375;p44"/>
          <p:cNvGrpSpPr/>
          <p:nvPr/>
        </p:nvGrpSpPr>
        <p:grpSpPr>
          <a:xfrm>
            <a:off x="715550" y="871513"/>
            <a:ext cx="2727400" cy="113150"/>
            <a:chOff x="5701125" y="802138"/>
            <a:chExt cx="2727400" cy="113150"/>
          </a:xfrm>
        </p:grpSpPr>
        <p:cxnSp>
          <p:nvCxnSpPr>
            <p:cNvPr id="1376" name="Google Shape;1376;p44"/>
            <p:cNvCxnSpPr/>
            <p:nvPr/>
          </p:nvCxnSpPr>
          <p:spPr>
            <a:xfrm>
              <a:off x="5701125" y="859900"/>
              <a:ext cx="272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7" name="Google Shape;1377;p44"/>
            <p:cNvSpPr/>
            <p:nvPr/>
          </p:nvSpPr>
          <p:spPr>
            <a:xfrm>
              <a:off x="8371350" y="802138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 flipH="1" rot="10800000">
              <a:off x="8371350" y="858713"/>
              <a:ext cx="571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5"/>
          <p:cNvSpPr txBox="1"/>
          <p:nvPr>
            <p:ph type="title"/>
          </p:nvPr>
        </p:nvSpPr>
        <p:spPr>
          <a:xfrm>
            <a:off x="1300646" y="2408713"/>
            <a:ext cx="54138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384" name="Google Shape;1384;p45"/>
          <p:cNvSpPr txBox="1"/>
          <p:nvPr>
            <p:ph idx="2" type="title"/>
          </p:nvPr>
        </p:nvSpPr>
        <p:spPr>
          <a:xfrm>
            <a:off x="6790654" y="2408718"/>
            <a:ext cx="1052700" cy="758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85" name="Google Shape;1385;p45"/>
          <p:cNvGrpSpPr/>
          <p:nvPr/>
        </p:nvGrpSpPr>
        <p:grpSpPr>
          <a:xfrm flipH="1" rot="10800000">
            <a:off x="1421650" y="1976693"/>
            <a:ext cx="6360060" cy="113150"/>
            <a:chOff x="1270015" y="2512150"/>
            <a:chExt cx="6360060" cy="113150"/>
          </a:xfrm>
        </p:grpSpPr>
        <p:cxnSp>
          <p:nvCxnSpPr>
            <p:cNvPr id="1386" name="Google Shape;1386;p45"/>
            <p:cNvCxnSpPr/>
            <p:nvPr/>
          </p:nvCxnSpPr>
          <p:spPr>
            <a:xfrm>
              <a:off x="1270015" y="2569956"/>
              <a:ext cx="636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7" name="Google Shape;1387;p45"/>
            <p:cNvSpPr/>
            <p:nvPr/>
          </p:nvSpPr>
          <p:spPr>
            <a:xfrm>
              <a:off x="7573500" y="2512150"/>
              <a:ext cx="565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 flipH="1" rot="10800000">
              <a:off x="7573500" y="2568725"/>
              <a:ext cx="56575" cy="56575"/>
            </a:xfrm>
            <a:custGeom>
              <a:rect b="b" l="l" r="r" t="t"/>
              <a:pathLst>
                <a:path extrusionOk="0" fill="none" h="2263" w="2263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9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45"/>
          <p:cNvGrpSpPr/>
          <p:nvPr/>
        </p:nvGrpSpPr>
        <p:grpSpPr>
          <a:xfrm>
            <a:off x="715179" y="4192651"/>
            <a:ext cx="1434124" cy="1434214"/>
            <a:chOff x="-2585450" y="-2429500"/>
            <a:chExt cx="2366150" cy="2366300"/>
          </a:xfrm>
        </p:grpSpPr>
        <p:sp>
          <p:nvSpPr>
            <p:cNvPr id="1390" name="Google Shape;1390;p45"/>
            <p:cNvSpPr/>
            <p:nvPr/>
          </p:nvSpPr>
          <p:spPr>
            <a:xfrm>
              <a:off x="-2585450" y="-2429500"/>
              <a:ext cx="2366150" cy="2366300"/>
            </a:xfrm>
            <a:custGeom>
              <a:rect b="b" l="l" r="r" t="t"/>
              <a:pathLst>
                <a:path extrusionOk="0" h="94652" w="94646">
                  <a:moveTo>
                    <a:pt x="47326" y="363"/>
                  </a:moveTo>
                  <a:cubicBezTo>
                    <a:pt x="73221" y="363"/>
                    <a:pt x="94289" y="21431"/>
                    <a:pt x="94289" y="47326"/>
                  </a:cubicBezTo>
                  <a:cubicBezTo>
                    <a:pt x="94289" y="73221"/>
                    <a:pt x="73221" y="94289"/>
                    <a:pt x="47326" y="94289"/>
                  </a:cubicBezTo>
                  <a:cubicBezTo>
                    <a:pt x="21430" y="94289"/>
                    <a:pt x="363" y="73221"/>
                    <a:pt x="363" y="47326"/>
                  </a:cubicBezTo>
                  <a:cubicBezTo>
                    <a:pt x="363" y="21431"/>
                    <a:pt x="21430" y="363"/>
                    <a:pt x="47326" y="363"/>
                  </a:cubicBezTo>
                  <a:close/>
                  <a:moveTo>
                    <a:pt x="47326" y="1"/>
                  </a:moveTo>
                  <a:cubicBezTo>
                    <a:pt x="21228" y="1"/>
                    <a:pt x="0" y="21235"/>
                    <a:pt x="0" y="47326"/>
                  </a:cubicBezTo>
                  <a:cubicBezTo>
                    <a:pt x="0" y="73423"/>
                    <a:pt x="21228" y="94651"/>
                    <a:pt x="47326" y="94651"/>
                  </a:cubicBezTo>
                  <a:cubicBezTo>
                    <a:pt x="73417" y="94651"/>
                    <a:pt x="94645" y="73423"/>
                    <a:pt x="94645" y="47326"/>
                  </a:cubicBezTo>
                  <a:cubicBezTo>
                    <a:pt x="94645" y="21229"/>
                    <a:pt x="73417" y="1"/>
                    <a:pt x="473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-2492525" y="-2336425"/>
              <a:ext cx="2180275" cy="2180300"/>
            </a:xfrm>
            <a:custGeom>
              <a:rect b="b" l="l" r="r" t="t"/>
              <a:pathLst>
                <a:path extrusionOk="0" h="87212" w="87211">
                  <a:moveTo>
                    <a:pt x="43609" y="363"/>
                  </a:moveTo>
                  <a:cubicBezTo>
                    <a:pt x="67450" y="363"/>
                    <a:pt x="86849" y="19762"/>
                    <a:pt x="86849" y="43603"/>
                  </a:cubicBezTo>
                  <a:cubicBezTo>
                    <a:pt x="86849" y="67450"/>
                    <a:pt x="67450" y="86849"/>
                    <a:pt x="43609" y="86849"/>
                  </a:cubicBezTo>
                  <a:cubicBezTo>
                    <a:pt x="19762" y="86849"/>
                    <a:pt x="363" y="67450"/>
                    <a:pt x="363" y="43603"/>
                  </a:cubicBezTo>
                  <a:cubicBezTo>
                    <a:pt x="363" y="19762"/>
                    <a:pt x="19762" y="363"/>
                    <a:pt x="43609" y="363"/>
                  </a:cubicBezTo>
                  <a:close/>
                  <a:moveTo>
                    <a:pt x="43609" y="1"/>
                  </a:moveTo>
                  <a:cubicBezTo>
                    <a:pt x="19566" y="1"/>
                    <a:pt x="0" y="19560"/>
                    <a:pt x="0" y="43603"/>
                  </a:cubicBezTo>
                  <a:cubicBezTo>
                    <a:pt x="0" y="67646"/>
                    <a:pt x="19566" y="87211"/>
                    <a:pt x="43609" y="87211"/>
                  </a:cubicBezTo>
                  <a:cubicBezTo>
                    <a:pt x="67651" y="87211"/>
                    <a:pt x="87211" y="67646"/>
                    <a:pt x="87211" y="43603"/>
                  </a:cubicBezTo>
                  <a:cubicBezTo>
                    <a:pt x="87211" y="19560"/>
                    <a:pt x="67651" y="1"/>
                    <a:pt x="436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-2399450" y="-2243500"/>
              <a:ext cx="1994125" cy="1994300"/>
            </a:xfrm>
            <a:custGeom>
              <a:rect b="b" l="l" r="r" t="t"/>
              <a:pathLst>
                <a:path extrusionOk="0" h="79772" w="79765">
                  <a:moveTo>
                    <a:pt x="39886" y="363"/>
                  </a:moveTo>
                  <a:cubicBezTo>
                    <a:pt x="61678" y="363"/>
                    <a:pt x="79409" y="18094"/>
                    <a:pt x="79409" y="39886"/>
                  </a:cubicBezTo>
                  <a:cubicBezTo>
                    <a:pt x="79409" y="61678"/>
                    <a:pt x="61678" y="79409"/>
                    <a:pt x="39886" y="79409"/>
                  </a:cubicBezTo>
                  <a:cubicBezTo>
                    <a:pt x="18087" y="79409"/>
                    <a:pt x="363" y="61678"/>
                    <a:pt x="363" y="39886"/>
                  </a:cubicBezTo>
                  <a:cubicBezTo>
                    <a:pt x="363" y="18094"/>
                    <a:pt x="18087" y="363"/>
                    <a:pt x="39886" y="363"/>
                  </a:cubicBezTo>
                  <a:close/>
                  <a:moveTo>
                    <a:pt x="39886" y="1"/>
                  </a:moveTo>
                  <a:cubicBezTo>
                    <a:pt x="17892" y="1"/>
                    <a:pt x="1" y="17892"/>
                    <a:pt x="1" y="39886"/>
                  </a:cubicBezTo>
                  <a:cubicBezTo>
                    <a:pt x="1" y="61880"/>
                    <a:pt x="17892" y="79771"/>
                    <a:pt x="39886" y="79771"/>
                  </a:cubicBezTo>
                  <a:cubicBezTo>
                    <a:pt x="61874" y="79771"/>
                    <a:pt x="79765" y="61880"/>
                    <a:pt x="79765" y="39886"/>
                  </a:cubicBezTo>
                  <a:cubicBezTo>
                    <a:pt x="79765" y="17892"/>
                    <a:pt x="61874" y="1"/>
                    <a:pt x="398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-2306525" y="-2150425"/>
              <a:ext cx="1808275" cy="1808275"/>
            </a:xfrm>
            <a:custGeom>
              <a:rect b="b" l="l" r="r" t="t"/>
              <a:pathLst>
                <a:path extrusionOk="0" h="72331" w="72331">
                  <a:moveTo>
                    <a:pt x="36169" y="363"/>
                  </a:moveTo>
                  <a:cubicBezTo>
                    <a:pt x="55912" y="363"/>
                    <a:pt x="71969" y="16425"/>
                    <a:pt x="71969" y="36163"/>
                  </a:cubicBezTo>
                  <a:cubicBezTo>
                    <a:pt x="71969" y="55907"/>
                    <a:pt x="55906" y="71969"/>
                    <a:pt x="36169" y="71969"/>
                  </a:cubicBezTo>
                  <a:cubicBezTo>
                    <a:pt x="16425" y="71969"/>
                    <a:pt x="363" y="55907"/>
                    <a:pt x="363" y="36163"/>
                  </a:cubicBezTo>
                  <a:cubicBezTo>
                    <a:pt x="363" y="16419"/>
                    <a:pt x="16425" y="363"/>
                    <a:pt x="36169" y="363"/>
                  </a:cubicBezTo>
                  <a:close/>
                  <a:moveTo>
                    <a:pt x="36169" y="1"/>
                  </a:moveTo>
                  <a:cubicBezTo>
                    <a:pt x="16229" y="1"/>
                    <a:pt x="1" y="16223"/>
                    <a:pt x="1" y="36163"/>
                  </a:cubicBezTo>
                  <a:cubicBezTo>
                    <a:pt x="1" y="56109"/>
                    <a:pt x="16229" y="72331"/>
                    <a:pt x="36169" y="72331"/>
                  </a:cubicBezTo>
                  <a:cubicBezTo>
                    <a:pt x="56108" y="72331"/>
                    <a:pt x="72331" y="56103"/>
                    <a:pt x="72331" y="36163"/>
                  </a:cubicBezTo>
                  <a:cubicBezTo>
                    <a:pt x="72331" y="16223"/>
                    <a:pt x="56108" y="1"/>
                    <a:pt x="361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-2213450" y="-2057350"/>
              <a:ext cx="1622275" cy="1622275"/>
            </a:xfrm>
            <a:custGeom>
              <a:rect b="b" l="l" r="r" t="t"/>
              <a:pathLst>
                <a:path extrusionOk="0" h="64891" w="64891">
                  <a:moveTo>
                    <a:pt x="32446" y="357"/>
                  </a:moveTo>
                  <a:cubicBezTo>
                    <a:pt x="50135" y="357"/>
                    <a:pt x="64528" y="14751"/>
                    <a:pt x="64528" y="32446"/>
                  </a:cubicBezTo>
                  <a:cubicBezTo>
                    <a:pt x="64528" y="50135"/>
                    <a:pt x="50135" y="64529"/>
                    <a:pt x="32446" y="64529"/>
                  </a:cubicBezTo>
                  <a:cubicBezTo>
                    <a:pt x="14751" y="64529"/>
                    <a:pt x="357" y="50135"/>
                    <a:pt x="357" y="32446"/>
                  </a:cubicBezTo>
                  <a:cubicBezTo>
                    <a:pt x="357" y="14751"/>
                    <a:pt x="14751" y="357"/>
                    <a:pt x="32446" y="357"/>
                  </a:cubicBezTo>
                  <a:close/>
                  <a:moveTo>
                    <a:pt x="32446" y="1"/>
                  </a:moveTo>
                  <a:cubicBezTo>
                    <a:pt x="14555" y="1"/>
                    <a:pt x="1" y="14555"/>
                    <a:pt x="1" y="32446"/>
                  </a:cubicBezTo>
                  <a:cubicBezTo>
                    <a:pt x="1" y="50331"/>
                    <a:pt x="14555" y="64891"/>
                    <a:pt x="32446" y="64891"/>
                  </a:cubicBezTo>
                  <a:cubicBezTo>
                    <a:pt x="50337" y="64891"/>
                    <a:pt x="64891" y="50331"/>
                    <a:pt x="64891" y="32446"/>
                  </a:cubicBezTo>
                  <a:cubicBezTo>
                    <a:pt x="64891" y="14555"/>
                    <a:pt x="50331" y="1"/>
                    <a:pt x="324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-2120525" y="-1964400"/>
              <a:ext cx="1436275" cy="1436250"/>
            </a:xfrm>
            <a:custGeom>
              <a:rect b="b" l="l" r="r" t="t"/>
              <a:pathLst>
                <a:path extrusionOk="0" h="57450" w="57451">
                  <a:moveTo>
                    <a:pt x="28729" y="356"/>
                  </a:moveTo>
                  <a:cubicBezTo>
                    <a:pt x="44369" y="362"/>
                    <a:pt x="57094" y="13081"/>
                    <a:pt x="57094" y="28722"/>
                  </a:cubicBezTo>
                  <a:cubicBezTo>
                    <a:pt x="57094" y="44363"/>
                    <a:pt x="44369" y="57088"/>
                    <a:pt x="28729" y="57088"/>
                  </a:cubicBezTo>
                  <a:cubicBezTo>
                    <a:pt x="13088" y="57088"/>
                    <a:pt x="363" y="44363"/>
                    <a:pt x="363" y="28722"/>
                  </a:cubicBezTo>
                  <a:cubicBezTo>
                    <a:pt x="363" y="13081"/>
                    <a:pt x="13088" y="356"/>
                    <a:pt x="28729" y="356"/>
                  </a:cubicBezTo>
                  <a:close/>
                  <a:moveTo>
                    <a:pt x="28729" y="0"/>
                  </a:moveTo>
                  <a:cubicBezTo>
                    <a:pt x="12886" y="0"/>
                    <a:pt x="1" y="12885"/>
                    <a:pt x="1" y="28722"/>
                  </a:cubicBezTo>
                  <a:cubicBezTo>
                    <a:pt x="1" y="44558"/>
                    <a:pt x="12886" y="57450"/>
                    <a:pt x="28729" y="57450"/>
                  </a:cubicBezTo>
                  <a:cubicBezTo>
                    <a:pt x="44565" y="57450"/>
                    <a:pt x="57451" y="44564"/>
                    <a:pt x="57451" y="28722"/>
                  </a:cubicBezTo>
                  <a:cubicBezTo>
                    <a:pt x="57451" y="12885"/>
                    <a:pt x="44565" y="0"/>
                    <a:pt x="287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-2027425" y="-1871325"/>
              <a:ext cx="1250250" cy="1250100"/>
            </a:xfrm>
            <a:custGeom>
              <a:rect b="b" l="l" r="r" t="t"/>
              <a:pathLst>
                <a:path extrusionOk="0" h="50004" w="50010">
                  <a:moveTo>
                    <a:pt x="25005" y="357"/>
                  </a:moveTo>
                  <a:cubicBezTo>
                    <a:pt x="38591" y="357"/>
                    <a:pt x="49647" y="11413"/>
                    <a:pt x="49647" y="24999"/>
                  </a:cubicBezTo>
                  <a:cubicBezTo>
                    <a:pt x="49647" y="38585"/>
                    <a:pt x="38591" y="49641"/>
                    <a:pt x="25005" y="49641"/>
                  </a:cubicBezTo>
                  <a:cubicBezTo>
                    <a:pt x="11413" y="49641"/>
                    <a:pt x="362" y="38579"/>
                    <a:pt x="362" y="24999"/>
                  </a:cubicBezTo>
                  <a:cubicBezTo>
                    <a:pt x="362" y="11413"/>
                    <a:pt x="11413" y="357"/>
                    <a:pt x="25005" y="357"/>
                  </a:cubicBezTo>
                  <a:close/>
                  <a:moveTo>
                    <a:pt x="25005" y="0"/>
                  </a:moveTo>
                  <a:cubicBezTo>
                    <a:pt x="11217" y="0"/>
                    <a:pt x="0" y="11211"/>
                    <a:pt x="0" y="24999"/>
                  </a:cubicBezTo>
                  <a:cubicBezTo>
                    <a:pt x="0" y="38787"/>
                    <a:pt x="11217" y="50004"/>
                    <a:pt x="25005" y="50004"/>
                  </a:cubicBezTo>
                  <a:cubicBezTo>
                    <a:pt x="38793" y="50004"/>
                    <a:pt x="50009" y="38787"/>
                    <a:pt x="50009" y="24999"/>
                  </a:cubicBezTo>
                  <a:cubicBezTo>
                    <a:pt x="50009" y="11211"/>
                    <a:pt x="38793" y="0"/>
                    <a:pt x="2500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-1934500" y="-1778400"/>
              <a:ext cx="1064250" cy="1064250"/>
            </a:xfrm>
            <a:custGeom>
              <a:rect b="b" l="l" r="r" t="t"/>
              <a:pathLst>
                <a:path extrusionOk="0" h="42570" w="42570">
                  <a:moveTo>
                    <a:pt x="21288" y="357"/>
                  </a:moveTo>
                  <a:lnTo>
                    <a:pt x="21288" y="363"/>
                  </a:lnTo>
                  <a:cubicBezTo>
                    <a:pt x="32825" y="363"/>
                    <a:pt x="42213" y="9745"/>
                    <a:pt x="42213" y="21282"/>
                  </a:cubicBezTo>
                  <a:cubicBezTo>
                    <a:pt x="42213" y="32819"/>
                    <a:pt x="32825" y="42207"/>
                    <a:pt x="21288" y="42207"/>
                  </a:cubicBezTo>
                  <a:cubicBezTo>
                    <a:pt x="9750" y="42207"/>
                    <a:pt x="362" y="32819"/>
                    <a:pt x="362" y="21282"/>
                  </a:cubicBezTo>
                  <a:cubicBezTo>
                    <a:pt x="362" y="9745"/>
                    <a:pt x="9750" y="357"/>
                    <a:pt x="21288" y="357"/>
                  </a:cubicBezTo>
                  <a:close/>
                  <a:moveTo>
                    <a:pt x="21288" y="0"/>
                  </a:moveTo>
                  <a:cubicBezTo>
                    <a:pt x="9554" y="0"/>
                    <a:pt x="0" y="9549"/>
                    <a:pt x="0" y="21282"/>
                  </a:cubicBezTo>
                  <a:cubicBezTo>
                    <a:pt x="0" y="33021"/>
                    <a:pt x="9548" y="42569"/>
                    <a:pt x="21288" y="42569"/>
                  </a:cubicBezTo>
                  <a:cubicBezTo>
                    <a:pt x="33021" y="42569"/>
                    <a:pt x="42569" y="33021"/>
                    <a:pt x="42569" y="21282"/>
                  </a:cubicBezTo>
                  <a:cubicBezTo>
                    <a:pt x="42569" y="9549"/>
                    <a:pt x="33021" y="0"/>
                    <a:pt x="212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-1841425" y="-1685475"/>
              <a:ext cx="878250" cy="878250"/>
            </a:xfrm>
            <a:custGeom>
              <a:rect b="b" l="l" r="r" t="t"/>
              <a:pathLst>
                <a:path extrusionOk="0" h="35130" w="35130">
                  <a:moveTo>
                    <a:pt x="17565" y="363"/>
                  </a:moveTo>
                  <a:cubicBezTo>
                    <a:pt x="27048" y="363"/>
                    <a:pt x="34767" y="8082"/>
                    <a:pt x="34767" y="17565"/>
                  </a:cubicBezTo>
                  <a:cubicBezTo>
                    <a:pt x="34767" y="27054"/>
                    <a:pt x="27048" y="34773"/>
                    <a:pt x="17565" y="34773"/>
                  </a:cubicBezTo>
                  <a:cubicBezTo>
                    <a:pt x="8076" y="34773"/>
                    <a:pt x="357" y="27054"/>
                    <a:pt x="357" y="17565"/>
                  </a:cubicBezTo>
                  <a:cubicBezTo>
                    <a:pt x="357" y="8082"/>
                    <a:pt x="8076" y="363"/>
                    <a:pt x="17565" y="363"/>
                  </a:cubicBezTo>
                  <a:close/>
                  <a:moveTo>
                    <a:pt x="17565" y="1"/>
                  </a:moveTo>
                  <a:cubicBezTo>
                    <a:pt x="7880" y="1"/>
                    <a:pt x="0" y="7880"/>
                    <a:pt x="0" y="17565"/>
                  </a:cubicBezTo>
                  <a:cubicBezTo>
                    <a:pt x="0" y="27250"/>
                    <a:pt x="7880" y="35129"/>
                    <a:pt x="17565" y="35129"/>
                  </a:cubicBezTo>
                  <a:cubicBezTo>
                    <a:pt x="27249" y="35129"/>
                    <a:pt x="35129" y="27250"/>
                    <a:pt x="35129" y="17565"/>
                  </a:cubicBezTo>
                  <a:cubicBezTo>
                    <a:pt x="35129" y="7880"/>
                    <a:pt x="27249" y="1"/>
                    <a:pt x="17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-1748500" y="-1592400"/>
              <a:ext cx="692250" cy="692250"/>
            </a:xfrm>
            <a:custGeom>
              <a:rect b="b" l="l" r="r" t="t"/>
              <a:pathLst>
                <a:path extrusionOk="0" h="27690" w="27690">
                  <a:moveTo>
                    <a:pt x="13848" y="357"/>
                  </a:moveTo>
                  <a:cubicBezTo>
                    <a:pt x="21282" y="357"/>
                    <a:pt x="27333" y="6408"/>
                    <a:pt x="27333" y="13842"/>
                  </a:cubicBezTo>
                  <a:cubicBezTo>
                    <a:pt x="27333" y="21276"/>
                    <a:pt x="21282" y="27327"/>
                    <a:pt x="13848" y="27327"/>
                  </a:cubicBezTo>
                  <a:cubicBezTo>
                    <a:pt x="6413" y="27327"/>
                    <a:pt x="363" y="21282"/>
                    <a:pt x="363" y="13842"/>
                  </a:cubicBezTo>
                  <a:cubicBezTo>
                    <a:pt x="363" y="6408"/>
                    <a:pt x="6413" y="357"/>
                    <a:pt x="13848" y="357"/>
                  </a:cubicBezTo>
                  <a:close/>
                  <a:moveTo>
                    <a:pt x="13848" y="1"/>
                  </a:moveTo>
                  <a:cubicBezTo>
                    <a:pt x="6211" y="1"/>
                    <a:pt x="0" y="6212"/>
                    <a:pt x="0" y="13842"/>
                  </a:cubicBezTo>
                  <a:cubicBezTo>
                    <a:pt x="0" y="21478"/>
                    <a:pt x="6211" y="27689"/>
                    <a:pt x="13848" y="27689"/>
                  </a:cubicBezTo>
                  <a:cubicBezTo>
                    <a:pt x="21478" y="27689"/>
                    <a:pt x="27689" y="21478"/>
                    <a:pt x="27689" y="13842"/>
                  </a:cubicBezTo>
                  <a:cubicBezTo>
                    <a:pt x="27689" y="6212"/>
                    <a:pt x="21478" y="1"/>
                    <a:pt x="138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-1655425" y="-1499475"/>
              <a:ext cx="506225" cy="506250"/>
            </a:xfrm>
            <a:custGeom>
              <a:rect b="b" l="l" r="r" t="t"/>
              <a:pathLst>
                <a:path extrusionOk="0" h="20250" w="20249">
                  <a:moveTo>
                    <a:pt x="10125" y="357"/>
                  </a:moveTo>
                  <a:lnTo>
                    <a:pt x="10125" y="363"/>
                  </a:lnTo>
                  <a:cubicBezTo>
                    <a:pt x="15504" y="363"/>
                    <a:pt x="19887" y="4739"/>
                    <a:pt x="19887" y="10125"/>
                  </a:cubicBezTo>
                  <a:cubicBezTo>
                    <a:pt x="19887" y="15511"/>
                    <a:pt x="15510" y="19887"/>
                    <a:pt x="10125" y="19887"/>
                  </a:cubicBezTo>
                  <a:cubicBezTo>
                    <a:pt x="4739" y="19887"/>
                    <a:pt x="357" y="15511"/>
                    <a:pt x="357" y="10125"/>
                  </a:cubicBezTo>
                  <a:cubicBezTo>
                    <a:pt x="357" y="4739"/>
                    <a:pt x="4739" y="357"/>
                    <a:pt x="10125" y="357"/>
                  </a:cubicBezTo>
                  <a:close/>
                  <a:moveTo>
                    <a:pt x="10125" y="1"/>
                  </a:moveTo>
                  <a:cubicBezTo>
                    <a:pt x="4543" y="1"/>
                    <a:pt x="0" y="4543"/>
                    <a:pt x="0" y="10125"/>
                  </a:cubicBezTo>
                  <a:cubicBezTo>
                    <a:pt x="0" y="15707"/>
                    <a:pt x="4543" y="20249"/>
                    <a:pt x="10125" y="20249"/>
                  </a:cubicBezTo>
                  <a:cubicBezTo>
                    <a:pt x="15706" y="20249"/>
                    <a:pt x="20249" y="15707"/>
                    <a:pt x="20249" y="10125"/>
                  </a:cubicBezTo>
                  <a:cubicBezTo>
                    <a:pt x="20249" y="4543"/>
                    <a:pt x="15706" y="1"/>
                    <a:pt x="10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-1575125" y="-1406425"/>
              <a:ext cx="332850" cy="320250"/>
            </a:xfrm>
            <a:custGeom>
              <a:rect b="b" l="l" r="r" t="t"/>
              <a:pathLst>
                <a:path extrusionOk="0" h="12810" w="13314">
                  <a:moveTo>
                    <a:pt x="6913" y="358"/>
                  </a:moveTo>
                  <a:cubicBezTo>
                    <a:pt x="10250" y="364"/>
                    <a:pt x="12952" y="3066"/>
                    <a:pt x="12958" y="6403"/>
                  </a:cubicBezTo>
                  <a:cubicBezTo>
                    <a:pt x="12958" y="8849"/>
                    <a:pt x="11485" y="11052"/>
                    <a:pt x="9223" y="11991"/>
                  </a:cubicBezTo>
                  <a:cubicBezTo>
                    <a:pt x="8476" y="12299"/>
                    <a:pt x="7693" y="12449"/>
                    <a:pt x="6915" y="12449"/>
                  </a:cubicBezTo>
                  <a:cubicBezTo>
                    <a:pt x="5341" y="12449"/>
                    <a:pt x="3794" y="11835"/>
                    <a:pt x="2637" y="10678"/>
                  </a:cubicBezTo>
                  <a:cubicBezTo>
                    <a:pt x="909" y="8950"/>
                    <a:pt x="393" y="6350"/>
                    <a:pt x="1325" y="4093"/>
                  </a:cubicBezTo>
                  <a:cubicBezTo>
                    <a:pt x="2263" y="1831"/>
                    <a:pt x="4466" y="358"/>
                    <a:pt x="6913" y="358"/>
                  </a:cubicBezTo>
                  <a:close/>
                  <a:moveTo>
                    <a:pt x="6908" y="0"/>
                  </a:moveTo>
                  <a:cubicBezTo>
                    <a:pt x="5244" y="0"/>
                    <a:pt x="3609" y="650"/>
                    <a:pt x="2382" y="1872"/>
                  </a:cubicBezTo>
                  <a:cubicBezTo>
                    <a:pt x="547" y="3707"/>
                    <a:pt x="1" y="6462"/>
                    <a:pt x="993" y="8855"/>
                  </a:cubicBezTo>
                  <a:cubicBezTo>
                    <a:pt x="1984" y="11248"/>
                    <a:pt x="4318" y="12810"/>
                    <a:pt x="6913" y="12810"/>
                  </a:cubicBezTo>
                  <a:cubicBezTo>
                    <a:pt x="10446" y="12804"/>
                    <a:pt x="13314" y="9942"/>
                    <a:pt x="13314" y="6403"/>
                  </a:cubicBezTo>
                  <a:cubicBezTo>
                    <a:pt x="13314" y="3814"/>
                    <a:pt x="11758" y="1480"/>
                    <a:pt x="9359" y="489"/>
                  </a:cubicBezTo>
                  <a:cubicBezTo>
                    <a:pt x="8566" y="160"/>
                    <a:pt x="7733" y="0"/>
                    <a:pt x="690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402" name="Google Shape;1402;p45"/>
          <p:cNvSpPr txBox="1"/>
          <p:nvPr>
            <p:ph type="title"/>
          </p:nvPr>
        </p:nvSpPr>
        <p:spPr>
          <a:xfrm>
            <a:off x="715175" y="665900"/>
            <a:ext cx="28971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Methodology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tion Protocol in Case of Accidents at University by Slidesgo">
  <a:themeElements>
    <a:clrScheme name="Simple Light">
      <a:dk1>
        <a:srgbClr val="FFFFFF"/>
      </a:dk1>
      <a:lt1>
        <a:srgbClr val="05070A"/>
      </a:lt1>
      <a:dk2>
        <a:srgbClr val="0313D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