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3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9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33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</p:sp>
      <p:sp>
        <p:nvSpPr>
          <p:cNvPr id="5" name="Text 2"/>
          <p:cNvSpPr/>
          <p:nvPr/>
        </p:nvSpPr>
        <p:spPr>
          <a:xfrm>
            <a:off x="63195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101014"/>
                </a:solidFill>
                <a:highlight>
                  <a:srgbClr val="FFFF00"/>
                </a:highlight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Exploring the World of Java</a:t>
            </a:r>
            <a:endParaRPr lang="en-US" sz="5249" dirty="0">
              <a:highlight>
                <a:srgbClr val="FFFF00"/>
              </a:highlight>
            </a:endParaRPr>
          </a:p>
        </p:txBody>
      </p:sp>
      <p:sp>
        <p:nvSpPr>
          <p:cNvPr id="6" name="Text 3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39393C"/>
                </a:solidFill>
                <a:latin typeface="Century" panose="02040604050505020304" pitchFamily="18" charset="0"/>
                <a:ea typeface="Open Sans" pitchFamily="34" charset="-122"/>
                <a:cs typeface="Open Sans" pitchFamily="34" charset="-120"/>
              </a:rPr>
              <a:t>Welcome to an adventure where we will explore the world of Java.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39393C"/>
                </a:solidFill>
                <a:latin typeface="Century" panose="02040604050505020304" pitchFamily="18" charset="0"/>
                <a:ea typeface="Open Sans" pitchFamily="34" charset="-122"/>
                <a:cs typeface="Open Sans" pitchFamily="34" charset="-120"/>
              </a:rPr>
              <a:t>Join me as we delve into its history and the beauty of object-oriented programming.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>
              <a:solidFill>
                <a:srgbClr val="3939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39393C"/>
                </a:solidFill>
                <a:latin typeface="Mongolian Baiti" panose="03000500000000000000" pitchFamily="66" charset="0"/>
                <a:ea typeface="Open Sans" pitchFamily="34" charset="-122"/>
                <a:cs typeface="Mongolian Baiti" panose="03000500000000000000" pitchFamily="66" charset="0"/>
              </a:rPr>
              <a:t>Kshitij Sharma, JAVA Programming Intern,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39393C"/>
                </a:solidFill>
                <a:latin typeface="Mongolian Baiti" panose="03000500000000000000" pitchFamily="66" charset="0"/>
                <a:ea typeface="Open Sans" pitchFamily="34" charset="-122"/>
                <a:cs typeface="Mongolian Baiti" panose="03000500000000000000" pitchFamily="66" charset="0"/>
              </a:rPr>
              <a:t>Vault of Codes 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>
              <a:solidFill>
                <a:srgbClr val="3939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030" name="Picture 6" descr="How I got more than 10 offer letters as a Java Developer in 3 months. | by  Ajay Rathod | Javarevisited | Medium">
            <a:extLst>
              <a:ext uri="{FF2B5EF4-FFF2-40B4-BE49-F238E27FC236}">
                <a16:creationId xmlns:a16="http://schemas.microsoft.com/office/drawing/2014/main" id="{BCD5EA37-B316-30D5-B0A1-193520737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70" y="2262426"/>
            <a:ext cx="5420930" cy="439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ault of Codes">
            <a:extLst>
              <a:ext uri="{FF2B5EF4-FFF2-40B4-BE49-F238E27FC236}">
                <a16:creationId xmlns:a16="http://schemas.microsoft.com/office/drawing/2014/main" id="{9D4C9BF4-2E20-6D35-828B-7012FAECC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480" y="6894187"/>
            <a:ext cx="1161442" cy="11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</p:sp>
      <p:sp>
        <p:nvSpPr>
          <p:cNvPr id="5" name="Text 2"/>
          <p:cNvSpPr/>
          <p:nvPr/>
        </p:nvSpPr>
        <p:spPr>
          <a:xfrm>
            <a:off x="4490799" y="792004"/>
            <a:ext cx="5090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highlight>
                  <a:srgbClr val="FFFF00"/>
                </a:highlight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Introduction to Java</a:t>
            </a:r>
            <a:endParaRPr lang="en-US" sz="4374" dirty="0">
              <a:highlight>
                <a:srgbClr val="FFFF00"/>
              </a:highlight>
            </a:endParaRPr>
          </a:p>
        </p:txBody>
      </p:sp>
      <p:sp>
        <p:nvSpPr>
          <p:cNvPr id="6" name="Shape 3"/>
          <p:cNvSpPr/>
          <p:nvPr/>
        </p:nvSpPr>
        <p:spPr>
          <a:xfrm>
            <a:off x="4490799" y="1819632"/>
            <a:ext cx="9306401" cy="1724501"/>
          </a:xfrm>
          <a:prstGeom prst="roundRect">
            <a:avLst>
              <a:gd name="adj" fmla="val 7731"/>
            </a:avLst>
          </a:prstGeom>
          <a:solidFill>
            <a:srgbClr val="E4E4ED"/>
          </a:solidFill>
          <a:ln/>
        </p:spPr>
      </p:sp>
      <p:sp>
        <p:nvSpPr>
          <p:cNvPr id="7" name="Text 4"/>
          <p:cNvSpPr/>
          <p:nvPr/>
        </p:nvSpPr>
        <p:spPr>
          <a:xfrm>
            <a:off x="4712970" y="20418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What is Java?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12970" y="2611160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Java is a high-level, object-oriented programming language that runs on various platforms, including Windows and Linux.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4490799" y="3766304"/>
            <a:ext cx="9306401" cy="1724501"/>
          </a:xfrm>
          <a:prstGeom prst="roundRect">
            <a:avLst>
              <a:gd name="adj" fmla="val 7731"/>
            </a:avLst>
          </a:prstGeom>
          <a:solidFill>
            <a:srgbClr val="E4E4ED"/>
          </a:solidFill>
          <a:ln/>
        </p:spPr>
      </p:sp>
      <p:sp>
        <p:nvSpPr>
          <p:cNvPr id="10" name="Text 7"/>
          <p:cNvSpPr/>
          <p:nvPr/>
        </p:nvSpPr>
        <p:spPr>
          <a:xfrm>
            <a:off x="4712970" y="398847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Why use Java?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4712970" y="4557832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Java is highly portable and can run on any platform, making it a popular choice for developing dynamic web applications and enterprise software.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712976"/>
            <a:ext cx="9306401" cy="1724501"/>
          </a:xfrm>
          <a:prstGeom prst="roundRect">
            <a:avLst>
              <a:gd name="adj" fmla="val 7731"/>
            </a:avLst>
          </a:prstGeom>
          <a:solidFill>
            <a:srgbClr val="E4E4ED"/>
          </a:solidFill>
          <a:ln/>
        </p:spPr>
      </p:sp>
      <p:sp>
        <p:nvSpPr>
          <p:cNvPr id="13" name="Text 10"/>
          <p:cNvSpPr/>
          <p:nvPr/>
        </p:nvSpPr>
        <p:spPr>
          <a:xfrm>
            <a:off x="4712970" y="593514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Who uses Java?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12970" y="6504503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Java is used in a wide range of spheres, from mobile development to game design and finance.</a:t>
            </a:r>
            <a:endParaRPr lang="en-US" sz="1750" dirty="0"/>
          </a:p>
        </p:txBody>
      </p:sp>
      <p:pic>
        <p:nvPicPr>
          <p:cNvPr id="18" name="Picture 8" descr="Vault of Codes">
            <a:extLst>
              <a:ext uri="{FF2B5EF4-FFF2-40B4-BE49-F238E27FC236}">
                <a16:creationId xmlns:a16="http://schemas.microsoft.com/office/drawing/2014/main" id="{B2098AA7-CA82-96B3-1F68-4FBA65CAA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480" y="6894187"/>
            <a:ext cx="1161442" cy="11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27E0FF-7B40-4ED0-7B60-00E170129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1281" y="2138308"/>
            <a:ext cx="4549369" cy="4047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149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highlight>
                  <a:srgbClr val="FFFF00"/>
                </a:highlight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History of Java</a:t>
            </a:r>
            <a:endParaRPr lang="en-US" sz="4374" dirty="0">
              <a:highlight>
                <a:srgbClr val="FFFF00"/>
              </a:highlight>
            </a:endParaRPr>
          </a:p>
        </p:txBody>
      </p:sp>
      <p:pic>
        <p:nvPicPr>
          <p:cNvPr id="5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69731" y="2353628"/>
            <a:ext cx="2366682" cy="20052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3"/>
          <p:cNvSpPr/>
          <p:nvPr/>
        </p:nvSpPr>
        <p:spPr>
          <a:xfrm>
            <a:off x="2037993" y="4668203"/>
            <a:ext cx="25984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Development of Java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37559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Java was developed by James Gosling at Sun Microsystems in 1995. Gosling wanted to create a language to control consumer electronics.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35362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Naming Java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23767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Initially called Oak after the oak tree outside Gosling's office, it was later renamed Java after coffee and island traditions.</a:t>
            </a:r>
            <a:endParaRPr lang="en-US" sz="1750" dirty="0"/>
          </a:p>
        </p:txBody>
      </p:sp>
      <p:pic>
        <p:nvPicPr>
          <p:cNvPr id="11" name="Image 2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296400" y="2548146"/>
            <a:ext cx="3296007" cy="1648003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Java Today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3767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Today, Java is still one of the most widely used programming languages, powering billions of devices and applications around the globe.</a:t>
            </a:r>
            <a:endParaRPr lang="en-US" sz="1750" dirty="0"/>
          </a:p>
        </p:txBody>
      </p:sp>
      <p:pic>
        <p:nvPicPr>
          <p:cNvPr id="15" name="Picture 8" descr="Vault of Codes">
            <a:extLst>
              <a:ext uri="{FF2B5EF4-FFF2-40B4-BE49-F238E27FC236}">
                <a16:creationId xmlns:a16="http://schemas.microsoft.com/office/drawing/2014/main" id="{7292E32F-5A05-7175-FFD5-B05141236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480" y="6894187"/>
            <a:ext cx="1161442" cy="11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5567" y="2356782"/>
            <a:ext cx="3657600" cy="3657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71258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highlight>
                  <a:srgbClr val="FFFF00"/>
                </a:highlight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OOPs in Java</a:t>
            </a:r>
            <a:endParaRPr lang="en-US" sz="4374" dirty="0">
              <a:highlight>
                <a:srgbClr val="FFFF00"/>
              </a:highlight>
            </a:endParaRPr>
          </a:p>
        </p:txBody>
      </p:sp>
      <p:sp>
        <p:nvSpPr>
          <p:cNvPr id="6" name="Shape 3"/>
          <p:cNvSpPr/>
          <p:nvPr/>
        </p:nvSpPr>
        <p:spPr>
          <a:xfrm>
            <a:off x="4801910" y="1740218"/>
            <a:ext cx="44410" cy="5776793"/>
          </a:xfrm>
          <a:prstGeom prst="rect">
            <a:avLst/>
          </a:prstGeom>
          <a:solidFill>
            <a:srgbClr val="E4E4ED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141518"/>
            <a:ext cx="777597" cy="44410"/>
          </a:xfrm>
          <a:prstGeom prst="rect">
            <a:avLst/>
          </a:prstGeom>
          <a:solidFill>
            <a:srgbClr val="E4E4ED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191381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4E4ED"/>
          </a:solidFill>
          <a:ln/>
        </p:spPr>
      </p:sp>
      <p:sp>
        <p:nvSpPr>
          <p:cNvPr id="9" name="Text 6"/>
          <p:cNvSpPr/>
          <p:nvPr/>
        </p:nvSpPr>
        <p:spPr>
          <a:xfrm>
            <a:off x="4759226" y="1955483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196238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Polymorphism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53174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Polymorphism allows objects to take on many forms, and in Java, it is achieved through overriding and overloading.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141172"/>
            <a:ext cx="777597" cy="44410"/>
          </a:xfrm>
          <a:prstGeom prst="rect">
            <a:avLst/>
          </a:prstGeom>
          <a:solidFill>
            <a:srgbClr val="E4E4ED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1346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4E4ED"/>
          </a:solidFill>
          <a:ln/>
        </p:spPr>
      </p:sp>
      <p:sp>
        <p:nvSpPr>
          <p:cNvPr id="14" name="Text 11"/>
          <p:cNvSpPr/>
          <p:nvPr/>
        </p:nvSpPr>
        <p:spPr>
          <a:xfrm>
            <a:off x="4736366" y="3955137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39620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Inheritance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3140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Inheritance helps to reduce code redundancy by allowing subclasses to inherit the properties and methods of a superclass.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140827"/>
            <a:ext cx="777597" cy="44410"/>
          </a:xfrm>
          <a:prstGeom prst="rect">
            <a:avLst/>
          </a:prstGeom>
          <a:solidFill>
            <a:srgbClr val="E4E4ED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91312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4E4ED"/>
          </a:solidFill>
          <a:ln/>
        </p:spPr>
      </p:sp>
      <p:sp>
        <p:nvSpPr>
          <p:cNvPr id="19" name="Text 16"/>
          <p:cNvSpPr/>
          <p:nvPr/>
        </p:nvSpPr>
        <p:spPr>
          <a:xfrm>
            <a:off x="4743986" y="5954792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96169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Encapsulation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531054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Encapsulation helps to restrict access to an object's properties and methods, protecting it from unauthorized access or modification.</a:t>
            </a:r>
            <a:endParaRPr lang="en-US" sz="1750" dirty="0"/>
          </a:p>
        </p:txBody>
      </p:sp>
      <p:pic>
        <p:nvPicPr>
          <p:cNvPr id="23" name="Picture 8" descr="Vault of Codes">
            <a:extLst>
              <a:ext uri="{FF2B5EF4-FFF2-40B4-BE49-F238E27FC236}">
                <a16:creationId xmlns:a16="http://schemas.microsoft.com/office/drawing/2014/main" id="{0FFFECD6-7853-D154-BF4E-3E23260CC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480" y="6894187"/>
            <a:ext cx="1161442" cy="11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</p:sp>
      <p:sp>
        <p:nvSpPr>
          <p:cNvPr id="4" name="Text 2"/>
          <p:cNvSpPr/>
          <p:nvPr/>
        </p:nvSpPr>
        <p:spPr>
          <a:xfrm>
            <a:off x="5667137" y="107123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8" name="Image 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67136" y="2053709"/>
            <a:ext cx="3175649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3129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Java in Daily Life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882277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Java is all around us, powering ATMs, medical devices, and even our morning coffee machine. Its versatility and reliability make it an essential language in today's world.</a:t>
            </a:r>
            <a:endParaRPr lang="en-US" sz="1750" dirty="0"/>
          </a:p>
        </p:txBody>
      </p:sp>
      <p:pic>
        <p:nvPicPr>
          <p:cNvPr id="11" name="Image 2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296398" y="2028656"/>
            <a:ext cx="3296007" cy="2006609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194335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Keep exploring the Java World!</a:t>
            </a:r>
            <a:endParaRPr lang="en-US" sz="2187" dirty="0"/>
          </a:p>
        </p:txBody>
      </p:sp>
      <p:pic>
        <p:nvPicPr>
          <p:cNvPr id="15" name="Picture 2" descr="Java Downloads | Oracle">
            <a:extLst>
              <a:ext uri="{FF2B5EF4-FFF2-40B4-BE49-F238E27FC236}">
                <a16:creationId xmlns:a16="http://schemas.microsoft.com/office/drawing/2014/main" id="{CDB1BC95-F47F-8B17-7F33-BFBDFF51D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1160" y="1725896"/>
            <a:ext cx="10030241" cy="552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8"/>
          <p:cNvSpPr/>
          <p:nvPr/>
        </p:nvSpPr>
        <p:spPr>
          <a:xfrm>
            <a:off x="9296400" y="4888708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Java is an ever-evolving programming language, and there is always something new to learn or create. Get out there and discover what Java has to offer!</a:t>
            </a:r>
            <a:endParaRPr lang="en-US" sz="1750" dirty="0"/>
          </a:p>
        </p:txBody>
      </p:sp>
      <p:pic>
        <p:nvPicPr>
          <p:cNvPr id="16" name="Picture 8" descr="Vault of Codes">
            <a:extLst>
              <a:ext uri="{FF2B5EF4-FFF2-40B4-BE49-F238E27FC236}">
                <a16:creationId xmlns:a16="http://schemas.microsoft.com/office/drawing/2014/main" id="{43DD0004-E06B-7904-F541-67EBD0AE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480" y="6894187"/>
            <a:ext cx="1161442" cy="11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346</Words>
  <Application>Microsoft Office PowerPoint</Application>
  <PresentationFormat>Custom</PresentationFormat>
  <Paragraphs>40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</vt:lpstr>
      <vt:lpstr>Mongolian Baiti</vt:lpstr>
      <vt:lpstr>Open Sans</vt:lpstr>
      <vt:lpstr>Playfair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Kshitij sharma</cp:lastModifiedBy>
  <cp:revision>18</cp:revision>
  <dcterms:created xsi:type="dcterms:W3CDTF">2023-12-05T14:32:27Z</dcterms:created>
  <dcterms:modified xsi:type="dcterms:W3CDTF">2023-12-05T14:52:52Z</dcterms:modified>
</cp:coreProperties>
</file>