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8" r:id="rId10"/>
  </p:sldIdLst>
  <p:sldSz cx="9144000" cy="6858000" type="screen4x3"/>
  <p:notesSz cx="9144000" cy="6858000"/>
  <p:embeddedFontLst>
    <p:embeddedFont>
      <p:font typeface="Merriweather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RN4T97zmKqDhc8nl/JmhwI+Ik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38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1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2" descr="LOGO.gif"/>
          <p:cNvPicPr preferRelativeResize="0"/>
          <p:nvPr/>
        </p:nvPicPr>
        <p:blipFill rotWithShape="1">
          <a:blip r:embed="rId3">
            <a:alphaModFix/>
          </a:blip>
          <a:srcRect b="10711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 descr="LOGO.gif"/>
          <p:cNvPicPr preferRelativeResize="0"/>
          <p:nvPr/>
        </p:nvPicPr>
        <p:blipFill rotWithShape="1">
          <a:blip r:embed="rId3">
            <a:alphaModFix/>
          </a:blip>
          <a:srcRect b="10711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p12" descr="LOGO.gif"/>
            <p:cNvPicPr preferRelativeResize="0"/>
            <p:nvPr/>
          </p:nvPicPr>
          <p:blipFill rotWithShape="1">
            <a:blip r:embed="rId3">
              <a:alphaModFix/>
            </a:blip>
            <a:srcRect b="10711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12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plitwis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789994" y="92173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strike="noStrike" cap="none">
                <a:solidFill>
                  <a:schemeClr val="lt1"/>
                </a:solidFill>
              </a:rPr>
              <a:t>Introduction</a:t>
            </a:r>
            <a:endParaRPr sz="1800" b="1" i="0" strike="noStrike" cap="none">
              <a:solidFill>
                <a:schemeClr val="lt1"/>
              </a:solidFill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681425" y="3323401"/>
            <a:ext cx="259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D3EEB-5559-85A7-CBC0-AB85423259FB}"/>
              </a:ext>
            </a:extLst>
          </p:cNvPr>
          <p:cNvSpPr txBox="1"/>
          <p:nvPr/>
        </p:nvSpPr>
        <p:spPr>
          <a:xfrm>
            <a:off x="681425" y="1527048"/>
            <a:ext cx="774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FRONT END ENGINEERING -1</a:t>
            </a: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44AC6-C14E-5222-0802-823FB9B741C4}"/>
              </a:ext>
            </a:extLst>
          </p:cNvPr>
          <p:cNvSpPr txBox="1"/>
          <p:nvPr/>
        </p:nvSpPr>
        <p:spPr>
          <a:xfrm>
            <a:off x="1997265" y="3136612"/>
            <a:ext cx="514946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EXPENSE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43138-25DF-37C6-4331-A41BBFFC606E}"/>
              </a:ext>
            </a:extLst>
          </p:cNvPr>
          <p:cNvSpPr txBox="1"/>
          <p:nvPr/>
        </p:nvSpPr>
        <p:spPr>
          <a:xfrm>
            <a:off x="905256" y="4928616"/>
            <a:ext cx="2132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Submitted to : </a:t>
            </a:r>
          </a:p>
          <a:p>
            <a:r>
              <a:rPr lang="en-IN" sz="2000" b="1" dirty="0"/>
              <a:t>Mrs. Baljit Kaur </a:t>
            </a:r>
          </a:p>
          <a:p>
            <a:r>
              <a:rPr lang="en-IN" sz="2000" b="1" dirty="0"/>
              <a:t>Mr. Vikas Patel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26BBB-6A30-0CC9-C9B4-F82A0B39C8DB}"/>
              </a:ext>
            </a:extLst>
          </p:cNvPr>
          <p:cNvSpPr txBox="1"/>
          <p:nvPr/>
        </p:nvSpPr>
        <p:spPr>
          <a:xfrm>
            <a:off x="4860734" y="4928616"/>
            <a:ext cx="3249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Submitted By: </a:t>
            </a:r>
          </a:p>
          <a:p>
            <a:r>
              <a:rPr lang="en-IN" sz="2000" b="1" dirty="0"/>
              <a:t>Kshitij Gulati</a:t>
            </a:r>
          </a:p>
          <a:p>
            <a:r>
              <a:rPr lang="en-IN" sz="2000" b="1" dirty="0"/>
              <a:t>Kush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740394" y="206423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</a:rPr>
              <a:t>Contents</a:t>
            </a:r>
            <a:endParaRPr sz="18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876803" y="1098303"/>
            <a:ext cx="69129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3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3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Details</a:t>
            </a:r>
            <a:endParaRPr sz="13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 </a:t>
            </a:r>
            <a:endParaRPr sz="13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Highlights</a:t>
            </a:r>
            <a:endParaRPr sz="13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3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References/Links used</a:t>
            </a:r>
            <a:endParaRPr sz="13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/>
        </p:nvSpPr>
        <p:spPr>
          <a:xfrm>
            <a:off x="777569" y="1417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strike="noStrike" cap="none">
                <a:solidFill>
                  <a:schemeClr val="lt1"/>
                </a:solidFill>
              </a:rPr>
              <a:t>Problem Statement</a:t>
            </a:r>
            <a:endParaRPr sz="1800" b="1" i="0" strike="noStrike" cap="none">
              <a:solidFill>
                <a:schemeClr val="lt1"/>
              </a:solidFill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843300" y="1196750"/>
            <a:ext cx="77340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02122"/>
                </a:solidFill>
              </a:rPr>
              <a:t>Create an expense tracking app where users can log and categorize their expenses.</a:t>
            </a:r>
            <a:endParaRPr sz="6000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777569" y="130673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strike="noStrike" cap="none">
                <a:solidFill>
                  <a:schemeClr val="lt1"/>
                </a:solidFill>
              </a:rPr>
              <a:t>Technical Details</a:t>
            </a:r>
            <a:endParaRPr sz="1800" b="1" i="0" strike="noStrike" cap="none">
              <a:solidFill>
                <a:schemeClr val="lt1"/>
              </a:solidFill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699938" y="929331"/>
            <a:ext cx="78909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</a:rPr>
              <a:t> We used</a:t>
            </a:r>
            <a:r>
              <a:rPr lang="en-US" sz="2000" b="1" i="0" u="none" strike="noStrike" cap="none" dirty="0">
                <a:solidFill>
                  <a:schemeClr val="dk1"/>
                </a:solidFill>
              </a:rPr>
              <a:t> HTML, CSS and Bootstrap</a:t>
            </a:r>
            <a:r>
              <a:rPr lang="en-US" sz="2000" i="0" u="none" strike="noStrike" cap="none" dirty="0">
                <a:solidFill>
                  <a:schemeClr val="dk1"/>
                </a:solidFill>
              </a:rPr>
              <a:t> for UI design and    </a:t>
            </a:r>
            <a:r>
              <a:rPr lang="en-US" sz="2000" b="1" i="0" u="none" strike="noStrike" cap="none" dirty="0">
                <a:solidFill>
                  <a:schemeClr val="dk1"/>
                </a:solidFill>
              </a:rPr>
              <a:t>JavaScript</a:t>
            </a:r>
            <a:r>
              <a:rPr lang="en-US" sz="2000" i="0" u="none" strike="noStrike" cap="none" dirty="0">
                <a:solidFill>
                  <a:schemeClr val="dk1"/>
                </a:solidFill>
              </a:rPr>
              <a:t> for </a:t>
            </a:r>
            <a:r>
              <a:rPr lang="en-US" sz="2000" dirty="0">
                <a:solidFill>
                  <a:schemeClr val="dk1"/>
                </a:solidFill>
              </a:rPr>
              <a:t>user inputs , data processing and calculations.</a:t>
            </a:r>
            <a:endParaRPr lang="en-US" sz="2000" i="0" u="none" strike="noStrike" cap="none" dirty="0">
              <a:solidFill>
                <a:schemeClr val="dk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</a:rPr>
              <a:t> We also used </a:t>
            </a:r>
            <a:r>
              <a:rPr lang="en-US" sz="2000" b="1" i="0" u="none" strike="noStrike" cap="none" dirty="0">
                <a:solidFill>
                  <a:schemeClr val="dk1"/>
                </a:solidFill>
              </a:rPr>
              <a:t>Visual Studio</a:t>
            </a:r>
            <a:r>
              <a:rPr lang="en-US" sz="2000" i="0" u="none" strike="noStrike" cap="none" dirty="0">
                <a:solidFill>
                  <a:schemeClr val="dk1"/>
                </a:solidFill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</a:rPr>
              <a:t>Code</a:t>
            </a:r>
            <a:r>
              <a:rPr lang="en-US" sz="2000" i="0" u="none" strike="noStrike" cap="none" dirty="0">
                <a:solidFill>
                  <a:schemeClr val="dk1"/>
                </a:solidFill>
              </a:rPr>
              <a:t> as editor.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</a:rPr>
              <a:t> And additionally we utilized </a:t>
            </a:r>
            <a:r>
              <a:rPr lang="en-US" sz="2000" b="1" i="0" u="none" strike="noStrike" cap="none" dirty="0" err="1">
                <a:solidFill>
                  <a:schemeClr val="dk1"/>
                </a:solidFill>
              </a:rPr>
              <a:t>Git</a:t>
            </a:r>
            <a:r>
              <a:rPr lang="en-US" sz="2000" b="1" i="0" u="none" strike="noStrike" cap="none" dirty="0">
                <a:solidFill>
                  <a:schemeClr val="dk1"/>
                </a:solidFill>
              </a:rPr>
              <a:t> and </a:t>
            </a:r>
            <a:r>
              <a:rPr lang="en-US" sz="2000" b="1" i="0" u="none" strike="noStrike" cap="none" dirty="0" err="1">
                <a:solidFill>
                  <a:schemeClr val="dk1"/>
                </a:solidFill>
              </a:rPr>
              <a:t>GitHub</a:t>
            </a:r>
            <a:r>
              <a:rPr lang="en-US" sz="2000" b="1" i="0" u="none" strike="noStrike" cap="none" dirty="0">
                <a:solidFill>
                  <a:schemeClr val="dk1"/>
                </a:solidFill>
              </a:rPr>
              <a:t> </a:t>
            </a:r>
            <a:r>
              <a:rPr lang="en-US" sz="2000" i="0" u="none" strike="noStrike" cap="none" dirty="0">
                <a:solidFill>
                  <a:schemeClr val="dk1"/>
                </a:solidFill>
              </a:rPr>
              <a:t>for collaboration.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Github</a:t>
            </a:r>
            <a:r>
              <a:rPr lang="en-US" sz="2000" i="0" u="none" strike="noStrike" cap="none" dirty="0">
                <a:solidFill>
                  <a:schemeClr val="dk1"/>
                </a:solidFill>
              </a:rPr>
              <a:t> for </a:t>
            </a: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-US" sz="2000" i="0" u="none" strike="noStrike" cap="none" dirty="0">
                <a:solidFill>
                  <a:schemeClr val="dk1"/>
                </a:solidFill>
              </a:rPr>
              <a:t>osting.</a:t>
            </a:r>
            <a:endParaRPr sz="200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80" name="Google Shape;8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113" y="5181807"/>
            <a:ext cx="2616950" cy="11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mage-removebg-p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9" y="3197739"/>
            <a:ext cx="2959794" cy="1796193"/>
          </a:xfrm>
          <a:prstGeom prst="rect">
            <a:avLst/>
          </a:prstGeom>
        </p:spPr>
      </p:pic>
      <p:pic>
        <p:nvPicPr>
          <p:cNvPr id="13" name="Picture 12" descr="image-removebg-preview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577" y="3847379"/>
            <a:ext cx="1752413" cy="810885"/>
          </a:xfrm>
          <a:prstGeom prst="rect">
            <a:avLst/>
          </a:prstGeom>
        </p:spPr>
      </p:pic>
      <p:pic>
        <p:nvPicPr>
          <p:cNvPr id="14" name="Picture 13" descr="image-removebg-preview (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344" y="5054131"/>
            <a:ext cx="2150996" cy="509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777569" y="1561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strike="noStrike" cap="none">
                <a:solidFill>
                  <a:schemeClr val="lt1"/>
                </a:solidFill>
              </a:rPr>
              <a:t>Key</a:t>
            </a:r>
            <a:r>
              <a:rPr lang="en-US" sz="3200" i="0" strike="noStrike" cap="none">
                <a:solidFill>
                  <a:schemeClr val="lt1"/>
                </a:solidFill>
              </a:rPr>
              <a:t> </a:t>
            </a:r>
            <a:r>
              <a:rPr lang="en-US" sz="3200" b="1" i="0" strike="noStrike" cap="none">
                <a:solidFill>
                  <a:schemeClr val="lt1"/>
                </a:solidFill>
              </a:rPr>
              <a:t>Features</a:t>
            </a:r>
            <a:endParaRPr sz="1800" b="1" i="0" strike="noStrike" cap="none">
              <a:solidFill>
                <a:schemeClr val="lt1"/>
              </a:solidFill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777575" y="1196750"/>
            <a:ext cx="7755000" cy="572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3200" b="1" i="0" dirty="0">
                <a:solidFill>
                  <a:schemeClr val="tx1"/>
                </a:solidFill>
                <a:effectLst/>
                <a:latin typeface="+mn-lt"/>
              </a:rPr>
              <a:t>Tracking Income and Expenses:</a:t>
            </a:r>
            <a:endParaRPr lang="en-US" sz="32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+mn-lt"/>
              </a:rPr>
              <a:t>Ability to record income from various sources (salary, investments,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+mn-lt"/>
              </a:rPr>
              <a:t>Easy expense entry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+mn-lt"/>
              </a:rPr>
              <a:t>Categorization of expenses to understand where your money is going (rent, groceries, entertainment,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+mn-lt"/>
              </a:rPr>
              <a:t>Provide visualizations of spending patterns.</a:t>
            </a:r>
          </a:p>
          <a:p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rtl="0">
              <a:spcBef>
                <a:spcPts val="1700"/>
              </a:spcBef>
              <a:spcAft>
                <a:spcPts val="0"/>
              </a:spcAft>
            </a:pPr>
            <a:endParaRPr sz="32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/>
        </p:nvSpPr>
        <p:spPr>
          <a:xfrm>
            <a:off x="818494" y="145073"/>
            <a:ext cx="540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strike="noStrike" cap="none">
                <a:solidFill>
                  <a:schemeClr val="lt1"/>
                </a:solidFill>
              </a:rPr>
              <a:t>Project Highlights 1</a:t>
            </a:r>
            <a:endParaRPr sz="1800" b="1" i="0" strike="noStrike" cap="none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61789-63F3-8176-26CE-3311755E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46" y="1234971"/>
            <a:ext cx="4787907" cy="5181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/>
        </p:nvSpPr>
        <p:spPr>
          <a:xfrm>
            <a:off x="395519" y="1118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strike="noStrike" cap="none">
                <a:solidFill>
                  <a:schemeClr val="lt1"/>
                </a:solidFill>
              </a:rPr>
              <a:t>Conclusion</a:t>
            </a:r>
            <a:endParaRPr sz="1800" b="1" i="0" strike="noStrike" cap="none">
              <a:solidFill>
                <a:schemeClr val="lt1"/>
              </a:solidFill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395536" y="1196752"/>
            <a:ext cx="82438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9C93E4-D95F-89DB-F7F4-4EEFB9AE3224}"/>
              </a:ext>
            </a:extLst>
          </p:cNvPr>
          <p:cNvSpPr txBox="1"/>
          <p:nvPr/>
        </p:nvSpPr>
        <p:spPr>
          <a:xfrm>
            <a:off x="395519" y="1783080"/>
            <a:ext cx="8243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+mn-lt"/>
              </a:rPr>
              <a:t>We have created a valuable tool for managing personal finances.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+mn-lt"/>
              </a:rPr>
              <a:t>This project can empower to take control of financial well-being.</a:t>
            </a:r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/>
        </p:nvSpPr>
        <p:spPr>
          <a:xfrm>
            <a:off x="802394" y="994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strike="noStrike" cap="none">
                <a:solidFill>
                  <a:schemeClr val="lt1"/>
                </a:solidFill>
              </a:rPr>
              <a:t>References/Links used</a:t>
            </a:r>
            <a:endParaRPr sz="1800" b="1" i="0" strike="noStrike" cap="none">
              <a:solidFill>
                <a:schemeClr val="lt1"/>
              </a:solidFill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02411" y="1184352"/>
            <a:ext cx="81369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dk1"/>
                </a:solidFill>
              </a:rPr>
              <a:t>WIKIPEDIA- </a:t>
            </a:r>
            <a:r>
              <a:rPr lang="en-US" sz="2400" i="0" u="sng" strike="noStrike" cap="none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https://www.wikipedia.org/</a:t>
            </a:r>
            <a:endParaRPr sz="24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dk1"/>
                </a:solidFill>
              </a:rPr>
              <a:t>W3SCHOOLS-https://www.w3schools.com/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0" u="none" strike="noStrike" cap="none" dirty="0">
                <a:solidFill>
                  <a:schemeClr val="dk1"/>
                </a:solidFill>
                <a:hlinkClick r:id="rId4"/>
              </a:rPr>
              <a:t>REFERANCE - https://www.splitwise.com/</a:t>
            </a:r>
            <a:endParaRPr lang="en-IN" sz="24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CSS -https://www.uiverse.io/</a:t>
            </a:r>
            <a:endParaRPr sz="2400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2368675" y="2443075"/>
            <a:ext cx="56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1686600" y="2405875"/>
            <a:ext cx="56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2265300" y="2806075"/>
            <a:ext cx="4613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5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227</Words>
  <Application>Microsoft Office PowerPoint</Application>
  <PresentationFormat>On-screen Show (4:3)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Merriweather</vt:lpstr>
      <vt:lpstr>Calibri</vt:lpstr>
      <vt:lpstr>Times New Roman</vt:lpstr>
      <vt:lpstr>Arial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Kshitij Gulati</cp:lastModifiedBy>
  <cp:revision>11</cp:revision>
  <dcterms:created xsi:type="dcterms:W3CDTF">2022-12-12T14:14:34Z</dcterms:created>
  <dcterms:modified xsi:type="dcterms:W3CDTF">2024-03-18T08:56:13Z</dcterms:modified>
</cp:coreProperties>
</file>