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D372E6-578F-4635-8BD8-3D7E7A28C504}" v="13" dt="2022-08-23T00:36:43.967"/>
    <p1510:client id="{4DEC477B-A4E5-4B48-85A0-C923066F0FD1}" v="247" dt="2022-08-23T00:28:09.449"/>
    <p1510:client id="{6E039F32-7F07-480C-A054-77781ACEFEDB}" v="440" dt="2022-08-22T22:57:34.350"/>
    <p1510:client id="{AABAF9FE-4DF3-4F94-BDE7-E918C64DDCBB}" v="649" dt="2022-08-23T00:01:38.793"/>
    <p1510:client id="{D8488E81-C1F4-4C8D-B4A5-D3E9F82ADD7F}" v="1" dt="2022-08-23T00:30:36.541"/>
    <p1510:client id="{EC2A5602-6814-46E6-9FD3-DDD350675AAC}" v="148" dt="2022-08-22T22:02:12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shitij 2205" userId="14b06943d866aae4" providerId="Windows Live" clId="Web-{EC2A5602-6814-46E6-9FD3-DDD350675AAC}"/>
    <pc:docChg chg="addSld modSld addMainMaster delMainMaster">
      <pc:chgData name="Kshitij 2205" userId="14b06943d866aae4" providerId="Windows Live" clId="Web-{EC2A5602-6814-46E6-9FD3-DDD350675AAC}" dt="2022-08-22T22:02:12.763" v="157"/>
      <pc:docMkLst>
        <pc:docMk/>
      </pc:docMkLst>
      <pc:sldChg chg="addSp delSp modSp mod setBg modClrScheme addAnim delAnim setClrOvrMap delDesignElem chgLayout">
        <pc:chgData name="Kshitij 2205" userId="14b06943d866aae4" providerId="Windows Live" clId="Web-{EC2A5602-6814-46E6-9FD3-DDD350675AAC}" dt="2022-08-22T22:01:10.870" v="156" actId="20577"/>
        <pc:sldMkLst>
          <pc:docMk/>
          <pc:sldMk cId="109857222" sldId="256"/>
        </pc:sldMkLst>
        <pc:spChg chg="mod ord">
          <ac:chgData name="Kshitij 2205" userId="14b06943d866aae4" providerId="Windows Live" clId="Web-{EC2A5602-6814-46E6-9FD3-DDD350675AAC}" dt="2022-08-22T22:01:01.979" v="153" actId="20577"/>
          <ac:spMkLst>
            <pc:docMk/>
            <pc:sldMk cId="109857222" sldId="256"/>
            <ac:spMk id="2" creationId="{00000000-0000-0000-0000-000000000000}"/>
          </ac:spMkLst>
        </pc:spChg>
        <pc:spChg chg="del mod">
          <ac:chgData name="Kshitij 2205" userId="14b06943d866aae4" providerId="Windows Live" clId="Web-{EC2A5602-6814-46E6-9FD3-DDD350675AAC}" dt="2022-08-22T21:51:28.054" v="54"/>
          <ac:spMkLst>
            <pc:docMk/>
            <pc:sldMk cId="109857222" sldId="256"/>
            <ac:spMk id="3" creationId="{00000000-0000-0000-0000-000000000000}"/>
          </ac:spMkLst>
        </pc:spChg>
        <pc:spChg chg="add mod ord">
          <ac:chgData name="Kshitij 2205" userId="14b06943d866aae4" providerId="Windows Live" clId="Web-{EC2A5602-6814-46E6-9FD3-DDD350675AAC}" dt="2022-08-22T22:01:10.870" v="156" actId="20577"/>
          <ac:spMkLst>
            <pc:docMk/>
            <pc:sldMk cId="109857222" sldId="256"/>
            <ac:spMk id="6" creationId="{C28C3861-DE09-14BE-B6F7-46D0510207AE}"/>
          </ac:spMkLst>
        </pc:spChg>
        <pc:spChg chg="add del">
          <ac:chgData name="Kshitij 2205" userId="14b06943d866aae4" providerId="Windows Live" clId="Web-{EC2A5602-6814-46E6-9FD3-DDD350675AAC}" dt="2022-08-22T21:56:41.859" v="92"/>
          <ac:spMkLst>
            <pc:docMk/>
            <pc:sldMk cId="109857222" sldId="256"/>
            <ac:spMk id="8" creationId="{BC512124-0D13-4ED9-80B7-52AE15B6B41F}"/>
          </ac:spMkLst>
        </pc:spChg>
        <pc:spChg chg="add del">
          <ac:chgData name="Kshitij 2205" userId="14b06943d866aae4" providerId="Windows Live" clId="Web-{EC2A5602-6814-46E6-9FD3-DDD350675AAC}" dt="2022-08-22T21:50:31.850" v="49"/>
          <ac:spMkLst>
            <pc:docMk/>
            <pc:sldMk cId="109857222" sldId="256"/>
            <ac:spMk id="9" creationId="{6F828D28-8E09-41CC-8229-3070B5467A96}"/>
          </ac:spMkLst>
        </pc:spChg>
        <pc:spChg chg="add del">
          <ac:chgData name="Kshitij 2205" userId="14b06943d866aae4" providerId="Windows Live" clId="Web-{EC2A5602-6814-46E6-9FD3-DDD350675AAC}" dt="2022-08-22T22:00:18.041" v="150"/>
          <ac:spMkLst>
            <pc:docMk/>
            <pc:sldMk cId="109857222" sldId="256"/>
            <ac:spMk id="10" creationId="{D589E016-1EE1-484C-8423-012B4B78067D}"/>
          </ac:spMkLst>
        </pc:spChg>
        <pc:spChg chg="add del">
          <ac:chgData name="Kshitij 2205" userId="14b06943d866aae4" providerId="Windows Live" clId="Web-{EC2A5602-6814-46E6-9FD3-DDD350675AAC}" dt="2022-08-22T21:50:31.850" v="49"/>
          <ac:spMkLst>
            <pc:docMk/>
            <pc:sldMk cId="109857222" sldId="256"/>
            <ac:spMk id="11" creationId="{D5B012D8-7F27-4758-9AC6-C889B154BD73}"/>
          </ac:spMkLst>
        </pc:spChg>
        <pc:spChg chg="add del">
          <ac:chgData name="Kshitij 2205" userId="14b06943d866aae4" providerId="Windows Live" clId="Web-{EC2A5602-6814-46E6-9FD3-DDD350675AAC}" dt="2022-08-22T22:00:18.041" v="150"/>
          <ac:spMkLst>
            <pc:docMk/>
            <pc:sldMk cId="109857222" sldId="256"/>
            <ac:spMk id="12" creationId="{46100866-3689-418C-84D9-07C7E2435C86}"/>
          </ac:spMkLst>
        </pc:spChg>
        <pc:spChg chg="add del">
          <ac:chgData name="Kshitij 2205" userId="14b06943d866aae4" providerId="Windows Live" clId="Web-{EC2A5602-6814-46E6-9FD3-DDD350675AAC}" dt="2022-08-22T21:50:31.850" v="49"/>
          <ac:spMkLst>
            <pc:docMk/>
            <pc:sldMk cId="109857222" sldId="256"/>
            <ac:spMk id="13" creationId="{4063B759-00FC-46D1-9898-8E8625268FAF}"/>
          </ac:spMkLst>
        </pc:spChg>
        <pc:spChg chg="add del">
          <ac:chgData name="Kshitij 2205" userId="14b06943d866aae4" providerId="Windows Live" clId="Web-{EC2A5602-6814-46E6-9FD3-DDD350675AAC}" dt="2022-08-22T22:00:18.041" v="150"/>
          <ac:spMkLst>
            <pc:docMk/>
            <pc:sldMk cId="109857222" sldId="256"/>
            <ac:spMk id="17" creationId="{BFB2D26E-FBAE-45B8-B0F6-80E4ABDEC312}"/>
          </ac:spMkLst>
        </pc:spChg>
        <pc:spChg chg="add del">
          <ac:chgData name="Kshitij 2205" userId="14b06943d866aae4" providerId="Windows Live" clId="Web-{EC2A5602-6814-46E6-9FD3-DDD350675AAC}" dt="2022-08-22T21:53:18.182" v="72"/>
          <ac:spMkLst>
            <pc:docMk/>
            <pc:sldMk cId="109857222" sldId="256"/>
            <ac:spMk id="18" creationId="{37D505C3-540C-4E1B-AFF5-74A9D9BD3E44}"/>
          </ac:spMkLst>
        </pc:spChg>
        <pc:spChg chg="add del">
          <ac:chgData name="Kshitij 2205" userId="14b06943d866aae4" providerId="Windows Live" clId="Web-{EC2A5602-6814-46E6-9FD3-DDD350675AAC}" dt="2022-08-22T22:00:18.041" v="150"/>
          <ac:spMkLst>
            <pc:docMk/>
            <pc:sldMk cId="109857222" sldId="256"/>
            <ac:spMk id="19" creationId="{23442A66-721F-4552-A3AD-3A2215F0C18B}"/>
          </ac:spMkLst>
        </pc:spChg>
        <pc:spChg chg="add del">
          <ac:chgData name="Kshitij 2205" userId="14b06943d866aae4" providerId="Windows Live" clId="Web-{EC2A5602-6814-46E6-9FD3-DDD350675AAC}" dt="2022-08-22T21:53:18.182" v="72"/>
          <ac:spMkLst>
            <pc:docMk/>
            <pc:sldMk cId="109857222" sldId="256"/>
            <ac:spMk id="20" creationId="{C5C14909-AFB2-4E07-A65C-633954901FC1}"/>
          </ac:spMkLst>
        </pc:spChg>
        <pc:spChg chg="add del">
          <ac:chgData name="Kshitij 2205" userId="14b06943d866aae4" providerId="Windows Live" clId="Web-{EC2A5602-6814-46E6-9FD3-DDD350675AAC}" dt="2022-08-22T22:00:18.041" v="150"/>
          <ac:spMkLst>
            <pc:docMk/>
            <pc:sldMk cId="109857222" sldId="256"/>
            <ac:spMk id="21" creationId="{67EA5288-5BEB-4C44-949A-ED209FE21905}"/>
          </ac:spMkLst>
        </pc:spChg>
        <pc:spChg chg="add del">
          <ac:chgData name="Kshitij 2205" userId="14b06943d866aae4" providerId="Windows Live" clId="Web-{EC2A5602-6814-46E6-9FD3-DDD350675AAC}" dt="2022-08-22T21:53:18.182" v="72"/>
          <ac:spMkLst>
            <pc:docMk/>
            <pc:sldMk cId="109857222" sldId="256"/>
            <ac:spMk id="22" creationId="{5BC4B016-0848-4634-83F9-FBC4C80CAE8E}"/>
          </ac:spMkLst>
        </pc:spChg>
        <pc:spChg chg="add del">
          <ac:chgData name="Kshitij 2205" userId="14b06943d866aae4" providerId="Windows Live" clId="Web-{EC2A5602-6814-46E6-9FD3-DDD350675AAC}" dt="2022-08-22T21:59:55.477" v="137"/>
          <ac:spMkLst>
            <pc:docMk/>
            <pc:sldMk cId="109857222" sldId="256"/>
            <ac:spMk id="26" creationId="{D4F87819-B70D-4927-B657-7D175613F950}"/>
          </ac:spMkLst>
        </pc:spChg>
        <pc:spChg chg="add del">
          <ac:chgData name="Kshitij 2205" userId="14b06943d866aae4" providerId="Windows Live" clId="Web-{EC2A5602-6814-46E6-9FD3-DDD350675AAC}" dt="2022-08-22T21:56:28.484" v="86"/>
          <ac:spMkLst>
            <pc:docMk/>
            <pc:sldMk cId="109857222" sldId="256"/>
            <ac:spMk id="27" creationId="{46B9231A-B34B-4A29-A6AC-532E1EE81575}"/>
          </ac:spMkLst>
        </pc:spChg>
        <pc:spChg chg="add del">
          <ac:chgData name="Kshitij 2205" userId="14b06943d866aae4" providerId="Windows Live" clId="Web-{EC2A5602-6814-46E6-9FD3-DDD350675AAC}" dt="2022-08-22T21:59:55.477" v="137"/>
          <ac:spMkLst>
            <pc:docMk/>
            <pc:sldMk cId="109857222" sldId="256"/>
            <ac:spMk id="28" creationId="{DCB3820D-C773-4632-9F79-C890E1B2B50D}"/>
          </ac:spMkLst>
        </pc:spChg>
        <pc:spChg chg="add del">
          <ac:chgData name="Kshitij 2205" userId="14b06943d866aae4" providerId="Windows Live" clId="Web-{EC2A5602-6814-46E6-9FD3-DDD350675AAC}" dt="2022-08-22T21:56:28.484" v="86"/>
          <ac:spMkLst>
            <pc:docMk/>
            <pc:sldMk cId="109857222" sldId="256"/>
            <ac:spMk id="29" creationId="{19F9BF86-FE94-4517-B97D-026C7515E589}"/>
          </ac:spMkLst>
        </pc:spChg>
        <pc:spChg chg="add del">
          <ac:chgData name="Kshitij 2205" userId="14b06943d866aae4" providerId="Windows Live" clId="Web-{EC2A5602-6814-46E6-9FD3-DDD350675AAC}" dt="2022-08-22T21:59:55.477" v="137"/>
          <ac:spMkLst>
            <pc:docMk/>
            <pc:sldMk cId="109857222" sldId="256"/>
            <ac:spMk id="30" creationId="{DCB8EB4B-AFE9-41E8-95B0-F246E5740491}"/>
          </ac:spMkLst>
        </pc:spChg>
        <pc:spChg chg="add del">
          <ac:chgData name="Kshitij 2205" userId="14b06943d866aae4" providerId="Windows Live" clId="Web-{EC2A5602-6814-46E6-9FD3-DDD350675AAC}" dt="2022-08-22T22:00:06.650" v="139"/>
          <ac:spMkLst>
            <pc:docMk/>
            <pc:sldMk cId="109857222" sldId="256"/>
            <ac:spMk id="32" creationId="{1E644DE9-8D09-43E2-BA69-F57482CFC93A}"/>
          </ac:spMkLst>
        </pc:spChg>
        <pc:spChg chg="add del">
          <ac:chgData name="Kshitij 2205" userId="14b06943d866aae4" providerId="Windows Live" clId="Web-{EC2A5602-6814-46E6-9FD3-DDD350675AAC}" dt="2022-08-22T22:00:06.650" v="139"/>
          <ac:spMkLst>
            <pc:docMk/>
            <pc:sldMk cId="109857222" sldId="256"/>
            <ac:spMk id="33" creationId="{6C23C919-B32E-40FF-B3D8-631316E84E3E}"/>
          </ac:spMkLst>
        </pc:spChg>
        <pc:spChg chg="add del">
          <ac:chgData name="Kshitij 2205" userId="14b06943d866aae4" providerId="Windows Live" clId="Web-{EC2A5602-6814-46E6-9FD3-DDD350675AAC}" dt="2022-08-22T22:00:06.650" v="139"/>
          <ac:spMkLst>
            <pc:docMk/>
            <pc:sldMk cId="109857222" sldId="256"/>
            <ac:spMk id="34" creationId="{61B17B84-F8A7-4053-9C9D-91E3CA7FFEFA}"/>
          </ac:spMkLst>
        </pc:spChg>
        <pc:spChg chg="add del">
          <ac:chgData name="Kshitij 2205" userId="14b06943d866aae4" providerId="Windows Live" clId="Web-{EC2A5602-6814-46E6-9FD3-DDD350675AAC}" dt="2022-08-22T21:54:48.825" v="85"/>
          <ac:spMkLst>
            <pc:docMk/>
            <pc:sldMk cId="109857222" sldId="256"/>
            <ac:spMk id="36" creationId="{4187D111-0A9D-421B-84EB-FC5811C3A931}"/>
          </ac:spMkLst>
        </pc:spChg>
        <pc:spChg chg="add del">
          <ac:chgData name="Kshitij 2205" userId="14b06943d866aae4" providerId="Windows Live" clId="Web-{EC2A5602-6814-46E6-9FD3-DDD350675AAC}" dt="2022-08-22T22:00:13.697" v="141"/>
          <ac:spMkLst>
            <pc:docMk/>
            <pc:sldMk cId="109857222" sldId="256"/>
            <ac:spMk id="37" creationId="{8C37C960-91F5-4F61-B2CD-8A037920720B}"/>
          </ac:spMkLst>
        </pc:spChg>
        <pc:spChg chg="add del">
          <ac:chgData name="Kshitij 2205" userId="14b06943d866aae4" providerId="Windows Live" clId="Web-{EC2A5602-6814-46E6-9FD3-DDD350675AAC}" dt="2022-08-22T22:00:13.697" v="141"/>
          <ac:spMkLst>
            <pc:docMk/>
            <pc:sldMk cId="109857222" sldId="256"/>
            <ac:spMk id="39" creationId="{A5C31099-1BBD-40CE-BC60-FCE50741940D}"/>
          </ac:spMkLst>
        </pc:spChg>
        <pc:spChg chg="add del">
          <ac:chgData name="Kshitij 2205" userId="14b06943d866aae4" providerId="Windows Live" clId="Web-{EC2A5602-6814-46E6-9FD3-DDD350675AAC}" dt="2022-08-22T22:00:13.697" v="141"/>
          <ac:spMkLst>
            <pc:docMk/>
            <pc:sldMk cId="109857222" sldId="256"/>
            <ac:spMk id="40" creationId="{32BCBDFC-4ADF-4297-B113-3B3F524F285E}"/>
          </ac:spMkLst>
        </pc:spChg>
        <pc:spChg chg="add del">
          <ac:chgData name="Kshitij 2205" userId="14b06943d866aae4" providerId="Windows Live" clId="Web-{EC2A5602-6814-46E6-9FD3-DDD350675AAC}" dt="2022-08-22T22:00:13.697" v="141"/>
          <ac:spMkLst>
            <pc:docMk/>
            <pc:sldMk cId="109857222" sldId="256"/>
            <ac:spMk id="41" creationId="{CD1FC1EF-ABB9-4B80-9582-E47C76BD0670}"/>
          </ac:spMkLst>
        </pc:spChg>
        <pc:spChg chg="add del">
          <ac:chgData name="Kshitij 2205" userId="14b06943d866aae4" providerId="Windows Live" clId="Web-{EC2A5602-6814-46E6-9FD3-DDD350675AAC}" dt="2022-08-22T22:00:13.697" v="141"/>
          <ac:spMkLst>
            <pc:docMk/>
            <pc:sldMk cId="109857222" sldId="256"/>
            <ac:spMk id="42" creationId="{1088ED32-3423-429F-96E6-C5BF1A957DB8}"/>
          </ac:spMkLst>
        </pc:spChg>
        <pc:spChg chg="add del">
          <ac:chgData name="Kshitij 2205" userId="14b06943d866aae4" providerId="Windows Live" clId="Web-{EC2A5602-6814-46E6-9FD3-DDD350675AAC}" dt="2022-08-22T22:00:13.697" v="141"/>
          <ac:spMkLst>
            <pc:docMk/>
            <pc:sldMk cId="109857222" sldId="256"/>
            <ac:spMk id="43" creationId="{C7C788C1-07E3-4AC3-B8E7-37A0856A0D24}"/>
          </ac:spMkLst>
        </pc:spChg>
        <pc:spChg chg="add del">
          <ac:chgData name="Kshitij 2205" userId="14b06943d866aae4" providerId="Windows Live" clId="Web-{EC2A5602-6814-46E6-9FD3-DDD350675AAC}" dt="2022-08-22T22:00:13.697" v="141"/>
          <ac:spMkLst>
            <pc:docMk/>
            <pc:sldMk cId="109857222" sldId="256"/>
            <ac:spMk id="44" creationId="{BBB1F149-105F-4CE9-A59E-12133DCF58F9}"/>
          </ac:spMkLst>
        </pc:spChg>
        <pc:spChg chg="add del">
          <ac:chgData name="Kshitij 2205" userId="14b06943d866aae4" providerId="Windows Live" clId="Web-{EC2A5602-6814-46E6-9FD3-DDD350675AAC}" dt="2022-08-22T21:54:48.825" v="85"/>
          <ac:spMkLst>
            <pc:docMk/>
            <pc:sldMk cId="109857222" sldId="256"/>
            <ac:spMk id="71" creationId="{218D3B53-4071-48E8-9CB1-4566DAFA0BAE}"/>
          </ac:spMkLst>
        </pc:spChg>
        <pc:grpChg chg="add del">
          <ac:chgData name="Kshitij 2205" userId="14b06943d866aae4" providerId="Windows Live" clId="Web-{EC2A5602-6814-46E6-9FD3-DDD350675AAC}" dt="2022-08-22T21:54:48.825" v="85"/>
          <ac:grpSpMkLst>
            <pc:docMk/>
            <pc:sldMk cId="109857222" sldId="256"/>
            <ac:grpSpMk id="38" creationId="{CEC7A2BB-E03E-436B-ABA5-3EBC8FB4066D}"/>
          </ac:grpSpMkLst>
        </pc:grpChg>
        <pc:picChg chg="add mod ord">
          <ac:chgData name="Kshitij 2205" userId="14b06943d866aae4" providerId="Windows Live" clId="Web-{EC2A5602-6814-46E6-9FD3-DDD350675AAC}" dt="2022-08-22T22:00:18.041" v="150"/>
          <ac:picMkLst>
            <pc:docMk/>
            <pc:sldMk cId="109857222" sldId="256"/>
            <ac:picMk id="4" creationId="{F6320028-A774-6588-74A8-4133633AD047}"/>
          </ac:picMkLst>
        </pc:picChg>
        <pc:cxnChg chg="add del">
          <ac:chgData name="Kshitij 2205" userId="14b06943d866aae4" providerId="Windows Live" clId="Web-{EC2A5602-6814-46E6-9FD3-DDD350675AAC}" dt="2022-08-22T21:56:28.484" v="86"/>
          <ac:cxnSpMkLst>
            <pc:docMk/>
            <pc:sldMk cId="109857222" sldId="256"/>
            <ac:cxnSpMk id="31" creationId="{F0CE0765-E93C-4D37-9D5F-D464EFB10FA7}"/>
          </ac:cxnSpMkLst>
        </pc:cxnChg>
      </pc:sldChg>
      <pc:sldChg chg="new">
        <pc:chgData name="Kshitij 2205" userId="14b06943d866aae4" providerId="Windows Live" clId="Web-{EC2A5602-6814-46E6-9FD3-DDD350675AAC}" dt="2022-08-22T22:02:12.763" v="157"/>
        <pc:sldMkLst>
          <pc:docMk/>
          <pc:sldMk cId="3557397292" sldId="257"/>
        </pc:sldMkLst>
      </pc:sldChg>
      <pc:sldMasterChg chg="del delSldLayout">
        <pc:chgData name="Kshitij 2205" userId="14b06943d866aae4" providerId="Windows Live" clId="Web-{EC2A5602-6814-46E6-9FD3-DDD350675AAC}" dt="2022-08-22T21:50:31.850" v="49"/>
        <pc:sldMasterMkLst>
          <pc:docMk/>
          <pc:sldMasterMk cId="2460954070" sldId="2147483660"/>
        </pc:sldMasterMkLst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shitij 2205" userId="14b06943d866aae4" providerId="Windows Live" clId="Web-{EC2A5602-6814-46E6-9FD3-DDD350675AAC}" dt="2022-08-22T21:50:31.850" v="4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Kshitij 2205" userId="14b06943d866aae4" providerId="Windows Live" clId="Web-{EC2A5602-6814-46E6-9FD3-DDD350675AAC}" dt="2022-08-22T21:53:18.182" v="72"/>
        <pc:sldMasterMkLst>
          <pc:docMk/>
          <pc:sldMasterMk cId="1828947541" sldId="2147483763"/>
        </pc:sldMasterMkLst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112946852" sldId="2147483752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3412118260" sldId="2147483753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2410492051" sldId="2147483754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4183044411" sldId="2147483755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2459721022" sldId="2147483756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1435965062" sldId="2147483757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1570838805" sldId="2147483758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202220365" sldId="2147483759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2224561803" sldId="2147483760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998574600" sldId="2147483761"/>
          </pc:sldLayoutMkLst>
        </pc:sldLayoutChg>
        <pc:sldLayoutChg chg="add del">
          <pc:chgData name="Kshitij 2205" userId="14b06943d866aae4" providerId="Windows Live" clId="Web-{EC2A5602-6814-46E6-9FD3-DDD350675AAC}" dt="2022-08-22T21:53:18.182" v="72"/>
          <pc:sldLayoutMkLst>
            <pc:docMk/>
            <pc:sldMasterMk cId="1828947541" sldId="2147483763"/>
            <pc:sldLayoutMk cId="370673456" sldId="2147483762"/>
          </pc:sldLayoutMkLst>
        </pc:sldLayoutChg>
      </pc:sldMasterChg>
      <pc:sldMasterChg chg="add del addSldLayout delSldLayout">
        <pc:chgData name="Kshitij 2205" userId="14b06943d866aae4" providerId="Windows Live" clId="Web-{EC2A5602-6814-46E6-9FD3-DDD350675AAC}" dt="2022-08-22T21:56:28.484" v="86"/>
        <pc:sldMasterMkLst>
          <pc:docMk/>
          <pc:sldMasterMk cId="4019477498" sldId="2147483813"/>
        </pc:sldMasterMkLst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952739403" sldId="2147483802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4091715706" sldId="2147483803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3008974998" sldId="2147483804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1845965335" sldId="2147483805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1674916898" sldId="2147483806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3547318072" sldId="2147483807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344928960" sldId="2147483808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82686307" sldId="2147483809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3803553862" sldId="2147483810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127186480" sldId="2147483811"/>
          </pc:sldLayoutMkLst>
        </pc:sldLayoutChg>
        <pc:sldLayoutChg chg="add del">
          <pc:chgData name="Kshitij 2205" userId="14b06943d866aae4" providerId="Windows Live" clId="Web-{EC2A5602-6814-46E6-9FD3-DDD350675AAC}" dt="2022-08-22T21:56:28.484" v="86"/>
          <pc:sldLayoutMkLst>
            <pc:docMk/>
            <pc:sldMasterMk cId="4019477498" sldId="2147483813"/>
            <pc:sldLayoutMk cId="1289159429" sldId="2147483812"/>
          </pc:sldLayoutMkLst>
        </pc:sldLayoutChg>
      </pc:sldMasterChg>
      <pc:sldMasterChg chg="add del addSldLayout delSldLayout modSldLayout">
        <pc:chgData name="Kshitij 2205" userId="14b06943d866aae4" providerId="Windows Live" clId="Web-{EC2A5602-6814-46E6-9FD3-DDD350675AAC}" dt="2022-08-22T22:00:18.041" v="150"/>
        <pc:sldMasterMkLst>
          <pc:docMk/>
          <pc:sldMasterMk cId="1976945858" sldId="2147483814"/>
        </pc:sldMasterMkLst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2473796743" sldId="2147483815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4029840882" sldId="2147483816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2192024156" sldId="2147483817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1192830664" sldId="2147483818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2678016878" sldId="2147483819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117832042" sldId="2147483820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2427189675" sldId="2147483821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1925210633" sldId="2147483822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80328943" sldId="2147483823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2947427453" sldId="2147483824"/>
          </pc:sldLayoutMkLst>
        </pc:sldLayoutChg>
        <pc:sldLayoutChg chg="add del mod replId">
          <pc:chgData name="Kshitij 2205" userId="14b06943d866aae4" providerId="Windows Live" clId="Web-{EC2A5602-6814-46E6-9FD3-DDD350675AAC}" dt="2022-08-22T22:00:18.041" v="150"/>
          <pc:sldLayoutMkLst>
            <pc:docMk/>
            <pc:sldMasterMk cId="1976945858" sldId="2147483814"/>
            <pc:sldLayoutMk cId="3446849665" sldId="2147483825"/>
          </pc:sldLayoutMkLst>
        </pc:sldLayoutChg>
      </pc:sldMasterChg>
      <pc:sldMasterChg chg="add del addSldLayout delSldLayout">
        <pc:chgData name="Kshitij 2205" userId="14b06943d866aae4" providerId="Windows Live" clId="Web-{EC2A5602-6814-46E6-9FD3-DDD350675AAC}" dt="2022-08-22T21:54:48.825" v="85"/>
        <pc:sldMasterMkLst>
          <pc:docMk/>
          <pc:sldMasterMk cId="2076168610" sldId="2147483814"/>
        </pc:sldMasterMkLst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776129916" sldId="2147483815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3765896925" sldId="2147483816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3531919974" sldId="2147483817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2158697159" sldId="2147483818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1285655039" sldId="2147483819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3977045389" sldId="2147483820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3918464584" sldId="2147483821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3374933440" sldId="2147483822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3176215769" sldId="2147483823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2138505059" sldId="2147483824"/>
          </pc:sldLayoutMkLst>
        </pc:sldLayoutChg>
        <pc:sldLayoutChg chg="add del">
          <pc:chgData name="Kshitij 2205" userId="14b06943d866aae4" providerId="Windows Live" clId="Web-{EC2A5602-6814-46E6-9FD3-DDD350675AAC}" dt="2022-08-22T21:54:48.825" v="85"/>
          <pc:sldLayoutMkLst>
            <pc:docMk/>
            <pc:sldMasterMk cId="2076168610" sldId="2147483814"/>
            <pc:sldLayoutMk cId="1309739313" sldId="2147483825"/>
          </pc:sldLayoutMkLst>
        </pc:sldLayoutChg>
      </pc:sldMasterChg>
      <pc:sldMasterChg chg="add del addSldLayout delSldLayout">
        <pc:chgData name="Kshitij 2205" userId="14b06943d866aae4" providerId="Windows Live" clId="Web-{EC2A5602-6814-46E6-9FD3-DDD350675AAC}" dt="2022-08-22T22:00:18.041" v="150"/>
        <pc:sldMasterMkLst>
          <pc:docMk/>
          <pc:sldMasterMk cId="1991799916" sldId="2147483839"/>
        </pc:sldMasterMkLst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3806507202" sldId="2147483828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1511766351" sldId="2147483829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3783014306" sldId="2147483830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4070685219" sldId="2147483831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174509500" sldId="2147483832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3349465763" sldId="2147483833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4205290647" sldId="2147483834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2604523809" sldId="2147483835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764076965" sldId="2147483836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1432203199" sldId="2147483837"/>
          </pc:sldLayoutMkLst>
        </pc:sldLayoutChg>
        <pc:sldLayoutChg chg="add del">
          <pc:chgData name="Kshitij 2205" userId="14b06943d866aae4" providerId="Windows Live" clId="Web-{EC2A5602-6814-46E6-9FD3-DDD350675AAC}" dt="2022-08-22T22:00:18.041" v="150"/>
          <pc:sldLayoutMkLst>
            <pc:docMk/>
            <pc:sldMasterMk cId="1991799916" sldId="2147483839"/>
            <pc:sldLayoutMk cId="3099575108" sldId="2147483838"/>
          </pc:sldLayoutMkLst>
        </pc:sldLayoutChg>
      </pc:sldMasterChg>
      <pc:sldMasterChg chg="add del addSldLayout delSldLayout">
        <pc:chgData name="Kshitij 2205" userId="14b06943d866aae4" providerId="Windows Live" clId="Web-{EC2A5602-6814-46E6-9FD3-DDD350675AAC}" dt="2022-08-22T21:59:55.477" v="137"/>
        <pc:sldMasterMkLst>
          <pc:docMk/>
          <pc:sldMasterMk cId="3369363254" sldId="2147483889"/>
        </pc:sldMasterMkLst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1981514169" sldId="2147483878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1033102181" sldId="2147483879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280149334" sldId="2147483880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2628745804" sldId="2147483881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2717785312" sldId="2147483882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2927795687" sldId="2147483883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2112900746" sldId="2147483884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4218407484" sldId="2147483885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377664639" sldId="2147483886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1649080285" sldId="2147483887"/>
          </pc:sldLayoutMkLst>
        </pc:sldLayoutChg>
        <pc:sldLayoutChg chg="add del">
          <pc:chgData name="Kshitij 2205" userId="14b06943d866aae4" providerId="Windows Live" clId="Web-{EC2A5602-6814-46E6-9FD3-DDD350675AAC}" dt="2022-08-22T21:59:55.477" v="137"/>
          <pc:sldLayoutMkLst>
            <pc:docMk/>
            <pc:sldMasterMk cId="3369363254" sldId="2147483889"/>
            <pc:sldLayoutMk cId="4212042636" sldId="2147483888"/>
          </pc:sldLayoutMkLst>
        </pc:sldLayoutChg>
      </pc:sldMasterChg>
      <pc:sldMasterChg chg="add del addSldLayout delSldLayout">
        <pc:chgData name="Kshitij 2205" userId="14b06943d866aae4" providerId="Windows Live" clId="Web-{EC2A5602-6814-46E6-9FD3-DDD350675AAC}" dt="2022-08-22T22:00:06.650" v="139"/>
        <pc:sldMasterMkLst>
          <pc:docMk/>
          <pc:sldMasterMk cId="2714006355" sldId="2147483902"/>
        </pc:sldMasterMkLst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2694466956" sldId="2147483891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1322298172" sldId="2147483892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1167736460" sldId="2147483893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2616824689" sldId="2147483894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641053836" sldId="2147483895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3892789996" sldId="2147483896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3344046051" sldId="2147483897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659786859" sldId="2147483898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4005124156" sldId="2147483899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1911541280" sldId="2147483900"/>
          </pc:sldLayoutMkLst>
        </pc:sldLayoutChg>
        <pc:sldLayoutChg chg="add del">
          <pc:chgData name="Kshitij 2205" userId="14b06943d866aae4" providerId="Windows Live" clId="Web-{EC2A5602-6814-46E6-9FD3-DDD350675AAC}" dt="2022-08-22T22:00:06.650" v="139"/>
          <pc:sldLayoutMkLst>
            <pc:docMk/>
            <pc:sldMasterMk cId="2714006355" sldId="2147483902"/>
            <pc:sldLayoutMk cId="761645586" sldId="2147483901"/>
          </pc:sldLayoutMkLst>
        </pc:sldLayoutChg>
      </pc:sldMasterChg>
      <pc:sldMasterChg chg="add del addSldLayout delSldLayout">
        <pc:chgData name="Kshitij 2205" userId="14b06943d866aae4" providerId="Windows Live" clId="Web-{EC2A5602-6814-46E6-9FD3-DDD350675AAC}" dt="2022-08-22T22:00:13.697" v="141"/>
        <pc:sldMasterMkLst>
          <pc:docMk/>
          <pc:sldMasterMk cId="1781162866" sldId="2147483915"/>
        </pc:sldMasterMkLst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2626717854" sldId="2147483904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1940282756" sldId="2147483905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716533604" sldId="2147483906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2272738859" sldId="2147483907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983812523" sldId="2147483908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1045324473" sldId="2147483909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3391200211" sldId="2147483910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2359594621" sldId="2147483911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71534078" sldId="2147483912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1981193799" sldId="2147483913"/>
          </pc:sldLayoutMkLst>
        </pc:sldLayoutChg>
        <pc:sldLayoutChg chg="add del">
          <pc:chgData name="Kshitij 2205" userId="14b06943d866aae4" providerId="Windows Live" clId="Web-{EC2A5602-6814-46E6-9FD3-DDD350675AAC}" dt="2022-08-22T22:00:13.697" v="141"/>
          <pc:sldLayoutMkLst>
            <pc:docMk/>
            <pc:sldMasterMk cId="1781162866" sldId="2147483915"/>
            <pc:sldLayoutMk cId="2893134562" sldId="2147483914"/>
          </pc:sldLayoutMkLst>
        </pc:sldLayoutChg>
      </pc:sldMasterChg>
    </pc:docChg>
  </pc:docChgLst>
  <pc:docChgLst>
    <pc:chgData name="Kshitij 2205" userId="14b06943d866aae4" providerId="Windows Live" clId="Web-{6E039F32-7F07-480C-A054-77781ACEFEDB}"/>
    <pc:docChg chg="addSld delSld modSld addMainMaster delMainMaster">
      <pc:chgData name="Kshitij 2205" userId="14b06943d866aae4" providerId="Windows Live" clId="Web-{6E039F32-7F07-480C-A054-77781ACEFEDB}" dt="2022-08-22T22:57:34.350" v="444" actId="20577"/>
      <pc:docMkLst>
        <pc:docMk/>
      </pc:docMkLst>
      <pc:sldChg chg="delSp modSp mod modClrScheme delDesignElem chgLayout">
        <pc:chgData name="Kshitij 2205" userId="14b06943d866aae4" providerId="Windows Live" clId="Web-{6E039F32-7F07-480C-A054-77781ACEFEDB}" dt="2022-08-22T22:44:33.042" v="70"/>
        <pc:sldMkLst>
          <pc:docMk/>
          <pc:sldMk cId="109857222" sldId="256"/>
        </pc:sldMkLst>
        <pc:spChg chg="mod ord">
          <ac:chgData name="Kshitij 2205" userId="14b06943d866aae4" providerId="Windows Live" clId="Web-{6E039F32-7F07-480C-A054-77781ACEFEDB}" dt="2022-08-22T22:44:33.042" v="7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shitij 2205" userId="14b06943d866aae4" providerId="Windows Live" clId="Web-{6E039F32-7F07-480C-A054-77781ACEFEDB}" dt="2022-08-22T22:44:33.042" v="70"/>
          <ac:spMkLst>
            <pc:docMk/>
            <pc:sldMk cId="109857222" sldId="256"/>
            <ac:spMk id="6" creationId="{C28C3861-DE09-14BE-B6F7-46D0510207AE}"/>
          </ac:spMkLst>
        </pc:spChg>
        <pc:spChg chg="del">
          <ac:chgData name="Kshitij 2205" userId="14b06943d866aae4" providerId="Windows Live" clId="Web-{6E039F32-7F07-480C-A054-77781ACEFEDB}" dt="2022-08-22T22:20:51.643" v="13"/>
          <ac:spMkLst>
            <pc:docMk/>
            <pc:sldMk cId="109857222" sldId="256"/>
            <ac:spMk id="10" creationId="{D589E016-1EE1-484C-8423-012B4B78067D}"/>
          </ac:spMkLst>
        </pc:spChg>
        <pc:spChg chg="del">
          <ac:chgData name="Kshitij 2205" userId="14b06943d866aae4" providerId="Windows Live" clId="Web-{6E039F32-7F07-480C-A054-77781ACEFEDB}" dt="2022-08-22T22:20:51.643" v="13"/>
          <ac:spMkLst>
            <pc:docMk/>
            <pc:sldMk cId="109857222" sldId="256"/>
            <ac:spMk id="12" creationId="{46100866-3689-418C-84D9-07C7E2435C86}"/>
          </ac:spMkLst>
        </pc:spChg>
      </pc:sldChg>
      <pc:sldChg chg="addSp delSp modSp new mod setBg modClrScheme setClrOvrMap chgLayout">
        <pc:chgData name="Kshitij 2205" userId="14b06943d866aae4" providerId="Windows Live" clId="Web-{6E039F32-7F07-480C-A054-77781ACEFEDB}" dt="2022-08-22T22:56:37.254" v="427" actId="20577"/>
        <pc:sldMkLst>
          <pc:docMk/>
          <pc:sldMk cId="187266706" sldId="257"/>
        </pc:sldMkLst>
        <pc:spChg chg="add del mod ord">
          <ac:chgData name="Kshitij 2205" userId="14b06943d866aae4" providerId="Windows Live" clId="Web-{6E039F32-7F07-480C-A054-77781ACEFEDB}" dt="2022-08-22T22:42:51.741" v="50"/>
          <ac:spMkLst>
            <pc:docMk/>
            <pc:sldMk cId="187266706" sldId="257"/>
            <ac:spMk id="2" creationId="{E8D30EE5-8376-A44B-7C35-3754F65AED82}"/>
          </ac:spMkLst>
        </pc:spChg>
        <pc:spChg chg="add del mod ord">
          <ac:chgData name="Kshitij 2205" userId="14b06943d866aae4" providerId="Windows Live" clId="Web-{6E039F32-7F07-480C-A054-77781ACEFEDB}" dt="2022-08-22T22:41:19.176" v="40"/>
          <ac:spMkLst>
            <pc:docMk/>
            <pc:sldMk cId="187266706" sldId="257"/>
            <ac:spMk id="3" creationId="{21AAC40D-F6F5-BBD6-EE62-B9817D08325B}"/>
          </ac:spMkLst>
        </pc:spChg>
        <pc:spChg chg="add del mod">
          <ac:chgData name="Kshitij 2205" userId="14b06943d866aae4" providerId="Windows Live" clId="Web-{6E039F32-7F07-480C-A054-77781ACEFEDB}" dt="2022-08-22T22:40:52.519" v="38"/>
          <ac:spMkLst>
            <pc:docMk/>
            <pc:sldMk cId="187266706" sldId="257"/>
            <ac:spMk id="6" creationId="{7F844C11-829C-3BF7-A394-15F7D33C309F}"/>
          </ac:spMkLst>
        </pc:spChg>
        <pc:spChg chg="add del mod">
          <ac:chgData name="Kshitij 2205" userId="14b06943d866aae4" providerId="Windows Live" clId="Web-{6E039F32-7F07-480C-A054-77781ACEFEDB}" dt="2022-08-22T22:44:38.136" v="71"/>
          <ac:spMkLst>
            <pc:docMk/>
            <pc:sldMk cId="187266706" sldId="257"/>
            <ac:spMk id="9" creationId="{7CDCAA83-ADF8-FDD5-645C-0B0A0F30427D}"/>
          </ac:spMkLst>
        </pc:spChg>
        <pc:spChg chg="add del">
          <ac:chgData name="Kshitij 2205" userId="14b06943d866aae4" providerId="Windows Live" clId="Web-{6E039F32-7F07-480C-A054-77781ACEFEDB}" dt="2022-08-22T22:42:00.193" v="47"/>
          <ac:spMkLst>
            <pc:docMk/>
            <pc:sldMk cId="187266706" sldId="257"/>
            <ac:spMk id="11" creationId="{E8D30EE5-8376-A44B-7C35-3754F65AED82}"/>
          </ac:spMkLst>
        </pc:spChg>
        <pc:spChg chg="add del">
          <ac:chgData name="Kshitij 2205" userId="14b06943d866aae4" providerId="Windows Live" clId="Web-{6E039F32-7F07-480C-A054-77781ACEFEDB}" dt="2022-08-22T22:42:00.193" v="47"/>
          <ac:spMkLst>
            <pc:docMk/>
            <pc:sldMk cId="187266706" sldId="257"/>
            <ac:spMk id="13" creationId="{8AED6BB2-E5B0-3F5F-F8E2-8FB41A390E3D}"/>
          </ac:spMkLst>
        </pc:spChg>
        <pc:spChg chg="add del">
          <ac:chgData name="Kshitij 2205" userId="14b06943d866aae4" providerId="Windows Live" clId="Web-{6E039F32-7F07-480C-A054-77781ACEFEDB}" dt="2022-08-22T22:42:51.663" v="49"/>
          <ac:spMkLst>
            <pc:docMk/>
            <pc:sldMk cId="187266706" sldId="257"/>
            <ac:spMk id="14" creationId="{7F45ECE5-A3F3-4055-A90B-041B81B5735F}"/>
          </ac:spMkLst>
        </pc:spChg>
        <pc:spChg chg="add del">
          <ac:chgData name="Kshitij 2205" userId="14b06943d866aae4" providerId="Windows Live" clId="Web-{6E039F32-7F07-480C-A054-77781ACEFEDB}" dt="2022-08-22T22:42:51.663" v="49"/>
          <ac:spMkLst>
            <pc:docMk/>
            <pc:sldMk cId="187266706" sldId="257"/>
            <ac:spMk id="16" creationId="{D16D23BC-2ACF-48DE-990E-0AEA1B3CCC4D}"/>
          </ac:spMkLst>
        </pc:spChg>
        <pc:spChg chg="add mod ord">
          <ac:chgData name="Kshitij 2205" userId="14b06943d866aae4" providerId="Windows Live" clId="Web-{6E039F32-7F07-480C-A054-77781ACEFEDB}" dt="2022-08-22T22:45:06.871" v="77"/>
          <ac:spMkLst>
            <pc:docMk/>
            <pc:sldMk cId="187266706" sldId="257"/>
            <ac:spMk id="18" creationId="{E8D30EE5-8376-A44B-7C35-3754F65AED82}"/>
          </ac:spMkLst>
        </pc:spChg>
        <pc:spChg chg="add del mod ord">
          <ac:chgData name="Kshitij 2205" userId="14b06943d866aae4" providerId="Windows Live" clId="Web-{6E039F32-7F07-480C-A054-77781ACEFEDB}" dt="2022-08-22T22:45:06.871" v="77"/>
          <ac:spMkLst>
            <pc:docMk/>
            <pc:sldMk cId="187266706" sldId="257"/>
            <ac:spMk id="19" creationId="{2B256E83-3AF3-FCC8-CDE1-77A23655DDED}"/>
          </ac:spMkLst>
        </pc:spChg>
        <pc:spChg chg="add del">
          <ac:chgData name="Kshitij 2205" userId="14b06943d866aae4" providerId="Windows Live" clId="Web-{6E039F32-7F07-480C-A054-77781ACEFEDB}" dt="2022-08-22T22:45:06.871" v="76"/>
          <ac:spMkLst>
            <pc:docMk/>
            <pc:sldMk cId="187266706" sldId="257"/>
            <ac:spMk id="29" creationId="{4609862E-48F9-45AC-8D44-67A0268A7935}"/>
          </ac:spMkLst>
        </pc:spChg>
        <pc:spChg chg="add del">
          <ac:chgData name="Kshitij 2205" userId="14b06943d866aae4" providerId="Windows Live" clId="Web-{6E039F32-7F07-480C-A054-77781ACEFEDB}" dt="2022-08-22T22:45:06.871" v="76"/>
          <ac:spMkLst>
            <pc:docMk/>
            <pc:sldMk cId="187266706" sldId="257"/>
            <ac:spMk id="31" creationId="{2D5EEA8B-2D86-4D1D-96B3-6B8290303786}"/>
          </ac:spMkLst>
        </pc:spChg>
        <pc:spChg chg="add">
          <ac:chgData name="Kshitij 2205" userId="14b06943d866aae4" providerId="Windows Live" clId="Web-{6E039F32-7F07-480C-A054-77781ACEFEDB}" dt="2022-08-22T22:45:06.871" v="77"/>
          <ac:spMkLst>
            <pc:docMk/>
            <pc:sldMk cId="187266706" sldId="257"/>
            <ac:spMk id="33" creationId="{CADF2543-1B6F-4FBC-A7AF-53A0430E05AB}"/>
          </ac:spMkLst>
        </pc:spChg>
        <pc:spChg chg="add del">
          <ac:chgData name="Kshitij 2205" userId="14b06943d866aae4" providerId="Windows Live" clId="Web-{6E039F32-7F07-480C-A054-77781ACEFEDB}" dt="2022-08-22T22:45:01.136" v="74"/>
          <ac:spMkLst>
            <pc:docMk/>
            <pc:sldMk cId="187266706" sldId="257"/>
            <ac:spMk id="34" creationId="{4609862E-48F9-45AC-8D44-67A0268A7935}"/>
          </ac:spMkLst>
        </pc:spChg>
        <pc:spChg chg="add mod">
          <ac:chgData name="Kshitij 2205" userId="14b06943d866aae4" providerId="Windows Live" clId="Web-{6E039F32-7F07-480C-A054-77781ACEFEDB}" dt="2022-08-22T22:56:37.254" v="427" actId="20577"/>
          <ac:spMkLst>
            <pc:docMk/>
            <pc:sldMk cId="187266706" sldId="257"/>
            <ac:spMk id="42" creationId="{2B256E83-3AF3-FCC8-CDE1-77A23655DDED}"/>
          </ac:spMkLst>
        </pc:spChg>
        <pc:grpChg chg="add">
          <ac:chgData name="Kshitij 2205" userId="14b06943d866aae4" providerId="Windows Live" clId="Web-{6E039F32-7F07-480C-A054-77781ACEFEDB}" dt="2022-08-22T22:45:06.871" v="77"/>
          <ac:grpSpMkLst>
            <pc:docMk/>
            <pc:sldMk cId="187266706" sldId="257"/>
            <ac:grpSpMk id="35" creationId="{A80A6E81-6B71-43DF-877B-E964A9A4CB68}"/>
          </ac:grpSpMkLst>
        </pc:grpChg>
        <pc:grpChg chg="add del">
          <ac:chgData name="Kshitij 2205" userId="14b06943d866aae4" providerId="Windows Live" clId="Web-{6E039F32-7F07-480C-A054-77781ACEFEDB}" dt="2022-08-22T22:45:01.136" v="74"/>
          <ac:grpSpMkLst>
            <pc:docMk/>
            <pc:sldMk cId="187266706" sldId="257"/>
            <ac:grpSpMk id="36" creationId="{C97986E7-0E3C-4F64-886E-935DDCB83AA7}"/>
          </ac:grpSpMkLst>
        </pc:grpChg>
        <pc:picChg chg="add del mod ord">
          <ac:chgData name="Kshitij 2205" userId="14b06943d866aae4" providerId="Windows Live" clId="Web-{6E039F32-7F07-480C-A054-77781ACEFEDB}" dt="2022-08-22T22:40:30.221" v="31"/>
          <ac:picMkLst>
            <pc:docMk/>
            <pc:sldMk cId="187266706" sldId="257"/>
            <ac:picMk id="4" creationId="{608ED36E-F3C5-D458-7DE6-33E6E0D30128}"/>
          </ac:picMkLst>
        </pc:picChg>
        <pc:picChg chg="add del mod ord">
          <ac:chgData name="Kshitij 2205" userId="14b06943d866aae4" providerId="Windows Live" clId="Web-{6E039F32-7F07-480C-A054-77781ACEFEDB}" dt="2022-08-22T22:40:52.519" v="39"/>
          <ac:picMkLst>
            <pc:docMk/>
            <pc:sldMk cId="187266706" sldId="257"/>
            <ac:picMk id="5" creationId="{1D7BFB30-C06C-6569-E401-52B6A4E77664}"/>
          </ac:picMkLst>
        </pc:picChg>
        <pc:picChg chg="add del mod ord">
          <ac:chgData name="Kshitij 2205" userId="14b06943d866aae4" providerId="Windows Live" clId="Web-{6E039F32-7F07-480C-A054-77781ACEFEDB}" dt="2022-08-22T22:44:38.136" v="71"/>
          <ac:picMkLst>
            <pc:docMk/>
            <pc:sldMk cId="187266706" sldId="257"/>
            <ac:picMk id="8" creationId="{2150056F-E74D-236E-7730-1AF46FAF959B}"/>
          </ac:picMkLst>
        </pc:picChg>
        <pc:cxnChg chg="add del">
          <ac:chgData name="Kshitij 2205" userId="14b06943d866aae4" providerId="Windows Live" clId="Web-{6E039F32-7F07-480C-A054-77781ACEFEDB}" dt="2022-08-22T22:45:06.871" v="76"/>
          <ac:cxnSpMkLst>
            <pc:docMk/>
            <pc:sldMk cId="187266706" sldId="257"/>
            <ac:cxnSpMk id="21" creationId="{FEB90296-CFE0-401D-9CA3-32966EC4F01D}"/>
          </ac:cxnSpMkLst>
        </pc:cxnChg>
        <pc:cxnChg chg="add del">
          <ac:chgData name="Kshitij 2205" userId="14b06943d866aae4" providerId="Windows Live" clId="Web-{6E039F32-7F07-480C-A054-77781ACEFEDB}" dt="2022-08-22T22:45:06.871" v="76"/>
          <ac:cxnSpMkLst>
            <pc:docMk/>
            <pc:sldMk cId="187266706" sldId="257"/>
            <ac:cxnSpMk id="22" creationId="{08C9B4EE-7611-4ED9-B356-7BDD377C39B0}"/>
          </ac:cxnSpMkLst>
        </pc:cxnChg>
        <pc:cxnChg chg="add del">
          <ac:chgData name="Kshitij 2205" userId="14b06943d866aae4" providerId="Windows Live" clId="Web-{6E039F32-7F07-480C-A054-77781ACEFEDB}" dt="2022-08-22T22:45:06.871" v="76"/>
          <ac:cxnSpMkLst>
            <pc:docMk/>
            <pc:sldMk cId="187266706" sldId="257"/>
            <ac:cxnSpMk id="23" creationId="{4A4F266A-F2F7-47CD-8BBC-E3777E982FD2}"/>
          </ac:cxnSpMkLst>
        </pc:cxnChg>
        <pc:cxnChg chg="add del">
          <ac:chgData name="Kshitij 2205" userId="14b06943d866aae4" providerId="Windows Live" clId="Web-{6E039F32-7F07-480C-A054-77781ACEFEDB}" dt="2022-08-22T22:45:01.136" v="74"/>
          <ac:cxnSpMkLst>
            <pc:docMk/>
            <pc:sldMk cId="187266706" sldId="257"/>
            <ac:cxnSpMk id="24" creationId="{FEB90296-CFE0-401D-9CA3-32966EC4F01D}"/>
          </ac:cxnSpMkLst>
        </pc:cxnChg>
        <pc:cxnChg chg="add del">
          <ac:chgData name="Kshitij 2205" userId="14b06943d866aae4" providerId="Windows Live" clId="Web-{6E039F32-7F07-480C-A054-77781ACEFEDB}" dt="2022-08-22T22:45:06.871" v="76"/>
          <ac:cxnSpMkLst>
            <pc:docMk/>
            <pc:sldMk cId="187266706" sldId="257"/>
            <ac:cxnSpMk id="25" creationId="{20D69C80-8919-4A32-B897-F2A21F940574}"/>
          </ac:cxnSpMkLst>
        </pc:cxnChg>
        <pc:cxnChg chg="add del">
          <ac:chgData name="Kshitij 2205" userId="14b06943d866aae4" providerId="Windows Live" clId="Web-{6E039F32-7F07-480C-A054-77781ACEFEDB}" dt="2022-08-22T22:45:01.136" v="74"/>
          <ac:cxnSpMkLst>
            <pc:docMk/>
            <pc:sldMk cId="187266706" sldId="257"/>
            <ac:cxnSpMk id="26" creationId="{08C9B4EE-7611-4ED9-B356-7BDD377C39B0}"/>
          </ac:cxnSpMkLst>
        </pc:cxnChg>
        <pc:cxnChg chg="add del">
          <ac:chgData name="Kshitij 2205" userId="14b06943d866aae4" providerId="Windows Live" clId="Web-{6E039F32-7F07-480C-A054-77781ACEFEDB}" dt="2022-08-22T22:45:06.871" v="76"/>
          <ac:cxnSpMkLst>
            <pc:docMk/>
            <pc:sldMk cId="187266706" sldId="257"/>
            <ac:cxnSpMk id="27" creationId="{F427B072-CC5B-481B-9719-8CD4C54444BE}"/>
          </ac:cxnSpMkLst>
        </pc:cxnChg>
        <pc:cxnChg chg="add del">
          <ac:chgData name="Kshitij 2205" userId="14b06943d866aae4" providerId="Windows Live" clId="Web-{6E039F32-7F07-480C-A054-77781ACEFEDB}" dt="2022-08-22T22:45:01.136" v="74"/>
          <ac:cxnSpMkLst>
            <pc:docMk/>
            <pc:sldMk cId="187266706" sldId="257"/>
            <ac:cxnSpMk id="28" creationId="{4A4F266A-F2F7-47CD-8BBC-E3777E982FD2}"/>
          </ac:cxnSpMkLst>
        </pc:cxnChg>
        <pc:cxnChg chg="add del">
          <ac:chgData name="Kshitij 2205" userId="14b06943d866aae4" providerId="Windows Live" clId="Web-{6E039F32-7F07-480C-A054-77781ACEFEDB}" dt="2022-08-22T22:45:01.136" v="74"/>
          <ac:cxnSpMkLst>
            <pc:docMk/>
            <pc:sldMk cId="187266706" sldId="257"/>
            <ac:cxnSpMk id="30" creationId="{20D69C80-8919-4A32-B897-F2A21F940574}"/>
          </ac:cxnSpMkLst>
        </pc:cxnChg>
        <pc:cxnChg chg="add del">
          <ac:chgData name="Kshitij 2205" userId="14b06943d866aae4" providerId="Windows Live" clId="Web-{6E039F32-7F07-480C-A054-77781ACEFEDB}" dt="2022-08-22T22:45:01.136" v="74"/>
          <ac:cxnSpMkLst>
            <pc:docMk/>
            <pc:sldMk cId="187266706" sldId="257"/>
            <ac:cxnSpMk id="32" creationId="{F427B072-CC5B-481B-9719-8CD4C54444BE}"/>
          </ac:cxnSpMkLst>
        </pc:cxnChg>
      </pc:sldChg>
      <pc:sldChg chg="addSp delSp modSp del">
        <pc:chgData name="Kshitij 2205" userId="14b06943d866aae4" providerId="Windows Live" clId="Web-{6E039F32-7F07-480C-A054-77781ACEFEDB}" dt="2022-08-22T22:19:41.516" v="2"/>
        <pc:sldMkLst>
          <pc:docMk/>
          <pc:sldMk cId="3557397292" sldId="257"/>
        </pc:sldMkLst>
        <pc:spChg chg="del">
          <ac:chgData name="Kshitij 2205" userId="14b06943d866aae4" providerId="Windows Live" clId="Web-{6E039F32-7F07-480C-A054-77781ACEFEDB}" dt="2022-08-22T22:19:32.094" v="1"/>
          <ac:spMkLst>
            <pc:docMk/>
            <pc:sldMk cId="3557397292" sldId="257"/>
            <ac:spMk id="2" creationId="{CACABF90-BAD4-9594-6211-2BB7CEAB4523}"/>
          </ac:spMkLst>
        </pc:spChg>
        <pc:spChg chg="del">
          <ac:chgData name="Kshitij 2205" userId="14b06943d866aae4" providerId="Windows Live" clId="Web-{6E039F32-7F07-480C-A054-77781ACEFEDB}" dt="2022-08-22T22:19:09.499" v="0"/>
          <ac:spMkLst>
            <pc:docMk/>
            <pc:sldMk cId="3557397292" sldId="257"/>
            <ac:spMk id="3" creationId="{3E7006B0-6F80-9BBD-F0C1-6FC7F28EF22C}"/>
          </ac:spMkLst>
        </pc:spChg>
        <pc:picChg chg="add mod ord">
          <ac:chgData name="Kshitij 2205" userId="14b06943d866aae4" providerId="Windows Live" clId="Web-{6E039F32-7F07-480C-A054-77781ACEFEDB}" dt="2022-08-22T22:19:09.499" v="0"/>
          <ac:picMkLst>
            <pc:docMk/>
            <pc:sldMk cId="3557397292" sldId="257"/>
            <ac:picMk id="4" creationId="{9C05A6FF-A234-700B-601D-9D88868C7AEA}"/>
          </ac:picMkLst>
        </pc:picChg>
      </pc:sldChg>
      <pc:sldChg chg="addSp delSp modSp new del mod setBg modClrScheme delDesignElem chgLayout">
        <pc:chgData name="Kshitij 2205" userId="14b06943d866aae4" providerId="Windows Live" clId="Web-{6E039F32-7F07-480C-A054-77781ACEFEDB}" dt="2022-08-22T22:21:26.584" v="19"/>
        <pc:sldMkLst>
          <pc:docMk/>
          <pc:sldMk cId="3874749440" sldId="257"/>
        </pc:sldMkLst>
        <pc:spChg chg="add del mod ord">
          <ac:chgData name="Kshitij 2205" userId="14b06943d866aae4" providerId="Windows Live" clId="Web-{6E039F32-7F07-480C-A054-77781ACEFEDB}" dt="2022-08-22T22:20:42.080" v="12"/>
          <ac:spMkLst>
            <pc:docMk/>
            <pc:sldMk cId="3874749440" sldId="257"/>
            <ac:spMk id="3" creationId="{EF94A0CA-8ADD-D280-52EB-87FCDE6F0CA2}"/>
          </ac:spMkLst>
        </pc:spChg>
        <pc:spChg chg="add del mod ord">
          <ac:chgData name="Kshitij 2205" userId="14b06943d866aae4" providerId="Windows Live" clId="Web-{6E039F32-7F07-480C-A054-77781ACEFEDB}" dt="2022-08-22T22:20:42.080" v="12"/>
          <ac:spMkLst>
            <pc:docMk/>
            <pc:sldMk cId="3874749440" sldId="257"/>
            <ac:spMk id="4" creationId="{7D3123AF-3D4F-A2C6-8CC9-3C569A186923}"/>
          </ac:spMkLst>
        </pc:spChg>
        <pc:spChg chg="add del">
          <ac:chgData name="Kshitij 2205" userId="14b06943d866aae4" providerId="Windows Live" clId="Web-{6E039F32-7F07-480C-A054-77781ACEFEDB}" dt="2022-08-22T22:20:51.643" v="13"/>
          <ac:spMkLst>
            <pc:docMk/>
            <pc:sldMk cId="3874749440" sldId="257"/>
            <ac:spMk id="9" creationId="{643222AA-4EF1-427F-B292-FAF0CC05B9C0}"/>
          </ac:spMkLst>
        </pc:spChg>
        <pc:spChg chg="add del">
          <ac:chgData name="Kshitij 2205" userId="14b06943d866aae4" providerId="Windows Live" clId="Web-{6E039F32-7F07-480C-A054-77781ACEFEDB}" dt="2022-08-22T22:20:51.643" v="13"/>
          <ac:spMkLst>
            <pc:docMk/>
            <pc:sldMk cId="3874749440" sldId="257"/>
            <ac:spMk id="11" creationId="{FAB7EB8E-8A2B-48FD-BAC8-437293299F02}"/>
          </ac:spMkLst>
        </pc:spChg>
        <pc:picChg chg="add mod ord">
          <ac:chgData name="Kshitij 2205" userId="14b06943d866aae4" providerId="Windows Live" clId="Web-{6E039F32-7F07-480C-A054-77781ACEFEDB}" dt="2022-08-22T22:21:15.428" v="18"/>
          <ac:picMkLst>
            <pc:docMk/>
            <pc:sldMk cId="3874749440" sldId="257"/>
            <ac:picMk id="2" creationId="{D588E429-9734-ACCD-626A-C292BA2AB5E0}"/>
          </ac:picMkLst>
        </pc:picChg>
      </pc:sldChg>
      <pc:sldChg chg="addSp modSp new mod setBg">
        <pc:chgData name="Kshitij 2205" userId="14b06943d866aae4" providerId="Windows Live" clId="Web-{6E039F32-7F07-480C-A054-77781ACEFEDB}" dt="2022-08-22T22:57:34.350" v="444" actId="20577"/>
        <pc:sldMkLst>
          <pc:docMk/>
          <pc:sldMk cId="784647790" sldId="258"/>
        </pc:sldMkLst>
        <pc:spChg chg="mod">
          <ac:chgData name="Kshitij 2205" userId="14b06943d866aae4" providerId="Windows Live" clId="Web-{6E039F32-7F07-480C-A054-77781ACEFEDB}" dt="2022-08-22T22:57:34.350" v="444" actId="20577"/>
          <ac:spMkLst>
            <pc:docMk/>
            <pc:sldMk cId="784647790" sldId="258"/>
            <ac:spMk id="2" creationId="{C6318982-687C-A70D-D032-3AC38600A2AA}"/>
          </ac:spMkLst>
        </pc:spChg>
        <pc:spChg chg="mod">
          <ac:chgData name="Kshitij 2205" userId="14b06943d866aae4" providerId="Windows Live" clId="Web-{6E039F32-7F07-480C-A054-77781ACEFEDB}" dt="2022-08-22T22:57:06.755" v="429"/>
          <ac:spMkLst>
            <pc:docMk/>
            <pc:sldMk cId="784647790" sldId="258"/>
            <ac:spMk id="3" creationId="{C2E0E529-9E65-3E6F-1234-916FE179C25A}"/>
          </ac:spMkLst>
        </pc:spChg>
        <pc:spChg chg="add">
          <ac:chgData name="Kshitij 2205" userId="14b06943d866aae4" providerId="Windows Live" clId="Web-{6E039F32-7F07-480C-A054-77781ACEFEDB}" dt="2022-08-22T22:57:06.755" v="429"/>
          <ac:spMkLst>
            <pc:docMk/>
            <pc:sldMk cId="784647790" sldId="258"/>
            <ac:spMk id="8" creationId="{CADF2543-1B6F-4FBC-A7AF-53A0430E05AB}"/>
          </ac:spMkLst>
        </pc:spChg>
        <pc:grpChg chg="add">
          <ac:chgData name="Kshitij 2205" userId="14b06943d866aae4" providerId="Windows Live" clId="Web-{6E039F32-7F07-480C-A054-77781ACEFEDB}" dt="2022-08-22T22:57:06.755" v="429"/>
          <ac:grpSpMkLst>
            <pc:docMk/>
            <pc:sldMk cId="784647790" sldId="258"/>
            <ac:grpSpMk id="10" creationId="{A80A6E81-6B71-43DF-877B-E964A9A4CB68}"/>
          </ac:grpSpMkLst>
        </pc:grpChg>
      </pc:sldChg>
      <pc:sldChg chg="addSp delSp modSp new del mod modClrScheme chgLayout">
        <pc:chgData name="Kshitij 2205" userId="14b06943d866aae4" providerId="Windows Live" clId="Web-{6E039F32-7F07-480C-A054-77781ACEFEDB}" dt="2022-08-22T22:29:14.725" v="25"/>
        <pc:sldMkLst>
          <pc:docMk/>
          <pc:sldMk cId="2898739499" sldId="258"/>
        </pc:sldMkLst>
        <pc:picChg chg="add del mod">
          <ac:chgData name="Kshitij 2205" userId="14b06943d866aae4" providerId="Windows Live" clId="Web-{6E039F32-7F07-480C-A054-77781ACEFEDB}" dt="2022-08-22T22:22:11.820" v="23"/>
          <ac:picMkLst>
            <pc:docMk/>
            <pc:sldMk cId="2898739499" sldId="258"/>
            <ac:picMk id="2" creationId="{E58444F8-AFE3-97FE-1EB1-CAD26645504B}"/>
          </ac:picMkLst>
        </pc:picChg>
      </pc:sldChg>
      <pc:sldMasterChg chg="del delSldLayout">
        <pc:chgData name="Kshitij 2205" userId="14b06943d866aae4" providerId="Windows Live" clId="Web-{6E039F32-7F07-480C-A054-77781ACEFEDB}" dt="2022-08-22T22:20:51.643" v="13"/>
        <pc:sldMasterMkLst>
          <pc:docMk/>
          <pc:sldMasterMk cId="1976945858" sldId="2147483814"/>
        </pc:sldMasterMkLst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2473796743" sldId="2147483815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4029840882" sldId="2147483816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2192024156" sldId="2147483817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1192830664" sldId="2147483818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2678016878" sldId="2147483819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117832042" sldId="2147483820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2427189675" sldId="2147483821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1925210633" sldId="2147483822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80328943" sldId="2147483823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2947427453" sldId="2147483824"/>
          </pc:sldLayoutMkLst>
        </pc:sldLayoutChg>
        <pc:sldLayoutChg chg="del">
          <pc:chgData name="Kshitij 2205" userId="14b06943d866aae4" providerId="Windows Live" clId="Web-{6E039F32-7F07-480C-A054-77781ACEFEDB}" dt="2022-08-22T22:20:51.643" v="13"/>
          <pc:sldLayoutMkLst>
            <pc:docMk/>
            <pc:sldMasterMk cId="1976945858" sldId="2147483814"/>
            <pc:sldLayoutMk cId="3446849665" sldId="2147483825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20:54.721" v="14"/>
        <pc:sldMasterMkLst>
          <pc:docMk/>
          <pc:sldMasterMk cId="3271400067" sldId="2147483826"/>
        </pc:sldMasterMkLst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1394874990" sldId="2147483827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2439713656" sldId="2147483828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487235320" sldId="2147483829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3157553160" sldId="2147483830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3096072809" sldId="2147483831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4095570987" sldId="2147483832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3014210373" sldId="2147483833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1508744298" sldId="2147483834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1038876802" sldId="2147483835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1410005745" sldId="2147483836"/>
          </pc:sldLayoutMkLst>
        </pc:sldLayoutChg>
        <pc:sldLayoutChg chg="add del mod replId">
          <pc:chgData name="Kshitij 2205" userId="14b06943d866aae4" providerId="Windows Live" clId="Web-{6E039F32-7F07-480C-A054-77781ACEFEDB}" dt="2022-08-22T22:20:54.721" v="14"/>
          <pc:sldLayoutMkLst>
            <pc:docMk/>
            <pc:sldMasterMk cId="3271400067" sldId="2147483826"/>
            <pc:sldLayoutMk cId="3284380479" sldId="2147483837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20:57.425" v="15"/>
        <pc:sldMasterMkLst>
          <pc:docMk/>
          <pc:sldMasterMk cId="267528265" sldId="2147483838"/>
        </pc:sldMasterMkLst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247336575" sldId="2147483839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3214510362" sldId="2147483840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292645381" sldId="2147483841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3551795241" sldId="2147483842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173532445" sldId="2147483843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1549618974" sldId="2147483844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3693713169" sldId="2147483845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3372097140" sldId="2147483846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1635619655" sldId="2147483847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1845162881" sldId="2147483848"/>
          </pc:sldLayoutMkLst>
        </pc:sldLayoutChg>
        <pc:sldLayoutChg chg="add del mod replId">
          <pc:chgData name="Kshitij 2205" userId="14b06943d866aae4" providerId="Windows Live" clId="Web-{6E039F32-7F07-480C-A054-77781ACEFEDB}" dt="2022-08-22T22:20:57.425" v="15"/>
          <pc:sldLayoutMkLst>
            <pc:docMk/>
            <pc:sldMasterMk cId="267528265" sldId="2147483838"/>
            <pc:sldLayoutMk cId="981956457" sldId="2147483849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21:03.331" v="16"/>
        <pc:sldMasterMkLst>
          <pc:docMk/>
          <pc:sldMasterMk cId="923490268" sldId="2147483850"/>
        </pc:sldMasterMkLst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2291599776" sldId="2147483851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1471236228" sldId="2147483852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2679523428" sldId="2147483853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432282067" sldId="2147483854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1994198607" sldId="2147483855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791946056" sldId="2147483856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387246050" sldId="2147483857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3233937491" sldId="2147483858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2555864203" sldId="2147483859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64105721" sldId="2147483860"/>
          </pc:sldLayoutMkLst>
        </pc:sldLayoutChg>
        <pc:sldLayoutChg chg="add del mod replId">
          <pc:chgData name="Kshitij 2205" userId="14b06943d866aae4" providerId="Windows Live" clId="Web-{6E039F32-7F07-480C-A054-77781ACEFEDB}" dt="2022-08-22T22:21:03.331" v="16"/>
          <pc:sldLayoutMkLst>
            <pc:docMk/>
            <pc:sldMasterMk cId="923490268" sldId="2147483850"/>
            <pc:sldLayoutMk cId="1930536333" sldId="2147483861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21:08.115" v="17"/>
        <pc:sldMasterMkLst>
          <pc:docMk/>
          <pc:sldMasterMk cId="2922605835" sldId="2147483862"/>
        </pc:sldMasterMkLst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4184595238" sldId="2147483863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775818744" sldId="2147483864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4247088673" sldId="2147483865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366677705" sldId="2147483866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532133621" sldId="2147483867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2048788982" sldId="2147483868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2468160098" sldId="2147483869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2785322841" sldId="2147483870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415256439" sldId="2147483871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97559833" sldId="2147483872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573420371" sldId="2147483873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64201453" sldId="2147483874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728581347" sldId="2147483875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144883963" sldId="2147483876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3917137747" sldId="2147483877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334009327" sldId="2147483878"/>
          </pc:sldLayoutMkLst>
        </pc:sldLayoutChg>
        <pc:sldLayoutChg chg="add del mod replId">
          <pc:chgData name="Kshitij 2205" userId="14b06943d866aae4" providerId="Windows Live" clId="Web-{6E039F32-7F07-480C-A054-77781ACEFEDB}" dt="2022-08-22T22:21:08.115" v="17"/>
          <pc:sldLayoutMkLst>
            <pc:docMk/>
            <pc:sldMasterMk cId="2922605835" sldId="2147483862"/>
            <pc:sldLayoutMk cId="1075451755" sldId="2147483879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21:15.428" v="18"/>
        <pc:sldMasterMkLst>
          <pc:docMk/>
          <pc:sldMasterMk cId="218593975" sldId="2147483880"/>
        </pc:sldMasterMkLst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2398583494" sldId="2147483881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4112617838" sldId="2147483882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3048952859" sldId="2147483883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3150096781" sldId="2147483884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2045746959" sldId="2147483885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4248895798" sldId="2147483886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327692696" sldId="2147483887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3496396921" sldId="2147483888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2915669069" sldId="2147483889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901243292" sldId="2147483890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1660983410" sldId="2147483891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1937044623" sldId="2147483892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3730143941" sldId="2147483893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188886769" sldId="2147483894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3874776320" sldId="2147483895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2448322373" sldId="2147483896"/>
          </pc:sldLayoutMkLst>
        </pc:sldLayoutChg>
        <pc:sldLayoutChg chg="add del mod replId">
          <pc:chgData name="Kshitij 2205" userId="14b06943d866aae4" providerId="Windows Live" clId="Web-{6E039F32-7F07-480C-A054-77781ACEFEDB}" dt="2022-08-22T22:21:15.428" v="18"/>
          <pc:sldLayoutMkLst>
            <pc:docMk/>
            <pc:sldMasterMk cId="218593975" sldId="2147483880"/>
            <pc:sldLayoutMk cId="3700070636" sldId="2147483897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29:09.366" v="24"/>
        <pc:sldMasterMkLst>
          <pc:docMk/>
          <pc:sldMasterMk cId="990252071" sldId="2147483898"/>
        </pc:sldMasterMkLst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1303185494" sldId="2147483899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2388459481" sldId="2147483900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1736145224" sldId="2147483901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66254523" sldId="2147483902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2311896370" sldId="2147483903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3141753607" sldId="2147483904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3816733463" sldId="2147483905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2854150212" sldId="2147483906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1534307191" sldId="2147483907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482450071" sldId="2147483908"/>
          </pc:sldLayoutMkLst>
        </pc:sldLayoutChg>
        <pc:sldLayoutChg chg="add del mod replId">
          <pc:chgData name="Kshitij 2205" userId="14b06943d866aae4" providerId="Windows Live" clId="Web-{6E039F32-7F07-480C-A054-77781ACEFEDB}" dt="2022-08-22T22:29:09.366" v="24"/>
          <pc:sldLayoutMkLst>
            <pc:docMk/>
            <pc:sldMasterMk cId="990252071" sldId="2147483898"/>
            <pc:sldLayoutMk cId="3994011171" sldId="2147483909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29:29.273" v="27"/>
        <pc:sldMasterMkLst>
          <pc:docMk/>
          <pc:sldMasterMk cId="3905823381" sldId="2147483910"/>
        </pc:sldMasterMkLst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1439998440" sldId="2147483911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1370654005" sldId="2147483912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2914401169" sldId="2147483913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1102166623" sldId="2147483914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2818270662" sldId="2147483915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440614495" sldId="2147483916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3475680300" sldId="2147483917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3223670299" sldId="2147483918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2873230860" sldId="2147483919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1688034203" sldId="2147483920"/>
          </pc:sldLayoutMkLst>
        </pc:sldLayoutChg>
        <pc:sldLayoutChg chg="add del mod replId">
          <pc:chgData name="Kshitij 2205" userId="14b06943d866aae4" providerId="Windows Live" clId="Web-{6E039F32-7F07-480C-A054-77781ACEFEDB}" dt="2022-08-22T22:29:29.273" v="27"/>
          <pc:sldLayoutMkLst>
            <pc:docMk/>
            <pc:sldMasterMk cId="3905823381" sldId="2147483910"/>
            <pc:sldLayoutMk cId="2191545215" sldId="2147483921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44:19.369" v="68"/>
        <pc:sldMasterMkLst>
          <pc:docMk/>
          <pc:sldMasterMk cId="3599608361" sldId="2147483922"/>
        </pc:sldMasterMkLst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3448680887" sldId="2147483923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534899292" sldId="2147483924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4066823974" sldId="2147483925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1734974321" sldId="2147483926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3436014870" sldId="2147483927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2104309352" sldId="2147483928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4019279992" sldId="2147483929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2786145151" sldId="2147483930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2036928037" sldId="2147483931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3244299866" sldId="2147483932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2604599753" sldId="2147483933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2800785899" sldId="2147483934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2426718424" sldId="2147483935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378875540" sldId="2147483936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2564176684" sldId="2147483937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1426760344" sldId="2147483938"/>
          </pc:sldLayoutMkLst>
        </pc:sldLayoutChg>
        <pc:sldLayoutChg chg="add del mod replId">
          <pc:chgData name="Kshitij 2205" userId="14b06943d866aae4" providerId="Windows Live" clId="Web-{6E039F32-7F07-480C-A054-77781ACEFEDB}" dt="2022-08-22T22:44:19.369" v="68"/>
          <pc:sldLayoutMkLst>
            <pc:docMk/>
            <pc:sldMasterMk cId="3599608361" sldId="2147483922"/>
            <pc:sldLayoutMk cId="3121646288" sldId="2147483939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44:23.432" v="69"/>
        <pc:sldMasterMkLst>
          <pc:docMk/>
          <pc:sldMasterMk cId="706441209" sldId="2147483940"/>
        </pc:sldMasterMkLst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1367562282" sldId="2147483941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3619709497" sldId="2147483942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101786137" sldId="2147483943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3567866196" sldId="2147483944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3422904081" sldId="2147483945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2530235391" sldId="2147483946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3422142389" sldId="2147483947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4125711391" sldId="2147483948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1890985701" sldId="2147483949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1825898637" sldId="2147483950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3267832216" sldId="2147483951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3541710582" sldId="2147483952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789431603" sldId="2147483953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846557093" sldId="2147483954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1537461050" sldId="2147483955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1959469152" sldId="2147483956"/>
          </pc:sldLayoutMkLst>
        </pc:sldLayoutChg>
        <pc:sldLayoutChg chg="add del mod replId">
          <pc:chgData name="Kshitij 2205" userId="14b06943d866aae4" providerId="Windows Live" clId="Web-{6E039F32-7F07-480C-A054-77781ACEFEDB}" dt="2022-08-22T22:44:23.432" v="69"/>
          <pc:sldLayoutMkLst>
            <pc:docMk/>
            <pc:sldMasterMk cId="706441209" sldId="2147483940"/>
            <pc:sldLayoutMk cId="3264703213" sldId="2147483957"/>
          </pc:sldLayoutMkLst>
        </pc:sldLayoutChg>
      </pc:sldMasterChg>
      <pc:sldMasterChg chg="add del addSldLayout delSldLayout modSldLayout">
        <pc:chgData name="Kshitij 2205" userId="14b06943d866aae4" providerId="Windows Live" clId="Web-{6E039F32-7F07-480C-A054-77781ACEFEDB}" dt="2022-08-22T22:44:33.042" v="70"/>
        <pc:sldMasterMkLst>
          <pc:docMk/>
          <pc:sldMasterMk cId="82977561" sldId="2147483958"/>
        </pc:sldMasterMkLst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1435525266" sldId="2147483959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583560700" sldId="2147483960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3209386399" sldId="2147483961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1176243557" sldId="2147483962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3461951437" sldId="2147483963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802720491" sldId="2147483964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1803504637" sldId="2147483965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1135706236" sldId="2147483966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3479748181" sldId="2147483967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3888326377" sldId="2147483968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893141601" sldId="2147483969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971170092" sldId="2147483970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2771197713" sldId="2147483971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1135865057" sldId="2147483972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1938157332" sldId="2147483973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1122452643" sldId="2147483974"/>
          </pc:sldLayoutMkLst>
        </pc:sldLayoutChg>
        <pc:sldLayoutChg chg="add del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82977561" sldId="2147483958"/>
            <pc:sldLayoutMk cId="3679873413" sldId="2147483975"/>
          </pc:sldLayoutMkLst>
        </pc:sldLayoutChg>
      </pc:sldMasterChg>
      <pc:sldMasterChg chg="add addSldLayout modSldLayout">
        <pc:chgData name="Kshitij 2205" userId="14b06943d866aae4" providerId="Windows Live" clId="Web-{6E039F32-7F07-480C-A054-77781ACEFEDB}" dt="2022-08-22T22:44:33.042" v="70"/>
        <pc:sldMasterMkLst>
          <pc:docMk/>
          <pc:sldMasterMk cId="2069250246" sldId="2147483976"/>
        </pc:sldMasterMkLst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154549800" sldId="2147483977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1862319128" sldId="2147483978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189278915" sldId="2147483979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3843105691" sldId="2147483980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792513475" sldId="2147483981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3163366408" sldId="2147483982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396555229" sldId="2147483983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3978113862" sldId="2147483984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2275728420" sldId="2147483985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3199530213" sldId="2147483986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3223924026" sldId="2147483987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1696670608" sldId="2147483988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615609103" sldId="2147483989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2381778933" sldId="2147483990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1846901209" sldId="2147483991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1712995839" sldId="2147483992"/>
          </pc:sldLayoutMkLst>
        </pc:sldLayoutChg>
        <pc:sldLayoutChg chg="add mod replId">
          <pc:chgData name="Kshitij 2205" userId="14b06943d866aae4" providerId="Windows Live" clId="Web-{6E039F32-7F07-480C-A054-77781ACEFEDB}" dt="2022-08-22T22:44:33.042" v="70"/>
          <pc:sldLayoutMkLst>
            <pc:docMk/>
            <pc:sldMasterMk cId="2069250246" sldId="2147483976"/>
            <pc:sldLayoutMk cId="2661843880" sldId="2147483993"/>
          </pc:sldLayoutMkLst>
        </pc:sldLayoutChg>
      </pc:sldMasterChg>
    </pc:docChg>
  </pc:docChgLst>
  <pc:docChgLst>
    <pc:chgData name="Kshitij 2205" userId="14b06943d866aae4" providerId="Windows Live" clId="Web-{D8488E81-C1F4-4C8D-B4A5-D3E9F82ADD7F}"/>
    <pc:docChg chg="modSld">
      <pc:chgData name="Kshitij 2205" userId="14b06943d866aae4" providerId="Windows Live" clId="Web-{D8488E81-C1F4-4C8D-B4A5-D3E9F82ADD7F}" dt="2022-08-23T00:30:55.166" v="1"/>
      <pc:docMkLst>
        <pc:docMk/>
      </pc:docMkLst>
      <pc:sldChg chg="addSp modSp mod setBg">
        <pc:chgData name="Kshitij 2205" userId="14b06943d866aae4" providerId="Windows Live" clId="Web-{D8488E81-C1F4-4C8D-B4A5-D3E9F82ADD7F}" dt="2022-08-23T00:30:55.166" v="1"/>
        <pc:sldMkLst>
          <pc:docMk/>
          <pc:sldMk cId="3463574806" sldId="262"/>
        </pc:sldMkLst>
        <pc:spChg chg="add">
          <ac:chgData name="Kshitij 2205" userId="14b06943d866aae4" providerId="Windows Live" clId="Web-{D8488E81-C1F4-4C8D-B4A5-D3E9F82ADD7F}" dt="2022-08-23T00:30:55.166" v="1"/>
          <ac:spMkLst>
            <pc:docMk/>
            <pc:sldMk cId="3463574806" sldId="262"/>
            <ac:spMk id="7" creationId="{9A212F8F-D812-4A16-BE82-F3500DE32174}"/>
          </ac:spMkLst>
        </pc:spChg>
        <pc:spChg chg="add">
          <ac:chgData name="Kshitij 2205" userId="14b06943d866aae4" providerId="Windows Live" clId="Web-{D8488E81-C1F4-4C8D-B4A5-D3E9F82ADD7F}" dt="2022-08-23T00:30:55.166" v="1"/>
          <ac:spMkLst>
            <pc:docMk/>
            <pc:sldMk cId="3463574806" sldId="262"/>
            <ac:spMk id="9" creationId="{D2CF1D1B-04ED-443D-A9FE-68BF8859BDD6}"/>
          </ac:spMkLst>
        </pc:spChg>
        <pc:picChg chg="add mod">
          <ac:chgData name="Kshitij 2205" userId="14b06943d866aae4" providerId="Windows Live" clId="Web-{D8488E81-C1F4-4C8D-B4A5-D3E9F82ADD7F}" dt="2022-08-23T00:30:55.166" v="1"/>
          <ac:picMkLst>
            <pc:docMk/>
            <pc:sldMk cId="3463574806" sldId="262"/>
            <ac:picMk id="2" creationId="{2E989ED1-11DD-801E-86F4-6D4C1FBC40E2}"/>
          </ac:picMkLst>
        </pc:picChg>
      </pc:sldChg>
    </pc:docChg>
  </pc:docChgLst>
  <pc:docChgLst>
    <pc:chgData name="Kshitij 2205" userId="14b06943d866aae4" providerId="Windows Live" clId="Web-{AABAF9FE-4DF3-4F94-BDE7-E918C64DDCBB}"/>
    <pc:docChg chg="addSld delSld modSld addMainMaster delMainMaster">
      <pc:chgData name="Kshitij 2205" userId="14b06943d866aae4" providerId="Windows Live" clId="Web-{AABAF9FE-4DF3-4F94-BDE7-E918C64DDCBB}" dt="2022-08-23T00:01:38.793" v="645"/>
      <pc:docMkLst>
        <pc:docMk/>
      </pc:docMkLst>
      <pc:sldChg chg="addSp modSp mod modTransition setBg modClrScheme chgLayout">
        <pc:chgData name="Kshitij 2205" userId="14b06943d866aae4" providerId="Windows Live" clId="Web-{AABAF9FE-4DF3-4F94-BDE7-E918C64DDCBB}" dt="2022-08-22T23:34:59.673" v="521"/>
        <pc:sldMkLst>
          <pc:docMk/>
          <pc:sldMk cId="109857222" sldId="256"/>
        </pc:sldMkLst>
        <pc:spChg chg="mod ord">
          <ac:chgData name="Kshitij 2205" userId="14b06943d866aae4" providerId="Windows Live" clId="Web-{AABAF9FE-4DF3-4F94-BDE7-E918C64DDCBB}" dt="2022-08-22T23:25:39.183" v="515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shitij 2205" userId="14b06943d866aae4" providerId="Windows Live" clId="Web-{AABAF9FE-4DF3-4F94-BDE7-E918C64DDCBB}" dt="2022-08-22T23:25:44.168" v="517" actId="20577"/>
          <ac:spMkLst>
            <pc:docMk/>
            <pc:sldMk cId="109857222" sldId="256"/>
            <ac:spMk id="6" creationId="{C28C3861-DE09-14BE-B6F7-46D0510207AE}"/>
          </ac:spMkLst>
        </pc:spChg>
        <pc:spChg chg="add">
          <ac:chgData name="Kshitij 2205" userId="14b06943d866aae4" providerId="Windows Live" clId="Web-{AABAF9FE-4DF3-4F94-BDE7-E918C64DDCBB}" dt="2022-08-22T23:18:56.778" v="479"/>
          <ac:spMkLst>
            <pc:docMk/>
            <pc:sldMk cId="109857222" sldId="256"/>
            <ac:spMk id="23" creationId="{7A675F33-98AF-4B83-A3BB-0780A23145E6}"/>
          </ac:spMkLst>
        </pc:spChg>
        <pc:grpChg chg="add">
          <ac:chgData name="Kshitij 2205" userId="14b06943d866aae4" providerId="Windows Live" clId="Web-{AABAF9FE-4DF3-4F94-BDE7-E918C64DDCBB}" dt="2022-08-22T23:18:56.778" v="479"/>
          <ac:grpSpMkLst>
            <pc:docMk/>
            <pc:sldMk cId="109857222" sldId="256"/>
            <ac:grpSpMk id="24" creationId="{EA75029C-64B9-41D0-9540-75846D4B04A5}"/>
          </ac:grpSpMkLst>
        </pc:grpChg>
        <pc:picChg chg="mod">
          <ac:chgData name="Kshitij 2205" userId="14b06943d866aae4" providerId="Windows Live" clId="Web-{AABAF9FE-4DF3-4F94-BDE7-E918C64DDCBB}" dt="2022-08-22T23:18:56.778" v="479"/>
          <ac:picMkLst>
            <pc:docMk/>
            <pc:sldMk cId="109857222" sldId="256"/>
            <ac:picMk id="4" creationId="{F6320028-A774-6588-74A8-4133633AD047}"/>
          </ac:picMkLst>
        </pc:picChg>
      </pc:sldChg>
      <pc:sldChg chg="addSp delSp modSp mod modTransition modClrScheme delDesignElem chgLayout">
        <pc:chgData name="Kshitij 2205" userId="14b06943d866aae4" providerId="Windows Live" clId="Web-{AABAF9FE-4DF3-4F94-BDE7-E918C64DDCBB}" dt="2022-08-22T23:35:21.267" v="522"/>
        <pc:sldMkLst>
          <pc:docMk/>
          <pc:sldMk cId="187266706" sldId="257"/>
        </pc:sldMkLst>
        <pc:spChg chg="mod ord">
          <ac:chgData name="Kshitij 2205" userId="14b06943d866aae4" providerId="Windows Live" clId="Web-{AABAF9FE-4DF3-4F94-BDE7-E918C64DDCBB}" dt="2022-08-22T23:10:24.774" v="269"/>
          <ac:spMkLst>
            <pc:docMk/>
            <pc:sldMk cId="187266706" sldId="257"/>
            <ac:spMk id="18" creationId="{E8D30EE5-8376-A44B-7C35-3754F65AED82}"/>
          </ac:spMkLst>
        </pc:spChg>
        <pc:spChg chg="add del">
          <ac:chgData name="Kshitij 2205" userId="14b06943d866aae4" providerId="Windows Live" clId="Web-{AABAF9FE-4DF3-4F94-BDE7-E918C64DDCBB}" dt="2022-08-22T23:10:24.774" v="269"/>
          <ac:spMkLst>
            <pc:docMk/>
            <pc:sldMk cId="187266706" sldId="257"/>
            <ac:spMk id="33" creationId="{CADF2543-1B6F-4FBC-A7AF-53A0430E05AB}"/>
          </ac:spMkLst>
        </pc:spChg>
        <pc:spChg chg="mod ord">
          <ac:chgData name="Kshitij 2205" userId="14b06943d866aae4" providerId="Windows Live" clId="Web-{AABAF9FE-4DF3-4F94-BDE7-E918C64DDCBB}" dt="2022-08-22T23:28:53.643" v="518" actId="20577"/>
          <ac:spMkLst>
            <pc:docMk/>
            <pc:sldMk cId="187266706" sldId="257"/>
            <ac:spMk id="42" creationId="{2B256E83-3AF3-FCC8-CDE1-77A23655DDED}"/>
          </ac:spMkLst>
        </pc:spChg>
        <pc:grpChg chg="add del">
          <ac:chgData name="Kshitij 2205" userId="14b06943d866aae4" providerId="Windows Live" clId="Web-{AABAF9FE-4DF3-4F94-BDE7-E918C64DDCBB}" dt="2022-08-22T23:10:24.774" v="269"/>
          <ac:grpSpMkLst>
            <pc:docMk/>
            <pc:sldMk cId="187266706" sldId="257"/>
            <ac:grpSpMk id="35" creationId="{A80A6E81-6B71-43DF-877B-E964A9A4CB68}"/>
          </ac:grpSpMkLst>
        </pc:grpChg>
      </pc:sldChg>
      <pc:sldChg chg="addSp delSp modSp mod modTransition modClrScheme delDesignElem chgLayout">
        <pc:chgData name="Kshitij 2205" userId="14b06943d866aae4" providerId="Windows Live" clId="Web-{AABAF9FE-4DF3-4F94-BDE7-E918C64DDCBB}" dt="2022-08-22T23:35:23.877" v="523"/>
        <pc:sldMkLst>
          <pc:docMk/>
          <pc:sldMk cId="784647790" sldId="258"/>
        </pc:sldMkLst>
        <pc:spChg chg="mod ord">
          <ac:chgData name="Kshitij 2205" userId="14b06943d866aae4" providerId="Windows Live" clId="Web-{AABAF9FE-4DF3-4F94-BDE7-E918C64DDCBB}" dt="2022-08-22T23:10:24.774" v="269"/>
          <ac:spMkLst>
            <pc:docMk/>
            <pc:sldMk cId="784647790" sldId="258"/>
            <ac:spMk id="2" creationId="{C6318982-687C-A70D-D032-3AC38600A2AA}"/>
          </ac:spMkLst>
        </pc:spChg>
        <pc:spChg chg="mod ord">
          <ac:chgData name="Kshitij 2205" userId="14b06943d866aae4" providerId="Windows Live" clId="Web-{AABAF9FE-4DF3-4F94-BDE7-E918C64DDCBB}" dt="2022-08-22T23:10:24.774" v="269"/>
          <ac:spMkLst>
            <pc:docMk/>
            <pc:sldMk cId="784647790" sldId="258"/>
            <ac:spMk id="3" creationId="{C2E0E529-9E65-3E6F-1234-916FE179C25A}"/>
          </ac:spMkLst>
        </pc:spChg>
        <pc:spChg chg="add del">
          <ac:chgData name="Kshitij 2205" userId="14b06943d866aae4" providerId="Windows Live" clId="Web-{AABAF9FE-4DF3-4F94-BDE7-E918C64DDCBB}" dt="2022-08-22T23:10:24.774" v="269"/>
          <ac:spMkLst>
            <pc:docMk/>
            <pc:sldMk cId="784647790" sldId="258"/>
            <ac:spMk id="8" creationId="{CADF2543-1B6F-4FBC-A7AF-53A0430E05AB}"/>
          </ac:spMkLst>
        </pc:spChg>
        <pc:grpChg chg="add del">
          <ac:chgData name="Kshitij 2205" userId="14b06943d866aae4" providerId="Windows Live" clId="Web-{AABAF9FE-4DF3-4F94-BDE7-E918C64DDCBB}" dt="2022-08-22T23:10:24.774" v="269"/>
          <ac:grpSpMkLst>
            <pc:docMk/>
            <pc:sldMk cId="784647790" sldId="258"/>
            <ac:grpSpMk id="10" creationId="{A80A6E81-6B71-43DF-877B-E964A9A4CB68}"/>
          </ac:grpSpMkLst>
        </pc:grpChg>
      </pc:sldChg>
      <pc:sldChg chg="addSp delSp modSp new mod modTransition setBg">
        <pc:chgData name="Kshitij 2205" userId="14b06943d866aae4" providerId="Windows Live" clId="Web-{AABAF9FE-4DF3-4F94-BDE7-E918C64DDCBB}" dt="2022-08-22T23:35:28.299" v="524"/>
        <pc:sldMkLst>
          <pc:docMk/>
          <pc:sldMk cId="2259833546" sldId="259"/>
        </pc:sldMkLst>
        <pc:spChg chg="del mod">
          <ac:chgData name="Kshitij 2205" userId="14b06943d866aae4" providerId="Windows Live" clId="Web-{AABAF9FE-4DF3-4F94-BDE7-E918C64DDCBB}" dt="2022-08-22T23:11:11.542" v="273"/>
          <ac:spMkLst>
            <pc:docMk/>
            <pc:sldMk cId="2259833546" sldId="259"/>
            <ac:spMk id="2" creationId="{8ECD601D-555D-9937-8114-42A5368B5BC9}"/>
          </ac:spMkLst>
        </pc:spChg>
        <pc:spChg chg="mod">
          <ac:chgData name="Kshitij 2205" userId="14b06943d866aae4" providerId="Windows Live" clId="Web-{AABAF9FE-4DF3-4F94-BDE7-E918C64DDCBB}" dt="2022-08-22T23:25:17.214" v="513" actId="20577"/>
          <ac:spMkLst>
            <pc:docMk/>
            <pc:sldMk cId="2259833546" sldId="259"/>
            <ac:spMk id="3" creationId="{9F60F8DA-E10D-9804-8F44-FF1E1FBA9390}"/>
          </ac:spMkLst>
        </pc:spChg>
        <pc:spChg chg="add">
          <ac:chgData name="Kshitij 2205" userId="14b06943d866aae4" providerId="Windows Live" clId="Web-{AABAF9FE-4DF3-4F94-BDE7-E918C64DDCBB}" dt="2022-08-22T23:10:47.244" v="272"/>
          <ac:spMkLst>
            <pc:docMk/>
            <pc:sldMk cId="2259833546" sldId="259"/>
            <ac:spMk id="8" creationId="{CADF2543-1B6F-4FBC-A7AF-53A0430E05AB}"/>
          </ac:spMkLst>
        </pc:spChg>
        <pc:grpChg chg="add">
          <ac:chgData name="Kshitij 2205" userId="14b06943d866aae4" providerId="Windows Live" clId="Web-{AABAF9FE-4DF3-4F94-BDE7-E918C64DDCBB}" dt="2022-08-22T23:10:47.244" v="272"/>
          <ac:grpSpMkLst>
            <pc:docMk/>
            <pc:sldMk cId="2259833546" sldId="259"/>
            <ac:grpSpMk id="10" creationId="{A80A6E81-6B71-43DF-877B-E964A9A4CB68}"/>
          </ac:grpSpMkLst>
        </pc:grpChg>
      </pc:sldChg>
      <pc:sldChg chg="modSp new del mod modClrScheme chgLayout">
        <pc:chgData name="Kshitij 2205" userId="14b06943d866aae4" providerId="Windows Live" clId="Web-{AABAF9FE-4DF3-4F94-BDE7-E918C64DDCBB}" dt="2022-08-22T23:10:29.915" v="270"/>
        <pc:sldMkLst>
          <pc:docMk/>
          <pc:sldMk cId="2389766862" sldId="259"/>
        </pc:sldMkLst>
        <pc:spChg chg="mod ord">
          <ac:chgData name="Kshitij 2205" userId="14b06943d866aae4" providerId="Windows Live" clId="Web-{AABAF9FE-4DF3-4F94-BDE7-E918C64DDCBB}" dt="2022-08-22T23:10:24.774" v="269"/>
          <ac:spMkLst>
            <pc:docMk/>
            <pc:sldMk cId="2389766862" sldId="259"/>
            <ac:spMk id="2" creationId="{9A5866E9-55EE-4451-D389-22347A916712}"/>
          </ac:spMkLst>
        </pc:spChg>
        <pc:spChg chg="mod ord">
          <ac:chgData name="Kshitij 2205" userId="14b06943d866aae4" providerId="Windows Live" clId="Web-{AABAF9FE-4DF3-4F94-BDE7-E918C64DDCBB}" dt="2022-08-22T23:10:24.774" v="269"/>
          <ac:spMkLst>
            <pc:docMk/>
            <pc:sldMk cId="2389766862" sldId="259"/>
            <ac:spMk id="3" creationId="{F357EB02-D189-3F53-F58E-47E7544F2AFA}"/>
          </ac:spMkLst>
        </pc:spChg>
      </pc:sldChg>
      <pc:sldChg chg="addSp delSp modSp new mod modTransition setBg">
        <pc:chgData name="Kshitij 2205" userId="14b06943d866aae4" providerId="Windows Live" clId="Web-{AABAF9FE-4DF3-4F94-BDE7-E918C64DDCBB}" dt="2022-08-23T00:00:34.931" v="643"/>
        <pc:sldMkLst>
          <pc:docMk/>
          <pc:sldMk cId="259604746" sldId="260"/>
        </pc:sldMkLst>
        <pc:spChg chg="add del">
          <ac:chgData name="Kshitij 2205" userId="14b06943d866aae4" providerId="Windows Live" clId="Web-{AABAF9FE-4DF3-4F94-BDE7-E918C64DDCBB}" dt="2022-08-22T23:49:45.752" v="529"/>
          <ac:spMkLst>
            <pc:docMk/>
            <pc:sldMk cId="259604746" sldId="260"/>
            <ac:spMk id="2" creationId="{858F6C88-D397-6CD4-4B40-1B396813FD34}"/>
          </ac:spMkLst>
        </pc:spChg>
        <pc:spChg chg="del">
          <ac:chgData name="Kshitij 2205" userId="14b06943d866aae4" providerId="Windows Live" clId="Web-{AABAF9FE-4DF3-4F94-BDE7-E918C64DDCBB}" dt="2022-08-22T23:49:14.860" v="526"/>
          <ac:spMkLst>
            <pc:docMk/>
            <pc:sldMk cId="259604746" sldId="260"/>
            <ac:spMk id="3" creationId="{4578CA5D-5E6C-8403-9048-7630C17B3AE0}"/>
          </ac:spMkLst>
        </pc:spChg>
        <pc:spChg chg="add mod ord">
          <ac:chgData name="Kshitij 2205" userId="14b06943d866aae4" providerId="Windows Live" clId="Web-{AABAF9FE-4DF3-4F94-BDE7-E918C64DDCBB}" dt="2022-08-23T00:00:00.399" v="638" actId="20577"/>
          <ac:spMkLst>
            <pc:docMk/>
            <pc:sldMk cId="259604746" sldId="260"/>
            <ac:spMk id="8" creationId="{09AF37CD-2D28-CB3A-7A2E-4030B3C9C7BE}"/>
          </ac:spMkLst>
        </pc:spChg>
        <pc:spChg chg="add del">
          <ac:chgData name="Kshitij 2205" userId="14b06943d866aae4" providerId="Windows Live" clId="Web-{AABAF9FE-4DF3-4F94-BDE7-E918C64DDCBB}" dt="2022-08-22T23:54:04.073" v="570"/>
          <ac:spMkLst>
            <pc:docMk/>
            <pc:sldMk cId="259604746" sldId="260"/>
            <ac:spMk id="11" creationId="{8F4E830A-06F9-4EAA-9E65-110CF2421798}"/>
          </ac:spMkLst>
        </pc:spChg>
        <pc:spChg chg="add mod">
          <ac:chgData name="Kshitij 2205" userId="14b06943d866aae4" providerId="Windows Live" clId="Web-{AABAF9FE-4DF3-4F94-BDE7-E918C64DDCBB}" dt="2022-08-22T23:55:37.155" v="584" actId="20577"/>
          <ac:spMkLst>
            <pc:docMk/>
            <pc:sldMk cId="259604746" sldId="260"/>
            <ac:spMk id="16" creationId="{858F6C88-D397-6CD4-4B40-1B396813FD34}"/>
          </ac:spMkLst>
        </pc:spChg>
        <pc:spChg chg="add">
          <ac:chgData name="Kshitij 2205" userId="14b06943d866aae4" providerId="Windows Live" clId="Web-{AABAF9FE-4DF3-4F94-BDE7-E918C64DDCBB}" dt="2022-08-22T23:54:04.073" v="570"/>
          <ac:spMkLst>
            <pc:docMk/>
            <pc:sldMk cId="259604746" sldId="260"/>
            <ac:spMk id="21" creationId="{08E8BA51-FC95-4979-B554-7B13D3FE4951}"/>
          </ac:spMkLst>
        </pc:spChg>
        <pc:spChg chg="add">
          <ac:chgData name="Kshitij 2205" userId="14b06943d866aae4" providerId="Windows Live" clId="Web-{AABAF9FE-4DF3-4F94-BDE7-E918C64DDCBB}" dt="2022-08-22T23:54:04.073" v="570"/>
          <ac:spMkLst>
            <pc:docMk/>
            <pc:sldMk cId="259604746" sldId="260"/>
            <ac:spMk id="23" creationId="{6100855A-1E75-49BA-9F71-A825AD8A68AA}"/>
          </ac:spMkLst>
        </pc:spChg>
        <pc:spChg chg="add">
          <ac:chgData name="Kshitij 2205" userId="14b06943d866aae4" providerId="Windows Live" clId="Web-{AABAF9FE-4DF3-4F94-BDE7-E918C64DDCBB}" dt="2022-08-22T23:54:04.073" v="570"/>
          <ac:spMkLst>
            <pc:docMk/>
            <pc:sldMk cId="259604746" sldId="260"/>
            <ac:spMk id="25" creationId="{A38F1D93-3E69-4EF1-B60F-335C29864BA7}"/>
          </ac:spMkLst>
        </pc:spChg>
        <pc:spChg chg="add">
          <ac:chgData name="Kshitij 2205" userId="14b06943d866aae4" providerId="Windows Live" clId="Web-{AABAF9FE-4DF3-4F94-BDE7-E918C64DDCBB}" dt="2022-08-22T23:54:04.073" v="570"/>
          <ac:spMkLst>
            <pc:docMk/>
            <pc:sldMk cId="259604746" sldId="260"/>
            <ac:spMk id="27" creationId="{269BC569-E369-4563-9EF3-7CB91D8AB9FF}"/>
          </ac:spMkLst>
        </pc:spChg>
        <pc:grpChg chg="add del">
          <ac:chgData name="Kshitij 2205" userId="14b06943d866aae4" providerId="Windows Live" clId="Web-{AABAF9FE-4DF3-4F94-BDE7-E918C64DDCBB}" dt="2022-08-22T23:49:45.752" v="528"/>
          <ac:grpSpMkLst>
            <pc:docMk/>
            <pc:sldMk cId="259604746" sldId="260"/>
            <ac:grpSpMk id="9" creationId="{12D8CD66-6E34-4232-868C-F61EC84AFC0B}"/>
          </ac:grpSpMkLst>
        </pc:grpChg>
        <pc:grpChg chg="add">
          <ac:chgData name="Kshitij 2205" userId="14b06943d866aae4" providerId="Windows Live" clId="Web-{AABAF9FE-4DF3-4F94-BDE7-E918C64DDCBB}" dt="2022-08-22T23:54:04.073" v="570"/>
          <ac:grpSpMkLst>
            <pc:docMk/>
            <pc:sldMk cId="259604746" sldId="260"/>
            <ac:grpSpMk id="29" creationId="{A8C415EB-3460-4754-9FEA-02108AED75F7}"/>
          </ac:grpSpMkLst>
        </pc:grpChg>
        <pc:picChg chg="add mod ord">
          <ac:chgData name="Kshitij 2205" userId="14b06943d866aae4" providerId="Windows Live" clId="Web-{AABAF9FE-4DF3-4F94-BDE7-E918C64DDCBB}" dt="2022-08-23T00:00:10.743" v="641" actId="1076"/>
          <ac:picMkLst>
            <pc:docMk/>
            <pc:sldMk cId="259604746" sldId="260"/>
            <ac:picMk id="4" creationId="{C8CB43BC-E1EA-E99E-FE9E-CA183B2E0B97}"/>
          </ac:picMkLst>
        </pc:picChg>
        <pc:picChg chg="add mod">
          <ac:chgData name="Kshitij 2205" userId="14b06943d866aae4" providerId="Windows Live" clId="Web-{AABAF9FE-4DF3-4F94-BDE7-E918C64DDCBB}" dt="2022-08-23T00:00:13.040" v="642" actId="1076"/>
          <ac:picMkLst>
            <pc:docMk/>
            <pc:sldMk cId="259604746" sldId="260"/>
            <ac:picMk id="5" creationId="{84F2DDFF-46DD-AD88-1AC0-38D3E84CB856}"/>
          </ac:picMkLst>
        </pc:picChg>
      </pc:sldChg>
      <pc:sldChg chg="new modTransition">
        <pc:chgData name="Kshitij 2205" userId="14b06943d866aae4" providerId="Windows Live" clId="Web-{AABAF9FE-4DF3-4F94-BDE7-E918C64DDCBB}" dt="2022-08-23T00:01:38.793" v="645"/>
        <pc:sldMkLst>
          <pc:docMk/>
          <pc:sldMk cId="4056063606" sldId="261"/>
        </pc:sldMkLst>
      </pc:sldChg>
      <pc:sldMasterChg chg="add del addSldLayout delSldLayout">
        <pc:chgData name="Kshitij 2205" userId="14b06943d866aae4" providerId="Windows Live" clId="Web-{AABAF9FE-4DF3-4F94-BDE7-E918C64DDCBB}" dt="2022-08-22T23:10:24.774" v="269"/>
        <pc:sldMasterMkLst>
          <pc:docMk/>
          <pc:sldMasterMk cId="2069250246" sldId="2147483976"/>
        </pc:sldMasterMkLst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154549800" sldId="2147483977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1862319128" sldId="2147483978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189278915" sldId="2147483979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3843105691" sldId="2147483980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792513475" sldId="2147483981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3163366408" sldId="2147483982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396555229" sldId="2147483983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3978113862" sldId="2147483984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2275728420" sldId="2147483985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3199530213" sldId="2147483986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3223924026" sldId="2147483987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1696670608" sldId="2147483988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615609103" sldId="2147483989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2381778933" sldId="2147483990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1846901209" sldId="2147483991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1712995839" sldId="2147483992"/>
          </pc:sldLayoutMkLst>
        </pc:sldLayoutChg>
        <pc:sldLayoutChg chg="add del">
          <pc:chgData name="Kshitij 2205" userId="14b06943d866aae4" providerId="Windows Live" clId="Web-{AABAF9FE-4DF3-4F94-BDE7-E918C64DDCBB}" dt="2022-08-22T23:10:24.774" v="269"/>
          <pc:sldLayoutMkLst>
            <pc:docMk/>
            <pc:sldMasterMk cId="2069250246" sldId="2147483976"/>
            <pc:sldLayoutMk cId="2661843880" sldId="2147483993"/>
          </pc:sldLayoutMkLst>
        </pc:sldLayoutChg>
      </pc:sldMasterChg>
      <pc:sldMasterChg chg="add del addSldLayout delSldLayout modSldLayout">
        <pc:chgData name="Kshitij 2205" userId="14b06943d866aae4" providerId="Windows Live" clId="Web-{AABAF9FE-4DF3-4F94-BDE7-E918C64DDCBB}" dt="2022-08-22T23:10:24.774" v="269"/>
        <pc:sldMasterMkLst>
          <pc:docMk/>
          <pc:sldMasterMk cId="668620845" sldId="2147483994"/>
        </pc:sldMasterMkLst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623883347" sldId="2147483995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3374479017" sldId="2147483996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1698881492" sldId="2147483997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4265723409" sldId="2147483998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1959289705" sldId="2147483999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4094563557" sldId="2147484000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2820523508" sldId="2147484001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1787459639" sldId="2147484002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3058101993" sldId="2147484003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424567221" sldId="2147484004"/>
          </pc:sldLayoutMkLst>
        </pc:sldLayoutChg>
        <pc:sldLayoutChg chg="add del mod replId">
          <pc:chgData name="Kshitij 2205" userId="14b06943d866aae4" providerId="Windows Live" clId="Web-{AABAF9FE-4DF3-4F94-BDE7-E918C64DDCBB}" dt="2022-08-22T23:10:24.774" v="269"/>
          <pc:sldLayoutMkLst>
            <pc:docMk/>
            <pc:sldMasterMk cId="668620845" sldId="2147483994"/>
            <pc:sldLayoutMk cId="2576719686" sldId="2147484005"/>
          </pc:sldLayoutMkLst>
        </pc:sldLayoutChg>
      </pc:sldMasterChg>
      <pc:sldMasterChg chg="add del addSldLayout delSldLayout modSldLayout">
        <pc:chgData name="Kshitij 2205" userId="14b06943d866aae4" providerId="Windows Live" clId="Web-{AABAF9FE-4DF3-4F94-BDE7-E918C64DDCBB}" dt="2022-08-22T23:10:20.477" v="268"/>
        <pc:sldMasterMkLst>
          <pc:docMk/>
          <pc:sldMasterMk cId="3226370453" sldId="2147484006"/>
        </pc:sldMasterMkLst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3323546339" sldId="2147484007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301794196" sldId="2147484008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3564364764" sldId="2147484009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3552262312" sldId="2147484010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3724669234" sldId="2147484011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1345272286" sldId="2147484012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1399980906" sldId="2147484013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4017011725" sldId="2147484014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2564077114" sldId="2147484015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2234454984" sldId="2147484016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180347203" sldId="2147484017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1517635544" sldId="2147484018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1057503075" sldId="2147484019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1872808806" sldId="2147484020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2168095598" sldId="2147484021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937331661" sldId="2147484022"/>
          </pc:sldLayoutMkLst>
        </pc:sldLayoutChg>
        <pc:sldLayoutChg chg="add del mod replId">
          <pc:chgData name="Kshitij 2205" userId="14b06943d866aae4" providerId="Windows Live" clId="Web-{AABAF9FE-4DF3-4F94-BDE7-E918C64DDCBB}" dt="2022-08-22T23:10:20.477" v="268"/>
          <pc:sldLayoutMkLst>
            <pc:docMk/>
            <pc:sldMasterMk cId="3226370453" sldId="2147484006"/>
            <pc:sldLayoutMk cId="2150686388" sldId="2147484023"/>
          </pc:sldLayoutMkLst>
        </pc:sldLayoutChg>
      </pc:sldMasterChg>
    </pc:docChg>
  </pc:docChgLst>
  <pc:docChgLst>
    <pc:chgData name="Kshitij 2205" userId="14b06943d866aae4" providerId="Windows Live" clId="Web-{4DEC477B-A4E5-4B48-85A0-C923066F0FD1}"/>
    <pc:docChg chg="addSld delSld modSld">
      <pc:chgData name="Kshitij 2205" userId="14b06943d866aae4" providerId="Windows Live" clId="Web-{4DEC477B-A4E5-4B48-85A0-C923066F0FD1}" dt="2022-08-23T00:28:09.449" v="244"/>
      <pc:docMkLst>
        <pc:docMk/>
      </pc:docMkLst>
      <pc:sldChg chg="addSp delSp modSp mod setBg">
        <pc:chgData name="Kshitij 2205" userId="14b06943d866aae4" providerId="Windows Live" clId="Web-{4DEC477B-A4E5-4B48-85A0-C923066F0FD1}" dt="2022-08-23T00:27:33.479" v="239" actId="20577"/>
        <pc:sldMkLst>
          <pc:docMk/>
          <pc:sldMk cId="4056063606" sldId="261"/>
        </pc:sldMkLst>
        <pc:spChg chg="mod ord">
          <ac:chgData name="Kshitij 2205" userId="14b06943d866aae4" providerId="Windows Live" clId="Web-{4DEC477B-A4E5-4B48-85A0-C923066F0FD1}" dt="2022-08-23T00:18:25.851" v="52" actId="20577"/>
          <ac:spMkLst>
            <pc:docMk/>
            <pc:sldMk cId="4056063606" sldId="261"/>
            <ac:spMk id="2" creationId="{B2A46C15-3C2C-45DD-6E4F-A3B43E34BEC9}"/>
          </ac:spMkLst>
        </pc:spChg>
        <pc:spChg chg="del mod">
          <ac:chgData name="Kshitij 2205" userId="14b06943d866aae4" providerId="Windows Live" clId="Web-{4DEC477B-A4E5-4B48-85A0-C923066F0FD1}" dt="2022-08-23T00:14:54.688" v="1"/>
          <ac:spMkLst>
            <pc:docMk/>
            <pc:sldMk cId="4056063606" sldId="261"/>
            <ac:spMk id="3" creationId="{DD6F6811-4F2A-537B-F66B-77DA9CA33890}"/>
          </ac:spMkLst>
        </pc:spChg>
        <pc:spChg chg="add del mod">
          <ac:chgData name="Kshitij 2205" userId="14b06943d866aae4" providerId="Windows Live" clId="Web-{4DEC477B-A4E5-4B48-85A0-C923066F0FD1}" dt="2022-08-23T00:16:43.832" v="6"/>
          <ac:spMkLst>
            <pc:docMk/>
            <pc:sldMk cId="4056063606" sldId="261"/>
            <ac:spMk id="6" creationId="{C1D7B163-04B1-0D37-CACE-E2A08AEA15B3}"/>
          </ac:spMkLst>
        </pc:spChg>
        <pc:spChg chg="add del">
          <ac:chgData name="Kshitij 2205" userId="14b06943d866aae4" providerId="Windows Live" clId="Web-{4DEC477B-A4E5-4B48-85A0-C923066F0FD1}" dt="2022-08-23T00:16:54.723" v="7"/>
          <ac:spMkLst>
            <pc:docMk/>
            <pc:sldMk cId="4056063606" sldId="261"/>
            <ac:spMk id="8" creationId="{CADF2543-1B6F-4FBC-A7AF-53A0430E05AB}"/>
          </ac:spMkLst>
        </pc:spChg>
        <pc:spChg chg="add mod">
          <ac:chgData name="Kshitij 2205" userId="14b06943d866aae4" providerId="Windows Live" clId="Web-{4DEC477B-A4E5-4B48-85A0-C923066F0FD1}" dt="2022-08-23T00:27:33.479" v="239" actId="20577"/>
          <ac:spMkLst>
            <pc:docMk/>
            <pc:sldMk cId="4056063606" sldId="261"/>
            <ac:spMk id="19" creationId="{B6C8265C-8289-A6C4-80B3-2552142F28E3}"/>
          </ac:spMkLst>
        </pc:spChg>
        <pc:spChg chg="add">
          <ac:chgData name="Kshitij 2205" userId="14b06943d866aae4" providerId="Windows Live" clId="Web-{4DEC477B-A4E5-4B48-85A0-C923066F0FD1}" dt="2022-08-23T00:16:54.723" v="7"/>
          <ac:spMkLst>
            <pc:docMk/>
            <pc:sldMk cId="4056063606" sldId="261"/>
            <ac:spMk id="22" creationId="{8F4E830A-06F9-4EAA-9E65-110CF2421798}"/>
          </ac:spMkLst>
        </pc:spChg>
        <pc:grpChg chg="add del">
          <ac:chgData name="Kshitij 2205" userId="14b06943d866aae4" providerId="Windows Live" clId="Web-{4DEC477B-A4E5-4B48-85A0-C923066F0FD1}" dt="2022-08-23T00:16:54.723" v="7"/>
          <ac:grpSpMkLst>
            <pc:docMk/>
            <pc:sldMk cId="4056063606" sldId="261"/>
            <ac:grpSpMk id="10" creationId="{A80A6E81-6B71-43DF-877B-E964A9A4CB68}"/>
          </ac:grpSpMkLst>
        </pc:grpChg>
        <pc:picChg chg="add del mod ord">
          <ac:chgData name="Kshitij 2205" userId="14b06943d866aae4" providerId="Windows Live" clId="Web-{4DEC477B-A4E5-4B48-85A0-C923066F0FD1}" dt="2022-08-23T00:15:12.845" v="5"/>
          <ac:picMkLst>
            <pc:docMk/>
            <pc:sldMk cId="4056063606" sldId="261"/>
            <ac:picMk id="4" creationId="{DF9ACD52-1913-B44C-0443-FA52B5E2C92F}"/>
          </ac:picMkLst>
        </pc:picChg>
        <pc:picChg chg="add mod ord">
          <ac:chgData name="Kshitij 2205" userId="14b06943d866aae4" providerId="Windows Live" clId="Web-{4DEC477B-A4E5-4B48-85A0-C923066F0FD1}" dt="2022-08-23T00:16:54.723" v="7"/>
          <ac:picMkLst>
            <pc:docMk/>
            <pc:sldMk cId="4056063606" sldId="261"/>
            <ac:picMk id="7" creationId="{FC780658-232A-1264-C50B-4313B0F609D0}"/>
          </ac:picMkLst>
        </pc:picChg>
      </pc:sldChg>
      <pc:sldChg chg="new del">
        <pc:chgData name="Kshitij 2205" userId="14b06943d866aae4" providerId="Windows Live" clId="Web-{4DEC477B-A4E5-4B48-85A0-C923066F0FD1}" dt="2022-08-23T00:27:57.042" v="241"/>
        <pc:sldMkLst>
          <pc:docMk/>
          <pc:sldMk cId="1814879089" sldId="262"/>
        </pc:sldMkLst>
      </pc:sldChg>
      <pc:sldChg chg="new">
        <pc:chgData name="Kshitij 2205" userId="14b06943d866aae4" providerId="Windows Live" clId="Web-{4DEC477B-A4E5-4B48-85A0-C923066F0FD1}" dt="2022-08-23T00:28:09.449" v="244"/>
        <pc:sldMkLst>
          <pc:docMk/>
          <pc:sldMk cId="3463574806" sldId="262"/>
        </pc:sldMkLst>
      </pc:sldChg>
      <pc:sldChg chg="new del">
        <pc:chgData name="Kshitij 2205" userId="14b06943d866aae4" providerId="Windows Live" clId="Web-{4DEC477B-A4E5-4B48-85A0-C923066F0FD1}" dt="2022-08-23T00:28:01.542" v="243"/>
        <pc:sldMkLst>
          <pc:docMk/>
          <pc:sldMk cId="3800919881" sldId="262"/>
        </pc:sldMkLst>
      </pc:sldChg>
    </pc:docChg>
  </pc:docChgLst>
  <pc:docChgLst>
    <pc:chgData name="Kshitij 2205" userId="14b06943d866aae4" providerId="Windows Live" clId="Web-{18D372E6-578F-4635-8BD8-3D7E7A28C504}"/>
    <pc:docChg chg="addSld delSld modSld">
      <pc:chgData name="Kshitij 2205" userId="14b06943d866aae4" providerId="Windows Live" clId="Web-{18D372E6-578F-4635-8BD8-3D7E7A28C504}" dt="2022-08-23T00:36:43.967" v="12" actId="20577"/>
      <pc:docMkLst>
        <pc:docMk/>
      </pc:docMkLst>
      <pc:sldChg chg="modSp">
        <pc:chgData name="Kshitij 2205" userId="14b06943d866aae4" providerId="Windows Live" clId="Web-{18D372E6-578F-4635-8BD8-3D7E7A28C504}" dt="2022-08-23T00:36:43.967" v="12" actId="20577"/>
        <pc:sldMkLst>
          <pc:docMk/>
          <pc:sldMk cId="187266706" sldId="257"/>
        </pc:sldMkLst>
        <pc:spChg chg="mod">
          <ac:chgData name="Kshitij 2205" userId="14b06943d866aae4" providerId="Windows Live" clId="Web-{18D372E6-578F-4635-8BD8-3D7E7A28C504}" dt="2022-08-23T00:36:43.967" v="12" actId="20577"/>
          <ac:spMkLst>
            <pc:docMk/>
            <pc:sldMk cId="187266706" sldId="257"/>
            <ac:spMk id="42" creationId="{2B256E83-3AF3-FCC8-CDE1-77A23655DDED}"/>
          </ac:spMkLst>
        </pc:spChg>
      </pc:sldChg>
      <pc:sldChg chg="addSp delSp modSp new mod modTransition modClrScheme chgLayout">
        <pc:chgData name="Kshitij 2205" userId="14b06943d866aae4" providerId="Windows Live" clId="Web-{18D372E6-578F-4635-8BD8-3D7E7A28C504}" dt="2022-08-23T00:33:30.633" v="10"/>
        <pc:sldMkLst>
          <pc:docMk/>
          <pc:sldMk cId="2860722674" sldId="262"/>
        </pc:sldMkLst>
        <pc:spChg chg="del">
          <ac:chgData name="Kshitij 2205" userId="14b06943d866aae4" providerId="Windows Live" clId="Web-{18D372E6-578F-4635-8BD8-3D7E7A28C504}" dt="2022-08-23T00:32:05.912" v="5"/>
          <ac:spMkLst>
            <pc:docMk/>
            <pc:sldMk cId="2860722674" sldId="262"/>
            <ac:spMk id="2" creationId="{921639DE-DDC7-8837-C746-C15FEA20C4D5}"/>
          </ac:spMkLst>
        </pc:spChg>
        <pc:spChg chg="del">
          <ac:chgData name="Kshitij 2205" userId="14b06943d866aae4" providerId="Windows Live" clId="Web-{18D372E6-578F-4635-8BD8-3D7E7A28C504}" dt="2022-08-23T00:32:05.912" v="5"/>
          <ac:spMkLst>
            <pc:docMk/>
            <pc:sldMk cId="2860722674" sldId="262"/>
            <ac:spMk id="3" creationId="{8041E9C9-57F7-7FA1-4D8F-249D972920EA}"/>
          </ac:spMkLst>
        </pc:spChg>
        <pc:picChg chg="add mod">
          <ac:chgData name="Kshitij 2205" userId="14b06943d866aae4" providerId="Windows Live" clId="Web-{18D372E6-578F-4635-8BD8-3D7E7A28C504}" dt="2022-08-23T00:33:20.789" v="9" actId="14100"/>
          <ac:picMkLst>
            <pc:docMk/>
            <pc:sldMk cId="2860722674" sldId="262"/>
            <ac:picMk id="4" creationId="{42F4AF54-4A69-F46A-D650-BFFE2226ED94}"/>
          </ac:picMkLst>
        </pc:picChg>
      </pc:sldChg>
      <pc:sldChg chg="addSp delSp modSp del mod modClrScheme delDesignElem chgLayout">
        <pc:chgData name="Kshitij 2205" userId="14b06943d866aae4" providerId="Windows Live" clId="Web-{18D372E6-578F-4635-8BD8-3D7E7A28C504}" dt="2022-08-23T00:31:54.365" v="3"/>
        <pc:sldMkLst>
          <pc:docMk/>
          <pc:sldMk cId="3463574806" sldId="262"/>
        </pc:sldMkLst>
        <pc:spChg chg="add del mod ord">
          <ac:chgData name="Kshitij 2205" userId="14b06943d866aae4" providerId="Windows Live" clId="Web-{18D372E6-578F-4635-8BD8-3D7E7A28C504}" dt="2022-08-23T00:31:37.677" v="1"/>
          <ac:spMkLst>
            <pc:docMk/>
            <pc:sldMk cId="3463574806" sldId="262"/>
            <ac:spMk id="3" creationId="{45A557EA-960B-6366-1A0B-E638987D9CA9}"/>
          </ac:spMkLst>
        </pc:spChg>
        <pc:spChg chg="add del mod ord">
          <ac:chgData name="Kshitij 2205" userId="14b06943d866aae4" providerId="Windows Live" clId="Web-{18D372E6-578F-4635-8BD8-3D7E7A28C504}" dt="2022-08-23T00:31:37.677" v="1"/>
          <ac:spMkLst>
            <pc:docMk/>
            <pc:sldMk cId="3463574806" sldId="262"/>
            <ac:spMk id="4" creationId="{0C338684-95CD-B141-ED73-F1678A9D3537}"/>
          </ac:spMkLst>
        </pc:spChg>
        <pc:spChg chg="add del mod ord">
          <ac:chgData name="Kshitij 2205" userId="14b06943d866aae4" providerId="Windows Live" clId="Web-{18D372E6-578F-4635-8BD8-3D7E7A28C504}" dt="2022-08-23T00:31:37.677" v="1"/>
          <ac:spMkLst>
            <pc:docMk/>
            <pc:sldMk cId="3463574806" sldId="262"/>
            <ac:spMk id="5" creationId="{D2FC6231-18E5-38AA-6A08-BD9719C07A26}"/>
          </ac:spMkLst>
        </pc:spChg>
        <pc:spChg chg="del">
          <ac:chgData name="Kshitij 2205" userId="14b06943d866aae4" providerId="Windows Live" clId="Web-{18D372E6-578F-4635-8BD8-3D7E7A28C504}" dt="2022-08-23T00:31:31.458" v="0"/>
          <ac:spMkLst>
            <pc:docMk/>
            <pc:sldMk cId="3463574806" sldId="262"/>
            <ac:spMk id="7" creationId="{9A212F8F-D812-4A16-BE82-F3500DE32174}"/>
          </ac:spMkLst>
        </pc:spChg>
        <pc:spChg chg="del">
          <ac:chgData name="Kshitij 2205" userId="14b06943d866aae4" providerId="Windows Live" clId="Web-{18D372E6-578F-4635-8BD8-3D7E7A28C504}" dt="2022-08-23T00:31:31.458" v="0"/>
          <ac:spMkLst>
            <pc:docMk/>
            <pc:sldMk cId="3463574806" sldId="262"/>
            <ac:spMk id="9" creationId="{D2CF1D1B-04ED-443D-A9FE-68BF8859BDD6}"/>
          </ac:spMkLst>
        </pc:spChg>
        <pc:picChg chg="mod">
          <ac:chgData name="Kshitij 2205" userId="14b06943d866aae4" providerId="Windows Live" clId="Web-{18D372E6-578F-4635-8BD8-3D7E7A28C504}" dt="2022-08-23T00:31:48.474" v="2" actId="14100"/>
          <ac:picMkLst>
            <pc:docMk/>
            <pc:sldMk cId="3463574806" sldId="262"/>
            <ac:picMk id="2" creationId="{2E989ED1-11DD-801E-86F4-6D4C1FBC40E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4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3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924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670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09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1778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01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95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4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9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05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1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6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50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  <p:sldLayoutId id="2147483988" r:id="rId12"/>
    <p:sldLayoutId id="2147483989" r:id="rId13"/>
    <p:sldLayoutId id="2147483990" r:id="rId14"/>
    <p:sldLayoutId id="2147483991" r:id="rId15"/>
    <p:sldLayoutId id="2147483992" r:id="rId16"/>
    <p:sldLayoutId id="214748399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dXsPMgOPB_I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HD Desktop Technology Wallpaper Backgrounds For Download">
            <a:extLst>
              <a:ext uri="{FF2B5EF4-FFF2-40B4-BE49-F238E27FC236}">
                <a16:creationId xmlns:a16="http://schemas.microsoft.com/office/drawing/2014/main" id="{F6320028-A774-6588-74A8-4133633AD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b="1000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cs typeface="Calibri Light"/>
              </a:rPr>
              <a:t>The History of 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Eugene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Kaspersky,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I guess...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28C3861-DE09-14BE-B6F7-46D051020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(S \ + : + /  V) - face to</a:t>
            </a:r>
          </a:p>
          <a:p>
            <a:r>
              <a:rPr lang="en-US">
                <a:solidFill>
                  <a:schemeClr val="tx1"/>
                </a:solidFill>
              </a:rPr>
              <a:t> recognize me ;v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16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7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3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E8D30EE5-8376-A44B-7C35-3754F65AE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About Eugene Kaspersky:</a:t>
            </a:r>
            <a:endParaRPr lang="en-US"/>
          </a:p>
        </p:txBody>
      </p:sp>
      <p:grpSp>
        <p:nvGrpSpPr>
          <p:cNvPr id="35" name="Group 25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7" name="Straight Connector 26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27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28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29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30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12">
            <a:extLst>
              <a:ext uri="{FF2B5EF4-FFF2-40B4-BE49-F238E27FC236}">
                <a16:creationId xmlns:a16="http://schemas.microsoft.com/office/drawing/2014/main" id="{2B256E83-3AF3-FCC8-CDE1-77A23655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cybersecurity expert and a successful entrepreneur.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He began his career way back in 1989 where his computer became infected with the 'cascade' virus.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His specialized education in cryptography helped him understand its behaviour, and then develop a removal tool for it.</a:t>
            </a:r>
          </a:p>
          <a:p>
            <a:pPr>
              <a:buClr>
                <a:srgbClr val="FFFFFF"/>
              </a:buClr>
            </a:pPr>
            <a:r>
              <a:rPr lang="en-US" dirty="0">
                <a:solidFill>
                  <a:schemeClr val="tx1"/>
                </a:solidFill>
              </a:rPr>
              <a:t>His curiosity and passion for computer technology drove him to start analyzing more malicious programs and developing disinfection modules of them.</a:t>
            </a:r>
          </a:p>
        </p:txBody>
      </p:sp>
    </p:spTree>
    <p:extLst>
      <p:ext uri="{BB962C8B-B14F-4D97-AF65-F5344CB8AC3E}">
        <p14:creationId xmlns:p14="http://schemas.microsoft.com/office/powerpoint/2010/main" val="18726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18982-687C-A70D-D032-3AC38600A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85244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How is this related to business !!!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E529-9E65-3E6F-1234-916FE179C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068511"/>
            <a:ext cx="8534400" cy="36152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These collection of antivirus modules would eventually become the foundation for Kaspersky's antivirus database.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Today, the database is one of the most comprehensive and complete collections in cybersecurity, used in detecting and preventing systems from being infected by more than  500 million malicious programs.</a:t>
            </a:r>
          </a:p>
          <a:p>
            <a:pPr>
              <a:buClr>
                <a:srgbClr val="FFFFFF"/>
              </a:buClr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64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0F8DA-E10D-9804-8F44-FF1E1FBA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45152"/>
            <a:ext cx="8534400" cy="562809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In 1997, Kaspersky was founded, with Eugene heading the company's antivirus research.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Today, Kaspersky is operating in almost 200 countries.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The company employs more than 4,000 professionals and IT security specialists in 34 dedicated regional offices across more than 30 countries. 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It's cybersecurity technologies protect over 400 million users worldwide.</a:t>
            </a:r>
          </a:p>
          <a:p>
            <a:pPr>
              <a:buClr>
                <a:srgbClr val="FFFFFF"/>
              </a:buClr>
            </a:pP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Ask – Demonstrate, further, end it ?</a:t>
            </a:r>
          </a:p>
        </p:txBody>
      </p:sp>
    </p:spTree>
    <p:extLst>
      <p:ext uri="{BB962C8B-B14F-4D97-AF65-F5344CB8AC3E}">
        <p14:creationId xmlns:p14="http://schemas.microsoft.com/office/powerpoint/2010/main" val="225983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FC780658-232A-1264-C50B-4313B0F60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6036" b="8964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A46C15-3C2C-45DD-6E4F-A3B43E34B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740" y="504804"/>
            <a:ext cx="8534400" cy="1507067"/>
          </a:xfrm>
        </p:spPr>
        <p:txBody>
          <a:bodyPr>
            <a:normAutofit/>
          </a:bodyPr>
          <a:lstStyle/>
          <a:p>
            <a:r>
              <a:rPr lang="en-US"/>
              <a:t>Deep diving into malwares...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6C8265C-8289-A6C4-80B3-2552142F2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740" y="2756139"/>
            <a:ext cx="8534400" cy="4017833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Ayo I'm getting' late to school...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Guess I'll have to take a different approach... conversation</a:t>
            </a: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Some points to get help, I'll cover the main ones :v</a:t>
            </a:r>
          </a:p>
          <a:p>
            <a:pPr marL="0" indent="0">
              <a:buClr>
                <a:srgbClr val="FFFFFF"/>
              </a:buClr>
              <a:buNone/>
            </a:pP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Virus, Trojan, Spyware, Worms, Adware, Ransomware</a:t>
            </a:r>
          </a:p>
          <a:p>
            <a:pPr>
              <a:buClr>
                <a:srgbClr val="FFFFFF"/>
              </a:buClr>
            </a:pP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r>
              <a:rPr lang="en-US">
                <a:solidFill>
                  <a:schemeClr val="tx1"/>
                </a:solidFill>
              </a:rPr>
              <a:t>Demonstration: </a:t>
            </a:r>
          </a:p>
          <a:p>
            <a:pPr>
              <a:buClr>
                <a:srgbClr val="FFFFFF"/>
              </a:buClr>
            </a:pPr>
            <a:endParaRPr lang="en-US">
              <a:solidFill>
                <a:schemeClr val="tx1"/>
              </a:solidFill>
            </a:endParaRPr>
          </a:p>
          <a:p>
            <a:pPr>
              <a:buClr>
                <a:srgbClr val="FFFFFF"/>
              </a:buClr>
            </a:pP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0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Windows XP epilepsy destruction with Hysterium.B">
            <a:hlinkClick r:id="" action="ppaction://media"/>
            <a:extLst>
              <a:ext uri="{FF2B5EF4-FFF2-40B4-BE49-F238E27FC236}">
                <a16:creationId xmlns:a16="http://schemas.microsoft.com/office/drawing/2014/main" id="{42F4AF54-4A69-F46A-D650-BFFE2226ED9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9169" y="-34625"/>
            <a:ext cx="12230338" cy="688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22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E8BA51-FC95-4979-B554-7B13D3FE4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58F6C88-D397-6CD4-4B40-1B396813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992" y="30351"/>
            <a:ext cx="3983314" cy="1507067"/>
          </a:xfrm>
        </p:spPr>
        <p:txBody>
          <a:bodyPr>
            <a:normAutofit/>
          </a:bodyPr>
          <a:lstStyle/>
          <a:p>
            <a:r>
              <a:rPr lang="en-US" sz="3200"/>
              <a:t>   Peace out !</a:t>
            </a:r>
          </a:p>
        </p:txBody>
      </p:sp>
      <p:sp>
        <p:nvSpPr>
          <p:cNvPr id="23" name="Snip Diagonal Corner Rectangle 20">
            <a:extLst>
              <a:ext uri="{FF2B5EF4-FFF2-40B4-BE49-F238E27FC236}">
                <a16:creationId xmlns:a16="http://schemas.microsoft.com/office/drawing/2014/main" id="{6100855A-1E75-49BA-9F71-A825AD8A6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-2"/>
            <a:ext cx="6084115" cy="6858000"/>
          </a:xfrm>
          <a:prstGeom prst="snip2DiagRect">
            <a:avLst>
              <a:gd name="adj1" fmla="val 0"/>
              <a:gd name="adj2" fmla="val 0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38F1D93-3E69-4EF1-B60F-335C2986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2157" y="0"/>
            <a:ext cx="1935271" cy="30822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69BC569-E369-4563-9EF3-7CB91D8AB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350" y="4061862"/>
            <a:ext cx="2401830" cy="27868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fireworks, outdoor object&#10;&#10;Description automatically generated">
            <a:extLst>
              <a:ext uri="{FF2B5EF4-FFF2-40B4-BE49-F238E27FC236}">
                <a16:creationId xmlns:a16="http://schemas.microsoft.com/office/drawing/2014/main" id="{C8CB43BC-E1EA-E99E-FE9E-CA183B2E0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02" r="21147" b="1"/>
          <a:stretch/>
        </p:blipFill>
        <p:spPr>
          <a:xfrm>
            <a:off x="2556346" y="3243069"/>
            <a:ext cx="3361082" cy="3605670"/>
          </a:xfrm>
          <a:prstGeom prst="rect">
            <a:avLst/>
          </a:prstGeom>
        </p:spPr>
      </p:pic>
      <p:pic>
        <p:nvPicPr>
          <p:cNvPr id="5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84F2DDFF-46DD-AD88-1AC0-38D3E84CB8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" r="1223" b="-4"/>
          <a:stretch/>
        </p:blipFill>
        <p:spPr>
          <a:xfrm>
            <a:off x="-499" y="10"/>
            <a:ext cx="3835570" cy="3899748"/>
          </a:xfrm>
          <a:custGeom>
            <a:avLst/>
            <a:gdLst/>
            <a:ahLst/>
            <a:cxnLst/>
            <a:rect l="l" t="t" r="r" b="b"/>
            <a:pathLst>
              <a:path w="4551358" h="3899758">
                <a:moveTo>
                  <a:pt x="0" y="0"/>
                </a:moveTo>
                <a:lnTo>
                  <a:pt x="4551358" y="0"/>
                </a:lnTo>
                <a:lnTo>
                  <a:pt x="4551358" y="3077500"/>
                </a:lnTo>
                <a:lnTo>
                  <a:pt x="2843111" y="3077500"/>
                </a:lnTo>
                <a:lnTo>
                  <a:pt x="2843111" y="3899758"/>
                </a:lnTo>
                <a:lnTo>
                  <a:pt x="0" y="3899758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AF37CD-2D28-CB3A-7A2E-4030B3C9C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142" y="1088367"/>
            <a:ext cx="6105091" cy="5757493"/>
          </a:xfrm>
        </p:spPr>
        <p:txBody>
          <a:bodyPr>
            <a:normAutofit/>
          </a:bodyPr>
          <a:lstStyle/>
          <a:p>
            <a:pPr>
              <a:buClr>
                <a:prstClr val="white"/>
              </a:buClr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Google</a:t>
            </a:r>
          </a:p>
          <a:p>
            <a:pPr>
              <a:buClr>
                <a:srgbClr val="FFFFFF"/>
              </a:buClr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GitHub, Kshitij2205</a:t>
            </a:r>
          </a:p>
          <a:p>
            <a:pPr>
              <a:buClr>
                <a:srgbClr val="FFFFFF"/>
              </a:buClr>
            </a:pP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US" sz="24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≈≈ 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̢̖̝̥͒̑ͫ̄̍̃nͣ͊s̠͚̎͌ͯ̂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ềr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͖̬͇̫͎̙ͪt̹̞̖̦̙̙͓ͣ̐͌ͩͣ̈́ͨ  ₡r͖̬͇̫͎̙ͪ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ềA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̠̟̤̤͖̘̩͞t̹̞̖̦̙̙͓ͣ̐͌ͩͣ̈́ͨ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i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ͤͣv̜̬̒ͭͬ͘ề 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Ḽi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ͤͣnͣ͊ề  </a:t>
            </a:r>
            <a:r>
              <a:rPr lang="en-US" sz="2400" err="1">
                <a:solidFill>
                  <a:schemeClr val="tx1"/>
                </a:solidFill>
                <a:ea typeface="+mn-lt"/>
                <a:cs typeface="+mn-lt"/>
              </a:rPr>
              <a:t>Ħềr</a:t>
            </a:r>
            <a:r>
              <a:rPr lang="en-US" sz="2400">
                <a:solidFill>
                  <a:schemeClr val="tx1"/>
                </a:solidFill>
                <a:ea typeface="+mn-lt"/>
                <a:cs typeface="+mn-lt"/>
              </a:rPr>
              <a:t>͖̬͇̫͎̙ͪề  ;ṽ  ≈≈</a:t>
            </a:r>
            <a:endParaRPr lang="en-US" sz="2400">
              <a:solidFill>
                <a:schemeClr val="tx1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C415EB-3460-4754-9FEA-02108AED7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2292" y="2963333"/>
            <a:ext cx="1896535" cy="2218267"/>
            <a:chOff x="10292292" y="2963333"/>
            <a:chExt cx="1896535" cy="221826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84F6811-8EEA-45A0-BF89-5C06734F5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05DEA48-56FF-4C47-AD6B-302A2E7DA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699485" y="3190344"/>
              <a:ext cx="1489342" cy="148934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E262D76-9C36-442D-B023-F1E8AB3B7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2FC0AB4-E8C8-467E-A0BD-EF27798DE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3664711-E34F-4F11-8E5C-CAAD69B2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60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Slice</vt:lpstr>
      <vt:lpstr>The History of  Eugene Kaspersky, I guess...</vt:lpstr>
      <vt:lpstr>About Eugene Kaspersky:</vt:lpstr>
      <vt:lpstr>How is this related to business !!!</vt:lpstr>
      <vt:lpstr>PowerPoint Presentation</vt:lpstr>
      <vt:lpstr>Deep diving into malwares...</vt:lpstr>
      <vt:lpstr>PowerPoint Presentation</vt:lpstr>
      <vt:lpstr>   Peace out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14</cp:revision>
  <dcterms:created xsi:type="dcterms:W3CDTF">2022-08-22T21:48:15Z</dcterms:created>
  <dcterms:modified xsi:type="dcterms:W3CDTF">2022-08-23T00:36:44Z</dcterms:modified>
</cp:coreProperties>
</file>