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2" r:id="rId4"/>
    <p:sldId id="267" r:id="rId5"/>
    <p:sldId id="258" r:id="rId6"/>
    <p:sldId id="259" r:id="rId7"/>
    <p:sldId id="264" r:id="rId8"/>
    <p:sldId id="260" r:id="rId9"/>
    <p:sldId id="265" r:id="rId10"/>
    <p:sldId id="266"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CA1F5-8ADD-4E41-88EB-1CB9A21D3E79}" v="7" dt="2023-01-30T08:19:03.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Bhise" userId="7d9e584798b5b665" providerId="LiveId" clId="{20ECA1F5-8ADD-4E41-88EB-1CB9A21D3E79}"/>
    <pc:docChg chg="undo custSel addSld delSld modSld">
      <pc:chgData name="Aditya Bhise" userId="7d9e584798b5b665" providerId="LiveId" clId="{20ECA1F5-8ADD-4E41-88EB-1CB9A21D3E79}" dt="2023-01-30T08:31:42.186" v="4539" actId="123"/>
      <pc:docMkLst>
        <pc:docMk/>
      </pc:docMkLst>
      <pc:sldChg chg="modSp mod">
        <pc:chgData name="Aditya Bhise" userId="7d9e584798b5b665" providerId="LiveId" clId="{20ECA1F5-8ADD-4E41-88EB-1CB9A21D3E79}" dt="2023-01-30T08:26:31.349" v="4518" actId="13926"/>
        <pc:sldMkLst>
          <pc:docMk/>
          <pc:sldMk cId="2982901699" sldId="257"/>
        </pc:sldMkLst>
        <pc:spChg chg="mod">
          <ac:chgData name="Aditya Bhise" userId="7d9e584798b5b665" providerId="LiveId" clId="{20ECA1F5-8ADD-4E41-88EB-1CB9A21D3E79}" dt="2023-01-30T08:26:31.349" v="4518" actId="13926"/>
          <ac:spMkLst>
            <pc:docMk/>
            <pc:sldMk cId="2982901699" sldId="257"/>
            <ac:spMk id="2" creationId="{5D9B33B7-5510-8558-3236-3299F0173072}"/>
          </ac:spMkLst>
        </pc:spChg>
        <pc:spChg chg="mod">
          <ac:chgData name="Aditya Bhise" userId="7d9e584798b5b665" providerId="LiveId" clId="{20ECA1F5-8ADD-4E41-88EB-1CB9A21D3E79}" dt="2023-01-30T08:23:49.378" v="4498" actId="123"/>
          <ac:spMkLst>
            <pc:docMk/>
            <pc:sldMk cId="2982901699" sldId="257"/>
            <ac:spMk id="3" creationId="{1E96E75C-DB7E-50CD-8801-55F3BFB843AE}"/>
          </ac:spMkLst>
        </pc:spChg>
      </pc:sldChg>
      <pc:sldChg chg="modSp mod">
        <pc:chgData name="Aditya Bhise" userId="7d9e584798b5b665" providerId="LiveId" clId="{20ECA1F5-8ADD-4E41-88EB-1CB9A21D3E79}" dt="2023-01-30T08:26:09.494" v="4515" actId="13926"/>
        <pc:sldMkLst>
          <pc:docMk/>
          <pc:sldMk cId="877261361" sldId="258"/>
        </pc:sldMkLst>
        <pc:spChg chg="mod">
          <ac:chgData name="Aditya Bhise" userId="7d9e584798b5b665" providerId="LiveId" clId="{20ECA1F5-8ADD-4E41-88EB-1CB9A21D3E79}" dt="2023-01-30T08:26:09.494" v="4515" actId="13926"/>
          <ac:spMkLst>
            <pc:docMk/>
            <pc:sldMk cId="877261361" sldId="258"/>
            <ac:spMk id="2" creationId="{974BD4E3-FD67-167E-BD35-47D1CF947D68}"/>
          </ac:spMkLst>
        </pc:spChg>
        <pc:spChg chg="mod">
          <ac:chgData name="Aditya Bhise" userId="7d9e584798b5b665" providerId="LiveId" clId="{20ECA1F5-8ADD-4E41-88EB-1CB9A21D3E79}" dt="2023-01-29T07:42:24.434" v="1092" actId="20578"/>
          <ac:spMkLst>
            <pc:docMk/>
            <pc:sldMk cId="877261361" sldId="258"/>
            <ac:spMk id="3" creationId="{DB8609F6-49D7-8F78-89A2-1F6935E06DA6}"/>
          </ac:spMkLst>
        </pc:spChg>
      </pc:sldChg>
      <pc:sldChg chg="modSp mod">
        <pc:chgData name="Aditya Bhise" userId="7d9e584798b5b665" providerId="LiveId" clId="{20ECA1F5-8ADD-4E41-88EB-1CB9A21D3E79}" dt="2023-01-30T08:26:01.188" v="4514" actId="1076"/>
        <pc:sldMkLst>
          <pc:docMk/>
          <pc:sldMk cId="591551207" sldId="259"/>
        </pc:sldMkLst>
        <pc:spChg chg="mod">
          <ac:chgData name="Aditya Bhise" userId="7d9e584798b5b665" providerId="LiveId" clId="{20ECA1F5-8ADD-4E41-88EB-1CB9A21D3E79}" dt="2023-01-30T08:25:54.884" v="4513" actId="13926"/>
          <ac:spMkLst>
            <pc:docMk/>
            <pc:sldMk cId="591551207" sldId="259"/>
            <ac:spMk id="2" creationId="{6C5AECE1-F1E5-069D-CAB4-9495DDAE7DB1}"/>
          </ac:spMkLst>
        </pc:spChg>
        <pc:spChg chg="mod">
          <ac:chgData name="Aditya Bhise" userId="7d9e584798b5b665" providerId="LiveId" clId="{20ECA1F5-8ADD-4E41-88EB-1CB9A21D3E79}" dt="2023-01-30T08:26:01.188" v="4514" actId="1076"/>
          <ac:spMkLst>
            <pc:docMk/>
            <pc:sldMk cId="591551207" sldId="259"/>
            <ac:spMk id="3" creationId="{BF6301D9-7B2E-5094-3680-05577FD9511E}"/>
          </ac:spMkLst>
        </pc:spChg>
      </pc:sldChg>
      <pc:sldChg chg="modSp mod">
        <pc:chgData name="Aditya Bhise" userId="7d9e584798b5b665" providerId="LiveId" clId="{20ECA1F5-8ADD-4E41-88EB-1CB9A21D3E79}" dt="2023-01-30T08:28:10.279" v="4529" actId="255"/>
        <pc:sldMkLst>
          <pc:docMk/>
          <pc:sldMk cId="3022779359" sldId="260"/>
        </pc:sldMkLst>
        <pc:spChg chg="mod">
          <ac:chgData name="Aditya Bhise" userId="7d9e584798b5b665" providerId="LiveId" clId="{20ECA1F5-8ADD-4E41-88EB-1CB9A21D3E79}" dt="2023-01-30T08:27:17.493" v="4525" actId="1076"/>
          <ac:spMkLst>
            <pc:docMk/>
            <pc:sldMk cId="3022779359" sldId="260"/>
            <ac:spMk id="2" creationId="{9467AC74-0499-38FA-A8C6-42FC38F76DED}"/>
          </ac:spMkLst>
        </pc:spChg>
        <pc:spChg chg="mod">
          <ac:chgData name="Aditya Bhise" userId="7d9e584798b5b665" providerId="LiveId" clId="{20ECA1F5-8ADD-4E41-88EB-1CB9A21D3E79}" dt="2023-01-30T08:28:10.279" v="4529" actId="255"/>
          <ac:spMkLst>
            <pc:docMk/>
            <pc:sldMk cId="3022779359" sldId="260"/>
            <ac:spMk id="3" creationId="{698B935D-5B1E-824B-AF6C-D29C32FADD38}"/>
          </ac:spMkLst>
        </pc:spChg>
      </pc:sldChg>
      <pc:sldChg chg="modSp mod">
        <pc:chgData name="Aditya Bhise" userId="7d9e584798b5b665" providerId="LiveId" clId="{20ECA1F5-8ADD-4E41-88EB-1CB9A21D3E79}" dt="2023-01-30T08:15:33.220" v="4140" actId="20577"/>
        <pc:sldMkLst>
          <pc:docMk/>
          <pc:sldMk cId="910785463" sldId="261"/>
        </pc:sldMkLst>
        <pc:spChg chg="mod">
          <ac:chgData name="Aditya Bhise" userId="7d9e584798b5b665" providerId="LiveId" clId="{20ECA1F5-8ADD-4E41-88EB-1CB9A21D3E79}" dt="2023-01-30T08:13:58.008" v="3969" actId="20577"/>
          <ac:spMkLst>
            <pc:docMk/>
            <pc:sldMk cId="910785463" sldId="261"/>
            <ac:spMk id="2" creationId="{56C1929D-669F-8C0E-A8D0-62120C19C782}"/>
          </ac:spMkLst>
        </pc:spChg>
        <pc:spChg chg="mod">
          <ac:chgData name="Aditya Bhise" userId="7d9e584798b5b665" providerId="LiveId" clId="{20ECA1F5-8ADD-4E41-88EB-1CB9A21D3E79}" dt="2023-01-30T08:15:33.220" v="4140" actId="20577"/>
          <ac:spMkLst>
            <pc:docMk/>
            <pc:sldMk cId="910785463" sldId="261"/>
            <ac:spMk id="3" creationId="{263845ED-8B83-41CD-BAD3-3C9F3382267F}"/>
          </ac:spMkLst>
        </pc:spChg>
      </pc:sldChg>
      <pc:sldChg chg="addSp delSp modSp new mod">
        <pc:chgData name="Aditya Bhise" userId="7d9e584798b5b665" providerId="LiveId" clId="{20ECA1F5-8ADD-4E41-88EB-1CB9A21D3E79}" dt="2023-01-30T08:26:24.907" v="4517" actId="13926"/>
        <pc:sldMkLst>
          <pc:docMk/>
          <pc:sldMk cId="1926284288" sldId="262"/>
        </pc:sldMkLst>
        <pc:spChg chg="mod">
          <ac:chgData name="Aditya Bhise" userId="7d9e584798b5b665" providerId="LiveId" clId="{20ECA1F5-8ADD-4E41-88EB-1CB9A21D3E79}" dt="2023-01-30T08:26:24.907" v="4517" actId="13926"/>
          <ac:spMkLst>
            <pc:docMk/>
            <pc:sldMk cId="1926284288" sldId="262"/>
            <ac:spMk id="2" creationId="{5938DCEE-48F1-E552-2B52-6DE479997250}"/>
          </ac:spMkLst>
        </pc:spChg>
        <pc:spChg chg="mod">
          <ac:chgData name="Aditya Bhise" userId="7d9e584798b5b665" providerId="LiveId" clId="{20ECA1F5-8ADD-4E41-88EB-1CB9A21D3E79}" dt="2023-01-30T08:23:32.555" v="4490" actId="6549"/>
          <ac:spMkLst>
            <pc:docMk/>
            <pc:sldMk cId="1926284288" sldId="262"/>
            <ac:spMk id="3" creationId="{4736B0B4-8587-D311-A48A-375DC39CD6AD}"/>
          </ac:spMkLst>
        </pc:spChg>
        <pc:spChg chg="add del mod">
          <ac:chgData name="Aditya Bhise" userId="7d9e584798b5b665" providerId="LiveId" clId="{20ECA1F5-8ADD-4E41-88EB-1CB9A21D3E79}" dt="2023-01-30T08:23:41.427" v="4497" actId="22"/>
          <ac:spMkLst>
            <pc:docMk/>
            <pc:sldMk cId="1926284288" sldId="262"/>
            <ac:spMk id="5" creationId="{00235FD2-C151-3C59-7E45-5F5CB0DFAE59}"/>
          </ac:spMkLst>
        </pc:spChg>
      </pc:sldChg>
      <pc:sldChg chg="modSp new del mod">
        <pc:chgData name="Aditya Bhise" userId="7d9e584798b5b665" providerId="LiveId" clId="{20ECA1F5-8ADD-4E41-88EB-1CB9A21D3E79}" dt="2023-01-30T07:51:32.372" v="3490" actId="47"/>
        <pc:sldMkLst>
          <pc:docMk/>
          <pc:sldMk cId="1289792420" sldId="263"/>
        </pc:sldMkLst>
        <pc:spChg chg="mod">
          <ac:chgData name="Aditya Bhise" userId="7d9e584798b5b665" providerId="LiveId" clId="{20ECA1F5-8ADD-4E41-88EB-1CB9A21D3E79}" dt="2023-01-30T07:51:08.239" v="3489" actId="20577"/>
          <ac:spMkLst>
            <pc:docMk/>
            <pc:sldMk cId="1289792420" sldId="263"/>
            <ac:spMk id="2" creationId="{6D41BEE6-0FFC-2C1A-BB8C-C263939C30A6}"/>
          </ac:spMkLst>
        </pc:spChg>
        <pc:spChg chg="mod">
          <ac:chgData name="Aditya Bhise" userId="7d9e584798b5b665" providerId="LiveId" clId="{20ECA1F5-8ADD-4E41-88EB-1CB9A21D3E79}" dt="2023-01-30T07:51:06.035" v="3488" actId="20577"/>
          <ac:spMkLst>
            <pc:docMk/>
            <pc:sldMk cId="1289792420" sldId="263"/>
            <ac:spMk id="3" creationId="{2AA8BD0D-5427-052D-328E-C1DF2FAD34C2}"/>
          </ac:spMkLst>
        </pc:spChg>
      </pc:sldChg>
      <pc:sldChg chg="modSp new mod">
        <pc:chgData name="Aditya Bhise" userId="7d9e584798b5b665" providerId="LiveId" clId="{20ECA1F5-8ADD-4E41-88EB-1CB9A21D3E79}" dt="2023-01-30T08:27:06.168" v="4523" actId="14100"/>
        <pc:sldMkLst>
          <pc:docMk/>
          <pc:sldMk cId="1507179797" sldId="264"/>
        </pc:sldMkLst>
        <pc:spChg chg="mod">
          <ac:chgData name="Aditya Bhise" userId="7d9e584798b5b665" providerId="LiveId" clId="{20ECA1F5-8ADD-4E41-88EB-1CB9A21D3E79}" dt="2023-01-30T08:26:41.452" v="4520" actId="1076"/>
          <ac:spMkLst>
            <pc:docMk/>
            <pc:sldMk cId="1507179797" sldId="264"/>
            <ac:spMk id="2" creationId="{F999D6AA-28EB-43D0-AA4D-F77A365D28F8}"/>
          </ac:spMkLst>
        </pc:spChg>
        <pc:spChg chg="mod">
          <ac:chgData name="Aditya Bhise" userId="7d9e584798b5b665" providerId="LiveId" clId="{20ECA1F5-8ADD-4E41-88EB-1CB9A21D3E79}" dt="2023-01-30T08:27:06.168" v="4523" actId="14100"/>
          <ac:spMkLst>
            <pc:docMk/>
            <pc:sldMk cId="1507179797" sldId="264"/>
            <ac:spMk id="3" creationId="{36379335-FF8D-EF14-45B5-31A82D53518C}"/>
          </ac:spMkLst>
        </pc:spChg>
      </pc:sldChg>
      <pc:sldChg chg="modSp new mod">
        <pc:chgData name="Aditya Bhise" userId="7d9e584798b5b665" providerId="LiveId" clId="{20ECA1F5-8ADD-4E41-88EB-1CB9A21D3E79}" dt="2023-01-30T08:30:11.604" v="4534" actId="1076"/>
        <pc:sldMkLst>
          <pc:docMk/>
          <pc:sldMk cId="4203028728" sldId="265"/>
        </pc:sldMkLst>
        <pc:spChg chg="mod">
          <ac:chgData name="Aditya Bhise" userId="7d9e584798b5b665" providerId="LiveId" clId="{20ECA1F5-8ADD-4E41-88EB-1CB9A21D3E79}" dt="2023-01-30T08:29:52.913" v="4532" actId="1076"/>
          <ac:spMkLst>
            <pc:docMk/>
            <pc:sldMk cId="4203028728" sldId="265"/>
            <ac:spMk id="2" creationId="{52CED973-8D26-8B2F-E8C2-F5C58E3774A4}"/>
          </ac:spMkLst>
        </pc:spChg>
        <pc:spChg chg="mod">
          <ac:chgData name="Aditya Bhise" userId="7d9e584798b5b665" providerId="LiveId" clId="{20ECA1F5-8ADD-4E41-88EB-1CB9A21D3E79}" dt="2023-01-30T08:30:11.604" v="4534" actId="1076"/>
          <ac:spMkLst>
            <pc:docMk/>
            <pc:sldMk cId="4203028728" sldId="265"/>
            <ac:spMk id="3" creationId="{F66F7DEF-BDE9-C3FD-FAF0-3D77E01B0B34}"/>
          </ac:spMkLst>
        </pc:spChg>
      </pc:sldChg>
      <pc:sldChg chg="modSp new mod">
        <pc:chgData name="Aditya Bhise" userId="7d9e584798b5b665" providerId="LiveId" clId="{20ECA1F5-8ADD-4E41-88EB-1CB9A21D3E79}" dt="2023-01-30T08:31:42.186" v="4539" actId="123"/>
        <pc:sldMkLst>
          <pc:docMk/>
          <pc:sldMk cId="3889569987" sldId="266"/>
        </pc:sldMkLst>
        <pc:spChg chg="mod">
          <ac:chgData name="Aditya Bhise" userId="7d9e584798b5b665" providerId="LiveId" clId="{20ECA1F5-8ADD-4E41-88EB-1CB9A21D3E79}" dt="2023-01-29T08:48:27.175" v="2307" actId="20577"/>
          <ac:spMkLst>
            <pc:docMk/>
            <pc:sldMk cId="3889569987" sldId="266"/>
            <ac:spMk id="2" creationId="{DDB27CB6-BC58-557D-BDA6-A7F673A5D095}"/>
          </ac:spMkLst>
        </pc:spChg>
        <pc:spChg chg="mod">
          <ac:chgData name="Aditya Bhise" userId="7d9e584798b5b665" providerId="LiveId" clId="{20ECA1F5-8ADD-4E41-88EB-1CB9A21D3E79}" dt="2023-01-30T08:31:42.186" v="4539" actId="123"/>
          <ac:spMkLst>
            <pc:docMk/>
            <pc:sldMk cId="3889569987" sldId="266"/>
            <ac:spMk id="3" creationId="{7C2254AE-5F52-A7E7-1890-D0787C2DFAE1}"/>
          </ac:spMkLst>
        </pc:spChg>
      </pc:sldChg>
      <pc:sldChg chg="modSp new mod">
        <pc:chgData name="Aditya Bhise" userId="7d9e584798b5b665" providerId="LiveId" clId="{20ECA1F5-8ADD-4E41-88EB-1CB9A21D3E79}" dt="2023-01-30T08:26:17.489" v="4516" actId="13926"/>
        <pc:sldMkLst>
          <pc:docMk/>
          <pc:sldMk cId="2804565913" sldId="267"/>
        </pc:sldMkLst>
        <pc:spChg chg="mod">
          <ac:chgData name="Aditya Bhise" userId="7d9e584798b5b665" providerId="LiveId" clId="{20ECA1F5-8ADD-4E41-88EB-1CB9A21D3E79}" dt="2023-01-30T08:26:17.489" v="4516" actId="13926"/>
          <ac:spMkLst>
            <pc:docMk/>
            <pc:sldMk cId="2804565913" sldId="267"/>
            <ac:spMk id="2" creationId="{AA24B72A-A0DD-D64A-8E2D-C495B1AD3FE8}"/>
          </ac:spMkLst>
        </pc:spChg>
        <pc:spChg chg="mod">
          <ac:chgData name="Aditya Bhise" userId="7d9e584798b5b665" providerId="LiveId" clId="{20ECA1F5-8ADD-4E41-88EB-1CB9A21D3E79}" dt="2023-01-30T08:24:51.567" v="4509" actId="14100"/>
          <ac:spMkLst>
            <pc:docMk/>
            <pc:sldMk cId="2804565913" sldId="267"/>
            <ac:spMk id="3" creationId="{B2B88E9F-2E63-B75A-70A3-0848972E6C0B}"/>
          </ac:spMkLst>
        </pc:spChg>
      </pc:sldChg>
      <pc:sldChg chg="modSp new mod">
        <pc:chgData name="Aditya Bhise" userId="7d9e584798b5b665" providerId="LiveId" clId="{20ECA1F5-8ADD-4E41-88EB-1CB9A21D3E79}" dt="2023-01-30T08:21:55.643" v="4479" actId="20577"/>
        <pc:sldMkLst>
          <pc:docMk/>
          <pc:sldMk cId="3423782944" sldId="268"/>
        </pc:sldMkLst>
        <pc:spChg chg="mod">
          <ac:chgData name="Aditya Bhise" userId="7d9e584798b5b665" providerId="LiveId" clId="{20ECA1F5-8ADD-4E41-88EB-1CB9A21D3E79}" dt="2023-01-30T08:15:51.617" v="4152" actId="20577"/>
          <ac:spMkLst>
            <pc:docMk/>
            <pc:sldMk cId="3423782944" sldId="268"/>
            <ac:spMk id="2" creationId="{59A01B74-5A23-AE8A-4AEF-8981E1256FF7}"/>
          </ac:spMkLst>
        </pc:spChg>
        <pc:spChg chg="mod">
          <ac:chgData name="Aditya Bhise" userId="7d9e584798b5b665" providerId="LiveId" clId="{20ECA1F5-8ADD-4E41-88EB-1CB9A21D3E79}" dt="2023-01-30T08:21:55.643" v="4479" actId="20577"/>
          <ac:spMkLst>
            <pc:docMk/>
            <pc:sldMk cId="3423782944" sldId="268"/>
            <ac:spMk id="3" creationId="{D11C9346-8B6E-E874-D6DC-1A987041EFF6}"/>
          </ac:spMkLst>
        </pc:spChg>
      </pc:sldChg>
      <pc:sldChg chg="new del">
        <pc:chgData name="Aditya Bhise" userId="7d9e584798b5b665" providerId="LiveId" clId="{20ECA1F5-8ADD-4E41-88EB-1CB9A21D3E79}" dt="2023-01-30T07:57:43.113" v="3713" actId="47"/>
        <pc:sldMkLst>
          <pc:docMk/>
          <pc:sldMk cId="3477905248"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81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8230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5210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1098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2889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7391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318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4895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6055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0650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1/31/2023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165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1/31/2023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79119492"/>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Picture 3" descr="Painted orange color abstract background">
            <a:extLst>
              <a:ext uri="{FF2B5EF4-FFF2-40B4-BE49-F238E27FC236}">
                <a16:creationId xmlns:a16="http://schemas.microsoft.com/office/drawing/2014/main" id="{086CA645-A71C-FE97-8832-8E609539FE01}"/>
              </a:ext>
            </a:extLst>
          </p:cNvPr>
          <p:cNvPicPr>
            <a:picLocks noChangeAspect="1"/>
          </p:cNvPicPr>
          <p:nvPr/>
        </p:nvPicPr>
        <p:blipFill rotWithShape="1">
          <a:blip r:embed="rId2">
            <a:alphaModFix amt="60000"/>
          </a:blip>
          <a:srcRect l="12184" r="20912" b="-1"/>
          <a:stretch/>
        </p:blipFill>
        <p:spPr>
          <a:xfrm>
            <a:off x="5356965"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D3F39A66-47FE-1CDD-B24C-FA3C54344D4D}"/>
              </a:ext>
            </a:extLst>
          </p:cNvPr>
          <p:cNvSpPr>
            <a:spLocks noGrp="1"/>
          </p:cNvSpPr>
          <p:nvPr>
            <p:ph type="ctrTitle"/>
          </p:nvPr>
        </p:nvSpPr>
        <p:spPr>
          <a:xfrm>
            <a:off x="1160891" y="1061686"/>
            <a:ext cx="7323046" cy="3238465"/>
          </a:xfrm>
        </p:spPr>
        <p:txBody>
          <a:bodyPr anchor="t">
            <a:normAutofit/>
          </a:bodyPr>
          <a:lstStyle/>
          <a:p>
            <a:r>
              <a:rPr lang="en-IN" sz="6600" b="1" u="sng" dirty="0"/>
              <a:t>CAR</a:t>
            </a:r>
            <a:br>
              <a:rPr lang="en-IN" sz="6600" b="1" u="sng" dirty="0"/>
            </a:br>
            <a:r>
              <a:rPr lang="en-IN" sz="6600" b="1" u="sng" dirty="0" err="1"/>
              <a:t>PRICe</a:t>
            </a:r>
            <a:br>
              <a:rPr lang="en-IN" sz="6600" b="1" u="sng" dirty="0"/>
            </a:br>
            <a:r>
              <a:rPr lang="en-IN" sz="6600" b="1" u="sng" dirty="0"/>
              <a:t>prediction</a:t>
            </a:r>
          </a:p>
        </p:txBody>
      </p:sp>
      <p:sp>
        <p:nvSpPr>
          <p:cNvPr id="3" name="Subtitle 2">
            <a:extLst>
              <a:ext uri="{FF2B5EF4-FFF2-40B4-BE49-F238E27FC236}">
                <a16:creationId xmlns:a16="http://schemas.microsoft.com/office/drawing/2014/main" id="{9E1BF472-4CE8-BABA-A3B6-0B0CCB7E3E4D}"/>
              </a:ext>
            </a:extLst>
          </p:cNvPr>
          <p:cNvSpPr>
            <a:spLocks noGrp="1"/>
          </p:cNvSpPr>
          <p:nvPr>
            <p:ph type="subTitle" idx="1"/>
          </p:nvPr>
        </p:nvSpPr>
        <p:spPr>
          <a:xfrm>
            <a:off x="1143000" y="5453796"/>
            <a:ext cx="4496783" cy="732996"/>
          </a:xfrm>
        </p:spPr>
        <p:txBody>
          <a:bodyPr anchor="t">
            <a:normAutofit/>
          </a:bodyPr>
          <a:lstStyle/>
          <a:p>
            <a:r>
              <a:rPr lang="en-IN" dirty="0"/>
              <a:t>NAME :  KSHITIJ A. GAIKWAD</a:t>
            </a:r>
          </a:p>
        </p:txBody>
      </p:sp>
      <p:cxnSp>
        <p:nvCxnSpPr>
          <p:cNvPr id="42" name="Straight Connector 41">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579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7CB6-BC58-557D-BDA6-A7F673A5D095}"/>
              </a:ext>
            </a:extLst>
          </p:cNvPr>
          <p:cNvSpPr>
            <a:spLocks noGrp="1"/>
          </p:cNvSpPr>
          <p:nvPr>
            <p:ph type="title"/>
          </p:nvPr>
        </p:nvSpPr>
        <p:spPr/>
        <p:txBody>
          <a:bodyPr/>
          <a:lstStyle/>
          <a:p>
            <a:r>
              <a:rPr lang="en-US" dirty="0"/>
              <a:t>Model Learning</a:t>
            </a:r>
            <a:endParaRPr lang="en-IN" dirty="0"/>
          </a:p>
        </p:txBody>
      </p:sp>
      <p:sp>
        <p:nvSpPr>
          <p:cNvPr id="3" name="Content Placeholder 2">
            <a:extLst>
              <a:ext uri="{FF2B5EF4-FFF2-40B4-BE49-F238E27FC236}">
                <a16:creationId xmlns:a16="http://schemas.microsoft.com/office/drawing/2014/main" id="{7C2254AE-5F52-A7E7-1890-D0787C2DFAE1}"/>
              </a:ext>
            </a:extLst>
          </p:cNvPr>
          <p:cNvSpPr>
            <a:spLocks noGrp="1"/>
          </p:cNvSpPr>
          <p:nvPr>
            <p:ph idx="1"/>
          </p:nvPr>
        </p:nvSpPr>
        <p:spPr>
          <a:xfrm>
            <a:off x="834189" y="2332026"/>
            <a:ext cx="10475495" cy="4068774"/>
          </a:xfrm>
        </p:spPr>
        <p:txBody>
          <a:bodyPr>
            <a:normAutofit/>
          </a:bodyPr>
          <a:lstStyle/>
          <a:p>
            <a:pPr algn="just"/>
            <a:r>
              <a:rPr lang="en-US" dirty="0"/>
              <a:t>Linear Regression:</a:t>
            </a:r>
          </a:p>
          <a:p>
            <a:pPr marL="0" indent="0" algn="just">
              <a:buNone/>
            </a:pPr>
            <a:r>
              <a:rPr lang="en-US" dirty="0"/>
              <a:t>       </a:t>
            </a:r>
            <a:r>
              <a:rPr lang="en-IN" dirty="0"/>
              <a:t>Is used to predict the value of a variable based on the value of another variable. Dividable you want to predict is called the dependent variable. The variable you are using to predict the value of another variable is called the independent variable. </a:t>
            </a:r>
            <a:endParaRPr lang="en-US" dirty="0"/>
          </a:p>
          <a:p>
            <a:pPr algn="just"/>
            <a:r>
              <a:rPr lang="en-US" dirty="0"/>
              <a:t>Lasso Regression: </a:t>
            </a:r>
          </a:p>
          <a:p>
            <a:pPr marL="0" indent="0" algn="just">
              <a:buNone/>
            </a:pPr>
            <a:r>
              <a:rPr lang="en-US" dirty="0"/>
              <a:t>         </a:t>
            </a:r>
            <a:r>
              <a:rPr lang="en-IN" dirty="0"/>
              <a:t>It is a Regularisation technique. Which is used over the regression method for more accurate prediction. It uses shrinkage. Where data values are shrunk towards the </a:t>
            </a:r>
            <a:r>
              <a:rPr lang="en-IN" dirty="0" err="1"/>
              <a:t>center</a:t>
            </a:r>
            <a:r>
              <a:rPr lang="en-IN" dirty="0"/>
              <a:t> point as the mean. </a:t>
            </a:r>
          </a:p>
        </p:txBody>
      </p:sp>
    </p:spTree>
    <p:extLst>
      <p:ext uri="{BB962C8B-B14F-4D97-AF65-F5344CB8AC3E}">
        <p14:creationId xmlns:p14="http://schemas.microsoft.com/office/powerpoint/2010/main" val="388956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929D-669F-8C0E-A8D0-62120C19C78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63845ED-8B83-41CD-BAD3-3C9F3382267F}"/>
              </a:ext>
            </a:extLst>
          </p:cNvPr>
          <p:cNvSpPr>
            <a:spLocks noGrp="1"/>
          </p:cNvSpPr>
          <p:nvPr>
            <p:ph idx="1"/>
          </p:nvPr>
        </p:nvSpPr>
        <p:spPr/>
        <p:txBody>
          <a:bodyPr/>
          <a:lstStyle/>
          <a:p>
            <a:r>
              <a:rPr lang="en-IN" dirty="0"/>
              <a:t>With the rice in. Auto ownership. The used car market is growing. The healthy development of the car market required an accurate Corporate valuation.</a:t>
            </a:r>
          </a:p>
          <a:p>
            <a:r>
              <a:rPr lang="en-IN" dirty="0"/>
              <a:t>Since the developed system can be real-time and user-friendly in terms of its handling. It is an overall unique proposal idea that is simple to implement and gives overall customer satisfaction. Proving to be a profitable business idea. </a:t>
            </a:r>
          </a:p>
          <a:p>
            <a:r>
              <a:rPr lang="en-IN" dirty="0"/>
              <a:t>The authors of the study compared linear regression to lasso regression. The data for the study was gathered from the cable and then </a:t>
            </a:r>
            <a:r>
              <a:rPr lang="en-IN" dirty="0" err="1"/>
              <a:t>analyzed</a:t>
            </a:r>
            <a:r>
              <a:rPr lang="en-IN" dirty="0"/>
              <a:t> using the Python programming language. </a:t>
            </a:r>
          </a:p>
        </p:txBody>
      </p:sp>
    </p:spTree>
    <p:extLst>
      <p:ext uri="{BB962C8B-B14F-4D97-AF65-F5344CB8AC3E}">
        <p14:creationId xmlns:p14="http://schemas.microsoft.com/office/powerpoint/2010/main" val="91078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1B74-5A23-AE8A-4AEF-8981E1256FF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11C9346-8B6E-E874-D6DC-1A987041EFF6}"/>
              </a:ext>
            </a:extLst>
          </p:cNvPr>
          <p:cNvSpPr>
            <a:spLocks noGrp="1"/>
          </p:cNvSpPr>
          <p:nvPr>
            <p:ph idx="1"/>
          </p:nvPr>
        </p:nvSpPr>
        <p:spPr/>
        <p:txBody>
          <a:bodyPr>
            <a:normAutofit lnSpcReduction="10000"/>
          </a:bodyPr>
          <a:lstStyle/>
          <a:p>
            <a:r>
              <a:rPr lang="en-IN" dirty="0"/>
              <a:t>Doan van Thai, “Prediction carpet prices using Quantify qualitative data and knowledge-based system”.</a:t>
            </a:r>
          </a:p>
          <a:p>
            <a:r>
              <a:rPr lang="en-IN" dirty="0"/>
              <a:t>Pattabiraman Venkata Subbu, “Used car price booking supervised learning techniques”</a:t>
            </a:r>
          </a:p>
          <a:p>
            <a:r>
              <a:rPr lang="en-IN" dirty="0"/>
              <a:t>Nitish Monburinon, “Prediction of prices for used cars by regression model”. 5</a:t>
            </a:r>
            <a:r>
              <a:rPr lang="en-IN" baseline="30000" dirty="0"/>
              <a:t>th</a:t>
            </a:r>
            <a:r>
              <a:rPr lang="en-IN" dirty="0"/>
              <a:t> International conference On business and industrial research, Bangkok, Thailand. 2018. </a:t>
            </a:r>
          </a:p>
          <a:p>
            <a:r>
              <a:rPr lang="en-IN" dirty="0"/>
              <a:t>Jaideep muley. “Prediction of a used car", price by using SAS EM, Oklahoma State University. </a:t>
            </a:r>
          </a:p>
        </p:txBody>
      </p:sp>
    </p:spTree>
    <p:extLst>
      <p:ext uri="{BB962C8B-B14F-4D97-AF65-F5344CB8AC3E}">
        <p14:creationId xmlns:p14="http://schemas.microsoft.com/office/powerpoint/2010/main" val="342378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33B7-5510-8558-3236-3299F0173072}"/>
              </a:ext>
            </a:extLst>
          </p:cNvPr>
          <p:cNvSpPr>
            <a:spLocks noGrp="1"/>
          </p:cNvSpPr>
          <p:nvPr>
            <p:ph type="title"/>
          </p:nvPr>
        </p:nvSpPr>
        <p:spPr>
          <a:xfrm>
            <a:off x="469231" y="151040"/>
            <a:ext cx="9905999" cy="1360898"/>
          </a:xfrm>
        </p:spPr>
        <p:txBody>
          <a:bodyPr/>
          <a:lstStyle/>
          <a:p>
            <a:r>
              <a:rPr lang="en-IN" b="1" u="sng" dirty="0">
                <a:highlight>
                  <a:srgbClr val="C0C0C0"/>
                </a:highlight>
              </a:rPr>
              <a:t>Introduction:</a:t>
            </a:r>
            <a:br>
              <a:rPr lang="en-IN" b="1" u="sng" dirty="0"/>
            </a:br>
            <a:endParaRPr lang="en-IN" b="1" u="sng" dirty="0"/>
          </a:p>
        </p:txBody>
      </p:sp>
      <p:sp>
        <p:nvSpPr>
          <p:cNvPr id="3" name="Content Placeholder 2">
            <a:extLst>
              <a:ext uri="{FF2B5EF4-FFF2-40B4-BE49-F238E27FC236}">
                <a16:creationId xmlns:a16="http://schemas.microsoft.com/office/drawing/2014/main" id="{1E96E75C-DB7E-50CD-8801-55F3BFB843AE}"/>
              </a:ext>
            </a:extLst>
          </p:cNvPr>
          <p:cNvSpPr>
            <a:spLocks noGrp="1"/>
          </p:cNvSpPr>
          <p:nvPr>
            <p:ph idx="1"/>
          </p:nvPr>
        </p:nvSpPr>
        <p:spPr>
          <a:xfrm>
            <a:off x="469231" y="1136289"/>
            <a:ext cx="10776286" cy="4831374"/>
          </a:xfrm>
        </p:spPr>
        <p:txBody>
          <a:bodyPr>
            <a:noAutofit/>
          </a:bodyPr>
          <a:lstStyle/>
          <a:p>
            <a:pPr algn="just"/>
            <a:r>
              <a:rPr lang="en-IN" sz="2800" dirty="0"/>
              <a:t>It is a challenging task to Predict the price of car which is affected by many factors. </a:t>
            </a:r>
          </a:p>
          <a:p>
            <a:pPr algn="just"/>
            <a:r>
              <a:rPr lang="en-IN" sz="2800" dirty="0"/>
              <a:t>The focus of this project is to develop a machine-learning model that can accurately predict the price of cars based on their features. </a:t>
            </a:r>
          </a:p>
          <a:p>
            <a:pPr algn="just"/>
            <a:r>
              <a:rPr lang="en-IN" sz="2800" dirty="0"/>
              <a:t>We have used the Regression Model. Because it  provide us a continuous value as output and not a categorical value because of which it will be possible to predict the actual price of a car. Rather than the price range of a car. </a:t>
            </a:r>
          </a:p>
        </p:txBody>
      </p:sp>
    </p:spTree>
    <p:extLst>
      <p:ext uri="{BB962C8B-B14F-4D97-AF65-F5344CB8AC3E}">
        <p14:creationId xmlns:p14="http://schemas.microsoft.com/office/powerpoint/2010/main" val="298290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CEE-48F1-E552-2B52-6DE479997250}"/>
              </a:ext>
            </a:extLst>
          </p:cNvPr>
          <p:cNvSpPr>
            <a:spLocks noGrp="1"/>
          </p:cNvSpPr>
          <p:nvPr>
            <p:ph type="title"/>
          </p:nvPr>
        </p:nvSpPr>
        <p:spPr>
          <a:xfrm>
            <a:off x="181706" y="-186814"/>
            <a:ext cx="9905999" cy="1360898"/>
          </a:xfrm>
        </p:spPr>
        <p:txBody>
          <a:bodyPr/>
          <a:lstStyle/>
          <a:p>
            <a:r>
              <a:rPr lang="en-IN" dirty="0">
                <a:highlight>
                  <a:srgbClr val="C0C0C0"/>
                </a:highlight>
              </a:rPr>
              <a:t>Literature Survey:</a:t>
            </a:r>
          </a:p>
        </p:txBody>
      </p:sp>
      <p:sp>
        <p:nvSpPr>
          <p:cNvPr id="3" name="Content Placeholder 2">
            <a:extLst>
              <a:ext uri="{FF2B5EF4-FFF2-40B4-BE49-F238E27FC236}">
                <a16:creationId xmlns:a16="http://schemas.microsoft.com/office/drawing/2014/main" id="{4736B0B4-8587-D311-A48A-375DC39CD6AD}"/>
              </a:ext>
            </a:extLst>
          </p:cNvPr>
          <p:cNvSpPr>
            <a:spLocks noGrp="1"/>
          </p:cNvSpPr>
          <p:nvPr>
            <p:ph idx="1"/>
          </p:nvPr>
        </p:nvSpPr>
        <p:spPr>
          <a:xfrm>
            <a:off x="181706" y="777176"/>
            <a:ext cx="9905999" cy="3567118"/>
          </a:xfrm>
        </p:spPr>
        <p:txBody>
          <a:bodyPr>
            <a:noAutofit/>
          </a:bodyPr>
          <a:lstStyle/>
          <a:p>
            <a:pPr algn="just"/>
            <a:r>
              <a:rPr lang="en-IN" sz="2400" dirty="0"/>
              <a:t>The first paper predicting the price of a car using machine learning techniques. In this paper, they investigated the application of. Supervised machine learning techniques to predict the price of the cars. The prediction is based on historical data collected. Daily newspapers. Different techniques like Linear regression, Decision trees, and k-nearest </a:t>
            </a:r>
            <a:r>
              <a:rPr lang="en-IN" sz="2400" dirty="0" err="1"/>
              <a:t>neighbors</a:t>
            </a:r>
            <a:r>
              <a:rPr lang="en-IN" sz="2400" dirty="0"/>
              <a:t> have been used to make the prediction.</a:t>
            </a:r>
          </a:p>
          <a:p>
            <a:pPr algn="just"/>
            <a:r>
              <a:rPr lang="en-IN" sz="2400" dirty="0"/>
              <a:t>The second paper is about car price prediction using machine learning techniques. A considerable number of distinct attributes are examined for reliable and accurate prediction. To build a model for prediction They have applied 3 machine learning techniques. [Artificial neural network, support vector machine, and Random forest] </a:t>
            </a:r>
          </a:p>
        </p:txBody>
      </p:sp>
    </p:spTree>
    <p:extLst>
      <p:ext uri="{BB962C8B-B14F-4D97-AF65-F5344CB8AC3E}">
        <p14:creationId xmlns:p14="http://schemas.microsoft.com/office/powerpoint/2010/main" val="19262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B72A-A0DD-D64A-8E2D-C495B1AD3FE8}"/>
              </a:ext>
            </a:extLst>
          </p:cNvPr>
          <p:cNvSpPr>
            <a:spLocks noGrp="1"/>
          </p:cNvSpPr>
          <p:nvPr>
            <p:ph type="title"/>
          </p:nvPr>
        </p:nvSpPr>
        <p:spPr>
          <a:xfrm>
            <a:off x="256672" y="0"/>
            <a:ext cx="9905999" cy="1360898"/>
          </a:xfrm>
        </p:spPr>
        <p:txBody>
          <a:bodyPr/>
          <a:lstStyle/>
          <a:p>
            <a:r>
              <a:rPr lang="en-IN" dirty="0">
                <a:highlight>
                  <a:srgbClr val="C0C0C0"/>
                </a:highlight>
              </a:rPr>
              <a:t>Methodology</a:t>
            </a:r>
          </a:p>
        </p:txBody>
      </p:sp>
      <p:sp>
        <p:nvSpPr>
          <p:cNvPr id="3" name="Content Placeholder 2">
            <a:extLst>
              <a:ext uri="{FF2B5EF4-FFF2-40B4-BE49-F238E27FC236}">
                <a16:creationId xmlns:a16="http://schemas.microsoft.com/office/drawing/2014/main" id="{B2B88E9F-2E63-B75A-70A3-0848972E6C0B}"/>
              </a:ext>
            </a:extLst>
          </p:cNvPr>
          <p:cNvSpPr>
            <a:spLocks noGrp="1"/>
          </p:cNvSpPr>
          <p:nvPr>
            <p:ph idx="1"/>
          </p:nvPr>
        </p:nvSpPr>
        <p:spPr>
          <a:xfrm>
            <a:off x="256672" y="1160953"/>
            <a:ext cx="10956760" cy="3567118"/>
          </a:xfrm>
        </p:spPr>
        <p:txBody>
          <a:bodyPr>
            <a:noAutofit/>
          </a:bodyPr>
          <a:lstStyle/>
          <a:p>
            <a:pPr algn="just"/>
            <a:r>
              <a:rPr lang="en-IN" sz="2800" dirty="0"/>
              <a:t>There are 2 primary phases in the system. </a:t>
            </a:r>
          </a:p>
          <a:p>
            <a:pPr marL="457200" indent="-457200" algn="just">
              <a:buAutoNum type="arabicPeriod"/>
            </a:pPr>
            <a:r>
              <a:rPr lang="en-IN" sz="2800" dirty="0"/>
              <a:t>Training phase: The system is trained by using the data in the data set and fitting a model based on the algorithm chosen accordingly. </a:t>
            </a:r>
          </a:p>
          <a:p>
            <a:pPr marL="457200" indent="-457200" algn="just">
              <a:buAutoNum type="arabicPeriod" startAt="2"/>
            </a:pPr>
            <a:r>
              <a:rPr lang="en-IN" sz="2800" dirty="0"/>
              <a:t>Testing phase : The system is provided with the inputs and is tested for its work, the accuracy checked and therefore the data that is used to train the model or. List. Has to be appropriate. The system is designed to detect and predict the price of used cars and hence appropriate algorithm must be used to do the 2 different tasks. </a:t>
            </a:r>
          </a:p>
        </p:txBody>
      </p:sp>
    </p:spTree>
    <p:extLst>
      <p:ext uri="{BB962C8B-B14F-4D97-AF65-F5344CB8AC3E}">
        <p14:creationId xmlns:p14="http://schemas.microsoft.com/office/powerpoint/2010/main" val="280456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D4E3-FD67-167E-BD35-47D1CF947D68}"/>
              </a:ext>
            </a:extLst>
          </p:cNvPr>
          <p:cNvSpPr>
            <a:spLocks noGrp="1"/>
          </p:cNvSpPr>
          <p:nvPr>
            <p:ph type="title"/>
          </p:nvPr>
        </p:nvSpPr>
        <p:spPr/>
        <p:txBody>
          <a:bodyPr/>
          <a:lstStyle/>
          <a:p>
            <a:r>
              <a:rPr lang="en-IN" dirty="0">
                <a:highlight>
                  <a:srgbClr val="C0C0C0"/>
                </a:highlight>
              </a:rPr>
              <a:t>Libraries Used  </a:t>
            </a:r>
          </a:p>
        </p:txBody>
      </p:sp>
      <p:sp>
        <p:nvSpPr>
          <p:cNvPr id="3" name="Content Placeholder 2">
            <a:extLst>
              <a:ext uri="{FF2B5EF4-FFF2-40B4-BE49-F238E27FC236}">
                <a16:creationId xmlns:a16="http://schemas.microsoft.com/office/drawing/2014/main" id="{DB8609F6-49D7-8F78-89A2-1F6935E06DA6}"/>
              </a:ext>
            </a:extLst>
          </p:cNvPr>
          <p:cNvSpPr>
            <a:spLocks noGrp="1"/>
          </p:cNvSpPr>
          <p:nvPr>
            <p:ph idx="1"/>
          </p:nvPr>
        </p:nvSpPr>
        <p:spPr/>
        <p:txBody>
          <a:bodyPr>
            <a:normAutofit/>
          </a:bodyPr>
          <a:lstStyle/>
          <a:p>
            <a:r>
              <a:rPr lang="en-IN" b="1" dirty="0"/>
              <a:t>For creating a Data frame we use</a:t>
            </a:r>
          </a:p>
          <a:p>
            <a:r>
              <a:rPr lang="en-IN" dirty="0"/>
              <a:t>Pandas </a:t>
            </a:r>
          </a:p>
          <a:p>
            <a:r>
              <a:rPr lang="en-IN" b="1" dirty="0"/>
              <a:t>For plotting and Visualization we use </a:t>
            </a:r>
          </a:p>
          <a:p>
            <a:r>
              <a:rPr lang="en-IN" dirty="0"/>
              <a:t>Matplotlib </a:t>
            </a:r>
          </a:p>
          <a:p>
            <a:r>
              <a:rPr lang="en-IN" dirty="0"/>
              <a:t>Seaborn</a:t>
            </a:r>
          </a:p>
          <a:p>
            <a:r>
              <a:rPr lang="en-IN" b="1" i="0" dirty="0"/>
              <a:t> </a:t>
            </a:r>
            <a:r>
              <a:rPr lang="en-IN" b="1" dirty="0"/>
              <a:t>Tools need for </a:t>
            </a:r>
            <a:r>
              <a:rPr lang="en-IN" b="1" dirty="0" err="1"/>
              <a:t>modeling</a:t>
            </a:r>
            <a:r>
              <a:rPr lang="en-IN" b="1" dirty="0"/>
              <a:t> purpose we use </a:t>
            </a:r>
            <a:endParaRPr lang="en-IN" b="1" i="0" dirty="0"/>
          </a:p>
          <a:p>
            <a:r>
              <a:rPr lang="en-IN" dirty="0"/>
              <a:t>Scikit-learn or sk-learn</a:t>
            </a:r>
          </a:p>
          <a:p>
            <a:endParaRPr lang="en-IN" dirty="0"/>
          </a:p>
        </p:txBody>
      </p:sp>
    </p:spTree>
    <p:extLst>
      <p:ext uri="{BB962C8B-B14F-4D97-AF65-F5344CB8AC3E}">
        <p14:creationId xmlns:p14="http://schemas.microsoft.com/office/powerpoint/2010/main" val="87726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ECE1-F1E5-069D-CAB4-9495DDAE7DB1}"/>
              </a:ext>
            </a:extLst>
          </p:cNvPr>
          <p:cNvSpPr>
            <a:spLocks noGrp="1"/>
          </p:cNvSpPr>
          <p:nvPr>
            <p:ph type="title"/>
          </p:nvPr>
        </p:nvSpPr>
        <p:spPr>
          <a:xfrm>
            <a:off x="324853" y="278407"/>
            <a:ext cx="9905999" cy="1360898"/>
          </a:xfrm>
        </p:spPr>
        <p:txBody>
          <a:bodyPr/>
          <a:lstStyle/>
          <a:p>
            <a:r>
              <a:rPr lang="en-US" dirty="0">
                <a:highlight>
                  <a:srgbClr val="C0C0C0"/>
                </a:highlight>
              </a:rPr>
              <a:t>D</a:t>
            </a:r>
            <a:r>
              <a:rPr lang="en-IN" dirty="0">
                <a:highlight>
                  <a:srgbClr val="C0C0C0"/>
                </a:highlight>
              </a:rPr>
              <a:t>ata Collection and Processing</a:t>
            </a:r>
          </a:p>
        </p:txBody>
      </p:sp>
      <p:sp>
        <p:nvSpPr>
          <p:cNvPr id="3" name="Content Placeholder 2">
            <a:extLst>
              <a:ext uri="{FF2B5EF4-FFF2-40B4-BE49-F238E27FC236}">
                <a16:creationId xmlns:a16="http://schemas.microsoft.com/office/drawing/2014/main" id="{BF6301D9-7B2E-5094-3680-05577FD9511E}"/>
              </a:ext>
            </a:extLst>
          </p:cNvPr>
          <p:cNvSpPr>
            <a:spLocks noGrp="1"/>
          </p:cNvSpPr>
          <p:nvPr>
            <p:ph idx="1"/>
          </p:nvPr>
        </p:nvSpPr>
        <p:spPr>
          <a:xfrm>
            <a:off x="324852" y="1995142"/>
            <a:ext cx="9905999" cy="3567118"/>
          </a:xfrm>
        </p:spPr>
        <p:txBody>
          <a:bodyPr>
            <a:noAutofit/>
          </a:bodyPr>
          <a:lstStyle/>
          <a:p>
            <a:r>
              <a:rPr lang="en-IN" sz="2800" dirty="0"/>
              <a:t>Loading the Data  from the CSV file to the pandas Data-frame</a:t>
            </a:r>
          </a:p>
          <a:p>
            <a:r>
              <a:rPr lang="en-IN" sz="2800" dirty="0"/>
              <a:t>Inspecting the first 5-rows of Data-frame</a:t>
            </a:r>
          </a:p>
          <a:p>
            <a:r>
              <a:rPr lang="en-IN" sz="2800" dirty="0"/>
              <a:t>Checking the number of rows and columns</a:t>
            </a:r>
          </a:p>
          <a:p>
            <a:r>
              <a:rPr lang="en-IN" sz="2800" dirty="0"/>
              <a:t>Getting information about Data-Frame</a:t>
            </a:r>
          </a:p>
          <a:p>
            <a:r>
              <a:rPr lang="en-IN" sz="2800" dirty="0"/>
              <a:t>Checking the number of  missing values</a:t>
            </a:r>
          </a:p>
          <a:p>
            <a:r>
              <a:rPr lang="en-IN" sz="2800" dirty="0"/>
              <a:t>Checking the Distribution of categorical data</a:t>
            </a:r>
          </a:p>
        </p:txBody>
      </p:sp>
    </p:spTree>
    <p:extLst>
      <p:ext uri="{BB962C8B-B14F-4D97-AF65-F5344CB8AC3E}">
        <p14:creationId xmlns:p14="http://schemas.microsoft.com/office/powerpoint/2010/main" val="59155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D6AA-28EB-43D0-AA4D-F77A365D28F8}"/>
              </a:ext>
            </a:extLst>
          </p:cNvPr>
          <p:cNvSpPr>
            <a:spLocks noGrp="1"/>
          </p:cNvSpPr>
          <p:nvPr>
            <p:ph type="title"/>
          </p:nvPr>
        </p:nvSpPr>
        <p:spPr>
          <a:xfrm>
            <a:off x="405063" y="439798"/>
            <a:ext cx="9905999" cy="1360898"/>
          </a:xfrm>
        </p:spPr>
        <p:txBody>
          <a:bodyPr/>
          <a:lstStyle/>
          <a:p>
            <a:r>
              <a:rPr lang="en-US" dirty="0">
                <a:highlight>
                  <a:srgbClr val="C0C0C0"/>
                </a:highlight>
              </a:rPr>
              <a:t>Encoding the Categorical Data</a:t>
            </a:r>
            <a:endParaRPr lang="en-IN" dirty="0">
              <a:highlight>
                <a:srgbClr val="C0C0C0"/>
              </a:highlight>
            </a:endParaRPr>
          </a:p>
        </p:txBody>
      </p:sp>
      <p:sp>
        <p:nvSpPr>
          <p:cNvPr id="3" name="Content Placeholder 2">
            <a:extLst>
              <a:ext uri="{FF2B5EF4-FFF2-40B4-BE49-F238E27FC236}">
                <a16:creationId xmlns:a16="http://schemas.microsoft.com/office/drawing/2014/main" id="{36379335-FF8D-EF14-45B5-31A82D53518C}"/>
              </a:ext>
            </a:extLst>
          </p:cNvPr>
          <p:cNvSpPr>
            <a:spLocks noGrp="1"/>
          </p:cNvSpPr>
          <p:nvPr>
            <p:ph idx="1"/>
          </p:nvPr>
        </p:nvSpPr>
        <p:spPr>
          <a:xfrm>
            <a:off x="405063" y="1930974"/>
            <a:ext cx="11113169" cy="3603552"/>
          </a:xfrm>
        </p:spPr>
        <p:txBody>
          <a:bodyPr>
            <a:normAutofit/>
          </a:bodyPr>
          <a:lstStyle/>
          <a:p>
            <a:r>
              <a:rPr lang="en-US" sz="2800" dirty="0"/>
              <a:t>As some of the data is a string or text format so we need to convert it into an int or number format.</a:t>
            </a:r>
          </a:p>
          <a:p>
            <a:r>
              <a:rPr lang="en-US" sz="2800" dirty="0"/>
              <a:t>Again, check whether the encoding has been done with help of the .head function. </a:t>
            </a:r>
            <a:endParaRPr lang="en-IN" sz="2800" dirty="0"/>
          </a:p>
        </p:txBody>
      </p:sp>
    </p:spTree>
    <p:extLst>
      <p:ext uri="{BB962C8B-B14F-4D97-AF65-F5344CB8AC3E}">
        <p14:creationId xmlns:p14="http://schemas.microsoft.com/office/powerpoint/2010/main" val="15071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AC74-0499-38FA-A8C6-42FC38F76DED}"/>
              </a:ext>
            </a:extLst>
          </p:cNvPr>
          <p:cNvSpPr>
            <a:spLocks noGrp="1"/>
          </p:cNvSpPr>
          <p:nvPr>
            <p:ph type="title"/>
          </p:nvPr>
        </p:nvSpPr>
        <p:spPr>
          <a:xfrm>
            <a:off x="401053" y="251013"/>
            <a:ext cx="10503567" cy="1415686"/>
          </a:xfrm>
        </p:spPr>
        <p:txBody>
          <a:bodyPr/>
          <a:lstStyle/>
          <a:p>
            <a:r>
              <a:rPr lang="en-US" dirty="0">
                <a:highlight>
                  <a:srgbClr val="C0C0C0"/>
                </a:highlight>
              </a:rPr>
              <a:t>Sp</a:t>
            </a:r>
            <a:r>
              <a:rPr lang="en-IN" dirty="0">
                <a:highlight>
                  <a:srgbClr val="C0C0C0"/>
                </a:highlight>
              </a:rPr>
              <a:t>litting the data and target</a:t>
            </a:r>
          </a:p>
        </p:txBody>
      </p:sp>
      <p:sp>
        <p:nvSpPr>
          <p:cNvPr id="3" name="Content Placeholder 2">
            <a:extLst>
              <a:ext uri="{FF2B5EF4-FFF2-40B4-BE49-F238E27FC236}">
                <a16:creationId xmlns:a16="http://schemas.microsoft.com/office/drawing/2014/main" id="{698B935D-5B1E-824B-AF6C-D29C32FADD38}"/>
              </a:ext>
            </a:extLst>
          </p:cNvPr>
          <p:cNvSpPr>
            <a:spLocks noGrp="1"/>
          </p:cNvSpPr>
          <p:nvPr>
            <p:ph idx="1"/>
          </p:nvPr>
        </p:nvSpPr>
        <p:spPr>
          <a:xfrm>
            <a:off x="549442" y="1645441"/>
            <a:ext cx="9905999" cy="3567118"/>
          </a:xfrm>
        </p:spPr>
        <p:txBody>
          <a:bodyPr>
            <a:normAutofit/>
          </a:bodyPr>
          <a:lstStyle/>
          <a:p>
            <a:r>
              <a:rPr lang="en-US" sz="3200" dirty="0"/>
              <a:t>It is used to evaluate how well our ML model works.</a:t>
            </a:r>
          </a:p>
          <a:p>
            <a:r>
              <a:rPr lang="en-US" sz="3200" dirty="0"/>
              <a:t>X = every useful data without target data.</a:t>
            </a:r>
          </a:p>
          <a:p>
            <a:r>
              <a:rPr lang="en-US" sz="3200" dirty="0"/>
              <a:t>Y = Target data(Selling price)</a:t>
            </a:r>
            <a:endParaRPr lang="en-IN" sz="3200" dirty="0"/>
          </a:p>
        </p:txBody>
      </p:sp>
    </p:spTree>
    <p:extLst>
      <p:ext uri="{BB962C8B-B14F-4D97-AF65-F5344CB8AC3E}">
        <p14:creationId xmlns:p14="http://schemas.microsoft.com/office/powerpoint/2010/main" val="302277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D973-8D26-8B2F-E8C2-F5C58E3774A4}"/>
              </a:ext>
            </a:extLst>
          </p:cNvPr>
          <p:cNvSpPr>
            <a:spLocks noGrp="1"/>
          </p:cNvSpPr>
          <p:nvPr>
            <p:ph type="title"/>
          </p:nvPr>
        </p:nvSpPr>
        <p:spPr>
          <a:xfrm>
            <a:off x="0" y="0"/>
            <a:ext cx="10262936" cy="1576107"/>
          </a:xfrm>
        </p:spPr>
        <p:txBody>
          <a:bodyPr/>
          <a:lstStyle/>
          <a:p>
            <a:r>
              <a:rPr lang="en-US" dirty="0"/>
              <a:t> </a:t>
            </a:r>
            <a:r>
              <a:rPr lang="en-US" dirty="0">
                <a:highlight>
                  <a:srgbClr val="C0C0C0"/>
                </a:highlight>
              </a:rPr>
              <a:t>Splitting Training and Test data</a:t>
            </a:r>
            <a:endParaRPr lang="en-IN" dirty="0">
              <a:highlight>
                <a:srgbClr val="C0C0C0"/>
              </a:highlight>
            </a:endParaRPr>
          </a:p>
        </p:txBody>
      </p:sp>
      <p:sp>
        <p:nvSpPr>
          <p:cNvPr id="3" name="Content Placeholder 2">
            <a:extLst>
              <a:ext uri="{FF2B5EF4-FFF2-40B4-BE49-F238E27FC236}">
                <a16:creationId xmlns:a16="http://schemas.microsoft.com/office/drawing/2014/main" id="{F66F7DEF-BDE9-C3FD-FAF0-3D77E01B0B34}"/>
              </a:ext>
            </a:extLst>
          </p:cNvPr>
          <p:cNvSpPr>
            <a:spLocks noGrp="1"/>
          </p:cNvSpPr>
          <p:nvPr>
            <p:ph idx="1"/>
          </p:nvPr>
        </p:nvSpPr>
        <p:spPr>
          <a:xfrm>
            <a:off x="565484" y="1576107"/>
            <a:ext cx="9905999" cy="3567118"/>
          </a:xfrm>
        </p:spPr>
        <p:txBody>
          <a:bodyPr>
            <a:normAutofit/>
          </a:bodyPr>
          <a:lstStyle/>
          <a:p>
            <a:r>
              <a:rPr lang="en-US" sz="3200" dirty="0"/>
              <a:t>X train =  Data of Training for the first sequence</a:t>
            </a:r>
          </a:p>
          <a:p>
            <a:r>
              <a:rPr lang="en-US" sz="3200" dirty="0"/>
              <a:t>X test =  Price of testing for the first Sequence </a:t>
            </a:r>
          </a:p>
          <a:p>
            <a:r>
              <a:rPr lang="en-US" sz="3200" dirty="0"/>
              <a:t>Y train = Data of testing for Second Sequence </a:t>
            </a:r>
          </a:p>
          <a:p>
            <a:r>
              <a:rPr lang="en-US" sz="3200" dirty="0"/>
              <a:t>Y test = Price of testing for Second Sequence </a:t>
            </a:r>
            <a:endParaRPr lang="en-IN" sz="3200" dirty="0"/>
          </a:p>
        </p:txBody>
      </p:sp>
    </p:spTree>
    <p:extLst>
      <p:ext uri="{BB962C8B-B14F-4D97-AF65-F5344CB8AC3E}">
        <p14:creationId xmlns:p14="http://schemas.microsoft.com/office/powerpoint/2010/main" val="420302872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316</TotalTime>
  <Words>801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Walbaum Display</vt:lpstr>
      <vt:lpstr>RegattaVTI</vt:lpstr>
      <vt:lpstr>CAR PRICe prediction</vt:lpstr>
      <vt:lpstr>Introduction: </vt:lpstr>
      <vt:lpstr>Literature Survey:</vt:lpstr>
      <vt:lpstr>Methodology</vt:lpstr>
      <vt:lpstr>Libraries Used  </vt:lpstr>
      <vt:lpstr>Data Collection and Processing</vt:lpstr>
      <vt:lpstr>Encoding the Categorical Data</vt:lpstr>
      <vt:lpstr>Splitting the data and target</vt:lpstr>
      <vt:lpstr> Splitting Training and Test data</vt:lpstr>
      <vt:lpstr>Model Learning</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Aditya Bhise</dc:creator>
  <cp:lastModifiedBy>919545252573</cp:lastModifiedBy>
  <cp:revision>3</cp:revision>
  <dcterms:created xsi:type="dcterms:W3CDTF">2023-01-26T07:52:09Z</dcterms:created>
  <dcterms:modified xsi:type="dcterms:W3CDTF">2023-01-31T06:44:52Z</dcterms:modified>
</cp:coreProperties>
</file>