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788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FB7C852-4F6C-4BD5-A873-AABC717F5FD5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50BE9ABB-37B1-4B96-B4CE-7629335B5554}" type="slidenum"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ENERGY DISAGGREGATION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TEAM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788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Semibold"/>
              </a:rPr>
              <a:t>TEAM MEMBERS: 1</a:t>
            </a:r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788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Semibold"/>
              </a:rPr>
              <a:t>NAME:- KSHITIJ GARG</a:t>
            </a:r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788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41600" y="3672000"/>
            <a:ext cx="3506400" cy="263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ROLE OF TEAM MEMBER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788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Semibold"/>
              </a:rPr>
              <a:t>WHOLE PROJECT DONE BY THE LONE MEMBER</a:t>
            </a:r>
            <a:endParaRPr b="0" lang="en-IN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788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Semibold"/>
              </a:rPr>
              <a:t>EXPERTISE:- CURRENTLY THIRD YEAR,EE,B.TECH,IIT JAMMU</a:t>
            </a:r>
            <a:endParaRPr b="0" lang="en-IN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788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Semibold"/>
              </a:rPr>
              <a:t>EXPERIENCE IN COMPUTER VISION,REINFORCEMENT LEARNING, NEURAL NETWORKS</a:t>
            </a:r>
            <a:endParaRPr b="0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TECHNOLOGIES/APIs USED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788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Semibold"/>
              </a:rPr>
              <a:t>Keras,numpy and pandas libraries were used.</a:t>
            </a:r>
            <a:endParaRPr b="0" lang="en-IN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788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Semibold"/>
              </a:rPr>
              <a:t>User interface like app or web were not made as the code takes as input a sequence of mains reading at 3Hz frequency to provide accurate results. Appliances reading can be accounted as noise in the mains reading. So to find the noise, a series of mains reading must be inputed to provide it with accurate results. User will not be able to such values. A need of portable machine that reads the value at 3Hz and directly calculates the result value using the model trained.</a:t>
            </a:r>
            <a:endParaRPr b="0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Architecture Diagram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 rot="16169400">
            <a:off x="3264840" y="-1450440"/>
            <a:ext cx="3351600" cy="990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Network explanation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788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Semibold"/>
              </a:rPr>
              <a:t>The above network takes two input- Differential input and auxillary input</a:t>
            </a:r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788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Semibold"/>
              </a:rPr>
              <a:t>Differential input(Mains reading at time t+1-Mains reading at t)</a:t>
            </a:r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788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Semibold"/>
              </a:rPr>
              <a:t>Auxillary input(Mains reading at t)</a:t>
            </a:r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788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Semibold"/>
              </a:rPr>
              <a:t>Each input is a sequence of above readings taken over a duration of 1500s at 3Hz frequency i.e each sequence length is 500</a:t>
            </a:r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788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Semibold"/>
              </a:rPr>
              <a:t>Mains reading at a single time t can also be given but the result won’t be that accurate. 2 Houses at any instant can have same mains reading ,but if taken as a sequence they would really be equal.</a:t>
            </a:r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788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Semibold"/>
              </a:rPr>
              <a:t>So better solution is to take a sequence of input and for that reason no framework was created as user will unable to enter the sequence. A device at the main house meter will do the job for him/her.</a:t>
            </a:r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788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Semibold"/>
              </a:rPr>
              <a:t>Thank you</a:t>
            </a:r>
            <a:endParaRPr b="1" lang="en-IN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2019-07-21T19:09:38Z</dcterms:created>
  <dc:creator/>
  <dc:description/>
  <dc:language>en-IN</dc:language>
  <cp:lastModifiedBy/>
  <dcterms:modified xsi:type="dcterms:W3CDTF">2019-07-21T19:39:17Z</dcterms:modified>
  <cp:revision>3</cp:revision>
  <dc:subject/>
  <dc:title>Alizarin</dc:title>
</cp:coreProperties>
</file>