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49"/>
            <a:ext cx="9144000" cy="1872207"/>
          </a:xfrm>
        </p:spPr>
        <p:txBody>
          <a:bodyPr/>
          <a:lstStyle/>
          <a:p>
            <a:r>
              <a:rPr lang="en-IN" dirty="0" smtClean="0"/>
              <a:t>Grocery Delivery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2348880"/>
            <a:ext cx="9144000" cy="2620888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Enrollment No. : EBEON1222703312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3346D7-404C-D730-E035-01F235E43E97}"/>
              </a:ext>
            </a:extLst>
          </p:cNvPr>
          <p:cNvSpPr txBox="1"/>
          <p:nvPr/>
        </p:nvSpPr>
        <p:spPr>
          <a:xfrm>
            <a:off x="191344" y="5963120"/>
            <a:ext cx="1173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Guided </a:t>
            </a:r>
            <a:r>
              <a:rPr lang="en-IN" sz="2000" dirty="0" smtClean="0"/>
              <a:t>by</a:t>
            </a:r>
          </a:p>
          <a:p>
            <a:pPr algn="ctr"/>
            <a:r>
              <a:rPr lang="en-US" sz="2800" dirty="0" smtClean="0"/>
              <a:t>Varadharajan sir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3356992"/>
            <a:ext cx="98502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While running project port no. problem</a:t>
            </a:r>
          </a:p>
          <a:p>
            <a:r>
              <a:rPr lang="en-US" dirty="0" smtClean="0"/>
              <a:t>2) wrong dependencies added</a:t>
            </a:r>
          </a:p>
          <a:p>
            <a:r>
              <a:rPr lang="en-US" dirty="0" smtClean="0"/>
              <a:t>3) Changes made in code are not reflected into live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060848"/>
            <a:ext cx="9505056" cy="319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Integration with virtual assistants: </a:t>
            </a:r>
            <a:r>
              <a:rPr lang="en-US" sz="2400" dirty="0"/>
              <a:t>Integrate the website with virtual assistants like Google Assistant or Amazon </a:t>
            </a:r>
            <a:r>
              <a:rPr lang="en-US" sz="2400" dirty="0" err="1"/>
              <a:t>Alexa</a:t>
            </a:r>
            <a:r>
              <a:rPr lang="en-US" sz="2400" dirty="0"/>
              <a:t>, enabling customers to easily place orders through voice commands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Smart recommendations: </a:t>
            </a:r>
            <a:r>
              <a:rPr lang="en-US" sz="2400" dirty="0"/>
              <a:t>Utilizing data analytics and machine learning techniques to suggest products based on customer’s buying history, browsing history and </a:t>
            </a:r>
            <a:r>
              <a:rPr lang="en-US" sz="2400" dirty="0" smtClean="0"/>
              <a:t>preferences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Live customer support</a:t>
            </a:r>
            <a:r>
              <a:rPr lang="en-US" sz="2400" dirty="0"/>
              <a:t>: Offering live chat support and personalized customer service to ensure customer satisfaction and resolve any issues that may arise.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Online </a:t>
            </a:r>
            <a:r>
              <a:rPr lang="en-US" dirty="0"/>
              <a:t>grocery delivery websites are becoming increasingly popular due to their convenience and time-saving features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project is made in such a way that it is easy to use/ handle for new users</a:t>
            </a:r>
          </a:p>
          <a:p>
            <a:pPr algn="just"/>
            <a:r>
              <a:rPr lang="en-US" dirty="0" smtClean="0"/>
              <a:t>Person with little technical knowledge can also use/ interact with this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</a:p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Home Page</a:t>
            </a:r>
          </a:p>
          <a:p>
            <a:r>
              <a:rPr lang="en-US" dirty="0" smtClean="0"/>
              <a:t>Add to cart/ Order module</a:t>
            </a:r>
          </a:p>
          <a:p>
            <a:r>
              <a:rPr lang="en-US" dirty="0" smtClean="0"/>
              <a:t>View Products module</a:t>
            </a:r>
          </a:p>
          <a:p>
            <a:r>
              <a:rPr lang="en-US" dirty="0" smtClean="0"/>
              <a:t>Payment module</a:t>
            </a:r>
          </a:p>
          <a:p>
            <a:r>
              <a:rPr lang="en-US" dirty="0" smtClean="0"/>
              <a:t>About us, Contact us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Delivery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1)Offers Module: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Products selling price/Offer price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Select products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Add to cart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Buy Now</a:t>
            </a:r>
          </a:p>
          <a:p>
            <a:pPr marL="0" indent="0">
              <a:buNone/>
            </a:pPr>
            <a:r>
              <a:rPr lang="en-US" dirty="0" smtClean="0"/>
              <a:t>2)Advertisement Module:</a:t>
            </a:r>
          </a:p>
          <a:p>
            <a:pPr marL="0" indent="0">
              <a:buNone/>
            </a:pPr>
            <a:r>
              <a:rPr lang="en-US" dirty="0" smtClean="0"/>
              <a:t> 	a)Slideshow model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	b)</a:t>
            </a:r>
            <a:r>
              <a:rPr lang="en-US" sz="2400" dirty="0" smtClean="0"/>
              <a:t>View Products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445224"/>
            <a:ext cx="10009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3)Customer service module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400" dirty="0"/>
              <a:t>a</a:t>
            </a:r>
            <a:r>
              <a:rPr lang="en-US" sz="2400" dirty="0" smtClean="0"/>
              <a:t>) Contact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1)Offers Module: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Products selling price/Offer price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Select products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to cart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Buy Now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2)Advertisement Module:</a:t>
            </a:r>
          </a:p>
          <a:p>
            <a:pPr marL="0" indent="0">
              <a:buNone/>
            </a:pPr>
            <a:r>
              <a:rPr lang="en-US" dirty="0"/>
              <a:t> 	a)Slideshow model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b)</a:t>
            </a:r>
            <a:r>
              <a:rPr lang="en-US" sz="2400" dirty="0" smtClean="0"/>
              <a:t>View Products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3)Customer service module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a) Contact us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91450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3649244-B5E7-F187-BA5E-E7484B3A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 t="19935" r="8398" b="8868"/>
          <a:stretch/>
        </p:blipFill>
        <p:spPr>
          <a:xfrm>
            <a:off x="767408" y="1052736"/>
            <a:ext cx="10657184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25625"/>
            <a:ext cx="87849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Grocery Delivery Application</vt:lpstr>
      <vt:lpstr>Grocery Delivery Application</vt:lpstr>
      <vt:lpstr>Grocery Delivery Application</vt:lpstr>
      <vt:lpstr>Module 1</vt:lpstr>
      <vt:lpstr>Module 2</vt:lpstr>
      <vt:lpstr>Module 3</vt:lpstr>
      <vt:lpstr>Project overview</vt:lpstr>
      <vt:lpstr>Tech architecture  </vt:lpstr>
      <vt:lpstr>Dataflow diagram</vt:lpstr>
      <vt:lpstr>Challenging issues</vt:lpstr>
      <vt:lpstr>Testing </vt:lpstr>
      <vt:lpstr>Future enhancement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Aditya</dc:creator>
  <cp:lastModifiedBy>Adhi_world Gaikwad</cp:lastModifiedBy>
  <cp:revision>17</cp:revision>
  <dcterms:modified xsi:type="dcterms:W3CDTF">2023-05-10T12:59:00Z</dcterms:modified>
</cp:coreProperties>
</file>