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1" r:id="rId4"/>
    <p:sldId id="272" r:id="rId5"/>
    <p:sldId id="275" r:id="rId6"/>
    <p:sldId id="276" r:id="rId7"/>
    <p:sldId id="277" r:id="rId8"/>
    <p:sldId id="278" r:id="rId9"/>
    <p:sldId id="279" r:id="rId10"/>
    <p:sldId id="280" r:id="rId11"/>
    <p:sldId id="283" r:id="rId12"/>
    <p:sldId id="281" r:id="rId13"/>
    <p:sldId id="285" r:id="rId14"/>
    <p:sldId id="288"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1FEE0-AF02-415D-9A06-0DAB1AA05055}" v="33" dt="2025-01-13T16:06:17.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Saraswat" userId="7e42ee1d-3929-4b5d-996e-980d72d296a9" providerId="ADAL" clId="{1F15D74B-E8BD-49D4-9B4C-909D05990591}"/>
    <pc:docChg chg="undo custSel addSld delSld modSld">
      <pc:chgData name="Surbhi Saraswat" userId="7e42ee1d-3929-4b5d-996e-980d72d296a9" providerId="ADAL" clId="{1F15D74B-E8BD-49D4-9B4C-909D05990591}" dt="2025-01-11T15:32:28.221" v="465" actId="255"/>
      <pc:docMkLst>
        <pc:docMk/>
      </pc:docMkLst>
      <pc:sldChg chg="delSp modSp new mod">
        <pc:chgData name="Surbhi Saraswat" userId="7e42ee1d-3929-4b5d-996e-980d72d296a9" providerId="ADAL" clId="{1F15D74B-E8BD-49D4-9B4C-909D05990591}" dt="2025-01-08T03:44:03.851" v="143" actId="20577"/>
        <pc:sldMkLst>
          <pc:docMk/>
          <pc:sldMk cId="1543957853" sldId="256"/>
        </pc:sldMkLst>
        <pc:spChg chg="mod">
          <ac:chgData name="Surbhi Saraswat" userId="7e42ee1d-3929-4b5d-996e-980d72d296a9" providerId="ADAL" clId="{1F15D74B-E8BD-49D4-9B4C-909D05990591}" dt="2025-01-08T03:44:03.851" v="143" actId="20577"/>
          <ac:spMkLst>
            <pc:docMk/>
            <pc:sldMk cId="1543957853" sldId="256"/>
            <ac:spMk id="2" creationId="{F4999A45-ED6C-EA97-4231-C41EB8B7C652}"/>
          </ac:spMkLst>
        </pc:spChg>
      </pc:sldChg>
      <pc:sldChg chg="addSp modSp new mod">
        <pc:chgData name="Surbhi Saraswat" userId="7e42ee1d-3929-4b5d-996e-980d72d296a9" providerId="ADAL" clId="{1F15D74B-E8BD-49D4-9B4C-909D05990591}" dt="2025-01-08T03:46:02.256" v="154" actId="108"/>
        <pc:sldMkLst>
          <pc:docMk/>
          <pc:sldMk cId="1410499640" sldId="257"/>
        </pc:sldMkLst>
      </pc:sldChg>
      <pc:sldChg chg="addSp delSp modSp new mod">
        <pc:chgData name="Surbhi Saraswat" userId="7e42ee1d-3929-4b5d-996e-980d72d296a9" providerId="ADAL" clId="{1F15D74B-E8BD-49D4-9B4C-909D05990591}" dt="2025-01-08T03:37:07.089" v="90" actId="20577"/>
        <pc:sldMkLst>
          <pc:docMk/>
          <pc:sldMk cId="1242309695" sldId="258"/>
        </pc:sldMkLst>
      </pc:sldChg>
      <pc:sldChg chg="modSp add mod">
        <pc:chgData name="Surbhi Saraswat" userId="7e42ee1d-3929-4b5d-996e-980d72d296a9" providerId="ADAL" clId="{1F15D74B-E8BD-49D4-9B4C-909D05990591}" dt="2025-01-11T15:32:08.899" v="463" actId="1036"/>
        <pc:sldMkLst>
          <pc:docMk/>
          <pc:sldMk cId="0" sldId="259"/>
        </pc:sldMkLst>
      </pc:sldChg>
      <pc:sldChg chg="addSp delSp modSp new del mod">
        <pc:chgData name="Surbhi Saraswat" userId="7e42ee1d-3929-4b5d-996e-980d72d296a9" providerId="ADAL" clId="{1F15D74B-E8BD-49D4-9B4C-909D05990591}" dt="2025-01-08T04:01:20.656" v="429" actId="47"/>
        <pc:sldMkLst>
          <pc:docMk/>
          <pc:sldMk cId="3951302140" sldId="259"/>
        </pc:sldMkLst>
      </pc:sldChg>
      <pc:sldChg chg="modSp add mod">
        <pc:chgData name="Surbhi Saraswat" userId="7e42ee1d-3929-4b5d-996e-980d72d296a9" providerId="ADAL" clId="{1F15D74B-E8BD-49D4-9B4C-909D05990591}" dt="2025-01-11T15:32:13.956" v="464" actId="120"/>
        <pc:sldMkLst>
          <pc:docMk/>
          <pc:sldMk cId="0" sldId="260"/>
        </pc:sldMkLst>
      </pc:sldChg>
      <pc:sldChg chg="modSp add del mod">
        <pc:chgData name="Surbhi Saraswat" userId="7e42ee1d-3929-4b5d-996e-980d72d296a9" providerId="ADAL" clId="{1F15D74B-E8BD-49D4-9B4C-909D05990591}" dt="2025-01-08T04:01:20.656" v="429" actId="47"/>
        <pc:sldMkLst>
          <pc:docMk/>
          <pc:sldMk cId="422676819" sldId="260"/>
        </pc:sldMkLst>
      </pc:sldChg>
      <pc:sldChg chg="addSp delSp modSp new mod">
        <pc:chgData name="Surbhi Saraswat" userId="7e42ee1d-3929-4b5d-996e-980d72d296a9" providerId="ADAL" clId="{1F15D74B-E8BD-49D4-9B4C-909D05990591}" dt="2025-01-11T15:32:28.221" v="465" actId="255"/>
        <pc:sldMkLst>
          <pc:docMk/>
          <pc:sldMk cId="769953685" sldId="261"/>
        </pc:sldMkLst>
      </pc:sldChg>
      <pc:sldChg chg="modSp add mod">
        <pc:chgData name="Surbhi Saraswat" userId="7e42ee1d-3929-4b5d-996e-980d72d296a9" providerId="ADAL" clId="{1F15D74B-E8BD-49D4-9B4C-909D05990591}" dt="2025-01-08T03:43:03.465" v="137" actId="3626"/>
        <pc:sldMkLst>
          <pc:docMk/>
          <pc:sldMk cId="1691170511" sldId="262"/>
        </pc:sldMkLst>
      </pc:sldChg>
      <pc:sldChg chg="modSp add mod">
        <pc:chgData name="Surbhi Saraswat" userId="7e42ee1d-3929-4b5d-996e-980d72d296a9" providerId="ADAL" clId="{1F15D74B-E8BD-49D4-9B4C-909D05990591}" dt="2025-01-08T03:48:42.779" v="176" actId="113"/>
        <pc:sldMkLst>
          <pc:docMk/>
          <pc:sldMk cId="1796660997" sldId="263"/>
        </pc:sldMkLst>
      </pc:sldChg>
      <pc:sldChg chg="addSp delSp modSp add mod">
        <pc:chgData name="Surbhi Saraswat" userId="7e42ee1d-3929-4b5d-996e-980d72d296a9" providerId="ADAL" clId="{1F15D74B-E8BD-49D4-9B4C-909D05990591}" dt="2025-01-08T03:49:56.122" v="183" actId="1076"/>
        <pc:sldMkLst>
          <pc:docMk/>
          <pc:sldMk cId="3444062103" sldId="264"/>
        </pc:sldMkLst>
      </pc:sldChg>
      <pc:sldChg chg="modSp new mod">
        <pc:chgData name="Surbhi Saraswat" userId="7e42ee1d-3929-4b5d-996e-980d72d296a9" providerId="ADAL" clId="{1F15D74B-E8BD-49D4-9B4C-909D05990591}" dt="2025-01-08T03:56:40.814" v="347" actId="14100"/>
        <pc:sldMkLst>
          <pc:docMk/>
          <pc:sldMk cId="1019377904" sldId="265"/>
        </pc:sldMkLst>
      </pc:sldChg>
      <pc:sldChg chg="modSp add del mod">
        <pc:chgData name="Surbhi Saraswat" userId="7e42ee1d-3929-4b5d-996e-980d72d296a9" providerId="ADAL" clId="{1F15D74B-E8BD-49D4-9B4C-909D05990591}" dt="2025-01-08T04:01:16.762" v="428" actId="47"/>
        <pc:sldMkLst>
          <pc:docMk/>
          <pc:sldMk cId="1419220782" sldId="266"/>
        </pc:sldMkLst>
      </pc:sldChg>
      <pc:sldChg chg="modSp add mod">
        <pc:chgData name="Surbhi Saraswat" userId="7e42ee1d-3929-4b5d-996e-980d72d296a9" providerId="ADAL" clId="{1F15D74B-E8BD-49D4-9B4C-909D05990591}" dt="2025-01-08T03:58:26.490" v="390" actId="2710"/>
        <pc:sldMkLst>
          <pc:docMk/>
          <pc:sldMk cId="2965297331" sldId="267"/>
        </pc:sldMkLst>
      </pc:sldChg>
      <pc:sldChg chg="modSp add mod">
        <pc:chgData name="Surbhi Saraswat" userId="7e42ee1d-3929-4b5d-996e-980d72d296a9" providerId="ADAL" clId="{1F15D74B-E8BD-49D4-9B4C-909D05990591}" dt="2025-01-08T04:01:31.873" v="438" actId="20577"/>
        <pc:sldMkLst>
          <pc:docMk/>
          <pc:sldMk cId="2330411403" sldId="268"/>
        </pc:sldMkLst>
      </pc:sldChg>
      <pc:sldChg chg="modSp add del mod">
        <pc:chgData name="Surbhi Saraswat" userId="7e42ee1d-3929-4b5d-996e-980d72d296a9" providerId="ADAL" clId="{1F15D74B-E8BD-49D4-9B4C-909D05990591}" dt="2025-01-11T15:30:58.182" v="448" actId="47"/>
        <pc:sldMkLst>
          <pc:docMk/>
          <pc:sldMk cId="0" sldId="269"/>
        </pc:sldMkLst>
      </pc:sldChg>
    </pc:docChg>
  </pc:docChgLst>
  <pc:docChgLst>
    <pc:chgData name="Surbhi Saraswat" userId="7e42ee1d-3929-4b5d-996e-980d72d296a9" providerId="ADAL" clId="{0AF1FEE0-AF02-415D-9A06-0DAB1AA05055}"/>
    <pc:docChg chg="undo custSel addSld delSld modSld">
      <pc:chgData name="Surbhi Saraswat" userId="7e42ee1d-3929-4b5d-996e-980d72d296a9" providerId="ADAL" clId="{0AF1FEE0-AF02-415D-9A06-0DAB1AA05055}" dt="2025-01-13T16:07:47.814" v="250" actId="47"/>
      <pc:docMkLst>
        <pc:docMk/>
      </pc:docMkLst>
      <pc:sldChg chg="modSp mod">
        <pc:chgData name="Surbhi Saraswat" userId="7e42ee1d-3929-4b5d-996e-980d72d296a9" providerId="ADAL" clId="{0AF1FEE0-AF02-415D-9A06-0DAB1AA05055}" dt="2025-01-13T15:46:47.768" v="30" actId="20577"/>
        <pc:sldMkLst>
          <pc:docMk/>
          <pc:sldMk cId="1543957853" sldId="256"/>
        </pc:sldMkLst>
        <pc:spChg chg="mod">
          <ac:chgData name="Surbhi Saraswat" userId="7e42ee1d-3929-4b5d-996e-980d72d296a9" providerId="ADAL" clId="{0AF1FEE0-AF02-415D-9A06-0DAB1AA05055}" dt="2025-01-13T15:46:47.768" v="30" actId="20577"/>
          <ac:spMkLst>
            <pc:docMk/>
            <pc:sldMk cId="1543957853" sldId="256"/>
            <ac:spMk id="2" creationId="{F4999A45-ED6C-EA97-4231-C41EB8B7C652}"/>
          </ac:spMkLst>
        </pc:spChg>
      </pc:sldChg>
      <pc:sldChg chg="new del">
        <pc:chgData name="Surbhi Saraswat" userId="7e42ee1d-3929-4b5d-996e-980d72d296a9" providerId="ADAL" clId="{0AF1FEE0-AF02-415D-9A06-0DAB1AA05055}" dt="2025-01-13T15:47:42.863" v="36" actId="47"/>
        <pc:sldMkLst>
          <pc:docMk/>
          <pc:sldMk cId="2424041808" sldId="257"/>
        </pc:sldMkLst>
      </pc:sldChg>
      <pc:sldChg chg="modSp add del mod">
        <pc:chgData name="Surbhi Saraswat" userId="7e42ee1d-3929-4b5d-996e-980d72d296a9" providerId="ADAL" clId="{0AF1FEE0-AF02-415D-9A06-0DAB1AA05055}" dt="2025-01-13T16:01:53.387" v="203" actId="47"/>
        <pc:sldMkLst>
          <pc:docMk/>
          <pc:sldMk cId="2747541554" sldId="257"/>
        </pc:sldMkLst>
        <pc:spChg chg="mod">
          <ac:chgData name="Surbhi Saraswat" userId="7e42ee1d-3929-4b5d-996e-980d72d296a9" providerId="ADAL" clId="{0AF1FEE0-AF02-415D-9A06-0DAB1AA05055}" dt="2025-01-13T15:58:58.280" v="177" actId="14100"/>
          <ac:spMkLst>
            <pc:docMk/>
            <pc:sldMk cId="2747541554" sldId="257"/>
            <ac:spMk id="3" creationId="{69BE7BC5-19AA-24EA-9A42-5A704AC74002}"/>
          </ac:spMkLst>
        </pc:spChg>
        <pc:picChg chg="mod">
          <ac:chgData name="Surbhi Saraswat" userId="7e42ee1d-3929-4b5d-996e-980d72d296a9" providerId="ADAL" clId="{0AF1FEE0-AF02-415D-9A06-0DAB1AA05055}" dt="2025-01-13T15:59:11.819" v="192" actId="1035"/>
          <ac:picMkLst>
            <pc:docMk/>
            <pc:sldMk cId="2747541554" sldId="257"/>
            <ac:picMk id="1028" creationId="{62183955-8DB1-6709-7EBA-2EC4C30661D6}"/>
          </ac:picMkLst>
        </pc:picChg>
        <pc:picChg chg="mod">
          <ac:chgData name="Surbhi Saraswat" userId="7e42ee1d-3929-4b5d-996e-980d72d296a9" providerId="ADAL" clId="{0AF1FEE0-AF02-415D-9A06-0DAB1AA05055}" dt="2025-01-13T15:59:27.066" v="193" actId="14100"/>
          <ac:picMkLst>
            <pc:docMk/>
            <pc:sldMk cId="2747541554" sldId="257"/>
            <ac:picMk id="1030" creationId="{E10419C9-EC54-FC2D-2ABC-C35C1B054C1A}"/>
          </ac:picMkLst>
        </pc:picChg>
      </pc:sldChg>
      <pc:sldChg chg="del">
        <pc:chgData name="Surbhi Saraswat" userId="7e42ee1d-3929-4b5d-996e-980d72d296a9" providerId="ADAL" clId="{0AF1FEE0-AF02-415D-9A06-0DAB1AA05055}" dt="2025-01-13T15:46:31.050" v="0" actId="47"/>
        <pc:sldMkLst>
          <pc:docMk/>
          <pc:sldMk cId="1796660997" sldId="263"/>
        </pc:sldMkLst>
      </pc:sldChg>
      <pc:sldChg chg="del">
        <pc:chgData name="Surbhi Saraswat" userId="7e42ee1d-3929-4b5d-996e-980d72d296a9" providerId="ADAL" clId="{0AF1FEE0-AF02-415D-9A06-0DAB1AA05055}" dt="2025-01-13T15:46:31.050" v="0" actId="47"/>
        <pc:sldMkLst>
          <pc:docMk/>
          <pc:sldMk cId="3444062103" sldId="264"/>
        </pc:sldMkLst>
      </pc:sldChg>
      <pc:sldChg chg="addSp delSp modSp add mod">
        <pc:chgData name="Surbhi Saraswat" userId="7e42ee1d-3929-4b5d-996e-980d72d296a9" providerId="ADAL" clId="{0AF1FEE0-AF02-415D-9A06-0DAB1AA05055}" dt="2025-01-13T15:49:53.771" v="68" actId="1076"/>
        <pc:sldMkLst>
          <pc:docMk/>
          <pc:sldMk cId="1501620086" sldId="270"/>
        </pc:sldMkLst>
        <pc:spChg chg="mod">
          <ac:chgData name="Surbhi Saraswat" userId="7e42ee1d-3929-4b5d-996e-980d72d296a9" providerId="ADAL" clId="{0AF1FEE0-AF02-415D-9A06-0DAB1AA05055}" dt="2025-01-13T15:49:48.055" v="67" actId="20577"/>
          <ac:spMkLst>
            <pc:docMk/>
            <pc:sldMk cId="1501620086" sldId="270"/>
            <ac:spMk id="3" creationId="{69BE7BC5-19AA-24EA-9A42-5A704AC74002}"/>
          </ac:spMkLst>
        </pc:spChg>
        <pc:picChg chg="add del mod">
          <ac:chgData name="Surbhi Saraswat" userId="7e42ee1d-3929-4b5d-996e-980d72d296a9" providerId="ADAL" clId="{0AF1FEE0-AF02-415D-9A06-0DAB1AA05055}" dt="2025-01-13T15:49:53.771" v="68" actId="1076"/>
          <ac:picMkLst>
            <pc:docMk/>
            <pc:sldMk cId="1501620086" sldId="270"/>
            <ac:picMk id="4" creationId="{9CA15E6C-2F9A-7ABC-3D75-7E7F98F73CF2}"/>
          </ac:picMkLst>
        </pc:picChg>
      </pc:sldChg>
      <pc:sldChg chg="del">
        <pc:chgData name="Surbhi Saraswat" userId="7e42ee1d-3929-4b5d-996e-980d72d296a9" providerId="ADAL" clId="{0AF1FEE0-AF02-415D-9A06-0DAB1AA05055}" dt="2025-01-13T15:46:31.050" v="0" actId="47"/>
        <pc:sldMkLst>
          <pc:docMk/>
          <pc:sldMk cId="1991596025" sldId="270"/>
        </pc:sldMkLst>
      </pc:sldChg>
      <pc:sldChg chg="modSp add mod">
        <pc:chgData name="Surbhi Saraswat" userId="7e42ee1d-3929-4b5d-996e-980d72d296a9" providerId="ADAL" clId="{0AF1FEE0-AF02-415D-9A06-0DAB1AA05055}" dt="2025-01-13T15:50:24.842" v="73" actId="14100"/>
        <pc:sldMkLst>
          <pc:docMk/>
          <pc:sldMk cId="311270015" sldId="271"/>
        </pc:sldMkLst>
        <pc:spChg chg="mod">
          <ac:chgData name="Surbhi Saraswat" userId="7e42ee1d-3929-4b5d-996e-980d72d296a9" providerId="ADAL" clId="{0AF1FEE0-AF02-415D-9A06-0DAB1AA05055}" dt="2025-01-13T15:50:24.842" v="73" actId="14100"/>
          <ac:spMkLst>
            <pc:docMk/>
            <pc:sldMk cId="311270015" sldId="271"/>
            <ac:spMk id="3" creationId="{69BE7BC5-19AA-24EA-9A42-5A704AC74002}"/>
          </ac:spMkLst>
        </pc:spChg>
      </pc:sldChg>
      <pc:sldChg chg="del">
        <pc:chgData name="Surbhi Saraswat" userId="7e42ee1d-3929-4b5d-996e-980d72d296a9" providerId="ADAL" clId="{0AF1FEE0-AF02-415D-9A06-0DAB1AA05055}" dt="2025-01-13T15:46:31.050" v="0" actId="47"/>
        <pc:sldMkLst>
          <pc:docMk/>
          <pc:sldMk cId="2030824554" sldId="271"/>
        </pc:sldMkLst>
      </pc:sldChg>
      <pc:sldChg chg="del">
        <pc:chgData name="Surbhi Saraswat" userId="7e42ee1d-3929-4b5d-996e-980d72d296a9" providerId="ADAL" clId="{0AF1FEE0-AF02-415D-9A06-0DAB1AA05055}" dt="2025-01-13T15:46:31.050" v="0" actId="47"/>
        <pc:sldMkLst>
          <pc:docMk/>
          <pc:sldMk cId="2015095491" sldId="272"/>
        </pc:sldMkLst>
      </pc:sldChg>
      <pc:sldChg chg="modSp add mod">
        <pc:chgData name="Surbhi Saraswat" userId="7e42ee1d-3929-4b5d-996e-980d72d296a9" providerId="ADAL" clId="{0AF1FEE0-AF02-415D-9A06-0DAB1AA05055}" dt="2025-01-13T15:52:17.764" v="89" actId="27636"/>
        <pc:sldMkLst>
          <pc:docMk/>
          <pc:sldMk cId="3630890297" sldId="272"/>
        </pc:sldMkLst>
        <pc:spChg chg="mod">
          <ac:chgData name="Surbhi Saraswat" userId="7e42ee1d-3929-4b5d-996e-980d72d296a9" providerId="ADAL" clId="{0AF1FEE0-AF02-415D-9A06-0DAB1AA05055}" dt="2025-01-13T15:52:17.764" v="89" actId="27636"/>
          <ac:spMkLst>
            <pc:docMk/>
            <pc:sldMk cId="3630890297" sldId="272"/>
            <ac:spMk id="3" creationId="{69BE7BC5-19AA-24EA-9A42-5A704AC74002}"/>
          </ac:spMkLst>
        </pc:spChg>
        <pc:picChg chg="mod">
          <ac:chgData name="Surbhi Saraswat" userId="7e42ee1d-3929-4b5d-996e-980d72d296a9" providerId="ADAL" clId="{0AF1FEE0-AF02-415D-9A06-0DAB1AA05055}" dt="2025-01-13T15:52:12.119" v="85" actId="1076"/>
          <ac:picMkLst>
            <pc:docMk/>
            <pc:sldMk cId="3630890297" sldId="272"/>
            <ac:picMk id="5" creationId="{DD97386F-2573-CDA3-CC26-A8BA96E02560}"/>
          </ac:picMkLst>
        </pc:picChg>
      </pc:sldChg>
      <pc:sldChg chg="del">
        <pc:chgData name="Surbhi Saraswat" userId="7e42ee1d-3929-4b5d-996e-980d72d296a9" providerId="ADAL" clId="{0AF1FEE0-AF02-415D-9A06-0DAB1AA05055}" dt="2025-01-13T15:46:31.050" v="0" actId="47"/>
        <pc:sldMkLst>
          <pc:docMk/>
          <pc:sldMk cId="152153433" sldId="273"/>
        </pc:sldMkLst>
      </pc:sldChg>
      <pc:sldChg chg="modSp add del mod">
        <pc:chgData name="Surbhi Saraswat" userId="7e42ee1d-3929-4b5d-996e-980d72d296a9" providerId="ADAL" clId="{0AF1FEE0-AF02-415D-9A06-0DAB1AA05055}" dt="2025-01-13T15:50:14.857" v="69" actId="47"/>
        <pc:sldMkLst>
          <pc:docMk/>
          <pc:sldMk cId="3801660010" sldId="273"/>
        </pc:sldMkLst>
        <pc:picChg chg="mod">
          <ac:chgData name="Surbhi Saraswat" userId="7e42ee1d-3929-4b5d-996e-980d72d296a9" providerId="ADAL" clId="{0AF1FEE0-AF02-415D-9A06-0DAB1AA05055}" dt="2025-01-13T15:48:11.096" v="42" actId="1076"/>
          <ac:picMkLst>
            <pc:docMk/>
            <pc:sldMk cId="3801660010" sldId="273"/>
            <ac:picMk id="6" creationId="{6FE07121-DD3E-CC9B-BB72-E8D72D0D89D6}"/>
          </ac:picMkLst>
        </pc:picChg>
      </pc:sldChg>
      <pc:sldChg chg="del">
        <pc:chgData name="Surbhi Saraswat" userId="7e42ee1d-3929-4b5d-996e-980d72d296a9" providerId="ADAL" clId="{0AF1FEE0-AF02-415D-9A06-0DAB1AA05055}" dt="2025-01-13T15:46:31.050" v="0" actId="47"/>
        <pc:sldMkLst>
          <pc:docMk/>
          <pc:sldMk cId="2387294983" sldId="274"/>
        </pc:sldMkLst>
      </pc:sldChg>
      <pc:sldChg chg="add del">
        <pc:chgData name="Surbhi Saraswat" userId="7e42ee1d-3929-4b5d-996e-980d72d296a9" providerId="ADAL" clId="{0AF1FEE0-AF02-415D-9A06-0DAB1AA05055}" dt="2025-01-13T15:57:51.939" v="172" actId="47"/>
        <pc:sldMkLst>
          <pc:docMk/>
          <pc:sldMk cId="2573349061" sldId="274"/>
        </pc:sldMkLst>
      </pc:sldChg>
      <pc:sldChg chg="del">
        <pc:chgData name="Surbhi Saraswat" userId="7e42ee1d-3929-4b5d-996e-980d72d296a9" providerId="ADAL" clId="{0AF1FEE0-AF02-415D-9A06-0DAB1AA05055}" dt="2025-01-13T15:46:31.050" v="0" actId="47"/>
        <pc:sldMkLst>
          <pc:docMk/>
          <pc:sldMk cId="1248965476" sldId="275"/>
        </pc:sldMkLst>
      </pc:sldChg>
      <pc:sldChg chg="modSp add mod">
        <pc:chgData name="Surbhi Saraswat" userId="7e42ee1d-3929-4b5d-996e-980d72d296a9" providerId="ADAL" clId="{0AF1FEE0-AF02-415D-9A06-0DAB1AA05055}" dt="2025-01-13T15:53:11.615" v="109" actId="14100"/>
        <pc:sldMkLst>
          <pc:docMk/>
          <pc:sldMk cId="3714822883" sldId="275"/>
        </pc:sldMkLst>
        <pc:spChg chg="mod">
          <ac:chgData name="Surbhi Saraswat" userId="7e42ee1d-3929-4b5d-996e-980d72d296a9" providerId="ADAL" clId="{0AF1FEE0-AF02-415D-9A06-0DAB1AA05055}" dt="2025-01-13T15:53:11.615" v="109" actId="14100"/>
          <ac:spMkLst>
            <pc:docMk/>
            <pc:sldMk cId="3714822883" sldId="275"/>
            <ac:spMk id="3" creationId="{69BE7BC5-19AA-24EA-9A42-5A704AC74002}"/>
          </ac:spMkLst>
        </pc:spChg>
      </pc:sldChg>
      <pc:sldChg chg="del">
        <pc:chgData name="Surbhi Saraswat" userId="7e42ee1d-3929-4b5d-996e-980d72d296a9" providerId="ADAL" clId="{0AF1FEE0-AF02-415D-9A06-0DAB1AA05055}" dt="2025-01-13T15:46:31.050" v="0" actId="47"/>
        <pc:sldMkLst>
          <pc:docMk/>
          <pc:sldMk cId="953030726" sldId="276"/>
        </pc:sldMkLst>
      </pc:sldChg>
      <pc:sldChg chg="modSp add mod">
        <pc:chgData name="Surbhi Saraswat" userId="7e42ee1d-3929-4b5d-996e-980d72d296a9" providerId="ADAL" clId="{0AF1FEE0-AF02-415D-9A06-0DAB1AA05055}" dt="2025-01-13T15:54:07.915" v="119" actId="20577"/>
        <pc:sldMkLst>
          <pc:docMk/>
          <pc:sldMk cId="1979368018" sldId="276"/>
        </pc:sldMkLst>
        <pc:spChg chg="mod">
          <ac:chgData name="Surbhi Saraswat" userId="7e42ee1d-3929-4b5d-996e-980d72d296a9" providerId="ADAL" clId="{0AF1FEE0-AF02-415D-9A06-0DAB1AA05055}" dt="2025-01-13T15:54:07.915" v="119" actId="20577"/>
          <ac:spMkLst>
            <pc:docMk/>
            <pc:sldMk cId="1979368018" sldId="276"/>
            <ac:spMk id="3" creationId="{69BE7BC5-19AA-24EA-9A42-5A704AC74002}"/>
          </ac:spMkLst>
        </pc:spChg>
      </pc:sldChg>
      <pc:sldChg chg="modSp add mod">
        <pc:chgData name="Surbhi Saraswat" userId="7e42ee1d-3929-4b5d-996e-980d72d296a9" providerId="ADAL" clId="{0AF1FEE0-AF02-415D-9A06-0DAB1AA05055}" dt="2025-01-13T15:55:06.077" v="137" actId="14100"/>
        <pc:sldMkLst>
          <pc:docMk/>
          <pc:sldMk cId="1482291616" sldId="277"/>
        </pc:sldMkLst>
        <pc:spChg chg="mod">
          <ac:chgData name="Surbhi Saraswat" userId="7e42ee1d-3929-4b5d-996e-980d72d296a9" providerId="ADAL" clId="{0AF1FEE0-AF02-415D-9A06-0DAB1AA05055}" dt="2025-01-13T15:55:06.077" v="137" actId="14100"/>
          <ac:spMkLst>
            <pc:docMk/>
            <pc:sldMk cId="1482291616" sldId="277"/>
            <ac:spMk id="3" creationId="{69BE7BC5-19AA-24EA-9A42-5A704AC74002}"/>
          </ac:spMkLst>
        </pc:spChg>
      </pc:sldChg>
      <pc:sldChg chg="del">
        <pc:chgData name="Surbhi Saraswat" userId="7e42ee1d-3929-4b5d-996e-980d72d296a9" providerId="ADAL" clId="{0AF1FEE0-AF02-415D-9A06-0DAB1AA05055}" dt="2025-01-13T15:46:31.050" v="0" actId="47"/>
        <pc:sldMkLst>
          <pc:docMk/>
          <pc:sldMk cId="2770034658" sldId="277"/>
        </pc:sldMkLst>
      </pc:sldChg>
      <pc:sldChg chg="addSp modSp add mod">
        <pc:chgData name="Surbhi Saraswat" userId="7e42ee1d-3929-4b5d-996e-980d72d296a9" providerId="ADAL" clId="{0AF1FEE0-AF02-415D-9A06-0DAB1AA05055}" dt="2025-01-13T15:56:09.342" v="155" actId="1076"/>
        <pc:sldMkLst>
          <pc:docMk/>
          <pc:sldMk cId="1291117866" sldId="278"/>
        </pc:sldMkLst>
        <pc:picChg chg="add mod">
          <ac:chgData name="Surbhi Saraswat" userId="7e42ee1d-3929-4b5d-996e-980d72d296a9" providerId="ADAL" clId="{0AF1FEE0-AF02-415D-9A06-0DAB1AA05055}" dt="2025-01-13T15:55:51.243" v="146" actId="14100"/>
          <ac:picMkLst>
            <pc:docMk/>
            <pc:sldMk cId="1291117866" sldId="278"/>
            <ac:picMk id="3" creationId="{8AE99675-8049-60EE-F5CF-E654D2AE5431}"/>
          </ac:picMkLst>
        </pc:picChg>
        <pc:picChg chg="mod">
          <ac:chgData name="Surbhi Saraswat" userId="7e42ee1d-3929-4b5d-996e-980d72d296a9" providerId="ADAL" clId="{0AF1FEE0-AF02-415D-9A06-0DAB1AA05055}" dt="2025-01-13T15:56:09.342" v="155" actId="1076"/>
          <ac:picMkLst>
            <pc:docMk/>
            <pc:sldMk cId="1291117866" sldId="278"/>
            <ac:picMk id="6" creationId="{A9DF8E73-9F88-19A3-D9B3-35B99E579B6D}"/>
          </ac:picMkLst>
        </pc:picChg>
      </pc:sldChg>
      <pc:sldChg chg="del">
        <pc:chgData name="Surbhi Saraswat" userId="7e42ee1d-3929-4b5d-996e-980d72d296a9" providerId="ADAL" clId="{0AF1FEE0-AF02-415D-9A06-0DAB1AA05055}" dt="2025-01-13T15:46:31.050" v="0" actId="47"/>
        <pc:sldMkLst>
          <pc:docMk/>
          <pc:sldMk cId="1364629961" sldId="278"/>
        </pc:sldMkLst>
      </pc:sldChg>
      <pc:sldChg chg="del">
        <pc:chgData name="Surbhi Saraswat" userId="7e42ee1d-3929-4b5d-996e-980d72d296a9" providerId="ADAL" clId="{0AF1FEE0-AF02-415D-9A06-0DAB1AA05055}" dt="2025-01-13T15:46:31.050" v="0" actId="47"/>
        <pc:sldMkLst>
          <pc:docMk/>
          <pc:sldMk cId="3249454968" sldId="279"/>
        </pc:sldMkLst>
      </pc:sldChg>
      <pc:sldChg chg="modSp add mod">
        <pc:chgData name="Surbhi Saraswat" userId="7e42ee1d-3929-4b5d-996e-980d72d296a9" providerId="ADAL" clId="{0AF1FEE0-AF02-415D-9A06-0DAB1AA05055}" dt="2025-01-13T15:56:58.343" v="169" actId="1076"/>
        <pc:sldMkLst>
          <pc:docMk/>
          <pc:sldMk cId="4252485474" sldId="279"/>
        </pc:sldMkLst>
        <pc:picChg chg="mod">
          <ac:chgData name="Surbhi Saraswat" userId="7e42ee1d-3929-4b5d-996e-980d72d296a9" providerId="ADAL" clId="{0AF1FEE0-AF02-415D-9A06-0DAB1AA05055}" dt="2025-01-13T15:56:58.343" v="169" actId="1076"/>
          <ac:picMkLst>
            <pc:docMk/>
            <pc:sldMk cId="4252485474" sldId="279"/>
            <ac:picMk id="4" creationId="{9C26616D-4F43-807B-B8BB-D09585463F73}"/>
          </ac:picMkLst>
        </pc:picChg>
      </pc:sldChg>
      <pc:sldChg chg="modSp add mod">
        <pc:chgData name="Surbhi Saraswat" userId="7e42ee1d-3929-4b5d-996e-980d72d296a9" providerId="ADAL" clId="{0AF1FEE0-AF02-415D-9A06-0DAB1AA05055}" dt="2025-01-13T15:56:43.048" v="165" actId="1076"/>
        <pc:sldMkLst>
          <pc:docMk/>
          <pc:sldMk cId="2264016476" sldId="280"/>
        </pc:sldMkLst>
        <pc:picChg chg="mod">
          <ac:chgData name="Surbhi Saraswat" userId="7e42ee1d-3929-4b5d-996e-980d72d296a9" providerId="ADAL" clId="{0AF1FEE0-AF02-415D-9A06-0DAB1AA05055}" dt="2025-01-13T15:56:43.048" v="165" actId="1076"/>
          <ac:picMkLst>
            <pc:docMk/>
            <pc:sldMk cId="2264016476" sldId="280"/>
            <ac:picMk id="5" creationId="{AF1B1FCB-0EBF-F337-AAC2-258217B1D032}"/>
          </ac:picMkLst>
        </pc:picChg>
      </pc:sldChg>
      <pc:sldChg chg="modSp add mod">
        <pc:chgData name="Surbhi Saraswat" userId="7e42ee1d-3929-4b5d-996e-980d72d296a9" providerId="ADAL" clId="{0AF1FEE0-AF02-415D-9A06-0DAB1AA05055}" dt="2025-01-13T16:05:11.118" v="231" actId="14100"/>
        <pc:sldMkLst>
          <pc:docMk/>
          <pc:sldMk cId="2711885646" sldId="281"/>
        </pc:sldMkLst>
        <pc:spChg chg="mod">
          <ac:chgData name="Surbhi Saraswat" userId="7e42ee1d-3929-4b5d-996e-980d72d296a9" providerId="ADAL" clId="{0AF1FEE0-AF02-415D-9A06-0DAB1AA05055}" dt="2025-01-13T16:05:11.118" v="231" actId="14100"/>
          <ac:spMkLst>
            <pc:docMk/>
            <pc:sldMk cId="2711885646" sldId="281"/>
            <ac:spMk id="3" creationId="{69BE7BC5-19AA-24EA-9A42-5A704AC74002}"/>
          </ac:spMkLst>
        </pc:spChg>
      </pc:sldChg>
      <pc:sldChg chg="modSp add mod">
        <pc:chgData name="Surbhi Saraswat" userId="7e42ee1d-3929-4b5d-996e-980d72d296a9" providerId="ADAL" clId="{0AF1FEE0-AF02-415D-9A06-0DAB1AA05055}" dt="2025-01-13T16:07:02.504" v="249" actId="14100"/>
        <pc:sldMkLst>
          <pc:docMk/>
          <pc:sldMk cId="3366034348" sldId="282"/>
        </pc:sldMkLst>
        <pc:spChg chg="mod">
          <ac:chgData name="Surbhi Saraswat" userId="7e42ee1d-3929-4b5d-996e-980d72d296a9" providerId="ADAL" clId="{0AF1FEE0-AF02-415D-9A06-0DAB1AA05055}" dt="2025-01-13T16:07:02.504" v="249" actId="14100"/>
          <ac:spMkLst>
            <pc:docMk/>
            <pc:sldMk cId="3366034348" sldId="282"/>
            <ac:spMk id="3" creationId="{69BE7BC5-19AA-24EA-9A42-5A704AC74002}"/>
          </ac:spMkLst>
        </pc:spChg>
      </pc:sldChg>
      <pc:sldChg chg="modSp add mod">
        <pc:chgData name="Surbhi Saraswat" userId="7e42ee1d-3929-4b5d-996e-980d72d296a9" providerId="ADAL" clId="{0AF1FEE0-AF02-415D-9A06-0DAB1AA05055}" dt="2025-01-13T16:03:05.745" v="210" actId="404"/>
        <pc:sldMkLst>
          <pc:docMk/>
          <pc:sldMk cId="1703444004" sldId="283"/>
        </pc:sldMkLst>
        <pc:spChg chg="mod">
          <ac:chgData name="Surbhi Saraswat" userId="7e42ee1d-3929-4b5d-996e-980d72d296a9" providerId="ADAL" clId="{0AF1FEE0-AF02-415D-9A06-0DAB1AA05055}" dt="2025-01-13T16:02:56" v="209" actId="404"/>
          <ac:spMkLst>
            <pc:docMk/>
            <pc:sldMk cId="1703444004" sldId="283"/>
            <ac:spMk id="5" creationId="{2A55AA22-2DCA-153D-8B8C-64FDA6DCA628}"/>
          </ac:spMkLst>
        </pc:spChg>
        <pc:spChg chg="mod">
          <ac:chgData name="Surbhi Saraswat" userId="7e42ee1d-3929-4b5d-996e-980d72d296a9" providerId="ADAL" clId="{0AF1FEE0-AF02-415D-9A06-0DAB1AA05055}" dt="2025-01-13T16:03:05.745" v="210" actId="404"/>
          <ac:spMkLst>
            <pc:docMk/>
            <pc:sldMk cId="1703444004" sldId="283"/>
            <ac:spMk id="16" creationId="{DEF5219B-204C-A13F-E7BA-88E203AAF032}"/>
          </ac:spMkLst>
        </pc:spChg>
      </pc:sldChg>
      <pc:sldChg chg="modSp add del mod">
        <pc:chgData name="Surbhi Saraswat" userId="7e42ee1d-3929-4b5d-996e-980d72d296a9" providerId="ADAL" clId="{0AF1FEE0-AF02-415D-9A06-0DAB1AA05055}" dt="2025-01-13T16:07:47.814" v="250" actId="47"/>
        <pc:sldMkLst>
          <pc:docMk/>
          <pc:sldMk cId="759263124" sldId="284"/>
        </pc:sldMkLst>
        <pc:spChg chg="mod">
          <ac:chgData name="Surbhi Saraswat" userId="7e42ee1d-3929-4b5d-996e-980d72d296a9" providerId="ADAL" clId="{0AF1FEE0-AF02-415D-9A06-0DAB1AA05055}" dt="2025-01-13T16:05:31.742" v="233" actId="14100"/>
          <ac:spMkLst>
            <pc:docMk/>
            <pc:sldMk cId="759263124" sldId="284"/>
            <ac:spMk id="3" creationId="{69BE7BC5-19AA-24EA-9A42-5A704AC74002}"/>
          </ac:spMkLst>
        </pc:spChg>
      </pc:sldChg>
      <pc:sldChg chg="addSp modSp add mod">
        <pc:chgData name="Surbhi Saraswat" userId="7e42ee1d-3929-4b5d-996e-980d72d296a9" providerId="ADAL" clId="{0AF1FEE0-AF02-415D-9A06-0DAB1AA05055}" dt="2025-01-13T16:06:17.512" v="242" actId="1035"/>
        <pc:sldMkLst>
          <pc:docMk/>
          <pc:sldMk cId="149024872" sldId="285"/>
        </pc:sldMkLst>
        <pc:spChg chg="mod">
          <ac:chgData name="Surbhi Saraswat" userId="7e42ee1d-3929-4b5d-996e-980d72d296a9" providerId="ADAL" clId="{0AF1FEE0-AF02-415D-9A06-0DAB1AA05055}" dt="2025-01-13T16:05:53.653" v="236" actId="403"/>
          <ac:spMkLst>
            <pc:docMk/>
            <pc:sldMk cId="149024872" sldId="285"/>
            <ac:spMk id="3" creationId="{69BE7BC5-19AA-24EA-9A42-5A704AC74002}"/>
          </ac:spMkLst>
        </pc:spChg>
        <pc:spChg chg="mod">
          <ac:chgData name="Surbhi Saraswat" userId="7e42ee1d-3929-4b5d-996e-980d72d296a9" providerId="ADAL" clId="{0AF1FEE0-AF02-415D-9A06-0DAB1AA05055}" dt="2025-01-13T16:06:17.512" v="242" actId="1035"/>
          <ac:spMkLst>
            <pc:docMk/>
            <pc:sldMk cId="149024872" sldId="285"/>
            <ac:spMk id="7" creationId="{3864B360-9D7B-AC2C-14C5-F7970C89218B}"/>
          </ac:spMkLst>
        </pc:spChg>
        <pc:spChg chg="mod">
          <ac:chgData name="Surbhi Saraswat" userId="7e42ee1d-3929-4b5d-996e-980d72d296a9" providerId="ADAL" clId="{0AF1FEE0-AF02-415D-9A06-0DAB1AA05055}" dt="2025-01-13T16:06:17.512" v="242" actId="1035"/>
          <ac:spMkLst>
            <pc:docMk/>
            <pc:sldMk cId="149024872" sldId="285"/>
            <ac:spMk id="8" creationId="{5BF40830-AE11-C19D-EC61-35B9B5731382}"/>
          </ac:spMkLst>
        </pc:spChg>
        <pc:spChg chg="mod">
          <ac:chgData name="Surbhi Saraswat" userId="7e42ee1d-3929-4b5d-996e-980d72d296a9" providerId="ADAL" clId="{0AF1FEE0-AF02-415D-9A06-0DAB1AA05055}" dt="2025-01-13T16:06:17.512" v="242" actId="1035"/>
          <ac:spMkLst>
            <pc:docMk/>
            <pc:sldMk cId="149024872" sldId="285"/>
            <ac:spMk id="10" creationId="{D65F3838-0EAC-3515-1E57-CF97B4AF622F}"/>
          </ac:spMkLst>
        </pc:spChg>
        <pc:spChg chg="mod">
          <ac:chgData name="Surbhi Saraswat" userId="7e42ee1d-3929-4b5d-996e-980d72d296a9" providerId="ADAL" clId="{0AF1FEE0-AF02-415D-9A06-0DAB1AA05055}" dt="2025-01-13T16:06:17.512" v="242" actId="1035"/>
          <ac:spMkLst>
            <pc:docMk/>
            <pc:sldMk cId="149024872" sldId="285"/>
            <ac:spMk id="11" creationId="{879A7143-5320-F0DF-1683-F4ACCD507FF3}"/>
          </ac:spMkLst>
        </pc:spChg>
        <pc:spChg chg="mod">
          <ac:chgData name="Surbhi Saraswat" userId="7e42ee1d-3929-4b5d-996e-980d72d296a9" providerId="ADAL" clId="{0AF1FEE0-AF02-415D-9A06-0DAB1AA05055}" dt="2025-01-13T16:06:17.512" v="242" actId="1035"/>
          <ac:spMkLst>
            <pc:docMk/>
            <pc:sldMk cId="149024872" sldId="285"/>
            <ac:spMk id="12" creationId="{02A31038-7B9D-FE85-2360-2BB3B882385A}"/>
          </ac:spMkLst>
        </pc:spChg>
        <pc:spChg chg="mod">
          <ac:chgData name="Surbhi Saraswat" userId="7e42ee1d-3929-4b5d-996e-980d72d296a9" providerId="ADAL" clId="{0AF1FEE0-AF02-415D-9A06-0DAB1AA05055}" dt="2025-01-13T16:06:17.512" v="242" actId="1035"/>
          <ac:spMkLst>
            <pc:docMk/>
            <pc:sldMk cId="149024872" sldId="285"/>
            <ac:spMk id="13" creationId="{5D6CC775-878B-3F4C-727F-817BF7675DC0}"/>
          </ac:spMkLst>
        </pc:spChg>
        <pc:spChg chg="mod">
          <ac:chgData name="Surbhi Saraswat" userId="7e42ee1d-3929-4b5d-996e-980d72d296a9" providerId="ADAL" clId="{0AF1FEE0-AF02-415D-9A06-0DAB1AA05055}" dt="2025-01-13T16:06:17.512" v="242" actId="1035"/>
          <ac:spMkLst>
            <pc:docMk/>
            <pc:sldMk cId="149024872" sldId="285"/>
            <ac:spMk id="14" creationId="{807E76E4-283F-AA27-B954-8E554EBD6DC4}"/>
          </ac:spMkLst>
        </pc:spChg>
        <pc:spChg chg="mod">
          <ac:chgData name="Surbhi Saraswat" userId="7e42ee1d-3929-4b5d-996e-980d72d296a9" providerId="ADAL" clId="{0AF1FEE0-AF02-415D-9A06-0DAB1AA05055}" dt="2025-01-13T16:06:17.512" v="242" actId="1035"/>
          <ac:spMkLst>
            <pc:docMk/>
            <pc:sldMk cId="149024872" sldId="285"/>
            <ac:spMk id="15" creationId="{98CE46CA-878B-6B94-0501-DFB575101FEF}"/>
          </ac:spMkLst>
        </pc:spChg>
        <pc:spChg chg="mod">
          <ac:chgData name="Surbhi Saraswat" userId="7e42ee1d-3929-4b5d-996e-980d72d296a9" providerId="ADAL" clId="{0AF1FEE0-AF02-415D-9A06-0DAB1AA05055}" dt="2025-01-13T16:06:17.512" v="242" actId="1035"/>
          <ac:spMkLst>
            <pc:docMk/>
            <pc:sldMk cId="149024872" sldId="285"/>
            <ac:spMk id="18" creationId="{A9D92318-109F-BB11-205E-242EB2D56A5F}"/>
          </ac:spMkLst>
        </pc:spChg>
        <pc:spChg chg="mod">
          <ac:chgData name="Surbhi Saraswat" userId="7e42ee1d-3929-4b5d-996e-980d72d296a9" providerId="ADAL" clId="{0AF1FEE0-AF02-415D-9A06-0DAB1AA05055}" dt="2025-01-13T16:06:17.512" v="242" actId="1035"/>
          <ac:spMkLst>
            <pc:docMk/>
            <pc:sldMk cId="149024872" sldId="285"/>
            <ac:spMk id="19" creationId="{7AF405C3-92D7-A38A-F123-870D11310675}"/>
          </ac:spMkLst>
        </pc:spChg>
      </pc:sldChg>
      <pc:sldChg chg="delSp add del modNotes">
        <pc:chgData name="Surbhi Saraswat" userId="7e42ee1d-3929-4b5d-996e-980d72d296a9" providerId="ADAL" clId="{0AF1FEE0-AF02-415D-9A06-0DAB1AA05055}" dt="2025-01-13T16:06:36.821" v="243" actId="47"/>
        <pc:sldMkLst>
          <pc:docMk/>
          <pc:sldMk cId="1461317927" sldId="286"/>
        </pc:sldMkLst>
        <pc:grpChg chg="del">
          <ac:chgData name="Surbhi Saraswat" userId="7e42ee1d-3929-4b5d-996e-980d72d296a9" providerId="ADAL" clId="{0AF1FEE0-AF02-415D-9A06-0DAB1AA05055}" dt="2025-01-13T16:06:02.552" v="237" actId="21"/>
          <ac:grpSpMkLst>
            <pc:docMk/>
            <pc:sldMk cId="1461317927" sldId="286"/>
            <ac:grpSpMk id="21" creationId="{1BD85B31-1F62-0D91-51F6-1C30C7E9F361}"/>
          </ac:grpSpMkLst>
        </pc:grpChg>
      </pc:sldChg>
      <pc:sldChg chg="modSp add del">
        <pc:chgData name="Surbhi Saraswat" userId="7e42ee1d-3929-4b5d-996e-980d72d296a9" providerId="ADAL" clId="{0AF1FEE0-AF02-415D-9A06-0DAB1AA05055}" dt="2025-01-13T16:03:12.767" v="211" actId="47"/>
        <pc:sldMkLst>
          <pc:docMk/>
          <pc:sldMk cId="1050784539" sldId="287"/>
        </pc:sldMkLst>
        <pc:spChg chg="mod">
          <ac:chgData name="Surbhi Saraswat" userId="7e42ee1d-3929-4b5d-996e-980d72d296a9" providerId="ADAL" clId="{0AF1FEE0-AF02-415D-9A06-0DAB1AA05055}" dt="2025-01-13T16:02:17.248" v="205" actId="14100"/>
          <ac:spMkLst>
            <pc:docMk/>
            <pc:sldMk cId="1050784539" sldId="287"/>
            <ac:spMk id="5" creationId="{2A55AA22-2DCA-153D-8B8C-64FDA6DCA628}"/>
          </ac:spMkLst>
        </pc:spChg>
      </pc:sldChg>
      <pc:sldChg chg="modSp add mod">
        <pc:chgData name="Surbhi Saraswat" userId="7e42ee1d-3929-4b5d-996e-980d72d296a9" providerId="ADAL" clId="{0AF1FEE0-AF02-415D-9A06-0DAB1AA05055}" dt="2025-01-13T16:06:48.555" v="245" actId="14100"/>
        <pc:sldMkLst>
          <pc:docMk/>
          <pc:sldMk cId="2262159343" sldId="288"/>
        </pc:sldMkLst>
        <pc:spChg chg="mod">
          <ac:chgData name="Surbhi Saraswat" userId="7e42ee1d-3929-4b5d-996e-980d72d296a9" providerId="ADAL" clId="{0AF1FEE0-AF02-415D-9A06-0DAB1AA05055}" dt="2025-01-13T16:06:48.555" v="245" actId="14100"/>
          <ac:spMkLst>
            <pc:docMk/>
            <pc:sldMk cId="2262159343" sldId="288"/>
            <ac:spMk id="3" creationId="{69BE7BC5-19AA-24EA-9A42-5A704AC74002}"/>
          </ac:spMkLst>
        </pc:spChg>
      </pc:sldChg>
    </pc:docChg>
  </pc:docChgLst>
  <pc:docChgLst>
    <pc:chgData name="Surbhi Saraswat" userId="7e42ee1d-3929-4b5d-996e-980d72d296a9" providerId="ADAL" clId="{AFF1595B-1987-43D3-93CF-03C855EE383B}"/>
    <pc:docChg chg="undo redo custSel addSld delSld modSld sldOrd">
      <pc:chgData name="Surbhi Saraswat" userId="7e42ee1d-3929-4b5d-996e-980d72d296a9" providerId="ADAL" clId="{AFF1595B-1987-43D3-93CF-03C855EE383B}" dt="2025-01-11T16:13:01.460" v="452" actId="26606"/>
      <pc:docMkLst>
        <pc:docMk/>
      </pc:docMkLst>
      <pc:sldChg chg="addSp modSp mod setBg">
        <pc:chgData name="Surbhi Saraswat" userId="7e42ee1d-3929-4b5d-996e-980d72d296a9" providerId="ADAL" clId="{AFF1595B-1987-43D3-93CF-03C855EE383B}" dt="2025-01-11T16:13:01.460" v="452" actId="26606"/>
        <pc:sldMkLst>
          <pc:docMk/>
          <pc:sldMk cId="1543957853" sldId="256"/>
        </pc:sldMkLst>
        <pc:spChg chg="mod">
          <ac:chgData name="Surbhi Saraswat" userId="7e42ee1d-3929-4b5d-996e-980d72d296a9" providerId="ADAL" clId="{AFF1595B-1987-43D3-93CF-03C855EE383B}" dt="2025-01-11T16:13:01.460" v="452" actId="26606"/>
          <ac:spMkLst>
            <pc:docMk/>
            <pc:sldMk cId="1543957853" sldId="256"/>
            <ac:spMk id="2" creationId="{F4999A45-ED6C-EA97-4231-C41EB8B7C652}"/>
          </ac:spMkLst>
        </pc:spChg>
        <pc:spChg chg="add">
          <ac:chgData name="Surbhi Saraswat" userId="7e42ee1d-3929-4b5d-996e-980d72d296a9" providerId="ADAL" clId="{AFF1595B-1987-43D3-93CF-03C855EE383B}" dt="2025-01-11T16:13:01.460" v="452" actId="26606"/>
          <ac:spMkLst>
            <pc:docMk/>
            <pc:sldMk cId="1543957853" sldId="256"/>
            <ac:spMk id="7" creationId="{577D6B2E-37A3-429E-A37C-F30ED6487282}"/>
          </ac:spMkLst>
        </pc:spChg>
        <pc:spChg chg="add">
          <ac:chgData name="Surbhi Saraswat" userId="7e42ee1d-3929-4b5d-996e-980d72d296a9" providerId="ADAL" clId="{AFF1595B-1987-43D3-93CF-03C855EE383B}" dt="2025-01-11T16:13:01.460" v="452" actId="26606"/>
          <ac:spMkLst>
            <pc:docMk/>
            <pc:sldMk cId="1543957853" sldId="256"/>
            <ac:spMk id="9" creationId="{5CEAD642-85CF-4750-8432-7C80C901F001}"/>
          </ac:spMkLst>
        </pc:spChg>
        <pc:spChg chg="add">
          <ac:chgData name="Surbhi Saraswat" userId="7e42ee1d-3929-4b5d-996e-980d72d296a9" providerId="ADAL" clId="{AFF1595B-1987-43D3-93CF-03C855EE383B}" dt="2025-01-11T16:13:01.460" v="452" actId="26606"/>
          <ac:spMkLst>
            <pc:docMk/>
            <pc:sldMk cId="1543957853" sldId="256"/>
            <ac:spMk id="11" creationId="{FA33EEAE-15D5-4119-8C1E-89D943F911EF}"/>
          </ac:spMkLst>
        </pc:spChg>
        <pc:spChg chg="add">
          <ac:chgData name="Surbhi Saraswat" userId="7e42ee1d-3929-4b5d-996e-980d72d296a9" providerId="ADAL" clId="{AFF1595B-1987-43D3-93CF-03C855EE383B}" dt="2025-01-11T16:13:01.460" v="452" actId="26606"/>
          <ac:spMkLst>
            <pc:docMk/>
            <pc:sldMk cId="1543957853" sldId="256"/>
            <ac:spMk id="13" creationId="{730D8B3B-9B80-4025-B934-26DC7D7CD231}"/>
          </ac:spMkLst>
        </pc:spChg>
        <pc:spChg chg="add">
          <ac:chgData name="Surbhi Saraswat" userId="7e42ee1d-3929-4b5d-996e-980d72d296a9" providerId="ADAL" clId="{AFF1595B-1987-43D3-93CF-03C855EE383B}" dt="2025-01-11T16:13:01.460" v="452" actId="26606"/>
          <ac:spMkLst>
            <pc:docMk/>
            <pc:sldMk cId="1543957853" sldId="256"/>
            <ac:spMk id="15" creationId="{1064D5D5-227B-4F66-9AEA-46F570E793BD}"/>
          </ac:spMkLst>
        </pc:spChg>
        <pc:spChg chg="add">
          <ac:chgData name="Surbhi Saraswat" userId="7e42ee1d-3929-4b5d-996e-980d72d296a9" providerId="ADAL" clId="{AFF1595B-1987-43D3-93CF-03C855EE383B}" dt="2025-01-11T16:13:01.460" v="452" actId="26606"/>
          <ac:spMkLst>
            <pc:docMk/>
            <pc:sldMk cId="1543957853" sldId="256"/>
            <ac:spMk id="17" creationId="{646B67A4-D328-4747-A82B-65E84FA46368}"/>
          </ac:spMkLst>
        </pc:spChg>
        <pc:spChg chg="add">
          <ac:chgData name="Surbhi Saraswat" userId="7e42ee1d-3929-4b5d-996e-980d72d296a9" providerId="ADAL" clId="{AFF1595B-1987-43D3-93CF-03C855EE383B}" dt="2025-01-11T16:13:01.460" v="452" actId="26606"/>
          <ac:spMkLst>
            <pc:docMk/>
            <pc:sldMk cId="1543957853" sldId="256"/>
            <ac:spMk id="19" creationId="{B5A1B09C-1565-46F8-B70F-621C5EB48A09}"/>
          </ac:spMkLst>
        </pc:spChg>
        <pc:spChg chg="add">
          <ac:chgData name="Surbhi Saraswat" userId="7e42ee1d-3929-4b5d-996e-980d72d296a9" providerId="ADAL" clId="{AFF1595B-1987-43D3-93CF-03C855EE383B}" dt="2025-01-11T16:13:01.460" v="452" actId="26606"/>
          <ac:spMkLst>
            <pc:docMk/>
            <pc:sldMk cId="1543957853" sldId="256"/>
            <ac:spMk id="21" creationId="{8C516CC8-80AC-446C-A56E-9F54B7210402}"/>
          </ac:spMkLst>
        </pc:spChg>
      </pc:sldChg>
      <pc:sldChg chg="modSp del mod">
        <pc:chgData name="Surbhi Saraswat" userId="7e42ee1d-3929-4b5d-996e-980d72d296a9" providerId="ADAL" clId="{AFF1595B-1987-43D3-93CF-03C855EE383B}" dt="2025-01-11T15:47:23.697" v="116" actId="47"/>
        <pc:sldMkLst>
          <pc:docMk/>
          <pc:sldMk cId="1410499640" sldId="257"/>
        </pc:sldMkLst>
      </pc:sldChg>
      <pc:sldChg chg="del">
        <pc:chgData name="Surbhi Saraswat" userId="7e42ee1d-3929-4b5d-996e-980d72d296a9" providerId="ADAL" clId="{AFF1595B-1987-43D3-93CF-03C855EE383B}" dt="2025-01-11T15:53:26.739" v="184" actId="47"/>
        <pc:sldMkLst>
          <pc:docMk/>
          <pc:sldMk cId="1242309695" sldId="258"/>
        </pc:sldMkLst>
      </pc:sldChg>
      <pc:sldChg chg="del">
        <pc:chgData name="Surbhi Saraswat" userId="7e42ee1d-3929-4b5d-996e-980d72d296a9" providerId="ADAL" clId="{AFF1595B-1987-43D3-93CF-03C855EE383B}" dt="2025-01-11T15:53:26.739" v="184" actId="47"/>
        <pc:sldMkLst>
          <pc:docMk/>
          <pc:sldMk cId="0" sldId="259"/>
        </pc:sldMkLst>
      </pc:sldChg>
      <pc:sldChg chg="del">
        <pc:chgData name="Surbhi Saraswat" userId="7e42ee1d-3929-4b5d-996e-980d72d296a9" providerId="ADAL" clId="{AFF1595B-1987-43D3-93CF-03C855EE383B}" dt="2025-01-11T15:53:26.739" v="184" actId="47"/>
        <pc:sldMkLst>
          <pc:docMk/>
          <pc:sldMk cId="0" sldId="260"/>
        </pc:sldMkLst>
      </pc:sldChg>
      <pc:sldChg chg="del">
        <pc:chgData name="Surbhi Saraswat" userId="7e42ee1d-3929-4b5d-996e-980d72d296a9" providerId="ADAL" clId="{AFF1595B-1987-43D3-93CF-03C855EE383B}" dt="2025-01-11T15:53:26.739" v="184" actId="47"/>
        <pc:sldMkLst>
          <pc:docMk/>
          <pc:sldMk cId="769953685" sldId="261"/>
        </pc:sldMkLst>
      </pc:sldChg>
      <pc:sldChg chg="del">
        <pc:chgData name="Surbhi Saraswat" userId="7e42ee1d-3929-4b5d-996e-980d72d296a9" providerId="ADAL" clId="{AFF1595B-1987-43D3-93CF-03C855EE383B}" dt="2025-01-11T15:53:26.739" v="184" actId="47"/>
        <pc:sldMkLst>
          <pc:docMk/>
          <pc:sldMk cId="1691170511" sldId="262"/>
        </pc:sldMkLst>
      </pc:sldChg>
      <pc:sldChg chg="addSp delSp modSp mod setBg">
        <pc:chgData name="Surbhi Saraswat" userId="7e42ee1d-3929-4b5d-996e-980d72d296a9" providerId="ADAL" clId="{AFF1595B-1987-43D3-93CF-03C855EE383B}" dt="2025-01-11T15:54:07.882" v="194" actId="20577"/>
        <pc:sldMkLst>
          <pc:docMk/>
          <pc:sldMk cId="1796660997" sldId="263"/>
        </pc:sldMkLst>
      </pc:sldChg>
      <pc:sldChg chg="addSp delSp modSp mod ord setBg">
        <pc:chgData name="Surbhi Saraswat" userId="7e42ee1d-3929-4b5d-996e-980d72d296a9" providerId="ADAL" clId="{AFF1595B-1987-43D3-93CF-03C855EE383B}" dt="2025-01-11T15:54:00.725" v="186"/>
        <pc:sldMkLst>
          <pc:docMk/>
          <pc:sldMk cId="3444062103" sldId="264"/>
        </pc:sldMkLst>
      </pc:sldChg>
      <pc:sldChg chg="del">
        <pc:chgData name="Surbhi Saraswat" userId="7e42ee1d-3929-4b5d-996e-980d72d296a9" providerId="ADAL" clId="{AFF1595B-1987-43D3-93CF-03C855EE383B}" dt="2025-01-11T15:53:26.739" v="184" actId="47"/>
        <pc:sldMkLst>
          <pc:docMk/>
          <pc:sldMk cId="1019377904" sldId="265"/>
        </pc:sldMkLst>
      </pc:sldChg>
      <pc:sldChg chg="del">
        <pc:chgData name="Surbhi Saraswat" userId="7e42ee1d-3929-4b5d-996e-980d72d296a9" providerId="ADAL" clId="{AFF1595B-1987-43D3-93CF-03C855EE383B}" dt="2025-01-11T15:53:26.739" v="184" actId="47"/>
        <pc:sldMkLst>
          <pc:docMk/>
          <pc:sldMk cId="2965297331" sldId="267"/>
        </pc:sldMkLst>
      </pc:sldChg>
      <pc:sldChg chg="del">
        <pc:chgData name="Surbhi Saraswat" userId="7e42ee1d-3929-4b5d-996e-980d72d296a9" providerId="ADAL" clId="{AFF1595B-1987-43D3-93CF-03C855EE383B}" dt="2025-01-11T15:53:26.739" v="184" actId="47"/>
        <pc:sldMkLst>
          <pc:docMk/>
          <pc:sldMk cId="2330411403" sldId="268"/>
        </pc:sldMkLst>
      </pc:sldChg>
      <pc:sldChg chg="addSp modSp add del mod setBg">
        <pc:chgData name="Surbhi Saraswat" userId="7e42ee1d-3929-4b5d-996e-980d72d296a9" providerId="ADAL" clId="{AFF1595B-1987-43D3-93CF-03C855EE383B}" dt="2025-01-11T15:44:38.151" v="98" actId="47"/>
        <pc:sldMkLst>
          <pc:docMk/>
          <pc:sldMk cId="821303239" sldId="269"/>
        </pc:sldMkLst>
      </pc:sldChg>
      <pc:sldChg chg="addSp delSp modSp add mod setBg">
        <pc:chgData name="Surbhi Saraswat" userId="7e42ee1d-3929-4b5d-996e-980d72d296a9" providerId="ADAL" clId="{AFF1595B-1987-43D3-93CF-03C855EE383B}" dt="2025-01-11T15:47:02.260" v="115" actId="26606"/>
        <pc:sldMkLst>
          <pc:docMk/>
          <pc:sldMk cId="1991596025" sldId="270"/>
        </pc:sldMkLst>
      </pc:sldChg>
      <pc:sldChg chg="add">
        <pc:chgData name="Surbhi Saraswat" userId="7e42ee1d-3929-4b5d-996e-980d72d296a9" providerId="ADAL" clId="{AFF1595B-1987-43D3-93CF-03C855EE383B}" dt="2025-01-11T15:43:41.847" v="83" actId="2890"/>
        <pc:sldMkLst>
          <pc:docMk/>
          <pc:sldMk cId="2030824554" sldId="271"/>
        </pc:sldMkLst>
      </pc:sldChg>
      <pc:sldChg chg="add">
        <pc:chgData name="Surbhi Saraswat" userId="7e42ee1d-3929-4b5d-996e-980d72d296a9" providerId="ADAL" clId="{AFF1595B-1987-43D3-93CF-03C855EE383B}" dt="2025-01-11T15:44:49.348" v="99" actId="2890"/>
        <pc:sldMkLst>
          <pc:docMk/>
          <pc:sldMk cId="2015095491" sldId="272"/>
        </pc:sldMkLst>
      </pc:sldChg>
      <pc:sldChg chg="add">
        <pc:chgData name="Surbhi Saraswat" userId="7e42ee1d-3929-4b5d-996e-980d72d296a9" providerId="ADAL" clId="{AFF1595B-1987-43D3-93CF-03C855EE383B}" dt="2025-01-11T15:46:28.165" v="112" actId="2890"/>
        <pc:sldMkLst>
          <pc:docMk/>
          <pc:sldMk cId="152153433" sldId="273"/>
        </pc:sldMkLst>
      </pc:sldChg>
      <pc:sldChg chg="modSp add mod">
        <pc:chgData name="Surbhi Saraswat" userId="7e42ee1d-3929-4b5d-996e-980d72d296a9" providerId="ADAL" clId="{AFF1595B-1987-43D3-93CF-03C855EE383B}" dt="2025-01-11T15:54:14.709" v="202" actId="20577"/>
        <pc:sldMkLst>
          <pc:docMk/>
          <pc:sldMk cId="2387294983" sldId="274"/>
        </pc:sldMkLst>
      </pc:sldChg>
      <pc:sldChg chg="addSp delSp modSp add mod">
        <pc:chgData name="Surbhi Saraswat" userId="7e42ee1d-3929-4b5d-996e-980d72d296a9" providerId="ADAL" clId="{AFF1595B-1987-43D3-93CF-03C855EE383B}" dt="2025-01-11T16:02:43.253" v="340" actId="16804"/>
        <pc:sldMkLst>
          <pc:docMk/>
          <pc:sldMk cId="1248965476" sldId="275"/>
        </pc:sldMkLst>
      </pc:sldChg>
      <pc:sldChg chg="addSp delSp modSp add mod">
        <pc:chgData name="Surbhi Saraswat" userId="7e42ee1d-3929-4b5d-996e-980d72d296a9" providerId="ADAL" clId="{AFF1595B-1987-43D3-93CF-03C855EE383B}" dt="2025-01-11T16:04:28.737" v="378" actId="20577"/>
        <pc:sldMkLst>
          <pc:docMk/>
          <pc:sldMk cId="953030726" sldId="276"/>
        </pc:sldMkLst>
      </pc:sldChg>
      <pc:sldChg chg="add">
        <pc:chgData name="Surbhi Saraswat" userId="7e42ee1d-3929-4b5d-996e-980d72d296a9" providerId="ADAL" clId="{AFF1595B-1987-43D3-93CF-03C855EE383B}" dt="2025-01-11T16:02:53.878" v="341" actId="2890"/>
        <pc:sldMkLst>
          <pc:docMk/>
          <pc:sldMk cId="2770034658" sldId="277"/>
        </pc:sldMkLst>
      </pc:sldChg>
      <pc:sldChg chg="modSp add mod">
        <pc:chgData name="Surbhi Saraswat" userId="7e42ee1d-3929-4b5d-996e-980d72d296a9" providerId="ADAL" clId="{AFF1595B-1987-43D3-93CF-03C855EE383B}" dt="2025-01-11T16:06:52.150" v="407" actId="20577"/>
        <pc:sldMkLst>
          <pc:docMk/>
          <pc:sldMk cId="1364629961" sldId="278"/>
        </pc:sldMkLst>
      </pc:sldChg>
      <pc:sldChg chg="modSp add mod">
        <pc:chgData name="Surbhi Saraswat" userId="7e42ee1d-3929-4b5d-996e-980d72d296a9" providerId="ADAL" clId="{AFF1595B-1987-43D3-93CF-03C855EE383B}" dt="2025-01-11T16:08:56.741" v="446" actId="20577"/>
        <pc:sldMkLst>
          <pc:docMk/>
          <pc:sldMk cId="3249454968" sldId="279"/>
        </pc:sldMkLst>
      </pc:sldChg>
      <pc:sldChg chg="add del">
        <pc:chgData name="Surbhi Saraswat" userId="7e42ee1d-3929-4b5d-996e-980d72d296a9" providerId="ADAL" clId="{AFF1595B-1987-43D3-93CF-03C855EE383B}" dt="2025-01-11T16:12:43.400" v="451"/>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E995-80D6-4AFA-9A51-FA75DF46A099}"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193FA-1153-489E-BD6B-7E0271E3A9E5}" type="slidenum">
              <a:rPr lang="en-US" smtClean="0"/>
              <a:t>‹#›</a:t>
            </a:fld>
            <a:endParaRPr lang="en-US"/>
          </a:p>
        </p:txBody>
      </p:sp>
    </p:spTree>
    <p:extLst>
      <p:ext uri="{BB962C8B-B14F-4D97-AF65-F5344CB8AC3E}">
        <p14:creationId xmlns:p14="http://schemas.microsoft.com/office/powerpoint/2010/main" val="159244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8476-4293-84A7-85F1-312DF1DC1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BFFAA-D744-644C-78F2-8540E9BBD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527AA0-1429-8A12-94F2-F1CC1B6F93D9}"/>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C6695EA9-65AF-0DA1-8882-E9F51862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04D15-039F-E0BF-DDCE-6A291C858560}"/>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283962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D2EC-C2D1-90EF-12FE-18D25E5F1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0ED15-9793-35C0-C9D7-14839B1D0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11600-8206-78D2-8087-C5E549D14661}"/>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5F796143-BBB6-35C4-4A48-35279CF66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C957-4382-BDA5-B0A4-A3BF94F5A69B}"/>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370546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49A6F-0BB5-F951-387A-65534E2FB7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F6621B-44BF-9A42-18DF-D12815C36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1A07F-8F05-F1A6-4AFA-A4155C339C3F}"/>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D8F44118-B7EA-2AC4-AE7D-4235B22D7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5D57A-AF93-5110-693B-670D39B69463}"/>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414194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AA93-ACDD-AE86-25CF-D50728A44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F16C4-D26E-A1EE-C218-C3A2DCB42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21548-4F70-80FD-217E-ADFB190649E0}"/>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03F70EB0-062F-2458-1B80-DA2A7682D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581AB-6477-EA60-1E29-8F2681B8B188}"/>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368983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33D9-54F2-B359-0E72-A6367693DE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F3D0F8-3A3F-14BD-222D-D3C830642B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8AA54-687F-5894-FF17-001006D3EACE}"/>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F15B052F-7675-D843-F6F0-9065EC75E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B6A5F-F2FB-8DE8-23DE-82275171D4D0}"/>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384453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CFF7-F0FB-CABE-33F9-7A4F97C60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54A53-49FA-57D6-A39E-EB547899C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F98C78-E488-DF06-2E9A-F29C94657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51212-9CF1-E93F-8A76-105926EAE787}"/>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6" name="Footer Placeholder 5">
            <a:extLst>
              <a:ext uri="{FF2B5EF4-FFF2-40B4-BE49-F238E27FC236}">
                <a16:creationId xmlns:a16="http://schemas.microsoft.com/office/drawing/2014/main" id="{D136232B-1F98-CF3D-472D-5772676AC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1881B-DE62-2A8D-8DFA-83CC3639B3EB}"/>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296243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E3C1-6C21-97AD-9898-2D84D5D283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37DA3A-5C01-F3F3-D981-06E156DAC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99B56-A2E9-62D3-9FF5-02CA60139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40B30-E738-48E6-5DAA-AA39083A1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FAA72-65C8-239C-9610-98F727649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F49C8-FD91-9044-DB95-D1D0C66E8CE0}"/>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8" name="Footer Placeholder 7">
            <a:extLst>
              <a:ext uri="{FF2B5EF4-FFF2-40B4-BE49-F238E27FC236}">
                <a16:creationId xmlns:a16="http://schemas.microsoft.com/office/drawing/2014/main" id="{60D7D7E6-D70E-4633-56AF-22AE98161E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47A7DC-B281-5E75-A2E1-F24298060BB0}"/>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19681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913A-1275-0C7F-3865-368716AE9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A3A7A6-E342-9323-45BE-1D5276AF9B83}"/>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4" name="Footer Placeholder 3">
            <a:extLst>
              <a:ext uri="{FF2B5EF4-FFF2-40B4-BE49-F238E27FC236}">
                <a16:creationId xmlns:a16="http://schemas.microsoft.com/office/drawing/2014/main" id="{B9DA964C-1963-996E-A409-CD46770D0D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8ECB40-FAD1-9B95-D9F1-B56F475C9248}"/>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51942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EB1CA-2C1F-97CC-E855-F93981517288}"/>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3" name="Footer Placeholder 2">
            <a:extLst>
              <a:ext uri="{FF2B5EF4-FFF2-40B4-BE49-F238E27FC236}">
                <a16:creationId xmlns:a16="http://schemas.microsoft.com/office/drawing/2014/main" id="{AB92FDB8-3CBF-F24B-E344-058D5587B9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03B21E-CC12-7FC6-2DB9-12D0D135F326}"/>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228436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46EC-B82F-58AE-1DC3-2C2C108E5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390A1-94D8-9754-FF95-DCAC08387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6EF50-AB42-8F44-F448-B57D891FC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24344-9B0A-153E-45DE-CBD50DF02F63}"/>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6" name="Footer Placeholder 5">
            <a:extLst>
              <a:ext uri="{FF2B5EF4-FFF2-40B4-BE49-F238E27FC236}">
                <a16:creationId xmlns:a16="http://schemas.microsoft.com/office/drawing/2014/main" id="{D2A13FC3-E44D-4EE2-B5D6-2A33C1972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405CD-3086-2290-8CD6-D3C1998C2BDD}"/>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182146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C6D9-5967-C07D-B592-EC453121F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A8852-E5B0-7C8B-D2E0-D43991F68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12E6A-9620-4957-19C6-B21070877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42DA8-FE7D-B3EC-EE79-97495E852284}"/>
              </a:ext>
            </a:extLst>
          </p:cNvPr>
          <p:cNvSpPr>
            <a:spLocks noGrp="1"/>
          </p:cNvSpPr>
          <p:nvPr>
            <p:ph type="dt" sz="half" idx="10"/>
          </p:nvPr>
        </p:nvSpPr>
        <p:spPr/>
        <p:txBody>
          <a:bodyPr/>
          <a:lstStyle/>
          <a:p>
            <a:fld id="{9FA93020-9982-4A09-9D2B-FDAF5FF9DC3D}" type="datetimeFigureOut">
              <a:rPr lang="en-US" smtClean="0"/>
              <a:t>1/13/2025</a:t>
            </a:fld>
            <a:endParaRPr lang="en-US"/>
          </a:p>
        </p:txBody>
      </p:sp>
      <p:sp>
        <p:nvSpPr>
          <p:cNvPr id="6" name="Footer Placeholder 5">
            <a:extLst>
              <a:ext uri="{FF2B5EF4-FFF2-40B4-BE49-F238E27FC236}">
                <a16:creationId xmlns:a16="http://schemas.microsoft.com/office/drawing/2014/main" id="{B702449A-C5FB-8151-EFC3-7B69A675C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C6211-6A8F-510A-99EC-767B97E16642}"/>
              </a:ext>
            </a:extLst>
          </p:cNvPr>
          <p:cNvSpPr>
            <a:spLocks noGrp="1"/>
          </p:cNvSpPr>
          <p:nvPr>
            <p:ph type="sldNum" sz="quarter" idx="12"/>
          </p:nvPr>
        </p:nvSpPr>
        <p:spPr/>
        <p:txBody>
          <a:bodyPr/>
          <a:lstStyle/>
          <a:p>
            <a:fld id="{702DFD01-2ABF-4458-9752-5D1BACB1ABF0}" type="slidenum">
              <a:rPr lang="en-US" smtClean="0"/>
              <a:t>‹#›</a:t>
            </a:fld>
            <a:endParaRPr lang="en-US"/>
          </a:p>
        </p:txBody>
      </p:sp>
    </p:spTree>
    <p:extLst>
      <p:ext uri="{BB962C8B-B14F-4D97-AF65-F5344CB8AC3E}">
        <p14:creationId xmlns:p14="http://schemas.microsoft.com/office/powerpoint/2010/main" val="209642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A3C91-C11E-0C8A-D706-7CA326AD4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026C4-EFD1-433B-0F35-2FFE47BF54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13A78-9DE0-8B7C-0C29-91C108C31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A93020-9982-4A09-9D2B-FDAF5FF9DC3D}" type="datetimeFigureOut">
              <a:rPr lang="en-US" smtClean="0"/>
              <a:t>1/13/2025</a:t>
            </a:fld>
            <a:endParaRPr lang="en-US"/>
          </a:p>
        </p:txBody>
      </p:sp>
      <p:sp>
        <p:nvSpPr>
          <p:cNvPr id="5" name="Footer Placeholder 4">
            <a:extLst>
              <a:ext uri="{FF2B5EF4-FFF2-40B4-BE49-F238E27FC236}">
                <a16:creationId xmlns:a16="http://schemas.microsoft.com/office/drawing/2014/main" id="{224BFC15-B33B-FDBF-4D11-BB5B858F9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67D706-62C4-C19A-F732-99F1376C4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2DFD01-2ABF-4458-9752-5D1BACB1ABF0}" type="slidenum">
              <a:rPr lang="en-US" smtClean="0"/>
              <a:t>‹#›</a:t>
            </a:fld>
            <a:endParaRPr lang="en-US"/>
          </a:p>
        </p:txBody>
      </p:sp>
    </p:spTree>
    <p:extLst>
      <p:ext uri="{BB962C8B-B14F-4D97-AF65-F5344CB8AC3E}">
        <p14:creationId xmlns:p14="http://schemas.microsoft.com/office/powerpoint/2010/main" val="59682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999A45-ED6C-EA97-4231-C41EB8B7C652}"/>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rPr>
              <a:t>Probability Theory</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95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Event Relations</a:t>
            </a:r>
          </a:p>
        </p:txBody>
      </p:sp>
      <p:pic>
        <p:nvPicPr>
          <p:cNvPr id="5" name="Picture 4" descr="A white paper with black text&#10;&#10;Description automatically generated">
            <a:extLst>
              <a:ext uri="{FF2B5EF4-FFF2-40B4-BE49-F238E27FC236}">
                <a16:creationId xmlns:a16="http://schemas.microsoft.com/office/drawing/2014/main" id="{AF1B1FCB-0EBF-F337-AAC2-258217B1D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16" y="1217908"/>
            <a:ext cx="10717967" cy="5465172"/>
          </a:xfrm>
          <a:prstGeom prst="rect">
            <a:avLst/>
          </a:prstGeom>
        </p:spPr>
      </p:pic>
    </p:spTree>
    <p:extLst>
      <p:ext uri="{BB962C8B-B14F-4D97-AF65-F5344CB8AC3E}">
        <p14:creationId xmlns:p14="http://schemas.microsoft.com/office/powerpoint/2010/main" val="226401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Conditional Probability</a:t>
            </a:r>
          </a:p>
        </p:txBody>
      </p:sp>
      <p:sp>
        <p:nvSpPr>
          <p:cNvPr id="5" name="Rectangle 3">
            <a:extLst>
              <a:ext uri="{FF2B5EF4-FFF2-40B4-BE49-F238E27FC236}">
                <a16:creationId xmlns:a16="http://schemas.microsoft.com/office/drawing/2014/main" id="{2A55AA22-2DCA-153D-8B8C-64FDA6DCA628}"/>
              </a:ext>
            </a:extLst>
          </p:cNvPr>
          <p:cNvSpPr txBox="1">
            <a:spLocks noChangeArrowheads="1"/>
          </p:cNvSpPr>
          <p:nvPr/>
        </p:nvSpPr>
        <p:spPr bwMode="auto">
          <a:xfrm>
            <a:off x="974361" y="1290843"/>
            <a:ext cx="10388183" cy="442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sz="2400" dirty="0">
                <a:solidFill>
                  <a:srgbClr val="273239"/>
                </a:solidFill>
              </a:rPr>
              <a:t>The probability of an event A based on the occurrence of another event B is termed conditional Probability. It is denoted as </a:t>
            </a:r>
            <a:r>
              <a:rPr lang="en-US" sz="2400" b="1" dirty="0">
                <a:solidFill>
                  <a:srgbClr val="273239"/>
                </a:solidFill>
              </a:rPr>
              <a:t>P(A|B)</a:t>
            </a:r>
            <a:r>
              <a:rPr lang="en-US" sz="2400" dirty="0">
                <a:solidFill>
                  <a:srgbClr val="273239"/>
                </a:solidFill>
              </a:rPr>
              <a:t> and represents the probability of A when event B has already happened.</a:t>
            </a:r>
            <a:endParaRPr lang="en-US" altLang="en-US" sz="3700" dirty="0"/>
          </a:p>
          <a:p>
            <a:pPr eaLnBrk="1" hangingPunct="1"/>
            <a:r>
              <a:rPr lang="en-US" altLang="en-US" sz="2800" dirty="0"/>
              <a:t>P(A | B) = P(A∩B)/ P(B)</a:t>
            </a:r>
          </a:p>
          <a:p>
            <a:pPr eaLnBrk="1" hangingPunct="1"/>
            <a:r>
              <a:rPr lang="en-US" altLang="en-US" sz="2400" dirty="0"/>
              <a:t>If the two events are independent:</a:t>
            </a:r>
          </a:p>
          <a:p>
            <a:pPr lvl="1"/>
            <a:r>
              <a:rPr lang="en-US" b="1" i="1" dirty="0">
                <a:solidFill>
                  <a:srgbClr val="273239"/>
                </a:solidFill>
                <a:ea typeface="Nirmala Text" panose="020B0502040204020203" pitchFamily="34" charset="0"/>
                <a:cs typeface="Nirmala Text" panose="020B0502040204020203" pitchFamily="34" charset="0"/>
              </a:rPr>
              <a:t>P(A∩B) = P(A) ∗ P(B)</a:t>
            </a:r>
            <a:endParaRPr lang="en-US" i="1" dirty="0">
              <a:solidFill>
                <a:srgbClr val="273239"/>
              </a:solidFill>
              <a:ea typeface="Nirmala Text" panose="020B0502040204020203" pitchFamily="34" charset="0"/>
              <a:cs typeface="Nirmala Text" panose="020B0502040204020203" pitchFamily="34" charset="0"/>
            </a:endParaRPr>
          </a:p>
          <a:p>
            <a:pPr lvl="1"/>
            <a:r>
              <a:rPr lang="en-US" b="1" i="1" dirty="0">
                <a:solidFill>
                  <a:srgbClr val="273239"/>
                </a:solidFill>
                <a:ea typeface="Nirmala Text" panose="020B0502040204020203" pitchFamily="34" charset="0"/>
                <a:cs typeface="Nirmala Text" panose="020B0502040204020203" pitchFamily="34" charset="0"/>
              </a:rPr>
              <a:t>P(A/B) = P(A)</a:t>
            </a:r>
            <a:endParaRPr lang="en-US" i="1" dirty="0">
              <a:solidFill>
                <a:srgbClr val="273239"/>
              </a:solidFill>
              <a:ea typeface="Nirmala Text" panose="020B0502040204020203" pitchFamily="34" charset="0"/>
              <a:cs typeface="Nirmala Text" panose="020B0502040204020203" pitchFamily="34" charset="0"/>
            </a:endParaRPr>
          </a:p>
          <a:p>
            <a:pPr eaLnBrk="1" hangingPunct="1"/>
            <a:endParaRPr lang="en-US" altLang="en-US" sz="2800" dirty="0"/>
          </a:p>
          <a:p>
            <a:pPr eaLnBrk="1" hangingPunct="1"/>
            <a:endParaRPr lang="en-US" altLang="en-US" sz="2800" dirty="0"/>
          </a:p>
        </p:txBody>
      </p:sp>
      <p:grpSp>
        <p:nvGrpSpPr>
          <p:cNvPr id="14" name="Group 13">
            <a:extLst>
              <a:ext uri="{FF2B5EF4-FFF2-40B4-BE49-F238E27FC236}">
                <a16:creationId xmlns:a16="http://schemas.microsoft.com/office/drawing/2014/main" id="{2BA03316-3E22-0894-C5A3-72D9D40984B1}"/>
              </a:ext>
            </a:extLst>
          </p:cNvPr>
          <p:cNvGrpSpPr/>
          <p:nvPr/>
        </p:nvGrpSpPr>
        <p:grpSpPr>
          <a:xfrm>
            <a:off x="6553200" y="2630058"/>
            <a:ext cx="3825056" cy="2170543"/>
            <a:chOff x="2326177" y="1981200"/>
            <a:chExt cx="4912823" cy="2284423"/>
          </a:xfrm>
        </p:grpSpPr>
        <p:sp>
          <p:nvSpPr>
            <p:cNvPr id="7" name="Oval 135">
              <a:extLst>
                <a:ext uri="{FF2B5EF4-FFF2-40B4-BE49-F238E27FC236}">
                  <a16:creationId xmlns:a16="http://schemas.microsoft.com/office/drawing/2014/main" id="{B2F1D525-9440-9370-3D3E-6973B6DFFC97}"/>
                </a:ext>
              </a:extLst>
            </p:cNvPr>
            <p:cNvSpPr>
              <a:spLocks noChangeArrowheads="1"/>
            </p:cNvSpPr>
            <p:nvPr/>
          </p:nvSpPr>
          <p:spPr bwMode="auto">
            <a:xfrm>
              <a:off x="2326177" y="1981200"/>
              <a:ext cx="4912823" cy="2284423"/>
            </a:xfrm>
            <a:prstGeom prst="ellipse">
              <a:avLst/>
            </a:prstGeom>
            <a:noFill/>
            <a:ln w="508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dirty="0"/>
            </a:p>
          </p:txBody>
        </p:sp>
        <p:sp>
          <p:nvSpPr>
            <p:cNvPr id="8" name="Oval 136">
              <a:extLst>
                <a:ext uri="{FF2B5EF4-FFF2-40B4-BE49-F238E27FC236}">
                  <a16:creationId xmlns:a16="http://schemas.microsoft.com/office/drawing/2014/main" id="{1E7ADF6C-FA47-28E1-41DF-F835C657DF13}"/>
                </a:ext>
              </a:extLst>
            </p:cNvPr>
            <p:cNvSpPr>
              <a:spLocks noChangeArrowheads="1"/>
            </p:cNvSpPr>
            <p:nvPr/>
          </p:nvSpPr>
          <p:spPr bwMode="auto">
            <a:xfrm>
              <a:off x="2895600" y="2503488"/>
              <a:ext cx="2370547" cy="1458689"/>
            </a:xfrm>
            <a:prstGeom prst="ellipse">
              <a:avLst/>
            </a:prstGeom>
            <a:solidFill>
              <a:srgbClr val="FF0000">
                <a:alpha val="25882"/>
              </a:srgbClr>
            </a:solidFill>
            <a:ln w="50800"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dirty="0"/>
            </a:p>
          </p:txBody>
        </p:sp>
        <p:sp>
          <p:nvSpPr>
            <p:cNvPr id="9" name="Oval 137">
              <a:extLst>
                <a:ext uri="{FF2B5EF4-FFF2-40B4-BE49-F238E27FC236}">
                  <a16:creationId xmlns:a16="http://schemas.microsoft.com/office/drawing/2014/main" id="{ED8BFED8-D0E6-1DC2-AFA5-C7C29D2601AD}"/>
                </a:ext>
              </a:extLst>
            </p:cNvPr>
            <p:cNvSpPr>
              <a:spLocks noChangeArrowheads="1"/>
            </p:cNvSpPr>
            <p:nvPr/>
          </p:nvSpPr>
          <p:spPr bwMode="auto">
            <a:xfrm>
              <a:off x="3810000" y="2743200"/>
              <a:ext cx="2895600" cy="1143000"/>
            </a:xfrm>
            <a:prstGeom prst="ellipse">
              <a:avLst/>
            </a:prstGeom>
            <a:solidFill>
              <a:schemeClr val="accent2">
                <a:alpha val="27843"/>
              </a:schemeClr>
            </a:solidFill>
            <a:ln w="50800"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10" name="Text Box 139">
              <a:extLst>
                <a:ext uri="{FF2B5EF4-FFF2-40B4-BE49-F238E27FC236}">
                  <a16:creationId xmlns:a16="http://schemas.microsoft.com/office/drawing/2014/main" id="{AA9A7E58-FCBD-F94A-0E10-994F4C0083C0}"/>
                </a:ext>
              </a:extLst>
            </p:cNvPr>
            <p:cNvSpPr txBox="1">
              <a:spLocks noChangeArrowheads="1"/>
            </p:cNvSpPr>
            <p:nvPr/>
          </p:nvSpPr>
          <p:spPr bwMode="auto">
            <a:xfrm>
              <a:off x="3227387" y="3341688"/>
              <a:ext cx="523364" cy="4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a:t>A</a:t>
              </a:r>
            </a:p>
          </p:txBody>
        </p:sp>
        <p:sp>
          <p:nvSpPr>
            <p:cNvPr id="11" name="Text Box 140">
              <a:extLst>
                <a:ext uri="{FF2B5EF4-FFF2-40B4-BE49-F238E27FC236}">
                  <a16:creationId xmlns:a16="http://schemas.microsoft.com/office/drawing/2014/main" id="{B1456F39-9502-D433-B5B0-E88036C8D5B9}"/>
                </a:ext>
              </a:extLst>
            </p:cNvPr>
            <p:cNvSpPr txBox="1">
              <a:spLocks noChangeArrowheads="1"/>
            </p:cNvSpPr>
            <p:nvPr/>
          </p:nvSpPr>
          <p:spPr bwMode="auto">
            <a:xfrm>
              <a:off x="5486400" y="2982913"/>
              <a:ext cx="500715" cy="4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a:t>B</a:t>
              </a:r>
            </a:p>
          </p:txBody>
        </p:sp>
        <p:sp>
          <p:nvSpPr>
            <p:cNvPr id="12" name="Text Box 141">
              <a:extLst>
                <a:ext uri="{FF2B5EF4-FFF2-40B4-BE49-F238E27FC236}">
                  <a16:creationId xmlns:a16="http://schemas.microsoft.com/office/drawing/2014/main" id="{3D20AB9D-4C6C-2BE4-AC05-B8A6E05E8846}"/>
                </a:ext>
              </a:extLst>
            </p:cNvPr>
            <p:cNvSpPr txBox="1">
              <a:spLocks noChangeArrowheads="1"/>
            </p:cNvSpPr>
            <p:nvPr/>
          </p:nvSpPr>
          <p:spPr bwMode="auto">
            <a:xfrm>
              <a:off x="3803879" y="3080544"/>
              <a:ext cx="1533030" cy="4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A and B</a:t>
              </a:r>
            </a:p>
          </p:txBody>
        </p:sp>
        <p:sp>
          <p:nvSpPr>
            <p:cNvPr id="13" name="Text Box 142">
              <a:extLst>
                <a:ext uri="{FF2B5EF4-FFF2-40B4-BE49-F238E27FC236}">
                  <a16:creationId xmlns:a16="http://schemas.microsoft.com/office/drawing/2014/main" id="{6F553B25-96DD-943C-5C39-27B9075CA64E}"/>
                </a:ext>
              </a:extLst>
            </p:cNvPr>
            <p:cNvSpPr txBox="1">
              <a:spLocks noChangeArrowheads="1"/>
            </p:cNvSpPr>
            <p:nvPr/>
          </p:nvSpPr>
          <p:spPr bwMode="auto">
            <a:xfrm>
              <a:off x="3545449" y="2030413"/>
              <a:ext cx="2396931" cy="4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6pPr>
              <a:lvl7pPr marL="29718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7pPr>
              <a:lvl8pPr marL="34290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8pPr>
              <a:lvl9pPr marL="3886200" indent="-228600" algn="ctr" defTabSz="457200" eaLnBrk="0" fontAlgn="base" hangingPunct="0">
                <a:lnSpc>
                  <a:spcPct val="118000"/>
                </a:lnSpc>
                <a:spcBef>
                  <a:spcPct val="0"/>
                </a:spcBef>
                <a:spcAft>
                  <a:spcPct val="0"/>
                </a:spcAft>
                <a:buClr>
                  <a:srgbClr val="000000"/>
                </a:buClr>
                <a:buSzPct val="100000"/>
                <a:buFont typeface="Times New Roman" panose="02020603050405020304" pitchFamily="18"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Sample space</a:t>
              </a:r>
            </a:p>
          </p:txBody>
        </p:sp>
      </p:grpSp>
      <p:sp>
        <p:nvSpPr>
          <p:cNvPr id="16" name="TextBox 15">
            <a:extLst>
              <a:ext uri="{FF2B5EF4-FFF2-40B4-BE49-F238E27FC236}">
                <a16:creationId xmlns:a16="http://schemas.microsoft.com/office/drawing/2014/main" id="{DEF5219B-204C-A13F-E7BA-88E203AAF032}"/>
              </a:ext>
            </a:extLst>
          </p:cNvPr>
          <p:cNvSpPr txBox="1"/>
          <p:nvPr/>
        </p:nvSpPr>
        <p:spPr>
          <a:xfrm>
            <a:off x="974361" y="4642025"/>
            <a:ext cx="10243278" cy="1631216"/>
          </a:xfrm>
          <a:prstGeom prst="rect">
            <a:avLst/>
          </a:prstGeom>
          <a:noFill/>
        </p:spPr>
        <p:txBody>
          <a:bodyPr wrap="square">
            <a:spAutoFit/>
          </a:bodyPr>
          <a:lstStyle/>
          <a:p>
            <a:pPr eaLnBrk="1" hangingPunct="1"/>
            <a:r>
              <a:rPr lang="en-US" altLang="en-US" sz="2800" b="1" dirty="0"/>
              <a:t>Joint Probability:</a:t>
            </a:r>
          </a:p>
          <a:p>
            <a:r>
              <a:rPr lang="en-US" altLang="en-US" sz="2400" dirty="0"/>
              <a:t>The probability of two more events occurring together and at the same time is measured it is termed as Joint Probability. </a:t>
            </a:r>
          </a:p>
          <a:p>
            <a:r>
              <a:rPr lang="en-US" altLang="en-US" sz="2400" dirty="0"/>
              <a:t>Joint probability for two events A and B is denoted as, P(A∩B).</a:t>
            </a:r>
          </a:p>
        </p:txBody>
      </p:sp>
    </p:spTree>
    <p:extLst>
      <p:ext uri="{BB962C8B-B14F-4D97-AF65-F5344CB8AC3E}">
        <p14:creationId xmlns:p14="http://schemas.microsoft.com/office/powerpoint/2010/main" val="170344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749508" y="1217908"/>
            <a:ext cx="10598046" cy="4958040"/>
          </a:xfrm>
        </p:spPr>
        <p:txBody>
          <a:bodyPr>
            <a:normAutofit/>
          </a:bodyPr>
          <a:lstStyle/>
          <a:p>
            <a:pPr algn="just" eaLnBrk="1" hangingPunct="1">
              <a:lnSpc>
                <a:spcPct val="114000"/>
              </a:lnSpc>
            </a:pPr>
            <a:r>
              <a:rPr lang="en-US" sz="2400" dirty="0">
                <a:solidFill>
                  <a:srgbClr val="333333"/>
                </a:solidFill>
              </a:rPr>
              <a:t>Bayes theorem, also known as the Bayes Rule, is used to determine the conditional probability of event A when event B has already happened.</a:t>
            </a:r>
          </a:p>
          <a:p>
            <a:pPr algn="just" eaLnBrk="1" hangingPunct="1">
              <a:lnSpc>
                <a:spcPct val="114000"/>
              </a:lnSpc>
            </a:pPr>
            <a:r>
              <a:rPr lang="en-US" sz="2400" dirty="0">
                <a:solidFill>
                  <a:srgbClr val="333333"/>
                </a:solidFill>
              </a:rPr>
              <a:t>“The conditional probability of an event A, given the occurrence of another event B, is equal to the product of the probability event of B given A and the probability of A divided by the probability of event B.” i.e. </a:t>
            </a:r>
          </a:p>
          <a:p>
            <a:pPr marL="914400" lvl="2" indent="0" algn="just">
              <a:lnSpc>
                <a:spcPct val="114000"/>
              </a:lnSpc>
              <a:buNone/>
            </a:pPr>
            <a:r>
              <a:rPr lang="en-US" dirty="0">
                <a:solidFill>
                  <a:srgbClr val="333333"/>
                </a:solidFill>
              </a:rPr>
              <a:t>	</a:t>
            </a:r>
            <a:r>
              <a:rPr lang="en-US" sz="2800" b="0" i="0" dirty="0">
                <a:solidFill>
                  <a:srgbClr val="333333"/>
                </a:solidFill>
                <a:effectLst/>
              </a:rPr>
              <a:t>P(A|B) = P(B|A)P(A) / P(B)   given  P(B) ≠ 0</a:t>
            </a:r>
            <a:endParaRPr lang="en-US" sz="2800" dirty="0">
              <a:solidFill>
                <a:srgbClr val="333333"/>
              </a:solidFill>
            </a:endParaRPr>
          </a:p>
          <a:p>
            <a:pPr algn="just" eaLnBrk="1" hangingPunct="1">
              <a:lnSpc>
                <a:spcPct val="114000"/>
              </a:lnSpc>
            </a:pPr>
            <a:r>
              <a:rPr lang="en-US" dirty="0">
                <a:solidFill>
                  <a:srgbClr val="333333"/>
                </a:solidFill>
              </a:rPr>
              <a:t>where,</a:t>
            </a:r>
          </a:p>
          <a:p>
            <a:pPr lvl="1" algn="just" eaLnBrk="1" hangingPunct="1">
              <a:lnSpc>
                <a:spcPct val="114000"/>
              </a:lnSpc>
            </a:pPr>
            <a:r>
              <a:rPr lang="en-US" sz="2000" dirty="0">
                <a:solidFill>
                  <a:srgbClr val="333333"/>
                </a:solidFill>
              </a:rPr>
              <a:t>P(A) and P(B) are the probabilities of events A and B</a:t>
            </a:r>
          </a:p>
          <a:p>
            <a:pPr lvl="1" algn="just" eaLnBrk="1" hangingPunct="1">
              <a:lnSpc>
                <a:spcPct val="114000"/>
              </a:lnSpc>
            </a:pPr>
            <a:r>
              <a:rPr lang="en-US" sz="2000" dirty="0">
                <a:solidFill>
                  <a:srgbClr val="333333"/>
                </a:solidFill>
              </a:rPr>
              <a:t>P(A|B) is the probability of event A when event B happens</a:t>
            </a:r>
          </a:p>
          <a:p>
            <a:pPr lvl="1" algn="just" eaLnBrk="1" hangingPunct="1">
              <a:lnSpc>
                <a:spcPct val="114000"/>
              </a:lnSpc>
            </a:pPr>
            <a:r>
              <a:rPr lang="en-US" sz="2000" dirty="0">
                <a:solidFill>
                  <a:srgbClr val="333333"/>
                </a:solidFill>
              </a:rPr>
              <a:t>P(B|A) is the probability of event B when event A happens</a:t>
            </a:r>
          </a:p>
        </p:txBody>
      </p:sp>
      <p:sp>
        <p:nvSpPr>
          <p:cNvPr id="4" name="Title 1">
            <a:extLst>
              <a:ext uri="{FF2B5EF4-FFF2-40B4-BE49-F238E27FC236}">
                <a16:creationId xmlns:a16="http://schemas.microsoft.com/office/drawing/2014/main" id="{0FE47F0B-F6B2-797B-7700-F810387ACA83}"/>
              </a:ext>
            </a:extLst>
          </p:cNvPr>
          <p:cNvSpPr txBox="1">
            <a:spLocks/>
          </p:cNvSpPr>
          <p:nvPr/>
        </p:nvSpPr>
        <p:spPr bwMode="auto">
          <a:xfrm>
            <a:off x="2209800" y="228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Bayes Theorem</a:t>
            </a:r>
            <a:endParaRPr lang="en-US" dirty="0"/>
          </a:p>
        </p:txBody>
      </p:sp>
    </p:spTree>
    <p:extLst>
      <p:ext uri="{BB962C8B-B14F-4D97-AF65-F5344CB8AC3E}">
        <p14:creationId xmlns:p14="http://schemas.microsoft.com/office/powerpoint/2010/main" val="271188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779489" y="1371600"/>
            <a:ext cx="10762937" cy="4724400"/>
          </a:xfrm>
        </p:spPr>
        <p:txBody>
          <a:bodyPr/>
          <a:lstStyle/>
          <a:p>
            <a:pPr algn="just" eaLnBrk="1" hangingPunct="1">
              <a:lnSpc>
                <a:spcPct val="114000"/>
              </a:lnSpc>
            </a:pPr>
            <a:r>
              <a:rPr lang="en-US" dirty="0">
                <a:solidFill>
                  <a:srgbClr val="333333"/>
                </a:solidFill>
              </a:rPr>
              <a:t>Let E1, E2,…………..En are mutually exclusive and exhaustive events associated with a random experiment and lets E be an event that occurs with some Ei. </a:t>
            </a:r>
          </a:p>
          <a:p>
            <a:pPr algn="just" eaLnBrk="1" hangingPunct="1">
              <a:lnSpc>
                <a:spcPct val="114000"/>
              </a:lnSpc>
            </a:pPr>
            <a:r>
              <a:rPr lang="en-US" dirty="0">
                <a:solidFill>
                  <a:srgbClr val="333333"/>
                </a:solidFill>
              </a:rPr>
              <a:t>Then, </a:t>
            </a:r>
          </a:p>
          <a:p>
            <a:pPr marL="0" indent="0" algn="just">
              <a:lnSpc>
                <a:spcPct val="114000"/>
              </a:lnSpc>
              <a:buNone/>
            </a:pPr>
            <a:r>
              <a:rPr lang="en-US" b="0" i="0" dirty="0">
                <a:solidFill>
                  <a:srgbClr val="333333"/>
                </a:solidFill>
                <a:effectLst/>
              </a:rPr>
              <a:t>	</a:t>
            </a:r>
            <a:r>
              <a:rPr lang="en-US" sz="3200" b="0" i="0" dirty="0">
                <a:solidFill>
                  <a:srgbClr val="333333"/>
                </a:solidFill>
                <a:effectLst/>
              </a:rPr>
              <a:t>P(E) =</a:t>
            </a:r>
            <a:r>
              <a:rPr lang="en-US" sz="3200" b="0" i="0" baseline="30000" dirty="0">
                <a:solidFill>
                  <a:srgbClr val="333333"/>
                </a:solidFill>
                <a:effectLst/>
              </a:rPr>
              <a:t> </a:t>
            </a:r>
            <a:r>
              <a:rPr lang="en-US" sz="3200" b="0" i="0" baseline="30000" dirty="0" err="1">
                <a:solidFill>
                  <a:srgbClr val="333333"/>
                </a:solidFill>
                <a:effectLst/>
              </a:rPr>
              <a:t>n</a:t>
            </a:r>
            <a:r>
              <a:rPr lang="en-US" sz="3200" b="0" i="0" dirty="0" err="1">
                <a:solidFill>
                  <a:srgbClr val="333333"/>
                </a:solidFill>
                <a:effectLst/>
              </a:rPr>
              <a:t>∑</a:t>
            </a:r>
            <a:r>
              <a:rPr lang="en-US" sz="3200" b="0" i="0" baseline="-25000" dirty="0" err="1">
                <a:solidFill>
                  <a:srgbClr val="333333"/>
                </a:solidFill>
                <a:effectLst/>
              </a:rPr>
              <a:t>i</a:t>
            </a:r>
            <a:r>
              <a:rPr lang="en-US" sz="3200" b="0" i="0" baseline="-25000" dirty="0">
                <a:solidFill>
                  <a:srgbClr val="333333"/>
                </a:solidFill>
                <a:effectLst/>
              </a:rPr>
              <a:t>=1</a:t>
            </a:r>
            <a:r>
              <a:rPr lang="en-US" sz="3200" b="0" i="0" dirty="0">
                <a:solidFill>
                  <a:srgbClr val="333333"/>
                </a:solidFill>
                <a:effectLst/>
              </a:rPr>
              <a:t>P(E/E</a:t>
            </a:r>
            <a:r>
              <a:rPr lang="en-US" sz="4800" baseline="-25000" dirty="0">
                <a:solidFill>
                  <a:srgbClr val="333333"/>
                </a:solidFill>
              </a:rPr>
              <a:t>i</a:t>
            </a:r>
            <a:r>
              <a:rPr lang="en-US" sz="3200" b="0" i="0" dirty="0">
                <a:solidFill>
                  <a:srgbClr val="333333"/>
                </a:solidFill>
                <a:effectLst/>
              </a:rPr>
              <a:t>) . P(E</a:t>
            </a:r>
            <a:r>
              <a:rPr lang="en-US" sz="4400" baseline="-25000" dirty="0">
                <a:solidFill>
                  <a:srgbClr val="333333"/>
                </a:solidFill>
              </a:rPr>
              <a:t>i</a:t>
            </a:r>
            <a:r>
              <a:rPr lang="en-US" sz="3200" b="0" i="0" dirty="0">
                <a:solidFill>
                  <a:srgbClr val="333333"/>
                </a:solidFill>
                <a:effectLst/>
              </a:rPr>
              <a:t>)</a:t>
            </a:r>
          </a:p>
          <a:p>
            <a:pPr marL="0" indent="0" algn="just">
              <a:lnSpc>
                <a:spcPct val="114000"/>
              </a:lnSpc>
              <a:buNone/>
            </a:pPr>
            <a:r>
              <a:rPr lang="en-US" dirty="0">
                <a:solidFill>
                  <a:srgbClr val="333333"/>
                </a:solidFill>
              </a:rPr>
              <a:t> </a:t>
            </a:r>
          </a:p>
        </p:txBody>
      </p:sp>
      <p:sp>
        <p:nvSpPr>
          <p:cNvPr id="4" name="Title 1">
            <a:extLst>
              <a:ext uri="{FF2B5EF4-FFF2-40B4-BE49-F238E27FC236}">
                <a16:creationId xmlns:a16="http://schemas.microsoft.com/office/drawing/2014/main" id="{0FE47F0B-F6B2-797B-7700-F810387ACA83}"/>
              </a:ext>
            </a:extLst>
          </p:cNvPr>
          <p:cNvSpPr txBox="1">
            <a:spLocks/>
          </p:cNvSpPr>
          <p:nvPr/>
        </p:nvSpPr>
        <p:spPr bwMode="auto">
          <a:xfrm>
            <a:off x="2209800" y="228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dirty="0"/>
              <a:t>Theorem of Total Probability</a:t>
            </a:r>
          </a:p>
        </p:txBody>
      </p:sp>
      <p:grpSp>
        <p:nvGrpSpPr>
          <p:cNvPr id="21" name="Group 20">
            <a:extLst>
              <a:ext uri="{FF2B5EF4-FFF2-40B4-BE49-F238E27FC236}">
                <a16:creationId xmlns:a16="http://schemas.microsoft.com/office/drawing/2014/main" id="{1BD85B31-1F62-0D91-51F6-1C30C7E9F361}"/>
              </a:ext>
            </a:extLst>
          </p:cNvPr>
          <p:cNvGrpSpPr/>
          <p:nvPr/>
        </p:nvGrpSpPr>
        <p:grpSpPr>
          <a:xfrm>
            <a:off x="6634397" y="2400704"/>
            <a:ext cx="5105400" cy="4347369"/>
            <a:chOff x="2085975" y="3644900"/>
            <a:chExt cx="4208462" cy="3360738"/>
          </a:xfrm>
        </p:grpSpPr>
        <p:sp>
          <p:nvSpPr>
            <p:cNvPr id="5" name="Rectangle 4">
              <a:extLst>
                <a:ext uri="{FF2B5EF4-FFF2-40B4-BE49-F238E27FC236}">
                  <a16:creationId xmlns:a16="http://schemas.microsoft.com/office/drawing/2014/main" id="{14B53945-D32B-D5B5-70C6-3E65779A08A3}"/>
                </a:ext>
              </a:extLst>
            </p:cNvPr>
            <p:cNvSpPr/>
            <p:nvPr/>
          </p:nvSpPr>
          <p:spPr>
            <a:xfrm>
              <a:off x="2103437" y="3657600"/>
              <a:ext cx="4191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128"/>
              </a:endParaRPr>
            </a:p>
          </p:txBody>
        </p:sp>
        <p:sp>
          <p:nvSpPr>
            <p:cNvPr id="6" name="Freeform 5">
              <a:extLst>
                <a:ext uri="{FF2B5EF4-FFF2-40B4-BE49-F238E27FC236}">
                  <a16:creationId xmlns:a16="http://schemas.microsoft.com/office/drawing/2014/main" id="{E448A955-3672-AEDA-CED1-E840BAC88833}"/>
                </a:ext>
              </a:extLst>
            </p:cNvPr>
            <p:cNvSpPr/>
            <p:nvPr/>
          </p:nvSpPr>
          <p:spPr>
            <a:xfrm>
              <a:off x="4973637" y="3644900"/>
              <a:ext cx="1308100" cy="1106488"/>
            </a:xfrm>
            <a:custGeom>
              <a:avLst/>
              <a:gdLst>
                <a:gd name="connsiteX0" fmla="*/ 0 w 1309035"/>
                <a:gd name="connsiteY0" fmla="*/ 0 h 1106906"/>
                <a:gd name="connsiteX1" fmla="*/ 365760 w 1309035"/>
                <a:gd name="connsiteY1" fmla="*/ 885525 h 1106906"/>
                <a:gd name="connsiteX2" fmla="*/ 1309035 w 1309035"/>
                <a:gd name="connsiteY2" fmla="*/ 1106906 h 1106906"/>
              </a:gdLst>
              <a:ahLst/>
              <a:cxnLst>
                <a:cxn ang="0">
                  <a:pos x="connsiteX0" y="connsiteY0"/>
                </a:cxn>
                <a:cxn ang="0">
                  <a:pos x="connsiteX1" y="connsiteY1"/>
                </a:cxn>
                <a:cxn ang="0">
                  <a:pos x="connsiteX2" y="connsiteY2"/>
                </a:cxn>
              </a:cxnLst>
              <a:rect l="l" t="t" r="r" b="b"/>
              <a:pathLst>
                <a:path w="1309035" h="1106906">
                  <a:moveTo>
                    <a:pt x="0" y="0"/>
                  </a:moveTo>
                  <a:cubicBezTo>
                    <a:pt x="73794" y="350520"/>
                    <a:pt x="147588" y="701041"/>
                    <a:pt x="365760" y="885525"/>
                  </a:cubicBezTo>
                  <a:cubicBezTo>
                    <a:pt x="583932" y="1070009"/>
                    <a:pt x="946483" y="1088457"/>
                    <a:pt x="1309035" y="110690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7" name="Freeform 7">
              <a:extLst>
                <a:ext uri="{FF2B5EF4-FFF2-40B4-BE49-F238E27FC236}">
                  <a16:creationId xmlns:a16="http://schemas.microsoft.com/office/drawing/2014/main" id="{3864B360-9D7B-AC2C-14C5-F7970C89218B}"/>
                </a:ext>
              </a:extLst>
            </p:cNvPr>
            <p:cNvSpPr/>
            <p:nvPr/>
          </p:nvSpPr>
          <p:spPr>
            <a:xfrm>
              <a:off x="4527550" y="4327525"/>
              <a:ext cx="657225" cy="1397000"/>
            </a:xfrm>
            <a:custGeom>
              <a:avLst/>
              <a:gdLst>
                <a:gd name="connsiteX0" fmla="*/ 657726 w 657726"/>
                <a:gd name="connsiteY0" fmla="*/ 0 h 1395663"/>
                <a:gd name="connsiteX1" fmla="*/ 109086 w 657726"/>
                <a:gd name="connsiteY1" fmla="*/ 644893 h 1395663"/>
                <a:gd name="connsiteX2" fmla="*/ 3209 w 657726"/>
                <a:gd name="connsiteY2" fmla="*/ 1395663 h 1395663"/>
              </a:gdLst>
              <a:ahLst/>
              <a:cxnLst>
                <a:cxn ang="0">
                  <a:pos x="connsiteX0" y="connsiteY0"/>
                </a:cxn>
                <a:cxn ang="0">
                  <a:pos x="connsiteX1" y="connsiteY1"/>
                </a:cxn>
                <a:cxn ang="0">
                  <a:pos x="connsiteX2" y="connsiteY2"/>
                </a:cxn>
              </a:cxnLst>
              <a:rect l="l" t="t" r="r" b="b"/>
              <a:pathLst>
                <a:path w="657726" h="1395663">
                  <a:moveTo>
                    <a:pt x="657726" y="0"/>
                  </a:moveTo>
                  <a:cubicBezTo>
                    <a:pt x="437949" y="206141"/>
                    <a:pt x="218172" y="412283"/>
                    <a:pt x="109086" y="644893"/>
                  </a:cubicBezTo>
                  <a:cubicBezTo>
                    <a:pt x="0" y="877503"/>
                    <a:pt x="20855" y="1270535"/>
                    <a:pt x="3209" y="139566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8" name="Freeform 9">
              <a:extLst>
                <a:ext uri="{FF2B5EF4-FFF2-40B4-BE49-F238E27FC236}">
                  <a16:creationId xmlns:a16="http://schemas.microsoft.com/office/drawing/2014/main" id="{5BF40830-AE11-C19D-EC61-35B9B5731382}"/>
                </a:ext>
              </a:extLst>
            </p:cNvPr>
            <p:cNvSpPr/>
            <p:nvPr/>
          </p:nvSpPr>
          <p:spPr>
            <a:xfrm>
              <a:off x="2913062" y="3644900"/>
              <a:ext cx="1684338" cy="1404938"/>
            </a:xfrm>
            <a:custGeom>
              <a:avLst/>
              <a:gdLst>
                <a:gd name="connsiteX0" fmla="*/ 1684421 w 1684421"/>
                <a:gd name="connsiteY0" fmla="*/ 1405289 h 1405289"/>
                <a:gd name="connsiteX1" fmla="*/ 462013 w 1684421"/>
                <a:gd name="connsiteY1" fmla="*/ 1058779 h 1405289"/>
                <a:gd name="connsiteX2" fmla="*/ 0 w 1684421"/>
                <a:gd name="connsiteY2" fmla="*/ 0 h 1405289"/>
              </a:gdLst>
              <a:ahLst/>
              <a:cxnLst>
                <a:cxn ang="0">
                  <a:pos x="connsiteX0" y="connsiteY0"/>
                </a:cxn>
                <a:cxn ang="0">
                  <a:pos x="connsiteX1" y="connsiteY1"/>
                </a:cxn>
                <a:cxn ang="0">
                  <a:pos x="connsiteX2" y="connsiteY2"/>
                </a:cxn>
              </a:cxnLst>
              <a:rect l="l" t="t" r="r" b="b"/>
              <a:pathLst>
                <a:path w="1684421" h="1405289">
                  <a:moveTo>
                    <a:pt x="1684421" y="1405289"/>
                  </a:moveTo>
                  <a:cubicBezTo>
                    <a:pt x="1213585" y="1349141"/>
                    <a:pt x="742750" y="1292994"/>
                    <a:pt x="462013" y="1058779"/>
                  </a:cubicBezTo>
                  <a:cubicBezTo>
                    <a:pt x="181276" y="824564"/>
                    <a:pt x="77002" y="173255"/>
                    <a:pt x="0"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9" name="Freeform 10">
              <a:extLst>
                <a:ext uri="{FF2B5EF4-FFF2-40B4-BE49-F238E27FC236}">
                  <a16:creationId xmlns:a16="http://schemas.microsoft.com/office/drawing/2014/main" id="{27BD8A16-B5E8-0888-4A7E-10309C99E465}"/>
                </a:ext>
              </a:extLst>
            </p:cNvPr>
            <p:cNvSpPr/>
            <p:nvPr/>
          </p:nvSpPr>
          <p:spPr>
            <a:xfrm>
              <a:off x="2085975" y="4540250"/>
              <a:ext cx="1135062" cy="673100"/>
            </a:xfrm>
            <a:custGeom>
              <a:avLst/>
              <a:gdLst>
                <a:gd name="connsiteX0" fmla="*/ 1135781 w 1135781"/>
                <a:gd name="connsiteY0" fmla="*/ 0 h 673768"/>
                <a:gd name="connsiteX1" fmla="*/ 702644 w 1135781"/>
                <a:gd name="connsiteY1" fmla="*/ 529389 h 673768"/>
                <a:gd name="connsiteX2" fmla="*/ 0 w 1135781"/>
                <a:gd name="connsiteY2" fmla="*/ 673768 h 673768"/>
              </a:gdLst>
              <a:ahLst/>
              <a:cxnLst>
                <a:cxn ang="0">
                  <a:pos x="connsiteX0" y="connsiteY0"/>
                </a:cxn>
                <a:cxn ang="0">
                  <a:pos x="connsiteX1" y="connsiteY1"/>
                </a:cxn>
                <a:cxn ang="0">
                  <a:pos x="connsiteX2" y="connsiteY2"/>
                </a:cxn>
              </a:cxnLst>
              <a:rect l="l" t="t" r="r" b="b"/>
              <a:pathLst>
                <a:path w="1135781" h="673768">
                  <a:moveTo>
                    <a:pt x="1135781" y="0"/>
                  </a:moveTo>
                  <a:cubicBezTo>
                    <a:pt x="1013861" y="208547"/>
                    <a:pt x="891941" y="417094"/>
                    <a:pt x="702644" y="529389"/>
                  </a:cubicBezTo>
                  <a:cubicBezTo>
                    <a:pt x="513347" y="641684"/>
                    <a:pt x="256673" y="657726"/>
                    <a:pt x="0" y="67376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0" name="Oval 9">
              <a:extLst>
                <a:ext uri="{FF2B5EF4-FFF2-40B4-BE49-F238E27FC236}">
                  <a16:creationId xmlns:a16="http://schemas.microsoft.com/office/drawing/2014/main" id="{D65F3838-0EAC-3515-1E57-CF97B4AF622F}"/>
                </a:ext>
              </a:extLst>
            </p:cNvPr>
            <p:cNvSpPr/>
            <p:nvPr/>
          </p:nvSpPr>
          <p:spPr>
            <a:xfrm>
              <a:off x="3398837" y="4343400"/>
              <a:ext cx="1447800" cy="1143000"/>
            </a:xfrm>
            <a:prstGeom prst="ellipse">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ea typeface="ＭＳ Ｐゴシック" charset="-128"/>
                </a:rPr>
                <a:t>A</a:t>
              </a:r>
            </a:p>
          </p:txBody>
        </p:sp>
        <p:sp>
          <p:nvSpPr>
            <p:cNvPr id="11" name="Freeform 12">
              <a:extLst>
                <a:ext uri="{FF2B5EF4-FFF2-40B4-BE49-F238E27FC236}">
                  <a16:creationId xmlns:a16="http://schemas.microsoft.com/office/drawing/2014/main" id="{879A7143-5320-F0DF-1683-F4ACCD507FF3}"/>
                </a:ext>
              </a:extLst>
            </p:cNvPr>
            <p:cNvSpPr/>
            <p:nvPr/>
          </p:nvSpPr>
          <p:spPr>
            <a:xfrm>
              <a:off x="3933825" y="3644900"/>
              <a:ext cx="503237" cy="1298575"/>
            </a:xfrm>
            <a:custGeom>
              <a:avLst/>
              <a:gdLst>
                <a:gd name="connsiteX0" fmla="*/ 0 w 503723"/>
                <a:gd name="connsiteY0" fmla="*/ 1299411 h 1299411"/>
                <a:gd name="connsiteX1" fmla="*/ 462013 w 503723"/>
                <a:gd name="connsiteY1" fmla="*/ 442762 h 1299411"/>
                <a:gd name="connsiteX2" fmla="*/ 250257 w 503723"/>
                <a:gd name="connsiteY2" fmla="*/ 0 h 1299411"/>
              </a:gdLst>
              <a:ahLst/>
              <a:cxnLst>
                <a:cxn ang="0">
                  <a:pos x="connsiteX0" y="connsiteY0"/>
                </a:cxn>
                <a:cxn ang="0">
                  <a:pos x="connsiteX1" y="connsiteY1"/>
                </a:cxn>
                <a:cxn ang="0">
                  <a:pos x="connsiteX2" y="connsiteY2"/>
                </a:cxn>
              </a:cxnLst>
              <a:rect l="l" t="t" r="r" b="b"/>
              <a:pathLst>
                <a:path w="503723" h="1299411">
                  <a:moveTo>
                    <a:pt x="0" y="1299411"/>
                  </a:moveTo>
                  <a:cubicBezTo>
                    <a:pt x="210152" y="979371"/>
                    <a:pt x="420304" y="659331"/>
                    <a:pt x="462013" y="442762"/>
                  </a:cubicBezTo>
                  <a:cubicBezTo>
                    <a:pt x="503723" y="226194"/>
                    <a:pt x="290362" y="72189"/>
                    <a:pt x="250257" y="0"/>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2" name="Freeform 13">
              <a:extLst>
                <a:ext uri="{FF2B5EF4-FFF2-40B4-BE49-F238E27FC236}">
                  <a16:creationId xmlns:a16="http://schemas.microsoft.com/office/drawing/2014/main" id="{02A31038-7B9D-FE85-2360-2BB3B882385A}"/>
                </a:ext>
              </a:extLst>
            </p:cNvPr>
            <p:cNvSpPr/>
            <p:nvPr/>
          </p:nvSpPr>
          <p:spPr>
            <a:xfrm>
              <a:off x="2692400" y="5108575"/>
              <a:ext cx="673100" cy="604838"/>
            </a:xfrm>
            <a:custGeom>
              <a:avLst/>
              <a:gdLst>
                <a:gd name="connsiteX0" fmla="*/ 0 w 673769"/>
                <a:gd name="connsiteY0" fmla="*/ 0 h 606392"/>
                <a:gd name="connsiteX1" fmla="*/ 548640 w 673769"/>
                <a:gd name="connsiteY1" fmla="*/ 269508 h 606392"/>
                <a:gd name="connsiteX2" fmla="*/ 673769 w 673769"/>
                <a:gd name="connsiteY2" fmla="*/ 606392 h 606392"/>
              </a:gdLst>
              <a:ahLst/>
              <a:cxnLst>
                <a:cxn ang="0">
                  <a:pos x="connsiteX0" y="connsiteY0"/>
                </a:cxn>
                <a:cxn ang="0">
                  <a:pos x="connsiteX1" y="connsiteY1"/>
                </a:cxn>
                <a:cxn ang="0">
                  <a:pos x="connsiteX2" y="connsiteY2"/>
                </a:cxn>
              </a:cxnLst>
              <a:rect l="l" t="t" r="r" b="b"/>
              <a:pathLst>
                <a:path w="673769" h="606392">
                  <a:moveTo>
                    <a:pt x="0" y="0"/>
                  </a:moveTo>
                  <a:cubicBezTo>
                    <a:pt x="218172" y="84221"/>
                    <a:pt x="436345" y="168443"/>
                    <a:pt x="548640" y="269508"/>
                  </a:cubicBezTo>
                  <a:cubicBezTo>
                    <a:pt x="660935" y="370573"/>
                    <a:pt x="667352" y="488482"/>
                    <a:pt x="673769" y="606392"/>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ea typeface="ＭＳ Ｐゴシック" charset="-128"/>
              </a:endParaRPr>
            </a:p>
          </p:txBody>
        </p:sp>
        <p:sp>
          <p:nvSpPr>
            <p:cNvPr id="13" name="TextBox 14">
              <a:extLst>
                <a:ext uri="{FF2B5EF4-FFF2-40B4-BE49-F238E27FC236}">
                  <a16:creationId xmlns:a16="http://schemas.microsoft.com/office/drawing/2014/main" id="{5D6CC775-878B-3F4C-727F-817BF7675DC0}"/>
                </a:ext>
              </a:extLst>
            </p:cNvPr>
            <p:cNvSpPr txBox="1">
              <a:spLocks noChangeArrowheads="1"/>
            </p:cNvSpPr>
            <p:nvPr/>
          </p:nvSpPr>
          <p:spPr bwMode="auto">
            <a:xfrm flipH="1">
              <a:off x="5227637" y="5181600"/>
              <a:ext cx="563563"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Calibri" panose="020F0502020204030204" pitchFamily="34" charset="0"/>
                </a:rPr>
                <a:t>B</a:t>
              </a:r>
              <a:r>
                <a:rPr lang="en-US" altLang="en-US" baseline="-25000" dirty="0">
                  <a:latin typeface="Calibri" panose="020F0502020204030204" pitchFamily="34" charset="0"/>
                </a:rPr>
                <a:t>1</a:t>
              </a:r>
              <a:endParaRPr lang="en-US" altLang="en-US" dirty="0">
                <a:latin typeface="Calibri" panose="020F0502020204030204" pitchFamily="34" charset="0"/>
              </a:endParaRPr>
            </a:p>
          </p:txBody>
        </p:sp>
        <p:sp>
          <p:nvSpPr>
            <p:cNvPr id="14" name="TextBox 15">
              <a:extLst>
                <a:ext uri="{FF2B5EF4-FFF2-40B4-BE49-F238E27FC236}">
                  <a16:creationId xmlns:a16="http://schemas.microsoft.com/office/drawing/2014/main" id="{807E76E4-283F-AA27-B954-8E554EBD6DC4}"/>
                </a:ext>
              </a:extLst>
            </p:cNvPr>
            <p:cNvSpPr txBox="1">
              <a:spLocks noChangeArrowheads="1"/>
            </p:cNvSpPr>
            <p:nvPr/>
          </p:nvSpPr>
          <p:spPr bwMode="auto">
            <a:xfrm flipH="1">
              <a:off x="5502275" y="3821113"/>
              <a:ext cx="563562"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B</a:t>
              </a:r>
              <a:r>
                <a:rPr lang="en-US" altLang="en-US" baseline="-25000">
                  <a:latin typeface="Calibri" panose="020F0502020204030204" pitchFamily="34" charset="0"/>
                </a:rPr>
                <a:t>2</a:t>
              </a:r>
              <a:endParaRPr lang="en-US" altLang="en-US">
                <a:latin typeface="Calibri" panose="020F0502020204030204" pitchFamily="34" charset="0"/>
              </a:endParaRPr>
            </a:p>
          </p:txBody>
        </p:sp>
        <p:sp>
          <p:nvSpPr>
            <p:cNvPr id="15" name="TextBox 16">
              <a:extLst>
                <a:ext uri="{FF2B5EF4-FFF2-40B4-BE49-F238E27FC236}">
                  <a16:creationId xmlns:a16="http://schemas.microsoft.com/office/drawing/2014/main" id="{98CE46CA-878B-6B94-0501-DFB575101FEF}"/>
                </a:ext>
              </a:extLst>
            </p:cNvPr>
            <p:cNvSpPr txBox="1">
              <a:spLocks noChangeArrowheads="1"/>
            </p:cNvSpPr>
            <p:nvPr/>
          </p:nvSpPr>
          <p:spPr bwMode="auto">
            <a:xfrm flipH="1">
              <a:off x="4435475" y="3886200"/>
              <a:ext cx="563562"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B</a:t>
              </a:r>
              <a:r>
                <a:rPr lang="en-US" altLang="en-US" baseline="-25000">
                  <a:latin typeface="Calibri" panose="020F0502020204030204" pitchFamily="34" charset="0"/>
                </a:rPr>
                <a:t>3</a:t>
              </a:r>
              <a:endParaRPr lang="en-US" altLang="en-US">
                <a:latin typeface="Calibri" panose="020F0502020204030204" pitchFamily="34" charset="0"/>
              </a:endParaRPr>
            </a:p>
          </p:txBody>
        </p:sp>
        <p:sp>
          <p:nvSpPr>
            <p:cNvPr id="16" name="TextBox 17">
              <a:extLst>
                <a:ext uri="{FF2B5EF4-FFF2-40B4-BE49-F238E27FC236}">
                  <a16:creationId xmlns:a16="http://schemas.microsoft.com/office/drawing/2014/main" id="{8F40DCB3-10C3-35E9-BFF8-5F829359DDB5}"/>
                </a:ext>
              </a:extLst>
            </p:cNvPr>
            <p:cNvSpPr txBox="1">
              <a:spLocks noChangeArrowheads="1"/>
            </p:cNvSpPr>
            <p:nvPr/>
          </p:nvSpPr>
          <p:spPr bwMode="auto">
            <a:xfrm flipH="1">
              <a:off x="2332037" y="4191000"/>
              <a:ext cx="563563"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latin typeface="Calibri" panose="020F0502020204030204" pitchFamily="34" charset="0"/>
                </a:rPr>
                <a:t>B</a:t>
              </a:r>
              <a:r>
                <a:rPr lang="en-US" altLang="en-US" baseline="-25000" dirty="0">
                  <a:latin typeface="Calibri" panose="020F0502020204030204" pitchFamily="34" charset="0"/>
                </a:rPr>
                <a:t>4</a:t>
              </a:r>
              <a:endParaRPr lang="en-US" altLang="en-US" dirty="0">
                <a:latin typeface="Calibri" panose="020F0502020204030204" pitchFamily="34" charset="0"/>
              </a:endParaRPr>
            </a:p>
          </p:txBody>
        </p:sp>
        <p:sp>
          <p:nvSpPr>
            <p:cNvPr id="17" name="TextBox 18">
              <a:extLst>
                <a:ext uri="{FF2B5EF4-FFF2-40B4-BE49-F238E27FC236}">
                  <a16:creationId xmlns:a16="http://schemas.microsoft.com/office/drawing/2014/main" id="{87F63596-3E9D-0BA7-BA46-95EED46FB7A0}"/>
                </a:ext>
              </a:extLst>
            </p:cNvPr>
            <p:cNvSpPr txBox="1">
              <a:spLocks noChangeArrowheads="1"/>
            </p:cNvSpPr>
            <p:nvPr/>
          </p:nvSpPr>
          <p:spPr bwMode="auto">
            <a:xfrm flipH="1">
              <a:off x="3398837" y="3886200"/>
              <a:ext cx="563563"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B</a:t>
              </a:r>
              <a:r>
                <a:rPr lang="en-US" altLang="en-US" baseline="-25000">
                  <a:latin typeface="Calibri" panose="020F0502020204030204" pitchFamily="34" charset="0"/>
                </a:rPr>
                <a:t>5</a:t>
              </a:r>
              <a:endParaRPr lang="en-US" altLang="en-US">
                <a:latin typeface="Calibri" panose="020F0502020204030204" pitchFamily="34" charset="0"/>
              </a:endParaRPr>
            </a:p>
          </p:txBody>
        </p:sp>
        <p:sp>
          <p:nvSpPr>
            <p:cNvPr id="18" name="TextBox 19">
              <a:extLst>
                <a:ext uri="{FF2B5EF4-FFF2-40B4-BE49-F238E27FC236}">
                  <a16:creationId xmlns:a16="http://schemas.microsoft.com/office/drawing/2014/main" id="{A9D92318-109F-BB11-205E-242EB2D56A5F}"/>
                </a:ext>
              </a:extLst>
            </p:cNvPr>
            <p:cNvSpPr txBox="1">
              <a:spLocks noChangeArrowheads="1"/>
            </p:cNvSpPr>
            <p:nvPr/>
          </p:nvSpPr>
          <p:spPr bwMode="auto">
            <a:xfrm flipH="1">
              <a:off x="3398837" y="5334000"/>
              <a:ext cx="563563"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B</a:t>
              </a:r>
              <a:r>
                <a:rPr lang="en-US" altLang="en-US" baseline="-25000">
                  <a:latin typeface="Calibri" panose="020F0502020204030204" pitchFamily="34" charset="0"/>
                </a:rPr>
                <a:t>6</a:t>
              </a:r>
              <a:endParaRPr lang="en-US" altLang="en-US">
                <a:latin typeface="Calibri" panose="020F0502020204030204" pitchFamily="34" charset="0"/>
              </a:endParaRPr>
            </a:p>
          </p:txBody>
        </p:sp>
        <p:sp>
          <p:nvSpPr>
            <p:cNvPr id="19" name="TextBox 20">
              <a:extLst>
                <a:ext uri="{FF2B5EF4-FFF2-40B4-BE49-F238E27FC236}">
                  <a16:creationId xmlns:a16="http://schemas.microsoft.com/office/drawing/2014/main" id="{7AF405C3-92D7-A38A-F123-870D11310675}"/>
                </a:ext>
              </a:extLst>
            </p:cNvPr>
            <p:cNvSpPr txBox="1">
              <a:spLocks noChangeArrowheads="1"/>
            </p:cNvSpPr>
            <p:nvPr/>
          </p:nvSpPr>
          <p:spPr bwMode="auto">
            <a:xfrm flipH="1">
              <a:off x="2255837" y="5334000"/>
              <a:ext cx="563563" cy="2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B</a:t>
              </a:r>
              <a:r>
                <a:rPr lang="en-US" altLang="en-US" baseline="-25000">
                  <a:latin typeface="Calibri" panose="020F0502020204030204" pitchFamily="34" charset="0"/>
                </a:rPr>
                <a:t>7</a:t>
              </a:r>
              <a:endParaRPr lang="en-US" altLang="en-US">
                <a:latin typeface="Calibri" panose="020F0502020204030204" pitchFamily="34" charset="0"/>
              </a:endParaRPr>
            </a:p>
          </p:txBody>
        </p:sp>
        <p:graphicFrame>
          <p:nvGraphicFramePr>
            <p:cNvPr id="20" name="Object 2">
              <a:extLst>
                <a:ext uri="{FF2B5EF4-FFF2-40B4-BE49-F238E27FC236}">
                  <a16:creationId xmlns:a16="http://schemas.microsoft.com/office/drawing/2014/main" id="{766A0BA1-C33F-4A95-9E15-010A159A3F6B}"/>
                </a:ext>
              </a:extLst>
            </p:cNvPr>
            <p:cNvGraphicFramePr>
              <a:graphicFrameLocks noChangeAspect="1"/>
            </p:cNvGraphicFramePr>
            <p:nvPr/>
          </p:nvGraphicFramePr>
          <p:xfrm>
            <a:off x="2133600" y="6400800"/>
            <a:ext cx="4083050" cy="604838"/>
          </p:xfrm>
          <a:graphic>
            <a:graphicData uri="http://schemas.openxmlformats.org/presentationml/2006/ole">
              <mc:AlternateContent xmlns:mc="http://schemas.openxmlformats.org/markup-compatibility/2006">
                <mc:Choice xmlns:v="urn:schemas-microsoft-com:vml" Requires="v">
                  <p:oleObj name="Equation" r:id="rId2" imgW="1714320" imgH="241200" progId="Equation.3">
                    <p:embed/>
                  </p:oleObj>
                </mc:Choice>
                <mc:Fallback>
                  <p:oleObj name="Equation" r:id="rId2" imgW="1714320" imgH="241200" progId="Equation.3">
                    <p:embed/>
                    <p:pic>
                      <p:nvPicPr>
                        <p:cNvPr id="20" name="Object 2">
                          <a:extLst>
                            <a:ext uri="{FF2B5EF4-FFF2-40B4-BE49-F238E27FC236}">
                              <a16:creationId xmlns:a16="http://schemas.microsoft.com/office/drawing/2014/main" id="{766A0BA1-C33F-4A95-9E15-010A159A3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6400800"/>
                          <a:ext cx="40830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902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190500"/>
            <a:ext cx="7772400" cy="838200"/>
          </a:xfrm>
        </p:spPr>
        <p:txBody>
          <a:bodyPr/>
          <a:lstStyle/>
          <a:p>
            <a:r>
              <a:rPr lang="en-US" dirty="0"/>
              <a:t>Questions</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644577" y="1028700"/>
            <a:ext cx="10762938" cy="5524500"/>
          </a:xfrm>
        </p:spPr>
        <p:txBody>
          <a:bodyPr/>
          <a:lstStyle/>
          <a:p>
            <a:pPr marL="0" indent="0" algn="just">
              <a:lnSpc>
                <a:spcPct val="114000"/>
              </a:lnSpc>
              <a:buNone/>
            </a:pPr>
            <a:r>
              <a:rPr lang="en-US" altLang="en-US" sz="2400" dirty="0">
                <a:solidFill>
                  <a:srgbClr val="333333"/>
                </a:solidFill>
              </a:rPr>
              <a:t>Q1. Two dice are thrown. The events A, B, C, D, E, F</a:t>
            </a:r>
          </a:p>
          <a:p>
            <a:pPr marL="0" indent="0" algn="just">
              <a:lnSpc>
                <a:spcPct val="114000"/>
              </a:lnSpc>
              <a:buNone/>
            </a:pPr>
            <a:r>
              <a:rPr lang="en-US" altLang="en-US" sz="2400" dirty="0">
                <a:solidFill>
                  <a:srgbClr val="333333"/>
                </a:solidFill>
              </a:rPr>
              <a:t>A = getting even number on first die.</a:t>
            </a:r>
          </a:p>
          <a:p>
            <a:pPr marL="0" indent="0" algn="just">
              <a:lnSpc>
                <a:spcPct val="114000"/>
              </a:lnSpc>
              <a:buNone/>
            </a:pPr>
            <a:r>
              <a:rPr lang="en-US" altLang="en-US" sz="2400" dirty="0">
                <a:solidFill>
                  <a:srgbClr val="333333"/>
                </a:solidFill>
              </a:rPr>
              <a:t>B= getting an odd number on the first die.</a:t>
            </a:r>
          </a:p>
          <a:p>
            <a:pPr marL="0" indent="0" algn="just">
              <a:lnSpc>
                <a:spcPct val="114000"/>
              </a:lnSpc>
              <a:buNone/>
            </a:pPr>
            <a:r>
              <a:rPr lang="en-US" altLang="en-US" sz="2400" dirty="0">
                <a:solidFill>
                  <a:srgbClr val="333333"/>
                </a:solidFill>
              </a:rPr>
              <a:t>C = getting a sum of the number on dice ≤ 5</a:t>
            </a:r>
          </a:p>
          <a:p>
            <a:pPr marL="0" indent="0" algn="just">
              <a:lnSpc>
                <a:spcPct val="114000"/>
              </a:lnSpc>
              <a:buNone/>
            </a:pPr>
            <a:r>
              <a:rPr lang="en-US" altLang="en-US" sz="2400" dirty="0">
                <a:solidFill>
                  <a:srgbClr val="333333"/>
                </a:solidFill>
              </a:rPr>
              <a:t>D = getting a sum of the number on dice &gt; 5 but less than 10. </a:t>
            </a:r>
          </a:p>
          <a:p>
            <a:pPr marL="0" indent="0" algn="just">
              <a:lnSpc>
                <a:spcPct val="114000"/>
              </a:lnSpc>
              <a:buNone/>
            </a:pPr>
            <a:r>
              <a:rPr lang="en-US" altLang="en-US" sz="2400" dirty="0">
                <a:solidFill>
                  <a:srgbClr val="333333"/>
                </a:solidFill>
              </a:rPr>
              <a:t>Show that:</a:t>
            </a:r>
          </a:p>
          <a:p>
            <a:pPr marL="0" indent="0" algn="just">
              <a:lnSpc>
                <a:spcPct val="114000"/>
              </a:lnSpc>
              <a:buNone/>
            </a:pPr>
            <a:r>
              <a:rPr lang="en-US" altLang="en-US" sz="2400" dirty="0">
                <a:solidFill>
                  <a:srgbClr val="333333"/>
                </a:solidFill>
              </a:rPr>
              <a:t>1. A, B are a mutually exclusive event and Exhaustive Event.</a:t>
            </a:r>
          </a:p>
          <a:p>
            <a:pPr marL="0" indent="0" algn="just">
              <a:lnSpc>
                <a:spcPct val="114000"/>
              </a:lnSpc>
              <a:buNone/>
            </a:pPr>
            <a:r>
              <a:rPr lang="en-US" altLang="en-US" sz="2400" dirty="0">
                <a:solidFill>
                  <a:srgbClr val="333333"/>
                </a:solidFill>
              </a:rPr>
              <a:t>2. A, C are not mutually exclusive.</a:t>
            </a:r>
          </a:p>
          <a:p>
            <a:pPr marL="0" indent="0" algn="just">
              <a:lnSpc>
                <a:spcPct val="114000"/>
              </a:lnSpc>
              <a:buNone/>
            </a:pPr>
            <a:r>
              <a:rPr lang="en-US" altLang="en-US" sz="2400" dirty="0">
                <a:solidFill>
                  <a:srgbClr val="333333"/>
                </a:solidFill>
              </a:rPr>
              <a:t>3. C, D are a mutually exclusive event but not Exhaustive Event. </a:t>
            </a:r>
          </a:p>
          <a:p>
            <a:pPr marL="0" indent="0" algn="just">
              <a:lnSpc>
                <a:spcPct val="114000"/>
              </a:lnSpc>
              <a:buNone/>
            </a:pPr>
            <a:r>
              <a:rPr lang="en-US" altLang="en-US" sz="2400" dirty="0">
                <a:solidFill>
                  <a:srgbClr val="333333"/>
                </a:solidFill>
              </a:rPr>
              <a:t>4. A'∩B' are a mutually exclusive and exhaustive event.</a:t>
            </a:r>
            <a:endParaRPr lang="en-US" altLang="en-US" sz="2400" dirty="0"/>
          </a:p>
        </p:txBody>
      </p:sp>
    </p:spTree>
    <p:extLst>
      <p:ext uri="{BB962C8B-B14F-4D97-AF65-F5344CB8AC3E}">
        <p14:creationId xmlns:p14="http://schemas.microsoft.com/office/powerpoint/2010/main" val="226215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190500"/>
            <a:ext cx="7772400" cy="838200"/>
          </a:xfrm>
        </p:spPr>
        <p:txBody>
          <a:bodyPr/>
          <a:lstStyle/>
          <a:p>
            <a:r>
              <a:rPr lang="en-US" dirty="0"/>
              <a:t>Questions</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644577" y="1028700"/>
            <a:ext cx="10957810" cy="5524500"/>
          </a:xfrm>
        </p:spPr>
        <p:txBody>
          <a:bodyPr>
            <a:normAutofit/>
          </a:bodyPr>
          <a:lstStyle/>
          <a:p>
            <a:pPr marL="0" indent="0" algn="just">
              <a:lnSpc>
                <a:spcPct val="114000"/>
              </a:lnSpc>
              <a:buNone/>
            </a:pPr>
            <a:r>
              <a:rPr lang="en-US" altLang="en-US" sz="2400" dirty="0"/>
              <a:t>Q2. </a:t>
            </a:r>
            <a:r>
              <a:rPr lang="en-US" sz="2400" dirty="0">
                <a:solidFill>
                  <a:srgbClr val="333333"/>
                </a:solidFill>
              </a:rPr>
              <a:t>A bag contains 5 green and 7 red balls. Two balls are drawn. Find the probability that one is green and the other is red.</a:t>
            </a:r>
          </a:p>
          <a:p>
            <a:pPr marL="0" indent="0" algn="just">
              <a:lnSpc>
                <a:spcPct val="114000"/>
              </a:lnSpc>
              <a:buNone/>
            </a:pPr>
            <a:r>
              <a:rPr lang="en-US" sz="2400" dirty="0">
                <a:solidFill>
                  <a:srgbClr val="333333"/>
                </a:solidFill>
              </a:rPr>
              <a:t>Q3. Find the probability of drawing a heart on each of two consecutive draws from well shuffled-packs of cards if the card is not replaced after the draw.</a:t>
            </a:r>
            <a:endParaRPr lang="en-US" sz="2000" dirty="0">
              <a:solidFill>
                <a:srgbClr val="333333"/>
              </a:solidFill>
            </a:endParaRPr>
          </a:p>
          <a:p>
            <a:pPr marL="0" indent="0" algn="just">
              <a:lnSpc>
                <a:spcPct val="114000"/>
              </a:lnSpc>
              <a:buNone/>
            </a:pPr>
            <a:r>
              <a:rPr lang="en-US" altLang="en-US" sz="2400" dirty="0">
                <a:solidFill>
                  <a:srgbClr val="333333"/>
                </a:solidFill>
              </a:rPr>
              <a:t>Q4. “X+Y=6 or X+Y=7” – given this (and only this), what is the probability of Y=5?</a:t>
            </a:r>
          </a:p>
          <a:p>
            <a:pPr marL="0" indent="0" algn="just">
              <a:lnSpc>
                <a:spcPct val="114000"/>
              </a:lnSpc>
              <a:buNone/>
            </a:pPr>
            <a:r>
              <a:rPr lang="en-US" altLang="en-US" sz="2400" dirty="0">
                <a:solidFill>
                  <a:srgbClr val="333333"/>
                </a:solidFill>
              </a:rPr>
              <a:t>Q5. There are three urns containing 3 white and 2 black balls; 2 white and 3 black balls; 1 black and 4 white balls respectively. There is an equal probability of each urn being chosen. One ball is equal probability chosen at random. what is the probability that a  white ball is drawn?</a:t>
            </a:r>
          </a:p>
          <a:p>
            <a:pPr marL="0" indent="0" algn="just">
              <a:lnSpc>
                <a:spcPct val="114000"/>
              </a:lnSpc>
              <a:buNone/>
            </a:pPr>
            <a:endParaRPr lang="en-US" altLang="en-US" sz="2400" dirty="0">
              <a:solidFill>
                <a:srgbClr val="333333"/>
              </a:solidFill>
            </a:endParaRPr>
          </a:p>
          <a:p>
            <a:pPr marL="0" indent="0" algn="just">
              <a:lnSpc>
                <a:spcPct val="114000"/>
              </a:lnSpc>
              <a:buNone/>
            </a:pPr>
            <a:endParaRPr lang="en-US" altLang="en-US" sz="2000" dirty="0">
              <a:solidFill>
                <a:srgbClr val="333333"/>
              </a:solidFill>
            </a:endParaRPr>
          </a:p>
        </p:txBody>
      </p:sp>
    </p:spTree>
    <p:extLst>
      <p:ext uri="{BB962C8B-B14F-4D97-AF65-F5344CB8AC3E}">
        <p14:creationId xmlns:p14="http://schemas.microsoft.com/office/powerpoint/2010/main" val="336603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190500"/>
            <a:ext cx="7772400" cy="838200"/>
          </a:xfrm>
        </p:spPr>
        <p:txBody>
          <a:bodyPr/>
          <a:lstStyle/>
          <a:p>
            <a:r>
              <a:rPr lang="en-US" dirty="0"/>
              <a:t> </a:t>
            </a:r>
            <a:r>
              <a:rPr lang="en-US" altLang="en-US" dirty="0"/>
              <a:t>Events and Sample Space</a:t>
            </a:r>
            <a:endParaRPr lang="en-US" dirty="0"/>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449705" y="1028700"/>
            <a:ext cx="11377534" cy="5524500"/>
          </a:xfrm>
        </p:spPr>
        <p:txBody>
          <a:bodyPr>
            <a:normAutofit/>
          </a:bodyPr>
          <a:lstStyle/>
          <a:p>
            <a:pPr eaLnBrk="1" hangingPunct="1">
              <a:lnSpc>
                <a:spcPct val="114000"/>
              </a:lnSpc>
            </a:pPr>
            <a:r>
              <a:rPr lang="en-US" altLang="en-US" sz="2400" dirty="0"/>
              <a:t>Sample Space: </a:t>
            </a:r>
            <a:r>
              <a:rPr lang="en-US" altLang="en-US" sz="2400" dirty="0">
                <a:latin typeface="Symbol" panose="05050102010706020507" pitchFamily="18" charset="2"/>
              </a:rPr>
              <a:t> </a:t>
            </a:r>
            <a:endParaRPr lang="en-US" altLang="en-US" sz="2400" dirty="0"/>
          </a:p>
          <a:p>
            <a:pPr lvl="1" eaLnBrk="1" hangingPunct="1">
              <a:lnSpc>
                <a:spcPct val="114000"/>
              </a:lnSpc>
            </a:pPr>
            <a:r>
              <a:rPr lang="en-US" altLang="en-US" sz="2000" dirty="0"/>
              <a:t>for a procedure Sample Space consists of all possible simple events; that is, the sample space consists of all outcomes that cannot be broken down any further</a:t>
            </a:r>
            <a:endParaRPr lang="en-US" altLang="en-US" sz="2400" dirty="0"/>
          </a:p>
          <a:p>
            <a:pPr eaLnBrk="1" hangingPunct="1">
              <a:lnSpc>
                <a:spcPct val="114000"/>
              </a:lnSpc>
            </a:pPr>
            <a:r>
              <a:rPr lang="en-US" altLang="en-US" sz="2400" dirty="0"/>
              <a:t>Event</a:t>
            </a:r>
          </a:p>
          <a:p>
            <a:pPr lvl="1" eaLnBrk="1" hangingPunct="1">
              <a:lnSpc>
                <a:spcPct val="114000"/>
              </a:lnSpc>
            </a:pPr>
            <a:r>
              <a:rPr lang="en-US" altLang="en-US" sz="2000" dirty="0"/>
              <a:t>any collection of results or outcomes of a procedure</a:t>
            </a:r>
          </a:p>
          <a:p>
            <a:pPr eaLnBrk="1" hangingPunct="1">
              <a:lnSpc>
                <a:spcPct val="114000"/>
              </a:lnSpc>
            </a:pPr>
            <a:r>
              <a:rPr lang="en-US" altLang="en-US" sz="2400" dirty="0"/>
              <a:t>Simple Event</a:t>
            </a:r>
          </a:p>
          <a:p>
            <a:pPr lvl="1" eaLnBrk="1" hangingPunct="1">
              <a:lnSpc>
                <a:spcPct val="114000"/>
              </a:lnSpc>
            </a:pPr>
            <a:r>
              <a:rPr lang="en-US" altLang="en-US" sz="2000" dirty="0"/>
              <a:t>an outcome or an event that cannot </a:t>
            </a:r>
          </a:p>
          <a:p>
            <a:pPr marL="457200" lvl="1" indent="0" eaLnBrk="1" hangingPunct="1">
              <a:lnSpc>
                <a:spcPct val="114000"/>
              </a:lnSpc>
              <a:buNone/>
            </a:pPr>
            <a:r>
              <a:rPr lang="en-US" altLang="en-US" sz="2000" dirty="0"/>
              <a:t>be further broken down into simpler </a:t>
            </a:r>
          </a:p>
          <a:p>
            <a:pPr marL="457200" lvl="1" indent="0" eaLnBrk="1" hangingPunct="1">
              <a:lnSpc>
                <a:spcPct val="114000"/>
              </a:lnSpc>
              <a:buNone/>
            </a:pPr>
            <a:r>
              <a:rPr lang="en-US" altLang="en-US" sz="2000" dirty="0"/>
              <a:t>components</a:t>
            </a:r>
          </a:p>
        </p:txBody>
      </p:sp>
      <p:pic>
        <p:nvPicPr>
          <p:cNvPr id="4" name="Picture 3">
            <a:extLst>
              <a:ext uri="{FF2B5EF4-FFF2-40B4-BE49-F238E27FC236}">
                <a16:creationId xmlns:a16="http://schemas.microsoft.com/office/drawing/2014/main" id="{9CA15E6C-2F9A-7ABC-3D75-7E7F98F73CF2}"/>
              </a:ext>
            </a:extLst>
          </p:cNvPr>
          <p:cNvPicPr>
            <a:picLocks noChangeAspect="1"/>
          </p:cNvPicPr>
          <p:nvPr/>
        </p:nvPicPr>
        <p:blipFill>
          <a:blip r:embed="rId2"/>
          <a:stretch>
            <a:fillRect/>
          </a:stretch>
        </p:blipFill>
        <p:spPr>
          <a:xfrm>
            <a:off x="5434230" y="3261457"/>
            <a:ext cx="6757770" cy="3596543"/>
          </a:xfrm>
          <a:prstGeom prst="rect">
            <a:avLst/>
          </a:prstGeom>
        </p:spPr>
      </p:pic>
    </p:spTree>
    <p:extLst>
      <p:ext uri="{BB962C8B-B14F-4D97-AF65-F5344CB8AC3E}">
        <p14:creationId xmlns:p14="http://schemas.microsoft.com/office/powerpoint/2010/main" val="150162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 </a:t>
            </a:r>
            <a:r>
              <a:rPr lang="en-US" altLang="en-US" dirty="0"/>
              <a:t>Events and Sample Space</a:t>
            </a:r>
            <a:endParaRPr lang="en-US" dirty="0"/>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704537" y="1524000"/>
            <a:ext cx="10732957" cy="4724400"/>
          </a:xfrm>
        </p:spPr>
        <p:txBody>
          <a:bodyPr>
            <a:normAutofit/>
          </a:bodyPr>
          <a:lstStyle/>
          <a:p>
            <a:pPr eaLnBrk="1" hangingPunct="1">
              <a:lnSpc>
                <a:spcPct val="114000"/>
              </a:lnSpc>
            </a:pPr>
            <a:r>
              <a:rPr lang="en-US" altLang="en-US" sz="2400" dirty="0"/>
              <a:t>A pair of dice are rolled.  The sample space has 36 simple events:</a:t>
            </a:r>
          </a:p>
          <a:p>
            <a:pPr marL="0" indent="0">
              <a:lnSpc>
                <a:spcPct val="114000"/>
              </a:lnSpc>
              <a:spcBef>
                <a:spcPts val="0"/>
              </a:spcBef>
              <a:buNone/>
            </a:pPr>
            <a:r>
              <a:rPr lang="en-US" altLang="en-US" dirty="0"/>
              <a:t>		</a:t>
            </a:r>
            <a:r>
              <a:rPr lang="en-US" altLang="en-US" sz="2400" dirty="0"/>
              <a:t>1,1  1,2  1,3  1,4  1,5  1,6</a:t>
            </a:r>
          </a:p>
          <a:p>
            <a:pPr marL="0" indent="0">
              <a:lnSpc>
                <a:spcPct val="114000"/>
              </a:lnSpc>
              <a:spcBef>
                <a:spcPts val="0"/>
              </a:spcBef>
              <a:buNone/>
            </a:pPr>
            <a:r>
              <a:rPr lang="en-US" altLang="en-US" sz="2400" dirty="0"/>
              <a:t>		2,1  2,2  2,3  2,4  2,5  2,6</a:t>
            </a:r>
          </a:p>
          <a:p>
            <a:pPr marL="0" indent="0">
              <a:lnSpc>
                <a:spcPct val="114000"/>
              </a:lnSpc>
              <a:spcBef>
                <a:spcPts val="0"/>
              </a:spcBef>
              <a:buNone/>
            </a:pPr>
            <a:r>
              <a:rPr lang="en-US" altLang="en-US" sz="2400" dirty="0"/>
              <a:t>		3,1  3,2  3,3  3,4  3,5  3,6</a:t>
            </a:r>
          </a:p>
          <a:p>
            <a:pPr marL="0" indent="0">
              <a:lnSpc>
                <a:spcPct val="114000"/>
              </a:lnSpc>
              <a:spcBef>
                <a:spcPts val="0"/>
              </a:spcBef>
              <a:buNone/>
            </a:pPr>
            <a:r>
              <a:rPr lang="en-US" altLang="en-US" sz="2400" dirty="0"/>
              <a:t>		4,1  4,2  4,3  4,4  4,5  4,6</a:t>
            </a:r>
          </a:p>
          <a:p>
            <a:pPr marL="0" indent="0">
              <a:lnSpc>
                <a:spcPct val="114000"/>
              </a:lnSpc>
              <a:spcBef>
                <a:spcPts val="0"/>
              </a:spcBef>
              <a:buNone/>
            </a:pPr>
            <a:r>
              <a:rPr lang="en-US" altLang="en-US" sz="2400" dirty="0"/>
              <a:t>		5,1  5,2  5,3  5,4  5,5  5,6</a:t>
            </a:r>
          </a:p>
          <a:p>
            <a:pPr marL="0" indent="0">
              <a:lnSpc>
                <a:spcPct val="114000"/>
              </a:lnSpc>
              <a:spcBef>
                <a:spcPts val="0"/>
              </a:spcBef>
              <a:buNone/>
            </a:pPr>
            <a:r>
              <a:rPr lang="en-US" altLang="en-US" sz="2400" dirty="0"/>
              <a:t>		6,1  6,2  6,3  6,4  6,5  6,6</a:t>
            </a:r>
          </a:p>
          <a:p>
            <a:pPr marL="0" indent="0">
              <a:lnSpc>
                <a:spcPct val="114000"/>
              </a:lnSpc>
              <a:buNone/>
            </a:pPr>
            <a:r>
              <a:rPr lang="en-US" altLang="en-US" sz="2400" dirty="0"/>
              <a:t>	where the pairs represent the numbers rolled on each dice.</a:t>
            </a:r>
          </a:p>
          <a:p>
            <a:pPr eaLnBrk="1" hangingPunct="1">
              <a:lnSpc>
                <a:spcPct val="114000"/>
              </a:lnSpc>
            </a:pPr>
            <a:r>
              <a:rPr lang="en-US" altLang="en-US" sz="2400" dirty="0"/>
              <a:t>Which elements of the sample space correspond to the event that the sum of each dice is 4?</a:t>
            </a:r>
            <a:endParaRPr lang="en-US" sz="1800" dirty="0">
              <a:solidFill>
                <a:srgbClr val="333333"/>
              </a:solidFill>
            </a:endParaRPr>
          </a:p>
        </p:txBody>
      </p:sp>
    </p:spTree>
    <p:extLst>
      <p:ext uri="{BB962C8B-B14F-4D97-AF65-F5344CB8AC3E}">
        <p14:creationId xmlns:p14="http://schemas.microsoft.com/office/powerpoint/2010/main" val="31127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Probability</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614597" y="1217908"/>
            <a:ext cx="10897849" cy="5260384"/>
          </a:xfrm>
        </p:spPr>
        <p:txBody>
          <a:bodyPr>
            <a:normAutofit lnSpcReduction="10000"/>
          </a:bodyPr>
          <a:lstStyle/>
          <a:p>
            <a:pPr algn="just" eaLnBrk="1" hangingPunct="1">
              <a:lnSpc>
                <a:spcPct val="150000"/>
              </a:lnSpc>
              <a:spcBef>
                <a:spcPts val="600"/>
              </a:spcBef>
              <a:buFont typeface="Arial" panose="020B0604020202020204" pitchFamily="34" charset="0"/>
              <a:buChar char="•"/>
            </a:pPr>
            <a:r>
              <a:rPr lang="en-US" altLang="en-US" sz="2400" dirty="0"/>
              <a:t>The word 'Probability' means the chance of occurring of a particular event. </a:t>
            </a:r>
          </a:p>
          <a:p>
            <a:pPr algn="just" eaLnBrk="1" hangingPunct="1">
              <a:lnSpc>
                <a:spcPct val="150000"/>
              </a:lnSpc>
              <a:spcBef>
                <a:spcPts val="600"/>
              </a:spcBef>
              <a:buFont typeface="Arial" panose="020B0604020202020204" pitchFamily="34" charset="0"/>
              <a:buChar char="•"/>
            </a:pPr>
            <a:r>
              <a:rPr lang="en-US" altLang="en-US" sz="2400" dirty="0"/>
              <a:t>It is generally possible to predict the future of an event quantitatively with a certain probability of being correct. </a:t>
            </a:r>
          </a:p>
          <a:p>
            <a:pPr algn="just" eaLnBrk="1" hangingPunct="1">
              <a:lnSpc>
                <a:spcPct val="150000"/>
              </a:lnSpc>
              <a:spcBef>
                <a:spcPts val="600"/>
              </a:spcBef>
              <a:buFont typeface="Arial" panose="020B0604020202020204" pitchFamily="34" charset="0"/>
              <a:buChar char="•"/>
            </a:pPr>
            <a:r>
              <a:rPr lang="en-US" altLang="en-US" sz="2400" dirty="0"/>
              <a:t>The probability is used in such cases where the outcome of the trial is uncertain.</a:t>
            </a:r>
          </a:p>
          <a:p>
            <a:pPr eaLnBrk="1" hangingPunct="1">
              <a:lnSpc>
                <a:spcPct val="150000"/>
              </a:lnSpc>
              <a:spcBef>
                <a:spcPts val="600"/>
              </a:spcBef>
              <a:buFont typeface="Arial" panose="020B0604020202020204" pitchFamily="34" charset="0"/>
              <a:buChar char="•"/>
            </a:pPr>
            <a:endParaRPr lang="en-US" altLang="en-US" sz="2400" dirty="0"/>
          </a:p>
          <a:p>
            <a:pPr eaLnBrk="1" hangingPunct="1">
              <a:lnSpc>
                <a:spcPct val="150000"/>
              </a:lnSpc>
              <a:spcBef>
                <a:spcPts val="600"/>
              </a:spcBef>
              <a:buFont typeface="Arial" panose="020B0604020202020204" pitchFamily="34" charset="0"/>
              <a:buChar char="•"/>
            </a:pPr>
            <a:endParaRPr lang="en-US" altLang="en-US" sz="2400" dirty="0"/>
          </a:p>
          <a:p>
            <a:pPr eaLnBrk="1" hangingPunct="1">
              <a:lnSpc>
                <a:spcPct val="150000"/>
              </a:lnSpc>
              <a:spcBef>
                <a:spcPts val="600"/>
              </a:spcBef>
              <a:buFont typeface="Arial" panose="020B0604020202020204" pitchFamily="34" charset="0"/>
              <a:buChar char="•"/>
            </a:pPr>
            <a:r>
              <a:rPr lang="en-US" altLang="en-US" sz="2400" dirty="0"/>
              <a:t>P - denotes a probability.</a:t>
            </a:r>
          </a:p>
          <a:p>
            <a:pPr eaLnBrk="1" hangingPunct="1">
              <a:lnSpc>
                <a:spcPct val="150000"/>
              </a:lnSpc>
              <a:spcBef>
                <a:spcPts val="600"/>
              </a:spcBef>
              <a:buFont typeface="Arial" panose="020B0604020202020204" pitchFamily="34" charset="0"/>
              <a:buChar char="•"/>
            </a:pPr>
            <a:r>
              <a:rPr lang="en-US" altLang="en-US" sz="2400" dirty="0"/>
              <a:t>A, B, and C - denote specific events.</a:t>
            </a:r>
          </a:p>
          <a:p>
            <a:pPr eaLnBrk="1" hangingPunct="1">
              <a:lnSpc>
                <a:spcPct val="150000"/>
              </a:lnSpc>
              <a:spcBef>
                <a:spcPts val="600"/>
              </a:spcBef>
              <a:buFont typeface="Arial" panose="020B0604020202020204" pitchFamily="34" charset="0"/>
              <a:buChar char="•"/>
            </a:pPr>
            <a:r>
              <a:rPr lang="en-US" altLang="en-US" sz="2400" dirty="0"/>
              <a:t>P(A) -  denotes the probability of event A occurring.</a:t>
            </a:r>
          </a:p>
          <a:p>
            <a:pPr algn="just" eaLnBrk="1" hangingPunct="1">
              <a:lnSpc>
                <a:spcPct val="150000"/>
              </a:lnSpc>
              <a:buFont typeface="Arial" panose="020B0604020202020204" pitchFamily="34" charset="0"/>
              <a:buChar char="•"/>
            </a:pPr>
            <a:endParaRPr lang="en-US" altLang="en-US" sz="2400" dirty="0"/>
          </a:p>
        </p:txBody>
      </p:sp>
      <p:pic>
        <p:nvPicPr>
          <p:cNvPr id="5" name="Picture 5" descr="Probability">
            <a:extLst>
              <a:ext uri="{FF2B5EF4-FFF2-40B4-BE49-F238E27FC236}">
                <a16:creationId xmlns:a16="http://schemas.microsoft.com/office/drawing/2014/main" id="{DD97386F-2573-CDA3-CC26-A8BA96E02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509" y="3586397"/>
            <a:ext cx="5017906" cy="106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89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Probability</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614597" y="1217908"/>
            <a:ext cx="11002779" cy="5260384"/>
          </a:xfrm>
        </p:spPr>
        <p:txBody>
          <a:bodyPr>
            <a:normAutofit lnSpcReduction="10000"/>
          </a:bodyPr>
          <a:lstStyle/>
          <a:p>
            <a:pPr eaLnBrk="1" hangingPunct="1">
              <a:lnSpc>
                <a:spcPct val="150000"/>
              </a:lnSpc>
              <a:spcBef>
                <a:spcPts val="600"/>
              </a:spcBef>
            </a:pPr>
            <a:r>
              <a:rPr lang="en-US" altLang="en-US" dirty="0"/>
              <a:t>Probability of an Event Defined over (</a:t>
            </a:r>
            <a:r>
              <a:rPr lang="en-US" altLang="en-US" dirty="0">
                <a:latin typeface="Symbol" panose="05050102010706020507" pitchFamily="18" charset="2"/>
              </a:rPr>
              <a:t>W</a:t>
            </a:r>
            <a:r>
              <a:rPr lang="en-US" altLang="en-US" dirty="0"/>
              <a:t>,</a:t>
            </a:r>
            <a:r>
              <a:rPr lang="az-Cyrl-AZ" altLang="en-US" i="1" dirty="0"/>
              <a:t> Ғ</a:t>
            </a:r>
            <a:r>
              <a:rPr lang="en-US" altLang="en-US" dirty="0"/>
              <a:t>) </a:t>
            </a:r>
            <a:r>
              <a:rPr lang="en-US" altLang="en-US" dirty="0" err="1"/>
              <a:t>s.t.</a:t>
            </a:r>
            <a:endParaRPr lang="en-US" altLang="en-US" dirty="0"/>
          </a:p>
          <a:p>
            <a:pPr lvl="1" eaLnBrk="1" hangingPunct="1">
              <a:lnSpc>
                <a:spcPct val="150000"/>
              </a:lnSpc>
              <a:spcBef>
                <a:spcPts val="600"/>
              </a:spcBef>
              <a:buFont typeface="Arial" panose="020B0604020202020204" pitchFamily="34" charset="0"/>
              <a:buChar char="•"/>
            </a:pPr>
            <a:r>
              <a:rPr lang="en-US" altLang="en-US" dirty="0"/>
              <a:t>0 &lt; P(a) &lt;1 for all a in </a:t>
            </a:r>
            <a:r>
              <a:rPr lang="az-Cyrl-AZ" altLang="en-US" i="1" dirty="0"/>
              <a:t>Ғ</a:t>
            </a:r>
            <a:endParaRPr lang="en-US" altLang="en-US" dirty="0"/>
          </a:p>
          <a:p>
            <a:pPr lvl="1" eaLnBrk="1" hangingPunct="1">
              <a:lnSpc>
                <a:spcPct val="150000"/>
              </a:lnSpc>
              <a:spcBef>
                <a:spcPts val="600"/>
              </a:spcBef>
              <a:buFont typeface="Arial" panose="020B0604020202020204" pitchFamily="34" charset="0"/>
              <a:buChar char="•"/>
            </a:pPr>
            <a:r>
              <a:rPr lang="en-US" altLang="en-US" dirty="0"/>
              <a:t>P(</a:t>
            </a:r>
            <a:r>
              <a:rPr lang="en-US" altLang="en-US" sz="2800" dirty="0">
                <a:latin typeface="Symbol" panose="05050102010706020507" pitchFamily="18" charset="2"/>
              </a:rPr>
              <a:t>W)</a:t>
            </a:r>
            <a:r>
              <a:rPr lang="en-US" altLang="en-US" dirty="0"/>
              <a:t> = 1</a:t>
            </a:r>
          </a:p>
          <a:p>
            <a:pPr eaLnBrk="1" hangingPunct="1">
              <a:lnSpc>
                <a:spcPct val="150000"/>
              </a:lnSpc>
              <a:spcBef>
                <a:spcPts val="600"/>
              </a:spcBef>
              <a:buFont typeface="Arial" panose="020B0604020202020204" pitchFamily="34" charset="0"/>
              <a:buChar char="•"/>
            </a:pPr>
            <a:r>
              <a:rPr lang="en-US" altLang="en-US" dirty="0"/>
              <a:t>Probability of an event which is certain to occur is </a:t>
            </a:r>
            <a:r>
              <a:rPr lang="en-US" altLang="en-US" b="1" dirty="0"/>
              <a:t>one</a:t>
            </a:r>
            <a:r>
              <a:rPr lang="en-US" altLang="en-US" dirty="0"/>
              <a:t>.</a:t>
            </a:r>
          </a:p>
          <a:p>
            <a:pPr eaLnBrk="1" hangingPunct="1">
              <a:lnSpc>
                <a:spcPct val="150000"/>
              </a:lnSpc>
              <a:spcBef>
                <a:spcPts val="600"/>
              </a:spcBef>
              <a:buFont typeface="Arial" panose="020B0604020202020204" pitchFamily="34" charset="0"/>
              <a:buChar char="•"/>
            </a:pPr>
            <a:r>
              <a:rPr lang="en-US" altLang="en-US" dirty="0"/>
              <a:t>Probability of an event which is impossible to </a:t>
            </a:r>
            <a:r>
              <a:rPr lang="en-US" altLang="en-US" b="1" dirty="0"/>
              <a:t>zero</a:t>
            </a:r>
            <a:r>
              <a:rPr lang="en-US" altLang="en-US" dirty="0"/>
              <a:t>.</a:t>
            </a:r>
          </a:p>
          <a:p>
            <a:pPr eaLnBrk="1" hangingPunct="1">
              <a:lnSpc>
                <a:spcPct val="150000"/>
              </a:lnSpc>
              <a:spcBef>
                <a:spcPts val="600"/>
              </a:spcBef>
              <a:buFont typeface="Arial" panose="020B0604020202020204" pitchFamily="34" charset="0"/>
              <a:buChar char="•"/>
            </a:pPr>
            <a:r>
              <a:rPr lang="en-US" altLang="en-US" dirty="0"/>
              <a:t>If the probability of happening of an event P(A) and that of not happening is P(A’), then  P(A) + P(A’) = 1, </a:t>
            </a:r>
          </a:p>
          <a:p>
            <a:pPr marL="0" indent="0" eaLnBrk="1" hangingPunct="1">
              <a:lnSpc>
                <a:spcPct val="150000"/>
              </a:lnSpc>
              <a:spcBef>
                <a:spcPts val="600"/>
              </a:spcBef>
              <a:buNone/>
            </a:pPr>
            <a:r>
              <a:rPr lang="en-US" altLang="en-US" dirty="0"/>
              <a:t>    where, 0 ≤ P(A) ≤ 1, 0≤ P(A’)≤1.</a:t>
            </a:r>
          </a:p>
        </p:txBody>
      </p:sp>
    </p:spTree>
    <p:extLst>
      <p:ext uri="{BB962C8B-B14F-4D97-AF65-F5344CB8AC3E}">
        <p14:creationId xmlns:p14="http://schemas.microsoft.com/office/powerpoint/2010/main" val="371482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Event Relations</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569626" y="1217907"/>
            <a:ext cx="11092722" cy="5422735"/>
          </a:xfrm>
        </p:spPr>
        <p:txBody>
          <a:bodyPr>
            <a:normAutofit/>
          </a:bodyPr>
          <a:lstStyle/>
          <a:p>
            <a:pPr eaLnBrk="1" hangingPunct="1">
              <a:lnSpc>
                <a:spcPct val="150000"/>
              </a:lnSpc>
              <a:spcBef>
                <a:spcPts val="600"/>
              </a:spcBef>
            </a:pPr>
            <a:r>
              <a:rPr lang="en-US" altLang="en-US" sz="2400" b="1" dirty="0"/>
              <a:t>Equally Likely Events: </a:t>
            </a:r>
            <a:r>
              <a:rPr lang="en-US" altLang="en-US" sz="2400" dirty="0"/>
              <a:t>Events are said to be equally likely if one of them cannot be expected to occur in preference to others. In other words, it means each outcome is as likely to occur as any other outcome.</a:t>
            </a:r>
          </a:p>
          <a:p>
            <a:pPr lvl="1" eaLnBrk="1" hangingPunct="1">
              <a:lnSpc>
                <a:spcPct val="150000"/>
              </a:lnSpc>
              <a:spcBef>
                <a:spcPts val="600"/>
              </a:spcBef>
            </a:pPr>
            <a:r>
              <a:rPr lang="en-US" altLang="en-US" sz="2000" i="1" dirty="0"/>
              <a:t>Example: </a:t>
            </a:r>
            <a:r>
              <a:rPr lang="en-US" altLang="en-US" sz="2000" dirty="0"/>
              <a:t>When a die is thrown, all the six faces, i.e., 1, 2, 3, 4, 5 and 6 are equally likely to occur.</a:t>
            </a:r>
          </a:p>
          <a:p>
            <a:pPr eaLnBrk="1" hangingPunct="1">
              <a:lnSpc>
                <a:spcPct val="150000"/>
              </a:lnSpc>
              <a:spcBef>
                <a:spcPts val="600"/>
              </a:spcBef>
            </a:pPr>
            <a:r>
              <a:rPr lang="en-US" altLang="en-US" sz="2400" b="1" dirty="0"/>
              <a:t>Mutually Exclusive or Disjoint Events: </a:t>
            </a:r>
            <a:r>
              <a:rPr lang="en-US" altLang="en-US" sz="2400" dirty="0"/>
              <a:t>Events are called mutually exclusive if they cannot occur simultaneously.</a:t>
            </a:r>
          </a:p>
          <a:p>
            <a:pPr lvl="1" eaLnBrk="1" hangingPunct="1">
              <a:lnSpc>
                <a:spcPct val="150000"/>
              </a:lnSpc>
              <a:spcBef>
                <a:spcPts val="600"/>
              </a:spcBef>
            </a:pPr>
            <a:r>
              <a:rPr lang="en-US" altLang="en-US" sz="2000" i="1" dirty="0"/>
              <a:t>Example: </a:t>
            </a:r>
            <a:r>
              <a:rPr lang="en-US" altLang="en-US" sz="2000" dirty="0"/>
              <a:t>Suppose a card is drawn from a pack of cards, then the events getting a jack and getting a king are mutually exclusive because they cannot occur simultaneously.</a:t>
            </a:r>
          </a:p>
        </p:txBody>
      </p:sp>
    </p:spTree>
    <p:extLst>
      <p:ext uri="{BB962C8B-B14F-4D97-AF65-F5344CB8AC3E}">
        <p14:creationId xmlns:p14="http://schemas.microsoft.com/office/powerpoint/2010/main" val="197936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Event Relations</a:t>
            </a:r>
          </a:p>
        </p:txBody>
      </p:sp>
      <p:sp>
        <p:nvSpPr>
          <p:cNvPr id="3" name="Content Placeholder 2">
            <a:extLst>
              <a:ext uri="{FF2B5EF4-FFF2-40B4-BE49-F238E27FC236}">
                <a16:creationId xmlns:a16="http://schemas.microsoft.com/office/drawing/2014/main" id="{69BE7BC5-19AA-24EA-9A42-5A704AC74002}"/>
              </a:ext>
            </a:extLst>
          </p:cNvPr>
          <p:cNvSpPr>
            <a:spLocks noGrp="1"/>
          </p:cNvSpPr>
          <p:nvPr>
            <p:ph idx="1"/>
          </p:nvPr>
        </p:nvSpPr>
        <p:spPr>
          <a:xfrm>
            <a:off x="584615" y="1217908"/>
            <a:ext cx="11032761" cy="5407744"/>
          </a:xfrm>
        </p:spPr>
        <p:txBody>
          <a:bodyPr>
            <a:normAutofit/>
          </a:bodyPr>
          <a:lstStyle/>
          <a:p>
            <a:pPr eaLnBrk="1" hangingPunct="1">
              <a:lnSpc>
                <a:spcPct val="150000"/>
              </a:lnSpc>
              <a:spcBef>
                <a:spcPts val="600"/>
              </a:spcBef>
            </a:pPr>
            <a:r>
              <a:rPr lang="en-US" altLang="en-US" sz="2400" b="1" dirty="0"/>
              <a:t>Exhaustive Events: </a:t>
            </a:r>
            <a:r>
              <a:rPr lang="en-US" altLang="en-US" sz="2400" dirty="0"/>
              <a:t>The total number of all possible outcomes of an experiment is called exhaustive events.</a:t>
            </a:r>
          </a:p>
          <a:p>
            <a:pPr lvl="1" eaLnBrk="1" hangingPunct="1">
              <a:lnSpc>
                <a:spcPct val="150000"/>
              </a:lnSpc>
              <a:spcBef>
                <a:spcPts val="600"/>
              </a:spcBef>
              <a:spcAft>
                <a:spcPts val="600"/>
              </a:spcAft>
            </a:pPr>
            <a:r>
              <a:rPr lang="en-US" altLang="en-US" sz="2000" dirty="0"/>
              <a:t>Example: In the tossing of a coin, either head or tail may turn up. Therefore, there are two possible outcomes. Hence, there are two exhaustive events in tossing a coin.</a:t>
            </a:r>
            <a:endParaRPr lang="en-US" altLang="en-US" sz="1800" dirty="0"/>
          </a:p>
          <a:p>
            <a:pPr eaLnBrk="1" hangingPunct="1">
              <a:lnSpc>
                <a:spcPct val="150000"/>
              </a:lnSpc>
              <a:spcBef>
                <a:spcPts val="600"/>
              </a:spcBef>
            </a:pPr>
            <a:r>
              <a:rPr lang="en-US" altLang="en-US" sz="2400" b="1" dirty="0"/>
              <a:t>Dependent Event: </a:t>
            </a:r>
            <a:r>
              <a:rPr lang="en-US" altLang="en-US" sz="2400" dirty="0"/>
              <a:t>Events are said to be dependent if occurrence of one affect the occurrence of other events.</a:t>
            </a:r>
            <a:endParaRPr lang="en-US" altLang="en-US" sz="1600" b="1" dirty="0"/>
          </a:p>
          <a:p>
            <a:pPr eaLnBrk="1" hangingPunct="1">
              <a:lnSpc>
                <a:spcPct val="150000"/>
              </a:lnSpc>
              <a:spcBef>
                <a:spcPts val="600"/>
              </a:spcBef>
            </a:pPr>
            <a:r>
              <a:rPr lang="en-US" altLang="en-US" sz="2400" b="1" dirty="0"/>
              <a:t>Independent Events:</a:t>
            </a:r>
            <a:r>
              <a:rPr lang="en-US" altLang="en-US" sz="2400" dirty="0"/>
              <a:t> Events A and B are said to be independent if the occurrence of any one event does not affect the occurrence of any other event.</a:t>
            </a:r>
          </a:p>
          <a:p>
            <a:pPr marL="0" indent="0" algn="ctr">
              <a:lnSpc>
                <a:spcPct val="150000"/>
              </a:lnSpc>
              <a:spcBef>
                <a:spcPts val="600"/>
              </a:spcBef>
              <a:buNone/>
            </a:pPr>
            <a:r>
              <a:rPr lang="en-US" altLang="en-US" sz="2400" dirty="0"/>
              <a:t>P (A ∩ B) = P (A) P (B).</a:t>
            </a:r>
          </a:p>
        </p:txBody>
      </p:sp>
    </p:spTree>
    <p:extLst>
      <p:ext uri="{BB962C8B-B14F-4D97-AF65-F5344CB8AC3E}">
        <p14:creationId xmlns:p14="http://schemas.microsoft.com/office/powerpoint/2010/main" val="14822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228600"/>
            <a:ext cx="7772400" cy="838200"/>
          </a:xfrm>
        </p:spPr>
        <p:txBody>
          <a:bodyPr/>
          <a:lstStyle/>
          <a:p>
            <a:r>
              <a:rPr lang="en-US" dirty="0"/>
              <a:t>Event Relations</a:t>
            </a:r>
          </a:p>
        </p:txBody>
      </p:sp>
      <p:pic>
        <p:nvPicPr>
          <p:cNvPr id="6" name="Picture 5">
            <a:extLst>
              <a:ext uri="{FF2B5EF4-FFF2-40B4-BE49-F238E27FC236}">
                <a16:creationId xmlns:a16="http://schemas.microsoft.com/office/drawing/2014/main" id="{A9DF8E73-9F88-19A3-D9B3-35B99E579B6D}"/>
              </a:ext>
            </a:extLst>
          </p:cNvPr>
          <p:cNvPicPr>
            <a:picLocks noChangeAspect="1"/>
          </p:cNvPicPr>
          <p:nvPr/>
        </p:nvPicPr>
        <p:blipFill>
          <a:blip r:embed="rId2"/>
          <a:stretch>
            <a:fillRect/>
          </a:stretch>
        </p:blipFill>
        <p:spPr>
          <a:xfrm>
            <a:off x="2273709" y="1066800"/>
            <a:ext cx="7644582" cy="5737022"/>
          </a:xfrm>
          <a:prstGeom prst="rect">
            <a:avLst/>
          </a:prstGeom>
        </p:spPr>
      </p:pic>
    </p:spTree>
    <p:extLst>
      <p:ext uri="{BB962C8B-B14F-4D97-AF65-F5344CB8AC3E}">
        <p14:creationId xmlns:p14="http://schemas.microsoft.com/office/powerpoint/2010/main" val="129111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8256-AF3B-9DE4-AA34-2FFEF402809E}"/>
              </a:ext>
            </a:extLst>
          </p:cNvPr>
          <p:cNvSpPr>
            <a:spLocks noGrp="1"/>
          </p:cNvSpPr>
          <p:nvPr>
            <p:ph type="title"/>
          </p:nvPr>
        </p:nvSpPr>
        <p:spPr>
          <a:xfrm>
            <a:off x="2209800" y="379708"/>
            <a:ext cx="7772400" cy="838200"/>
          </a:xfrm>
        </p:spPr>
        <p:txBody>
          <a:bodyPr/>
          <a:lstStyle/>
          <a:p>
            <a:r>
              <a:rPr lang="en-US" dirty="0"/>
              <a:t>Event Relations</a:t>
            </a:r>
          </a:p>
        </p:txBody>
      </p:sp>
      <p:pic>
        <p:nvPicPr>
          <p:cNvPr id="4" name="Picture 3" descr="A math problem with numbers and equations&#10;&#10;Description automatically generated with medium confidence">
            <a:extLst>
              <a:ext uri="{FF2B5EF4-FFF2-40B4-BE49-F238E27FC236}">
                <a16:creationId xmlns:a16="http://schemas.microsoft.com/office/drawing/2014/main" id="{9C26616D-4F43-807B-B8BB-D09585463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59" y="1217908"/>
            <a:ext cx="10756082" cy="5392421"/>
          </a:xfrm>
          <a:prstGeom prst="rect">
            <a:avLst/>
          </a:prstGeom>
        </p:spPr>
      </p:pic>
    </p:spTree>
    <p:extLst>
      <p:ext uri="{BB962C8B-B14F-4D97-AF65-F5344CB8AC3E}">
        <p14:creationId xmlns:p14="http://schemas.microsoft.com/office/powerpoint/2010/main" val="425248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1260</Words>
  <Application>Microsoft Office PowerPoint</Application>
  <PresentationFormat>Widescreen</PresentationFormat>
  <Paragraphs>101</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ＭＳ Ｐゴシック</vt:lpstr>
      <vt:lpstr>Aptos</vt:lpstr>
      <vt:lpstr>Aptos Display</vt:lpstr>
      <vt:lpstr>Arial</vt:lpstr>
      <vt:lpstr>Calibri</vt:lpstr>
      <vt:lpstr>Nirmala Text</vt:lpstr>
      <vt:lpstr>Symbol</vt:lpstr>
      <vt:lpstr>Office Theme</vt:lpstr>
      <vt:lpstr>Equation</vt:lpstr>
      <vt:lpstr>Probability Theory</vt:lpstr>
      <vt:lpstr> Events and Sample Space</vt:lpstr>
      <vt:lpstr> Events and Sample Space</vt:lpstr>
      <vt:lpstr>Probability</vt:lpstr>
      <vt:lpstr>Probability</vt:lpstr>
      <vt:lpstr>Event Relations</vt:lpstr>
      <vt:lpstr>Event Relations</vt:lpstr>
      <vt:lpstr>Event Relations</vt:lpstr>
      <vt:lpstr>Event Relations</vt:lpstr>
      <vt:lpstr>Event Relations</vt:lpstr>
      <vt:lpstr>Conditional Probability</vt:lpstr>
      <vt:lpstr>PowerPoint Presentation</vt:lpstr>
      <vt:lpstr>PowerPoint Presentation</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Surbhi Saraswat</dc:creator>
  <cp:lastModifiedBy>Surbhi Saraswat</cp:lastModifiedBy>
  <cp:revision>1</cp:revision>
  <dcterms:created xsi:type="dcterms:W3CDTF">2025-01-08T03:33:47Z</dcterms:created>
  <dcterms:modified xsi:type="dcterms:W3CDTF">2025-01-13T16:07:56Z</dcterms:modified>
</cp:coreProperties>
</file>