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55"/>
  </p:notesMasterIdLst>
  <p:sldIdLst>
    <p:sldId id="257" r:id="rId2"/>
    <p:sldId id="346" r:id="rId3"/>
    <p:sldId id="349" r:id="rId4"/>
    <p:sldId id="438" r:id="rId5"/>
    <p:sldId id="403" r:id="rId6"/>
    <p:sldId id="409" r:id="rId7"/>
    <p:sldId id="408" r:id="rId8"/>
    <p:sldId id="411" r:id="rId9"/>
    <p:sldId id="412" r:id="rId10"/>
    <p:sldId id="413" r:id="rId11"/>
    <p:sldId id="405" r:id="rId12"/>
    <p:sldId id="414" r:id="rId13"/>
    <p:sldId id="402" r:id="rId14"/>
    <p:sldId id="437" r:id="rId15"/>
    <p:sldId id="428" r:id="rId16"/>
    <p:sldId id="427" r:id="rId17"/>
    <p:sldId id="429" r:id="rId18"/>
    <p:sldId id="430" r:id="rId19"/>
    <p:sldId id="431" r:id="rId20"/>
    <p:sldId id="389" r:id="rId21"/>
    <p:sldId id="348" r:id="rId22"/>
    <p:sldId id="390" r:id="rId23"/>
    <p:sldId id="436" r:id="rId24"/>
    <p:sldId id="435" r:id="rId25"/>
    <p:sldId id="417" r:id="rId26"/>
    <p:sldId id="418" r:id="rId27"/>
    <p:sldId id="415" r:id="rId28"/>
    <p:sldId id="421" r:id="rId29"/>
    <p:sldId id="422" r:id="rId30"/>
    <p:sldId id="416" r:id="rId31"/>
    <p:sldId id="419" r:id="rId32"/>
    <p:sldId id="420" r:id="rId33"/>
    <p:sldId id="424" r:id="rId34"/>
    <p:sldId id="425" r:id="rId35"/>
    <p:sldId id="426" r:id="rId36"/>
    <p:sldId id="391" r:id="rId37"/>
    <p:sldId id="392" r:id="rId38"/>
    <p:sldId id="393" r:id="rId39"/>
    <p:sldId id="395" r:id="rId40"/>
    <p:sldId id="396" r:id="rId41"/>
    <p:sldId id="397" r:id="rId42"/>
    <p:sldId id="398" r:id="rId43"/>
    <p:sldId id="423" r:id="rId44"/>
    <p:sldId id="399" r:id="rId45"/>
    <p:sldId id="400" r:id="rId46"/>
    <p:sldId id="401" r:id="rId47"/>
    <p:sldId id="432" r:id="rId48"/>
    <p:sldId id="433" r:id="rId49"/>
    <p:sldId id="434" r:id="rId50"/>
    <p:sldId id="352" r:id="rId51"/>
    <p:sldId id="350" r:id="rId52"/>
    <p:sldId id="351" r:id="rId53"/>
    <p:sldId id="337" r:id="rId54"/>
  </p:sldIdLst>
  <p:sldSz cx="13312775" cy="7488238"/>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702" autoAdjust="0"/>
    <p:restoredTop sz="96283" autoAdjust="0"/>
  </p:normalViewPr>
  <p:slideViewPr>
    <p:cSldViewPr snapToGrid="0">
      <p:cViewPr varScale="1">
        <p:scale>
          <a:sx n="56" d="100"/>
          <a:sy n="56" d="100"/>
        </p:scale>
        <p:origin x="1362"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_rels/data1.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s>
</file>

<file path=ppt/diagrams/_rels/data2.xml.rels><?xml version="1.0" encoding="UTF-8" standalone="yes"?>
<Relationships xmlns="http://schemas.openxmlformats.org/package/2006/relationships"><Relationship Id="rId2" Type="http://schemas.openxmlformats.org/officeDocument/2006/relationships/image" Target="../media/image22.svg"/><Relationship Id="rId1" Type="http://schemas.openxmlformats.org/officeDocument/2006/relationships/image" Target="../media/image21.png"/></Relationships>
</file>

<file path=ppt/diagrams/_rels/data3.xml.rels><?xml version="1.0" encoding="UTF-8" standalone="yes"?>
<Relationships xmlns="http://schemas.openxmlformats.org/package/2006/relationships"><Relationship Id="rId2" Type="http://schemas.openxmlformats.org/officeDocument/2006/relationships/image" Target="../media/image24.svg"/><Relationship Id="rId1" Type="http://schemas.openxmlformats.org/officeDocument/2006/relationships/image" Target="../media/image23.png"/></Relationships>
</file>

<file path=ppt/diagrams/_rels/data4.xml.rels><?xml version="1.0" encoding="UTF-8" standalone="yes"?>
<Relationships xmlns="http://schemas.openxmlformats.org/package/2006/relationships"><Relationship Id="rId2" Type="http://schemas.openxmlformats.org/officeDocument/2006/relationships/image" Target="../media/image26.svg"/><Relationship Id="rId1" Type="http://schemas.openxmlformats.org/officeDocument/2006/relationships/image" Target="../media/image25.png"/></Relationships>
</file>

<file path=ppt/diagrams/_rels/data5.xml.rels><?xml version="1.0" encoding="UTF-8" standalone="yes"?>
<Relationships xmlns="http://schemas.openxmlformats.org/package/2006/relationships"><Relationship Id="rId2" Type="http://schemas.openxmlformats.org/officeDocument/2006/relationships/image" Target="../media/image28.svg"/><Relationship Id="rId1" Type="http://schemas.openxmlformats.org/officeDocument/2006/relationships/image" Target="../media/image27.png"/></Relationships>
</file>

<file path=ppt/diagrams/_rels/data6.xml.rels><?xml version="1.0" encoding="UTF-8" standalone="yes"?>
<Relationships xmlns="http://schemas.openxmlformats.org/package/2006/relationships"><Relationship Id="rId2" Type="http://schemas.openxmlformats.org/officeDocument/2006/relationships/image" Target="../media/image30.svg"/><Relationship Id="rId1" Type="http://schemas.openxmlformats.org/officeDocument/2006/relationships/image" Target="../media/image2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s>
</file>

<file path=ppt/diagrams/_rels/drawing2.xml.rels><?xml version="1.0" encoding="UTF-8" standalone="yes"?>
<Relationships xmlns="http://schemas.openxmlformats.org/package/2006/relationships"><Relationship Id="rId2" Type="http://schemas.openxmlformats.org/officeDocument/2006/relationships/image" Target="../media/image22.svg"/><Relationship Id="rId1" Type="http://schemas.openxmlformats.org/officeDocument/2006/relationships/image" Target="../media/image21.png"/></Relationships>
</file>

<file path=ppt/diagrams/_rels/drawing3.xml.rels><?xml version="1.0" encoding="UTF-8" standalone="yes"?>
<Relationships xmlns="http://schemas.openxmlformats.org/package/2006/relationships"><Relationship Id="rId2" Type="http://schemas.openxmlformats.org/officeDocument/2006/relationships/image" Target="../media/image24.svg"/><Relationship Id="rId1" Type="http://schemas.openxmlformats.org/officeDocument/2006/relationships/image" Target="../media/image23.png"/></Relationships>
</file>

<file path=ppt/diagrams/_rels/drawing4.xml.rels><?xml version="1.0" encoding="UTF-8" standalone="yes"?>
<Relationships xmlns="http://schemas.openxmlformats.org/package/2006/relationships"><Relationship Id="rId2" Type="http://schemas.openxmlformats.org/officeDocument/2006/relationships/image" Target="../media/image26.svg"/><Relationship Id="rId1" Type="http://schemas.openxmlformats.org/officeDocument/2006/relationships/image" Target="../media/image25.png"/></Relationships>
</file>

<file path=ppt/diagrams/_rels/drawing5.xml.rels><?xml version="1.0" encoding="UTF-8" standalone="yes"?>
<Relationships xmlns="http://schemas.openxmlformats.org/package/2006/relationships"><Relationship Id="rId2" Type="http://schemas.openxmlformats.org/officeDocument/2006/relationships/image" Target="../media/image28.svg"/><Relationship Id="rId1" Type="http://schemas.openxmlformats.org/officeDocument/2006/relationships/image" Target="../media/image27.png"/></Relationships>
</file>

<file path=ppt/diagrams/_rels/drawing6.xml.rels><?xml version="1.0" encoding="UTF-8" standalone="yes"?>
<Relationships xmlns="http://schemas.openxmlformats.org/package/2006/relationships"><Relationship Id="rId2" Type="http://schemas.openxmlformats.org/officeDocument/2006/relationships/image" Target="../media/image30.svg"/><Relationship Id="rId1" Type="http://schemas.openxmlformats.org/officeDocument/2006/relationships/image" Target="../media/image29.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107891-A509-41F1-AA83-02547311555F}" type="doc">
      <dgm:prSet loTypeId="urn:microsoft.com/office/officeart/2018/5/layout/IconCircleLabelList" loCatId="icon" qsTypeId="urn:microsoft.com/office/officeart/2005/8/quickstyle/simple1" qsCatId="simple" csTypeId="urn:microsoft.com/office/officeart/2005/8/colors/accent2_2" csCatId="accent2" phldr="1"/>
      <dgm:spPr/>
      <dgm:t>
        <a:bodyPr/>
        <a:lstStyle/>
        <a:p>
          <a:endParaRPr lang="en-US"/>
        </a:p>
      </dgm:t>
    </dgm:pt>
    <dgm:pt modelId="{66FABCEA-1551-4BBB-9865-DAC2140B43A8}">
      <dgm:prSet/>
      <dgm:spPr/>
      <dgm:t>
        <a:bodyPr/>
        <a:lstStyle/>
        <a:p>
          <a:pPr>
            <a:defRPr cap="all"/>
          </a:pPr>
          <a:r>
            <a:rPr lang="fr-FR"/>
            <a:t>Process Control</a:t>
          </a:r>
          <a:endParaRPr lang="en-US"/>
        </a:p>
      </dgm:t>
    </dgm:pt>
    <dgm:pt modelId="{783BE4D3-7249-4CE2-9CB8-1440BD4D25FA}" type="parTrans" cxnId="{6D80BDDB-E05C-4C20-8A01-AC1165A1DEEC}">
      <dgm:prSet/>
      <dgm:spPr/>
      <dgm:t>
        <a:bodyPr/>
        <a:lstStyle/>
        <a:p>
          <a:endParaRPr lang="en-US"/>
        </a:p>
      </dgm:t>
    </dgm:pt>
    <dgm:pt modelId="{DAC42C69-0CCA-4D7A-B01B-2302C25EC0AE}" type="sibTrans" cxnId="{6D80BDDB-E05C-4C20-8A01-AC1165A1DEEC}">
      <dgm:prSet/>
      <dgm:spPr/>
      <dgm:t>
        <a:bodyPr/>
        <a:lstStyle/>
        <a:p>
          <a:endParaRPr lang="en-US"/>
        </a:p>
      </dgm:t>
    </dgm:pt>
    <dgm:pt modelId="{E448EF8B-425F-40DD-96F1-FB5811D06A4E}">
      <dgm:prSet/>
      <dgm:spPr/>
      <dgm:t>
        <a:bodyPr/>
        <a:lstStyle/>
        <a:p>
          <a:pPr>
            <a:defRPr cap="all"/>
          </a:pPr>
          <a:r>
            <a:rPr lang="fr-FR"/>
            <a:t>File Management</a:t>
          </a:r>
          <a:endParaRPr lang="en-US"/>
        </a:p>
      </dgm:t>
    </dgm:pt>
    <dgm:pt modelId="{3FC8A5B1-C61F-491B-8A16-7EFA4F22B854}" type="parTrans" cxnId="{08844C56-62EB-4538-8D8E-D2B4F71BAD24}">
      <dgm:prSet/>
      <dgm:spPr/>
      <dgm:t>
        <a:bodyPr/>
        <a:lstStyle/>
        <a:p>
          <a:endParaRPr lang="en-US"/>
        </a:p>
      </dgm:t>
    </dgm:pt>
    <dgm:pt modelId="{F484564E-28D7-462D-B6C3-C0497111F8AF}" type="sibTrans" cxnId="{08844C56-62EB-4538-8D8E-D2B4F71BAD24}">
      <dgm:prSet/>
      <dgm:spPr/>
      <dgm:t>
        <a:bodyPr/>
        <a:lstStyle/>
        <a:p>
          <a:endParaRPr lang="en-US"/>
        </a:p>
      </dgm:t>
    </dgm:pt>
    <dgm:pt modelId="{3E75038B-ACAA-4C8A-A73F-0ACB188FB4C9}">
      <dgm:prSet/>
      <dgm:spPr/>
      <dgm:t>
        <a:bodyPr/>
        <a:lstStyle/>
        <a:p>
          <a:pPr>
            <a:defRPr cap="all"/>
          </a:pPr>
          <a:r>
            <a:rPr lang="fr-FR"/>
            <a:t>Device Management</a:t>
          </a:r>
          <a:endParaRPr lang="en-US"/>
        </a:p>
      </dgm:t>
    </dgm:pt>
    <dgm:pt modelId="{46297CDB-8B46-4FCF-9D2E-E0743339D3B0}" type="parTrans" cxnId="{51EAE721-9C1F-4A41-9530-628F87ECA70E}">
      <dgm:prSet/>
      <dgm:spPr/>
      <dgm:t>
        <a:bodyPr/>
        <a:lstStyle/>
        <a:p>
          <a:endParaRPr lang="en-US"/>
        </a:p>
      </dgm:t>
    </dgm:pt>
    <dgm:pt modelId="{60F437AD-8075-4933-B16E-5704233F1F8D}" type="sibTrans" cxnId="{51EAE721-9C1F-4A41-9530-628F87ECA70E}">
      <dgm:prSet/>
      <dgm:spPr/>
      <dgm:t>
        <a:bodyPr/>
        <a:lstStyle/>
        <a:p>
          <a:endParaRPr lang="en-US"/>
        </a:p>
      </dgm:t>
    </dgm:pt>
    <dgm:pt modelId="{0DAF91F3-DF46-4BA0-BB36-6C0582BAE1F6}">
      <dgm:prSet/>
      <dgm:spPr/>
      <dgm:t>
        <a:bodyPr/>
        <a:lstStyle/>
        <a:p>
          <a:pPr>
            <a:defRPr cap="all"/>
          </a:pPr>
          <a:r>
            <a:rPr lang="fr-FR"/>
            <a:t>Information Maintenance</a:t>
          </a:r>
          <a:endParaRPr lang="en-US"/>
        </a:p>
      </dgm:t>
    </dgm:pt>
    <dgm:pt modelId="{258DD4E5-1F84-48F3-A6F4-3ABBA014FC65}" type="parTrans" cxnId="{8E8970C8-E616-41F8-88B7-E06639221965}">
      <dgm:prSet/>
      <dgm:spPr/>
      <dgm:t>
        <a:bodyPr/>
        <a:lstStyle/>
        <a:p>
          <a:endParaRPr lang="en-US"/>
        </a:p>
      </dgm:t>
    </dgm:pt>
    <dgm:pt modelId="{64BACA56-B674-4680-9ED2-3187088D5D05}" type="sibTrans" cxnId="{8E8970C8-E616-41F8-88B7-E06639221965}">
      <dgm:prSet/>
      <dgm:spPr/>
      <dgm:t>
        <a:bodyPr/>
        <a:lstStyle/>
        <a:p>
          <a:endParaRPr lang="en-US"/>
        </a:p>
      </dgm:t>
    </dgm:pt>
    <dgm:pt modelId="{75D7DDCC-D59E-496D-9E0C-3FB105AB8A3A}">
      <dgm:prSet/>
      <dgm:spPr/>
      <dgm:t>
        <a:bodyPr/>
        <a:lstStyle/>
        <a:p>
          <a:pPr>
            <a:defRPr cap="all"/>
          </a:pPr>
          <a:r>
            <a:rPr lang="fr-FR"/>
            <a:t>Communications</a:t>
          </a:r>
          <a:endParaRPr lang="en-US"/>
        </a:p>
      </dgm:t>
    </dgm:pt>
    <dgm:pt modelId="{262BC9DA-5320-46B4-8AA9-B5421F170222}" type="parTrans" cxnId="{B0452C4F-07C9-4031-BBDC-F1E61AFF795A}">
      <dgm:prSet/>
      <dgm:spPr/>
      <dgm:t>
        <a:bodyPr/>
        <a:lstStyle/>
        <a:p>
          <a:endParaRPr lang="en-US"/>
        </a:p>
      </dgm:t>
    </dgm:pt>
    <dgm:pt modelId="{9DB86305-40A9-4489-B1FF-B2621B10F691}" type="sibTrans" cxnId="{B0452C4F-07C9-4031-BBDC-F1E61AFF795A}">
      <dgm:prSet/>
      <dgm:spPr/>
      <dgm:t>
        <a:bodyPr/>
        <a:lstStyle/>
        <a:p>
          <a:endParaRPr lang="en-US"/>
        </a:p>
      </dgm:t>
    </dgm:pt>
    <dgm:pt modelId="{76D1B2E1-907B-444D-BDED-662C635D6F24}" type="pres">
      <dgm:prSet presAssocID="{24107891-A509-41F1-AA83-02547311555F}" presName="root" presStyleCnt="0">
        <dgm:presLayoutVars>
          <dgm:dir/>
          <dgm:resizeHandles val="exact"/>
        </dgm:presLayoutVars>
      </dgm:prSet>
      <dgm:spPr/>
    </dgm:pt>
    <dgm:pt modelId="{625A9E13-5FF7-4A42-BD3D-FB6EC2C25D6B}" type="pres">
      <dgm:prSet presAssocID="{66FABCEA-1551-4BBB-9865-DAC2140B43A8}" presName="compNode" presStyleCnt="0"/>
      <dgm:spPr/>
    </dgm:pt>
    <dgm:pt modelId="{BC243631-D0D2-453D-ACFB-C318CB552673}" type="pres">
      <dgm:prSet presAssocID="{66FABCEA-1551-4BBB-9865-DAC2140B43A8}" presName="iconBgRect" presStyleLbl="bgShp" presStyleIdx="0" presStyleCnt="5"/>
      <dgm:spPr/>
    </dgm:pt>
    <dgm:pt modelId="{A4E90D7C-3296-4178-BB7B-D9E0336EFF73}" type="pres">
      <dgm:prSet presAssocID="{66FABCEA-1551-4BBB-9865-DAC2140B43A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 List"/>
        </a:ext>
      </dgm:extLst>
    </dgm:pt>
    <dgm:pt modelId="{8255F515-D57E-47EE-A0CC-8FA1557B755C}" type="pres">
      <dgm:prSet presAssocID="{66FABCEA-1551-4BBB-9865-DAC2140B43A8}" presName="spaceRect" presStyleCnt="0"/>
      <dgm:spPr/>
    </dgm:pt>
    <dgm:pt modelId="{170F12FA-E1F1-4726-A0EE-1B02EC665CD1}" type="pres">
      <dgm:prSet presAssocID="{66FABCEA-1551-4BBB-9865-DAC2140B43A8}" presName="textRect" presStyleLbl="revTx" presStyleIdx="0" presStyleCnt="5">
        <dgm:presLayoutVars>
          <dgm:chMax val="1"/>
          <dgm:chPref val="1"/>
        </dgm:presLayoutVars>
      </dgm:prSet>
      <dgm:spPr/>
    </dgm:pt>
    <dgm:pt modelId="{5EDBC8B1-ADF1-4926-8728-2FD74F4F2D33}" type="pres">
      <dgm:prSet presAssocID="{DAC42C69-0CCA-4D7A-B01B-2302C25EC0AE}" presName="sibTrans" presStyleCnt="0"/>
      <dgm:spPr/>
    </dgm:pt>
    <dgm:pt modelId="{3C71849C-37C1-4473-9849-CE58BEA4FA76}" type="pres">
      <dgm:prSet presAssocID="{E448EF8B-425F-40DD-96F1-FB5811D06A4E}" presName="compNode" presStyleCnt="0"/>
      <dgm:spPr/>
    </dgm:pt>
    <dgm:pt modelId="{F2C8B58F-A3DA-4BF5-822D-60E3C81ED636}" type="pres">
      <dgm:prSet presAssocID="{E448EF8B-425F-40DD-96F1-FB5811D06A4E}" presName="iconBgRect" presStyleLbl="bgShp" presStyleIdx="1" presStyleCnt="5"/>
      <dgm:spPr/>
    </dgm:pt>
    <dgm:pt modelId="{F95A9E71-A535-4BA4-B26B-79780DE948EA}" type="pres">
      <dgm:prSet presAssocID="{E448EF8B-425F-40DD-96F1-FB5811D06A4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Folder"/>
        </a:ext>
      </dgm:extLst>
    </dgm:pt>
    <dgm:pt modelId="{68853525-5E0A-4E89-8E25-4CCD6937918E}" type="pres">
      <dgm:prSet presAssocID="{E448EF8B-425F-40DD-96F1-FB5811D06A4E}" presName="spaceRect" presStyleCnt="0"/>
      <dgm:spPr/>
    </dgm:pt>
    <dgm:pt modelId="{AA0241A1-72E3-4358-AF21-08FBC86CA70E}" type="pres">
      <dgm:prSet presAssocID="{E448EF8B-425F-40DD-96F1-FB5811D06A4E}" presName="textRect" presStyleLbl="revTx" presStyleIdx="1" presStyleCnt="5">
        <dgm:presLayoutVars>
          <dgm:chMax val="1"/>
          <dgm:chPref val="1"/>
        </dgm:presLayoutVars>
      </dgm:prSet>
      <dgm:spPr/>
    </dgm:pt>
    <dgm:pt modelId="{7BF52FEF-B791-4B35-AFCC-5CBDA37132C7}" type="pres">
      <dgm:prSet presAssocID="{F484564E-28D7-462D-B6C3-C0497111F8AF}" presName="sibTrans" presStyleCnt="0"/>
      <dgm:spPr/>
    </dgm:pt>
    <dgm:pt modelId="{7E781C5E-6103-4839-B0F6-723700F91939}" type="pres">
      <dgm:prSet presAssocID="{3E75038B-ACAA-4C8A-A73F-0ACB188FB4C9}" presName="compNode" presStyleCnt="0"/>
      <dgm:spPr/>
    </dgm:pt>
    <dgm:pt modelId="{1AE7BA5C-73B5-4CE9-B658-2A9C66788D71}" type="pres">
      <dgm:prSet presAssocID="{3E75038B-ACAA-4C8A-A73F-0ACB188FB4C9}" presName="iconBgRect" presStyleLbl="bgShp" presStyleIdx="2" presStyleCnt="5"/>
      <dgm:spPr/>
    </dgm:pt>
    <dgm:pt modelId="{67F76186-A8FA-4518-8F53-4A3685BDA402}" type="pres">
      <dgm:prSet presAssocID="{3E75038B-ACAA-4C8A-A73F-0ACB188FB4C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mart Phone"/>
        </a:ext>
      </dgm:extLst>
    </dgm:pt>
    <dgm:pt modelId="{D7C1DD42-B4F5-4B35-AEF6-545AD40B87F5}" type="pres">
      <dgm:prSet presAssocID="{3E75038B-ACAA-4C8A-A73F-0ACB188FB4C9}" presName="spaceRect" presStyleCnt="0"/>
      <dgm:spPr/>
    </dgm:pt>
    <dgm:pt modelId="{982F5D72-D4DA-4B19-BFDB-696EDB1BC981}" type="pres">
      <dgm:prSet presAssocID="{3E75038B-ACAA-4C8A-A73F-0ACB188FB4C9}" presName="textRect" presStyleLbl="revTx" presStyleIdx="2" presStyleCnt="5">
        <dgm:presLayoutVars>
          <dgm:chMax val="1"/>
          <dgm:chPref val="1"/>
        </dgm:presLayoutVars>
      </dgm:prSet>
      <dgm:spPr/>
    </dgm:pt>
    <dgm:pt modelId="{5D421B1E-D6E0-411E-A918-07121276B4D3}" type="pres">
      <dgm:prSet presAssocID="{60F437AD-8075-4933-B16E-5704233F1F8D}" presName="sibTrans" presStyleCnt="0"/>
      <dgm:spPr/>
    </dgm:pt>
    <dgm:pt modelId="{31494A2B-61AC-41BD-A462-9F4A8BDC389D}" type="pres">
      <dgm:prSet presAssocID="{0DAF91F3-DF46-4BA0-BB36-6C0582BAE1F6}" presName="compNode" presStyleCnt="0"/>
      <dgm:spPr/>
    </dgm:pt>
    <dgm:pt modelId="{32B4092D-35BD-4E27-84A1-987390AE19AD}" type="pres">
      <dgm:prSet presAssocID="{0DAF91F3-DF46-4BA0-BB36-6C0582BAE1F6}" presName="iconBgRect" presStyleLbl="bgShp" presStyleIdx="3" presStyleCnt="5"/>
      <dgm:spPr/>
    </dgm:pt>
    <dgm:pt modelId="{E5C0CCC0-1EAE-4AD6-B6A5-3C96ACEED458}" type="pres">
      <dgm:prSet presAssocID="{0DAF91F3-DF46-4BA0-BB36-6C0582BAE1F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ools"/>
        </a:ext>
      </dgm:extLst>
    </dgm:pt>
    <dgm:pt modelId="{8BE74AA0-1A74-458A-99BC-18B06C724B3A}" type="pres">
      <dgm:prSet presAssocID="{0DAF91F3-DF46-4BA0-BB36-6C0582BAE1F6}" presName="spaceRect" presStyleCnt="0"/>
      <dgm:spPr/>
    </dgm:pt>
    <dgm:pt modelId="{308551D8-B474-4FBD-A2EC-6AAB41DBC05A}" type="pres">
      <dgm:prSet presAssocID="{0DAF91F3-DF46-4BA0-BB36-6C0582BAE1F6}" presName="textRect" presStyleLbl="revTx" presStyleIdx="3" presStyleCnt="5">
        <dgm:presLayoutVars>
          <dgm:chMax val="1"/>
          <dgm:chPref val="1"/>
        </dgm:presLayoutVars>
      </dgm:prSet>
      <dgm:spPr/>
    </dgm:pt>
    <dgm:pt modelId="{4EF5B563-2A29-4067-B04F-FBDC4F5F5F9E}" type="pres">
      <dgm:prSet presAssocID="{64BACA56-B674-4680-9ED2-3187088D5D05}" presName="sibTrans" presStyleCnt="0"/>
      <dgm:spPr/>
    </dgm:pt>
    <dgm:pt modelId="{7158DE9A-1F4A-4833-97F2-265223BBB149}" type="pres">
      <dgm:prSet presAssocID="{75D7DDCC-D59E-496D-9E0C-3FB105AB8A3A}" presName="compNode" presStyleCnt="0"/>
      <dgm:spPr/>
    </dgm:pt>
    <dgm:pt modelId="{79633EC9-AF65-4A0A-89DA-3691DCE98208}" type="pres">
      <dgm:prSet presAssocID="{75D7DDCC-D59E-496D-9E0C-3FB105AB8A3A}" presName="iconBgRect" presStyleLbl="bgShp" presStyleIdx="4" presStyleCnt="5"/>
      <dgm:spPr/>
    </dgm:pt>
    <dgm:pt modelId="{0CB3510C-A827-4783-8E40-6659D1ED0A5C}" type="pres">
      <dgm:prSet presAssocID="{75D7DDCC-D59E-496D-9E0C-3FB105AB8A3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ell Tower"/>
        </a:ext>
      </dgm:extLst>
    </dgm:pt>
    <dgm:pt modelId="{F2F3FC32-5326-4F9A-94B6-6267A35E1886}" type="pres">
      <dgm:prSet presAssocID="{75D7DDCC-D59E-496D-9E0C-3FB105AB8A3A}" presName="spaceRect" presStyleCnt="0"/>
      <dgm:spPr/>
    </dgm:pt>
    <dgm:pt modelId="{F7639C8C-652F-4393-BBC1-31051C2C2B37}" type="pres">
      <dgm:prSet presAssocID="{75D7DDCC-D59E-496D-9E0C-3FB105AB8A3A}" presName="textRect" presStyleLbl="revTx" presStyleIdx="4" presStyleCnt="5">
        <dgm:presLayoutVars>
          <dgm:chMax val="1"/>
          <dgm:chPref val="1"/>
        </dgm:presLayoutVars>
      </dgm:prSet>
      <dgm:spPr/>
    </dgm:pt>
  </dgm:ptLst>
  <dgm:cxnLst>
    <dgm:cxn modelId="{51EAE721-9C1F-4A41-9530-628F87ECA70E}" srcId="{24107891-A509-41F1-AA83-02547311555F}" destId="{3E75038B-ACAA-4C8A-A73F-0ACB188FB4C9}" srcOrd="2" destOrd="0" parTransId="{46297CDB-8B46-4FCF-9D2E-E0743339D3B0}" sibTransId="{60F437AD-8075-4933-B16E-5704233F1F8D}"/>
    <dgm:cxn modelId="{D572D338-E75B-4B27-A8A1-7775BB7AE4C6}" type="presOf" srcId="{0DAF91F3-DF46-4BA0-BB36-6C0582BAE1F6}" destId="{308551D8-B474-4FBD-A2EC-6AAB41DBC05A}" srcOrd="0" destOrd="0" presId="urn:microsoft.com/office/officeart/2018/5/layout/IconCircleLabelList"/>
    <dgm:cxn modelId="{BA017545-6524-4524-8DB9-C61197924080}" type="presOf" srcId="{E448EF8B-425F-40DD-96F1-FB5811D06A4E}" destId="{AA0241A1-72E3-4358-AF21-08FBC86CA70E}" srcOrd="0" destOrd="0" presId="urn:microsoft.com/office/officeart/2018/5/layout/IconCircleLabelList"/>
    <dgm:cxn modelId="{B0452C4F-07C9-4031-BBDC-F1E61AFF795A}" srcId="{24107891-A509-41F1-AA83-02547311555F}" destId="{75D7DDCC-D59E-496D-9E0C-3FB105AB8A3A}" srcOrd="4" destOrd="0" parTransId="{262BC9DA-5320-46B4-8AA9-B5421F170222}" sibTransId="{9DB86305-40A9-4489-B1FF-B2621B10F691}"/>
    <dgm:cxn modelId="{08844C56-62EB-4538-8D8E-D2B4F71BAD24}" srcId="{24107891-A509-41F1-AA83-02547311555F}" destId="{E448EF8B-425F-40DD-96F1-FB5811D06A4E}" srcOrd="1" destOrd="0" parTransId="{3FC8A5B1-C61F-491B-8A16-7EFA4F22B854}" sibTransId="{F484564E-28D7-462D-B6C3-C0497111F8AF}"/>
    <dgm:cxn modelId="{82C8D494-C6DE-4C57-A031-64E6BC7AD5ED}" type="presOf" srcId="{75D7DDCC-D59E-496D-9E0C-3FB105AB8A3A}" destId="{F7639C8C-652F-4393-BBC1-31051C2C2B37}" srcOrd="0" destOrd="0" presId="urn:microsoft.com/office/officeart/2018/5/layout/IconCircleLabelList"/>
    <dgm:cxn modelId="{EE330D99-4599-4762-897C-53139887FC08}" type="presOf" srcId="{24107891-A509-41F1-AA83-02547311555F}" destId="{76D1B2E1-907B-444D-BDED-662C635D6F24}" srcOrd="0" destOrd="0" presId="urn:microsoft.com/office/officeart/2018/5/layout/IconCircleLabelList"/>
    <dgm:cxn modelId="{8E8970C8-E616-41F8-88B7-E06639221965}" srcId="{24107891-A509-41F1-AA83-02547311555F}" destId="{0DAF91F3-DF46-4BA0-BB36-6C0582BAE1F6}" srcOrd="3" destOrd="0" parTransId="{258DD4E5-1F84-48F3-A6F4-3ABBA014FC65}" sibTransId="{64BACA56-B674-4680-9ED2-3187088D5D05}"/>
    <dgm:cxn modelId="{05BF7DD1-94DC-41B8-B8E4-DD1AF328A144}" type="presOf" srcId="{66FABCEA-1551-4BBB-9865-DAC2140B43A8}" destId="{170F12FA-E1F1-4726-A0EE-1B02EC665CD1}" srcOrd="0" destOrd="0" presId="urn:microsoft.com/office/officeart/2018/5/layout/IconCircleLabelList"/>
    <dgm:cxn modelId="{6D80BDDB-E05C-4C20-8A01-AC1165A1DEEC}" srcId="{24107891-A509-41F1-AA83-02547311555F}" destId="{66FABCEA-1551-4BBB-9865-DAC2140B43A8}" srcOrd="0" destOrd="0" parTransId="{783BE4D3-7249-4CE2-9CB8-1440BD4D25FA}" sibTransId="{DAC42C69-0CCA-4D7A-B01B-2302C25EC0AE}"/>
    <dgm:cxn modelId="{1BECD3F3-CAA6-4953-A02C-27A46DB40C62}" type="presOf" srcId="{3E75038B-ACAA-4C8A-A73F-0ACB188FB4C9}" destId="{982F5D72-D4DA-4B19-BFDB-696EDB1BC981}" srcOrd="0" destOrd="0" presId="urn:microsoft.com/office/officeart/2018/5/layout/IconCircleLabelList"/>
    <dgm:cxn modelId="{4379D8B8-A5D3-4502-B72E-79271C72A086}" type="presParOf" srcId="{76D1B2E1-907B-444D-BDED-662C635D6F24}" destId="{625A9E13-5FF7-4A42-BD3D-FB6EC2C25D6B}" srcOrd="0" destOrd="0" presId="urn:microsoft.com/office/officeart/2018/5/layout/IconCircleLabelList"/>
    <dgm:cxn modelId="{219575F3-9759-4060-87A2-B21F988B49F5}" type="presParOf" srcId="{625A9E13-5FF7-4A42-BD3D-FB6EC2C25D6B}" destId="{BC243631-D0D2-453D-ACFB-C318CB552673}" srcOrd="0" destOrd="0" presId="urn:microsoft.com/office/officeart/2018/5/layout/IconCircleLabelList"/>
    <dgm:cxn modelId="{22567F76-0E93-439B-B26F-8DB64363AB11}" type="presParOf" srcId="{625A9E13-5FF7-4A42-BD3D-FB6EC2C25D6B}" destId="{A4E90D7C-3296-4178-BB7B-D9E0336EFF73}" srcOrd="1" destOrd="0" presId="urn:microsoft.com/office/officeart/2018/5/layout/IconCircleLabelList"/>
    <dgm:cxn modelId="{0C6D2F4B-A225-49DE-ADE8-13840E0C5494}" type="presParOf" srcId="{625A9E13-5FF7-4A42-BD3D-FB6EC2C25D6B}" destId="{8255F515-D57E-47EE-A0CC-8FA1557B755C}" srcOrd="2" destOrd="0" presId="urn:microsoft.com/office/officeart/2018/5/layout/IconCircleLabelList"/>
    <dgm:cxn modelId="{E34E5A8C-06AD-4C82-B39D-98175C51A9F3}" type="presParOf" srcId="{625A9E13-5FF7-4A42-BD3D-FB6EC2C25D6B}" destId="{170F12FA-E1F1-4726-A0EE-1B02EC665CD1}" srcOrd="3" destOrd="0" presId="urn:microsoft.com/office/officeart/2018/5/layout/IconCircleLabelList"/>
    <dgm:cxn modelId="{19D92785-4D28-4390-8EE1-95F1FBB385D9}" type="presParOf" srcId="{76D1B2E1-907B-444D-BDED-662C635D6F24}" destId="{5EDBC8B1-ADF1-4926-8728-2FD74F4F2D33}" srcOrd="1" destOrd="0" presId="urn:microsoft.com/office/officeart/2018/5/layout/IconCircleLabelList"/>
    <dgm:cxn modelId="{36CD94E5-E46E-4065-8205-88903E6BB8A5}" type="presParOf" srcId="{76D1B2E1-907B-444D-BDED-662C635D6F24}" destId="{3C71849C-37C1-4473-9849-CE58BEA4FA76}" srcOrd="2" destOrd="0" presId="urn:microsoft.com/office/officeart/2018/5/layout/IconCircleLabelList"/>
    <dgm:cxn modelId="{E83A4EFB-2820-4329-B5D5-A5D1DE24134D}" type="presParOf" srcId="{3C71849C-37C1-4473-9849-CE58BEA4FA76}" destId="{F2C8B58F-A3DA-4BF5-822D-60E3C81ED636}" srcOrd="0" destOrd="0" presId="urn:microsoft.com/office/officeart/2018/5/layout/IconCircleLabelList"/>
    <dgm:cxn modelId="{DC4D157E-7734-44BC-865C-13DE2AC77A34}" type="presParOf" srcId="{3C71849C-37C1-4473-9849-CE58BEA4FA76}" destId="{F95A9E71-A535-4BA4-B26B-79780DE948EA}" srcOrd="1" destOrd="0" presId="urn:microsoft.com/office/officeart/2018/5/layout/IconCircleLabelList"/>
    <dgm:cxn modelId="{3C9ADB65-2D1F-40D8-9A09-9974E15C203B}" type="presParOf" srcId="{3C71849C-37C1-4473-9849-CE58BEA4FA76}" destId="{68853525-5E0A-4E89-8E25-4CCD6937918E}" srcOrd="2" destOrd="0" presId="urn:microsoft.com/office/officeart/2018/5/layout/IconCircleLabelList"/>
    <dgm:cxn modelId="{56F8C255-20F6-4D73-99FA-C37EDB59EA4A}" type="presParOf" srcId="{3C71849C-37C1-4473-9849-CE58BEA4FA76}" destId="{AA0241A1-72E3-4358-AF21-08FBC86CA70E}" srcOrd="3" destOrd="0" presId="urn:microsoft.com/office/officeart/2018/5/layout/IconCircleLabelList"/>
    <dgm:cxn modelId="{ACE70FC7-4C22-4150-ABA4-1E74B05FD0BF}" type="presParOf" srcId="{76D1B2E1-907B-444D-BDED-662C635D6F24}" destId="{7BF52FEF-B791-4B35-AFCC-5CBDA37132C7}" srcOrd="3" destOrd="0" presId="urn:microsoft.com/office/officeart/2018/5/layout/IconCircleLabelList"/>
    <dgm:cxn modelId="{E832EEB1-7D0A-4458-8F01-EF22AF563DBC}" type="presParOf" srcId="{76D1B2E1-907B-444D-BDED-662C635D6F24}" destId="{7E781C5E-6103-4839-B0F6-723700F91939}" srcOrd="4" destOrd="0" presId="urn:microsoft.com/office/officeart/2018/5/layout/IconCircleLabelList"/>
    <dgm:cxn modelId="{AA7F0945-EB16-47C5-A994-5C0A618ECF36}" type="presParOf" srcId="{7E781C5E-6103-4839-B0F6-723700F91939}" destId="{1AE7BA5C-73B5-4CE9-B658-2A9C66788D71}" srcOrd="0" destOrd="0" presId="urn:microsoft.com/office/officeart/2018/5/layout/IconCircleLabelList"/>
    <dgm:cxn modelId="{804491D4-38F2-4682-9580-5C9F1837AD67}" type="presParOf" srcId="{7E781C5E-6103-4839-B0F6-723700F91939}" destId="{67F76186-A8FA-4518-8F53-4A3685BDA402}" srcOrd="1" destOrd="0" presId="urn:microsoft.com/office/officeart/2018/5/layout/IconCircleLabelList"/>
    <dgm:cxn modelId="{1F0D9693-77AF-4E4C-8478-8570F9A0B2A3}" type="presParOf" srcId="{7E781C5E-6103-4839-B0F6-723700F91939}" destId="{D7C1DD42-B4F5-4B35-AEF6-545AD40B87F5}" srcOrd="2" destOrd="0" presId="urn:microsoft.com/office/officeart/2018/5/layout/IconCircleLabelList"/>
    <dgm:cxn modelId="{9B09151F-7BD4-4DAB-B7BE-704A7A7904D9}" type="presParOf" srcId="{7E781C5E-6103-4839-B0F6-723700F91939}" destId="{982F5D72-D4DA-4B19-BFDB-696EDB1BC981}" srcOrd="3" destOrd="0" presId="urn:microsoft.com/office/officeart/2018/5/layout/IconCircleLabelList"/>
    <dgm:cxn modelId="{AB8DB542-007F-4E1D-B908-0A4860B5C2A2}" type="presParOf" srcId="{76D1B2E1-907B-444D-BDED-662C635D6F24}" destId="{5D421B1E-D6E0-411E-A918-07121276B4D3}" srcOrd="5" destOrd="0" presId="urn:microsoft.com/office/officeart/2018/5/layout/IconCircleLabelList"/>
    <dgm:cxn modelId="{1403274E-03EA-4D4B-9C17-0FA82AFA5555}" type="presParOf" srcId="{76D1B2E1-907B-444D-BDED-662C635D6F24}" destId="{31494A2B-61AC-41BD-A462-9F4A8BDC389D}" srcOrd="6" destOrd="0" presId="urn:microsoft.com/office/officeart/2018/5/layout/IconCircleLabelList"/>
    <dgm:cxn modelId="{8D2731B4-4BB5-4D20-820A-9EFB6F6AF345}" type="presParOf" srcId="{31494A2B-61AC-41BD-A462-9F4A8BDC389D}" destId="{32B4092D-35BD-4E27-84A1-987390AE19AD}" srcOrd="0" destOrd="0" presId="urn:microsoft.com/office/officeart/2018/5/layout/IconCircleLabelList"/>
    <dgm:cxn modelId="{031AE98B-5549-43D0-8B93-95ADFB139B2B}" type="presParOf" srcId="{31494A2B-61AC-41BD-A462-9F4A8BDC389D}" destId="{E5C0CCC0-1EAE-4AD6-B6A5-3C96ACEED458}" srcOrd="1" destOrd="0" presId="urn:microsoft.com/office/officeart/2018/5/layout/IconCircleLabelList"/>
    <dgm:cxn modelId="{5A0DBAB3-1C8B-4188-83E2-3BC56582AFA1}" type="presParOf" srcId="{31494A2B-61AC-41BD-A462-9F4A8BDC389D}" destId="{8BE74AA0-1A74-458A-99BC-18B06C724B3A}" srcOrd="2" destOrd="0" presId="urn:microsoft.com/office/officeart/2018/5/layout/IconCircleLabelList"/>
    <dgm:cxn modelId="{0A919E54-914E-4CDE-AE33-8BFC6A1462DB}" type="presParOf" srcId="{31494A2B-61AC-41BD-A462-9F4A8BDC389D}" destId="{308551D8-B474-4FBD-A2EC-6AAB41DBC05A}" srcOrd="3" destOrd="0" presId="urn:microsoft.com/office/officeart/2018/5/layout/IconCircleLabelList"/>
    <dgm:cxn modelId="{73F693DC-8ECD-422D-95A5-93C075D7E772}" type="presParOf" srcId="{76D1B2E1-907B-444D-BDED-662C635D6F24}" destId="{4EF5B563-2A29-4067-B04F-FBDC4F5F5F9E}" srcOrd="7" destOrd="0" presId="urn:microsoft.com/office/officeart/2018/5/layout/IconCircleLabelList"/>
    <dgm:cxn modelId="{64B7EBEE-9C5C-4EE6-AABB-DFEEB2404D65}" type="presParOf" srcId="{76D1B2E1-907B-444D-BDED-662C635D6F24}" destId="{7158DE9A-1F4A-4833-97F2-265223BBB149}" srcOrd="8" destOrd="0" presId="urn:microsoft.com/office/officeart/2018/5/layout/IconCircleLabelList"/>
    <dgm:cxn modelId="{E988FF49-F011-4524-ADC9-6EF7753FCA0B}" type="presParOf" srcId="{7158DE9A-1F4A-4833-97F2-265223BBB149}" destId="{79633EC9-AF65-4A0A-89DA-3691DCE98208}" srcOrd="0" destOrd="0" presId="urn:microsoft.com/office/officeart/2018/5/layout/IconCircleLabelList"/>
    <dgm:cxn modelId="{91C2D106-73A8-4C39-B26B-47AD5C441493}" type="presParOf" srcId="{7158DE9A-1F4A-4833-97F2-265223BBB149}" destId="{0CB3510C-A827-4783-8E40-6659D1ED0A5C}" srcOrd="1" destOrd="0" presId="urn:microsoft.com/office/officeart/2018/5/layout/IconCircleLabelList"/>
    <dgm:cxn modelId="{0858D1BB-02E7-4C1D-96AD-4355610977BC}" type="presParOf" srcId="{7158DE9A-1F4A-4833-97F2-265223BBB149}" destId="{F2F3FC32-5326-4F9A-94B6-6267A35E1886}" srcOrd="2" destOrd="0" presId="urn:microsoft.com/office/officeart/2018/5/layout/IconCircleLabelList"/>
    <dgm:cxn modelId="{F4472468-D4E1-460E-9721-86417BF12775}" type="presParOf" srcId="{7158DE9A-1F4A-4833-97F2-265223BBB149}" destId="{F7639C8C-652F-4393-BBC1-31051C2C2B37}"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4107891-A509-41F1-AA83-02547311555F}" type="doc">
      <dgm:prSet loTypeId="urn:microsoft.com/office/officeart/2018/5/layout/IconCircleLabelList" loCatId="icon" qsTypeId="urn:microsoft.com/office/officeart/2005/8/quickstyle/simple1" qsCatId="simple" csTypeId="urn:microsoft.com/office/officeart/2005/8/colors/accent2_2" csCatId="accent2" phldr="1"/>
      <dgm:spPr/>
      <dgm:t>
        <a:bodyPr/>
        <a:lstStyle/>
        <a:p>
          <a:endParaRPr lang="en-US"/>
        </a:p>
      </dgm:t>
    </dgm:pt>
    <dgm:pt modelId="{66FABCEA-1551-4BBB-9865-DAC2140B43A8}">
      <dgm:prSet custT="1"/>
      <dgm:spPr/>
      <dgm:t>
        <a:bodyPr/>
        <a:lstStyle/>
        <a:p>
          <a:pPr>
            <a:lnSpc>
              <a:spcPct val="100000"/>
            </a:lnSpc>
            <a:defRPr cap="all"/>
          </a:pPr>
          <a:r>
            <a:rPr lang="fr-FR" sz="2400" b="1" dirty="0"/>
            <a:t>Process Control</a:t>
          </a:r>
          <a:endParaRPr lang="en-US" sz="2400" b="1" dirty="0"/>
        </a:p>
      </dgm:t>
    </dgm:pt>
    <dgm:pt modelId="{783BE4D3-7249-4CE2-9CB8-1440BD4D25FA}" type="parTrans" cxnId="{6D80BDDB-E05C-4C20-8A01-AC1165A1DEEC}">
      <dgm:prSet/>
      <dgm:spPr/>
      <dgm:t>
        <a:bodyPr/>
        <a:lstStyle/>
        <a:p>
          <a:endParaRPr lang="en-US"/>
        </a:p>
      </dgm:t>
    </dgm:pt>
    <dgm:pt modelId="{DAC42C69-0CCA-4D7A-B01B-2302C25EC0AE}" type="sibTrans" cxnId="{6D80BDDB-E05C-4C20-8A01-AC1165A1DEEC}">
      <dgm:prSet/>
      <dgm:spPr/>
      <dgm:t>
        <a:bodyPr/>
        <a:lstStyle/>
        <a:p>
          <a:endParaRPr lang="en-US"/>
        </a:p>
      </dgm:t>
    </dgm:pt>
    <dgm:pt modelId="{76D1B2E1-907B-444D-BDED-662C635D6F24}" type="pres">
      <dgm:prSet presAssocID="{24107891-A509-41F1-AA83-02547311555F}" presName="root" presStyleCnt="0">
        <dgm:presLayoutVars>
          <dgm:dir/>
          <dgm:resizeHandles val="exact"/>
        </dgm:presLayoutVars>
      </dgm:prSet>
      <dgm:spPr/>
    </dgm:pt>
    <dgm:pt modelId="{625A9E13-5FF7-4A42-BD3D-FB6EC2C25D6B}" type="pres">
      <dgm:prSet presAssocID="{66FABCEA-1551-4BBB-9865-DAC2140B43A8}" presName="compNode" presStyleCnt="0"/>
      <dgm:spPr/>
    </dgm:pt>
    <dgm:pt modelId="{BC243631-D0D2-453D-ACFB-C318CB552673}" type="pres">
      <dgm:prSet presAssocID="{66FABCEA-1551-4BBB-9865-DAC2140B43A8}" presName="iconBgRect" presStyleLbl="bgShp" presStyleIdx="0" presStyleCnt="1"/>
      <dgm:spPr/>
    </dgm:pt>
    <dgm:pt modelId="{A4E90D7C-3296-4178-BB7B-D9E0336EFF73}" type="pres">
      <dgm:prSet presAssocID="{66FABCEA-1551-4BBB-9865-DAC2140B43A8}"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 List"/>
        </a:ext>
      </dgm:extLst>
    </dgm:pt>
    <dgm:pt modelId="{8255F515-D57E-47EE-A0CC-8FA1557B755C}" type="pres">
      <dgm:prSet presAssocID="{66FABCEA-1551-4BBB-9865-DAC2140B43A8}" presName="spaceRect" presStyleCnt="0"/>
      <dgm:spPr/>
    </dgm:pt>
    <dgm:pt modelId="{170F12FA-E1F1-4726-A0EE-1B02EC665CD1}" type="pres">
      <dgm:prSet presAssocID="{66FABCEA-1551-4BBB-9865-DAC2140B43A8}" presName="textRect" presStyleLbl="revTx" presStyleIdx="0" presStyleCnt="1" custScaleX="192657">
        <dgm:presLayoutVars>
          <dgm:chMax val="1"/>
          <dgm:chPref val="1"/>
        </dgm:presLayoutVars>
      </dgm:prSet>
      <dgm:spPr/>
    </dgm:pt>
  </dgm:ptLst>
  <dgm:cxnLst>
    <dgm:cxn modelId="{EE330D99-4599-4762-897C-53139887FC08}" type="presOf" srcId="{24107891-A509-41F1-AA83-02547311555F}" destId="{76D1B2E1-907B-444D-BDED-662C635D6F24}" srcOrd="0" destOrd="0" presId="urn:microsoft.com/office/officeart/2018/5/layout/IconCircleLabelList"/>
    <dgm:cxn modelId="{05BF7DD1-94DC-41B8-B8E4-DD1AF328A144}" type="presOf" srcId="{66FABCEA-1551-4BBB-9865-DAC2140B43A8}" destId="{170F12FA-E1F1-4726-A0EE-1B02EC665CD1}" srcOrd="0" destOrd="0" presId="urn:microsoft.com/office/officeart/2018/5/layout/IconCircleLabelList"/>
    <dgm:cxn modelId="{6D80BDDB-E05C-4C20-8A01-AC1165A1DEEC}" srcId="{24107891-A509-41F1-AA83-02547311555F}" destId="{66FABCEA-1551-4BBB-9865-DAC2140B43A8}" srcOrd="0" destOrd="0" parTransId="{783BE4D3-7249-4CE2-9CB8-1440BD4D25FA}" sibTransId="{DAC42C69-0CCA-4D7A-B01B-2302C25EC0AE}"/>
    <dgm:cxn modelId="{4379D8B8-A5D3-4502-B72E-79271C72A086}" type="presParOf" srcId="{76D1B2E1-907B-444D-BDED-662C635D6F24}" destId="{625A9E13-5FF7-4A42-BD3D-FB6EC2C25D6B}" srcOrd="0" destOrd="0" presId="urn:microsoft.com/office/officeart/2018/5/layout/IconCircleLabelList"/>
    <dgm:cxn modelId="{219575F3-9759-4060-87A2-B21F988B49F5}" type="presParOf" srcId="{625A9E13-5FF7-4A42-BD3D-FB6EC2C25D6B}" destId="{BC243631-D0D2-453D-ACFB-C318CB552673}" srcOrd="0" destOrd="0" presId="urn:microsoft.com/office/officeart/2018/5/layout/IconCircleLabelList"/>
    <dgm:cxn modelId="{22567F76-0E93-439B-B26F-8DB64363AB11}" type="presParOf" srcId="{625A9E13-5FF7-4A42-BD3D-FB6EC2C25D6B}" destId="{A4E90D7C-3296-4178-BB7B-D9E0336EFF73}" srcOrd="1" destOrd="0" presId="urn:microsoft.com/office/officeart/2018/5/layout/IconCircleLabelList"/>
    <dgm:cxn modelId="{0C6D2F4B-A225-49DE-ADE8-13840E0C5494}" type="presParOf" srcId="{625A9E13-5FF7-4A42-BD3D-FB6EC2C25D6B}" destId="{8255F515-D57E-47EE-A0CC-8FA1557B755C}" srcOrd="2" destOrd="0" presId="urn:microsoft.com/office/officeart/2018/5/layout/IconCircleLabelList"/>
    <dgm:cxn modelId="{E34E5A8C-06AD-4C82-B39D-98175C51A9F3}" type="presParOf" srcId="{625A9E13-5FF7-4A42-BD3D-FB6EC2C25D6B}" destId="{170F12FA-E1F1-4726-A0EE-1B02EC665CD1}"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4107891-A509-41F1-AA83-02547311555F}" type="doc">
      <dgm:prSet loTypeId="urn:microsoft.com/office/officeart/2018/5/layout/IconCircleLabelList" loCatId="icon" qsTypeId="urn:microsoft.com/office/officeart/2005/8/quickstyle/simple1" qsCatId="simple" csTypeId="urn:microsoft.com/office/officeart/2005/8/colors/accent2_2" csCatId="accent2" phldr="1"/>
      <dgm:spPr/>
      <dgm:t>
        <a:bodyPr/>
        <a:lstStyle/>
        <a:p>
          <a:endParaRPr lang="en-US"/>
        </a:p>
      </dgm:t>
    </dgm:pt>
    <dgm:pt modelId="{E448EF8B-425F-40DD-96F1-FB5811D06A4E}">
      <dgm:prSet custT="1"/>
      <dgm:spPr/>
      <dgm:t>
        <a:bodyPr/>
        <a:lstStyle/>
        <a:p>
          <a:pPr>
            <a:lnSpc>
              <a:spcPct val="100000"/>
            </a:lnSpc>
            <a:defRPr cap="all"/>
          </a:pPr>
          <a:r>
            <a:rPr lang="fr-FR" sz="2400" b="1" dirty="0"/>
            <a:t>File Management</a:t>
          </a:r>
          <a:endParaRPr lang="en-US" sz="2400" b="1" dirty="0"/>
        </a:p>
      </dgm:t>
    </dgm:pt>
    <dgm:pt modelId="{3FC8A5B1-C61F-491B-8A16-7EFA4F22B854}" type="parTrans" cxnId="{08844C56-62EB-4538-8D8E-D2B4F71BAD24}">
      <dgm:prSet/>
      <dgm:spPr/>
      <dgm:t>
        <a:bodyPr/>
        <a:lstStyle/>
        <a:p>
          <a:endParaRPr lang="en-US"/>
        </a:p>
      </dgm:t>
    </dgm:pt>
    <dgm:pt modelId="{F484564E-28D7-462D-B6C3-C0497111F8AF}" type="sibTrans" cxnId="{08844C56-62EB-4538-8D8E-D2B4F71BAD24}">
      <dgm:prSet/>
      <dgm:spPr/>
      <dgm:t>
        <a:bodyPr/>
        <a:lstStyle/>
        <a:p>
          <a:endParaRPr lang="en-US"/>
        </a:p>
      </dgm:t>
    </dgm:pt>
    <dgm:pt modelId="{76D1B2E1-907B-444D-BDED-662C635D6F24}" type="pres">
      <dgm:prSet presAssocID="{24107891-A509-41F1-AA83-02547311555F}" presName="root" presStyleCnt="0">
        <dgm:presLayoutVars>
          <dgm:dir/>
          <dgm:resizeHandles val="exact"/>
        </dgm:presLayoutVars>
      </dgm:prSet>
      <dgm:spPr/>
    </dgm:pt>
    <dgm:pt modelId="{3C71849C-37C1-4473-9849-CE58BEA4FA76}" type="pres">
      <dgm:prSet presAssocID="{E448EF8B-425F-40DD-96F1-FB5811D06A4E}" presName="compNode" presStyleCnt="0"/>
      <dgm:spPr/>
    </dgm:pt>
    <dgm:pt modelId="{F2C8B58F-A3DA-4BF5-822D-60E3C81ED636}" type="pres">
      <dgm:prSet presAssocID="{E448EF8B-425F-40DD-96F1-FB5811D06A4E}" presName="iconBgRect" presStyleLbl="bgShp" presStyleIdx="0" presStyleCnt="1"/>
      <dgm:spPr/>
    </dgm:pt>
    <dgm:pt modelId="{F95A9E71-A535-4BA4-B26B-79780DE948EA}" type="pres">
      <dgm:prSet presAssocID="{E448EF8B-425F-40DD-96F1-FB5811D06A4E}"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Folder"/>
        </a:ext>
      </dgm:extLst>
    </dgm:pt>
    <dgm:pt modelId="{68853525-5E0A-4E89-8E25-4CCD6937918E}" type="pres">
      <dgm:prSet presAssocID="{E448EF8B-425F-40DD-96F1-FB5811D06A4E}" presName="spaceRect" presStyleCnt="0"/>
      <dgm:spPr/>
    </dgm:pt>
    <dgm:pt modelId="{AA0241A1-72E3-4358-AF21-08FBC86CA70E}" type="pres">
      <dgm:prSet presAssocID="{E448EF8B-425F-40DD-96F1-FB5811D06A4E}" presName="textRect" presStyleLbl="revTx" presStyleIdx="0" presStyleCnt="1" custScaleX="192656">
        <dgm:presLayoutVars>
          <dgm:chMax val="1"/>
          <dgm:chPref val="1"/>
        </dgm:presLayoutVars>
      </dgm:prSet>
      <dgm:spPr/>
    </dgm:pt>
  </dgm:ptLst>
  <dgm:cxnLst>
    <dgm:cxn modelId="{BA017545-6524-4524-8DB9-C61197924080}" type="presOf" srcId="{E448EF8B-425F-40DD-96F1-FB5811D06A4E}" destId="{AA0241A1-72E3-4358-AF21-08FBC86CA70E}" srcOrd="0" destOrd="0" presId="urn:microsoft.com/office/officeart/2018/5/layout/IconCircleLabelList"/>
    <dgm:cxn modelId="{08844C56-62EB-4538-8D8E-D2B4F71BAD24}" srcId="{24107891-A509-41F1-AA83-02547311555F}" destId="{E448EF8B-425F-40DD-96F1-FB5811D06A4E}" srcOrd="0" destOrd="0" parTransId="{3FC8A5B1-C61F-491B-8A16-7EFA4F22B854}" sibTransId="{F484564E-28D7-462D-B6C3-C0497111F8AF}"/>
    <dgm:cxn modelId="{EE330D99-4599-4762-897C-53139887FC08}" type="presOf" srcId="{24107891-A509-41F1-AA83-02547311555F}" destId="{76D1B2E1-907B-444D-BDED-662C635D6F24}" srcOrd="0" destOrd="0" presId="urn:microsoft.com/office/officeart/2018/5/layout/IconCircleLabelList"/>
    <dgm:cxn modelId="{36CD94E5-E46E-4065-8205-88903E6BB8A5}" type="presParOf" srcId="{76D1B2E1-907B-444D-BDED-662C635D6F24}" destId="{3C71849C-37C1-4473-9849-CE58BEA4FA76}" srcOrd="0" destOrd="0" presId="urn:microsoft.com/office/officeart/2018/5/layout/IconCircleLabelList"/>
    <dgm:cxn modelId="{E83A4EFB-2820-4329-B5D5-A5D1DE24134D}" type="presParOf" srcId="{3C71849C-37C1-4473-9849-CE58BEA4FA76}" destId="{F2C8B58F-A3DA-4BF5-822D-60E3C81ED636}" srcOrd="0" destOrd="0" presId="urn:microsoft.com/office/officeart/2018/5/layout/IconCircleLabelList"/>
    <dgm:cxn modelId="{DC4D157E-7734-44BC-865C-13DE2AC77A34}" type="presParOf" srcId="{3C71849C-37C1-4473-9849-CE58BEA4FA76}" destId="{F95A9E71-A535-4BA4-B26B-79780DE948EA}" srcOrd="1" destOrd="0" presId="urn:microsoft.com/office/officeart/2018/5/layout/IconCircleLabelList"/>
    <dgm:cxn modelId="{3C9ADB65-2D1F-40D8-9A09-9974E15C203B}" type="presParOf" srcId="{3C71849C-37C1-4473-9849-CE58BEA4FA76}" destId="{68853525-5E0A-4E89-8E25-4CCD6937918E}" srcOrd="2" destOrd="0" presId="urn:microsoft.com/office/officeart/2018/5/layout/IconCircleLabelList"/>
    <dgm:cxn modelId="{56F8C255-20F6-4D73-99FA-C37EDB59EA4A}" type="presParOf" srcId="{3C71849C-37C1-4473-9849-CE58BEA4FA76}" destId="{AA0241A1-72E3-4358-AF21-08FBC86CA70E}" srcOrd="3" destOrd="0" presId="urn:microsoft.com/office/officeart/2018/5/layout/IconCircleLabel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4107891-A509-41F1-AA83-02547311555F}" type="doc">
      <dgm:prSet loTypeId="urn:microsoft.com/office/officeart/2018/5/layout/IconCircleLabelList" loCatId="icon" qsTypeId="urn:microsoft.com/office/officeart/2005/8/quickstyle/simple1" qsCatId="simple" csTypeId="urn:microsoft.com/office/officeart/2005/8/colors/accent2_2" csCatId="accent2" phldr="1"/>
      <dgm:spPr/>
      <dgm:t>
        <a:bodyPr/>
        <a:lstStyle/>
        <a:p>
          <a:endParaRPr lang="en-US"/>
        </a:p>
      </dgm:t>
    </dgm:pt>
    <dgm:pt modelId="{3E75038B-ACAA-4C8A-A73F-0ACB188FB4C9}">
      <dgm:prSet custT="1"/>
      <dgm:spPr/>
      <dgm:t>
        <a:bodyPr/>
        <a:lstStyle/>
        <a:p>
          <a:pPr>
            <a:lnSpc>
              <a:spcPct val="100000"/>
            </a:lnSpc>
            <a:defRPr cap="all"/>
          </a:pPr>
          <a:r>
            <a:rPr lang="fr-FR" sz="2400" b="1" dirty="0" err="1"/>
            <a:t>Device</a:t>
          </a:r>
          <a:r>
            <a:rPr lang="fr-FR" sz="2400" b="1" dirty="0"/>
            <a:t> Management</a:t>
          </a:r>
          <a:endParaRPr lang="en-US" sz="2400" b="1" dirty="0"/>
        </a:p>
      </dgm:t>
    </dgm:pt>
    <dgm:pt modelId="{46297CDB-8B46-4FCF-9D2E-E0743339D3B0}" type="parTrans" cxnId="{51EAE721-9C1F-4A41-9530-628F87ECA70E}">
      <dgm:prSet/>
      <dgm:spPr/>
      <dgm:t>
        <a:bodyPr/>
        <a:lstStyle/>
        <a:p>
          <a:endParaRPr lang="en-US"/>
        </a:p>
      </dgm:t>
    </dgm:pt>
    <dgm:pt modelId="{60F437AD-8075-4933-B16E-5704233F1F8D}" type="sibTrans" cxnId="{51EAE721-9C1F-4A41-9530-628F87ECA70E}">
      <dgm:prSet/>
      <dgm:spPr/>
      <dgm:t>
        <a:bodyPr/>
        <a:lstStyle/>
        <a:p>
          <a:endParaRPr lang="en-US"/>
        </a:p>
      </dgm:t>
    </dgm:pt>
    <dgm:pt modelId="{76D1B2E1-907B-444D-BDED-662C635D6F24}" type="pres">
      <dgm:prSet presAssocID="{24107891-A509-41F1-AA83-02547311555F}" presName="root" presStyleCnt="0">
        <dgm:presLayoutVars>
          <dgm:dir/>
          <dgm:resizeHandles val="exact"/>
        </dgm:presLayoutVars>
      </dgm:prSet>
      <dgm:spPr/>
    </dgm:pt>
    <dgm:pt modelId="{7E781C5E-6103-4839-B0F6-723700F91939}" type="pres">
      <dgm:prSet presAssocID="{3E75038B-ACAA-4C8A-A73F-0ACB188FB4C9}" presName="compNode" presStyleCnt="0"/>
      <dgm:spPr/>
    </dgm:pt>
    <dgm:pt modelId="{1AE7BA5C-73B5-4CE9-B658-2A9C66788D71}" type="pres">
      <dgm:prSet presAssocID="{3E75038B-ACAA-4C8A-A73F-0ACB188FB4C9}" presName="iconBgRect" presStyleLbl="bgShp" presStyleIdx="0" presStyleCnt="1"/>
      <dgm:spPr/>
    </dgm:pt>
    <dgm:pt modelId="{67F76186-A8FA-4518-8F53-4A3685BDA402}" type="pres">
      <dgm:prSet presAssocID="{3E75038B-ACAA-4C8A-A73F-0ACB188FB4C9}"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art Phone"/>
        </a:ext>
      </dgm:extLst>
    </dgm:pt>
    <dgm:pt modelId="{D7C1DD42-B4F5-4B35-AEF6-545AD40B87F5}" type="pres">
      <dgm:prSet presAssocID="{3E75038B-ACAA-4C8A-A73F-0ACB188FB4C9}" presName="spaceRect" presStyleCnt="0"/>
      <dgm:spPr/>
    </dgm:pt>
    <dgm:pt modelId="{982F5D72-D4DA-4B19-BFDB-696EDB1BC981}" type="pres">
      <dgm:prSet presAssocID="{3E75038B-ACAA-4C8A-A73F-0ACB188FB4C9}" presName="textRect" presStyleLbl="revTx" presStyleIdx="0" presStyleCnt="1" custScaleX="167008">
        <dgm:presLayoutVars>
          <dgm:chMax val="1"/>
          <dgm:chPref val="1"/>
        </dgm:presLayoutVars>
      </dgm:prSet>
      <dgm:spPr/>
    </dgm:pt>
  </dgm:ptLst>
  <dgm:cxnLst>
    <dgm:cxn modelId="{51EAE721-9C1F-4A41-9530-628F87ECA70E}" srcId="{24107891-A509-41F1-AA83-02547311555F}" destId="{3E75038B-ACAA-4C8A-A73F-0ACB188FB4C9}" srcOrd="0" destOrd="0" parTransId="{46297CDB-8B46-4FCF-9D2E-E0743339D3B0}" sibTransId="{60F437AD-8075-4933-B16E-5704233F1F8D}"/>
    <dgm:cxn modelId="{EE330D99-4599-4762-897C-53139887FC08}" type="presOf" srcId="{24107891-A509-41F1-AA83-02547311555F}" destId="{76D1B2E1-907B-444D-BDED-662C635D6F24}" srcOrd="0" destOrd="0" presId="urn:microsoft.com/office/officeart/2018/5/layout/IconCircleLabelList"/>
    <dgm:cxn modelId="{1BECD3F3-CAA6-4953-A02C-27A46DB40C62}" type="presOf" srcId="{3E75038B-ACAA-4C8A-A73F-0ACB188FB4C9}" destId="{982F5D72-D4DA-4B19-BFDB-696EDB1BC981}" srcOrd="0" destOrd="0" presId="urn:microsoft.com/office/officeart/2018/5/layout/IconCircleLabelList"/>
    <dgm:cxn modelId="{E832EEB1-7D0A-4458-8F01-EF22AF563DBC}" type="presParOf" srcId="{76D1B2E1-907B-444D-BDED-662C635D6F24}" destId="{7E781C5E-6103-4839-B0F6-723700F91939}" srcOrd="0" destOrd="0" presId="urn:microsoft.com/office/officeart/2018/5/layout/IconCircleLabelList"/>
    <dgm:cxn modelId="{AA7F0945-EB16-47C5-A994-5C0A618ECF36}" type="presParOf" srcId="{7E781C5E-6103-4839-B0F6-723700F91939}" destId="{1AE7BA5C-73B5-4CE9-B658-2A9C66788D71}" srcOrd="0" destOrd="0" presId="urn:microsoft.com/office/officeart/2018/5/layout/IconCircleLabelList"/>
    <dgm:cxn modelId="{804491D4-38F2-4682-9580-5C9F1837AD67}" type="presParOf" srcId="{7E781C5E-6103-4839-B0F6-723700F91939}" destId="{67F76186-A8FA-4518-8F53-4A3685BDA402}" srcOrd="1" destOrd="0" presId="urn:microsoft.com/office/officeart/2018/5/layout/IconCircleLabelList"/>
    <dgm:cxn modelId="{1F0D9693-77AF-4E4C-8478-8570F9A0B2A3}" type="presParOf" srcId="{7E781C5E-6103-4839-B0F6-723700F91939}" destId="{D7C1DD42-B4F5-4B35-AEF6-545AD40B87F5}" srcOrd="2" destOrd="0" presId="urn:microsoft.com/office/officeart/2018/5/layout/IconCircleLabelList"/>
    <dgm:cxn modelId="{9B09151F-7BD4-4DAB-B7BE-704A7A7904D9}" type="presParOf" srcId="{7E781C5E-6103-4839-B0F6-723700F91939}" destId="{982F5D72-D4DA-4B19-BFDB-696EDB1BC981}"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4107891-A509-41F1-AA83-02547311555F}" type="doc">
      <dgm:prSet loTypeId="urn:microsoft.com/office/officeart/2018/5/layout/IconCircleLabelList" loCatId="icon" qsTypeId="urn:microsoft.com/office/officeart/2005/8/quickstyle/simple1" qsCatId="simple" csTypeId="urn:microsoft.com/office/officeart/2005/8/colors/accent2_2" csCatId="accent2" phldr="1"/>
      <dgm:spPr/>
      <dgm:t>
        <a:bodyPr/>
        <a:lstStyle/>
        <a:p>
          <a:endParaRPr lang="en-US"/>
        </a:p>
      </dgm:t>
    </dgm:pt>
    <dgm:pt modelId="{0DAF91F3-DF46-4BA0-BB36-6C0582BAE1F6}">
      <dgm:prSet custT="1"/>
      <dgm:spPr/>
      <dgm:t>
        <a:bodyPr/>
        <a:lstStyle/>
        <a:p>
          <a:pPr>
            <a:lnSpc>
              <a:spcPct val="100000"/>
            </a:lnSpc>
            <a:defRPr cap="all"/>
          </a:pPr>
          <a:r>
            <a:rPr lang="fr-FR" sz="2400" b="1" dirty="0"/>
            <a:t>Information Maintenance</a:t>
          </a:r>
          <a:endParaRPr lang="en-US" sz="2400" b="1" dirty="0"/>
        </a:p>
      </dgm:t>
    </dgm:pt>
    <dgm:pt modelId="{258DD4E5-1F84-48F3-A6F4-3ABBA014FC65}" type="parTrans" cxnId="{8E8970C8-E616-41F8-88B7-E06639221965}">
      <dgm:prSet/>
      <dgm:spPr/>
      <dgm:t>
        <a:bodyPr/>
        <a:lstStyle/>
        <a:p>
          <a:endParaRPr lang="en-US"/>
        </a:p>
      </dgm:t>
    </dgm:pt>
    <dgm:pt modelId="{64BACA56-B674-4680-9ED2-3187088D5D05}" type="sibTrans" cxnId="{8E8970C8-E616-41F8-88B7-E06639221965}">
      <dgm:prSet/>
      <dgm:spPr/>
      <dgm:t>
        <a:bodyPr/>
        <a:lstStyle/>
        <a:p>
          <a:endParaRPr lang="en-US"/>
        </a:p>
      </dgm:t>
    </dgm:pt>
    <dgm:pt modelId="{76D1B2E1-907B-444D-BDED-662C635D6F24}" type="pres">
      <dgm:prSet presAssocID="{24107891-A509-41F1-AA83-02547311555F}" presName="root" presStyleCnt="0">
        <dgm:presLayoutVars>
          <dgm:dir/>
          <dgm:resizeHandles val="exact"/>
        </dgm:presLayoutVars>
      </dgm:prSet>
      <dgm:spPr/>
    </dgm:pt>
    <dgm:pt modelId="{31494A2B-61AC-41BD-A462-9F4A8BDC389D}" type="pres">
      <dgm:prSet presAssocID="{0DAF91F3-DF46-4BA0-BB36-6C0582BAE1F6}" presName="compNode" presStyleCnt="0"/>
      <dgm:spPr/>
    </dgm:pt>
    <dgm:pt modelId="{32B4092D-35BD-4E27-84A1-987390AE19AD}" type="pres">
      <dgm:prSet presAssocID="{0DAF91F3-DF46-4BA0-BB36-6C0582BAE1F6}" presName="iconBgRect" presStyleLbl="bgShp" presStyleIdx="0" presStyleCnt="1" custLinFactNeighborY="4851"/>
      <dgm:spPr/>
    </dgm:pt>
    <dgm:pt modelId="{E5C0CCC0-1EAE-4AD6-B6A5-3C96ACEED458}" type="pres">
      <dgm:prSet presAssocID="{0DAF91F3-DF46-4BA0-BB36-6C0582BAE1F6}"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ools"/>
        </a:ext>
      </dgm:extLst>
    </dgm:pt>
    <dgm:pt modelId="{8BE74AA0-1A74-458A-99BC-18B06C724B3A}" type="pres">
      <dgm:prSet presAssocID="{0DAF91F3-DF46-4BA0-BB36-6C0582BAE1F6}" presName="spaceRect" presStyleCnt="0"/>
      <dgm:spPr/>
    </dgm:pt>
    <dgm:pt modelId="{308551D8-B474-4FBD-A2EC-6AAB41DBC05A}" type="pres">
      <dgm:prSet presAssocID="{0DAF91F3-DF46-4BA0-BB36-6C0582BAE1F6}" presName="textRect" presStyleLbl="revTx" presStyleIdx="0" presStyleCnt="1" custScaleX="163854">
        <dgm:presLayoutVars>
          <dgm:chMax val="1"/>
          <dgm:chPref val="1"/>
        </dgm:presLayoutVars>
      </dgm:prSet>
      <dgm:spPr/>
    </dgm:pt>
  </dgm:ptLst>
  <dgm:cxnLst>
    <dgm:cxn modelId="{D572D338-E75B-4B27-A8A1-7775BB7AE4C6}" type="presOf" srcId="{0DAF91F3-DF46-4BA0-BB36-6C0582BAE1F6}" destId="{308551D8-B474-4FBD-A2EC-6AAB41DBC05A}" srcOrd="0" destOrd="0" presId="urn:microsoft.com/office/officeart/2018/5/layout/IconCircleLabelList"/>
    <dgm:cxn modelId="{EE330D99-4599-4762-897C-53139887FC08}" type="presOf" srcId="{24107891-A509-41F1-AA83-02547311555F}" destId="{76D1B2E1-907B-444D-BDED-662C635D6F24}" srcOrd="0" destOrd="0" presId="urn:microsoft.com/office/officeart/2018/5/layout/IconCircleLabelList"/>
    <dgm:cxn modelId="{8E8970C8-E616-41F8-88B7-E06639221965}" srcId="{24107891-A509-41F1-AA83-02547311555F}" destId="{0DAF91F3-DF46-4BA0-BB36-6C0582BAE1F6}" srcOrd="0" destOrd="0" parTransId="{258DD4E5-1F84-48F3-A6F4-3ABBA014FC65}" sibTransId="{64BACA56-B674-4680-9ED2-3187088D5D05}"/>
    <dgm:cxn modelId="{1403274E-03EA-4D4B-9C17-0FA82AFA5555}" type="presParOf" srcId="{76D1B2E1-907B-444D-BDED-662C635D6F24}" destId="{31494A2B-61AC-41BD-A462-9F4A8BDC389D}" srcOrd="0" destOrd="0" presId="urn:microsoft.com/office/officeart/2018/5/layout/IconCircleLabelList"/>
    <dgm:cxn modelId="{8D2731B4-4BB5-4D20-820A-9EFB6F6AF345}" type="presParOf" srcId="{31494A2B-61AC-41BD-A462-9F4A8BDC389D}" destId="{32B4092D-35BD-4E27-84A1-987390AE19AD}" srcOrd="0" destOrd="0" presId="urn:microsoft.com/office/officeart/2018/5/layout/IconCircleLabelList"/>
    <dgm:cxn modelId="{031AE98B-5549-43D0-8B93-95ADFB139B2B}" type="presParOf" srcId="{31494A2B-61AC-41BD-A462-9F4A8BDC389D}" destId="{E5C0CCC0-1EAE-4AD6-B6A5-3C96ACEED458}" srcOrd="1" destOrd="0" presId="urn:microsoft.com/office/officeart/2018/5/layout/IconCircleLabelList"/>
    <dgm:cxn modelId="{5A0DBAB3-1C8B-4188-83E2-3BC56582AFA1}" type="presParOf" srcId="{31494A2B-61AC-41BD-A462-9F4A8BDC389D}" destId="{8BE74AA0-1A74-458A-99BC-18B06C724B3A}" srcOrd="2" destOrd="0" presId="urn:microsoft.com/office/officeart/2018/5/layout/IconCircleLabelList"/>
    <dgm:cxn modelId="{0A919E54-914E-4CDE-AE33-8BFC6A1462DB}" type="presParOf" srcId="{31494A2B-61AC-41BD-A462-9F4A8BDC389D}" destId="{308551D8-B474-4FBD-A2EC-6AAB41DBC05A}" srcOrd="3" destOrd="0" presId="urn:microsoft.com/office/officeart/2018/5/layout/IconCircleLabel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4107891-A509-41F1-AA83-02547311555F}" type="doc">
      <dgm:prSet loTypeId="urn:microsoft.com/office/officeart/2018/5/layout/IconCircleLabelList" loCatId="icon" qsTypeId="urn:microsoft.com/office/officeart/2005/8/quickstyle/simple1" qsCatId="simple" csTypeId="urn:microsoft.com/office/officeart/2005/8/colors/accent2_2" csCatId="accent2" phldr="1"/>
      <dgm:spPr/>
      <dgm:t>
        <a:bodyPr/>
        <a:lstStyle/>
        <a:p>
          <a:endParaRPr lang="en-US"/>
        </a:p>
      </dgm:t>
    </dgm:pt>
    <dgm:pt modelId="{75D7DDCC-D59E-496D-9E0C-3FB105AB8A3A}">
      <dgm:prSet custT="1"/>
      <dgm:spPr/>
      <dgm:t>
        <a:bodyPr/>
        <a:lstStyle/>
        <a:p>
          <a:pPr>
            <a:lnSpc>
              <a:spcPct val="100000"/>
            </a:lnSpc>
            <a:defRPr cap="all"/>
          </a:pPr>
          <a:r>
            <a:rPr lang="fr-FR" sz="2400" b="1" dirty="0"/>
            <a:t>Communications</a:t>
          </a:r>
          <a:endParaRPr lang="en-US" sz="2400" b="1" dirty="0"/>
        </a:p>
      </dgm:t>
    </dgm:pt>
    <dgm:pt modelId="{262BC9DA-5320-46B4-8AA9-B5421F170222}" type="parTrans" cxnId="{B0452C4F-07C9-4031-BBDC-F1E61AFF795A}">
      <dgm:prSet/>
      <dgm:spPr/>
      <dgm:t>
        <a:bodyPr/>
        <a:lstStyle/>
        <a:p>
          <a:endParaRPr lang="en-US"/>
        </a:p>
      </dgm:t>
    </dgm:pt>
    <dgm:pt modelId="{9DB86305-40A9-4489-B1FF-B2621B10F691}" type="sibTrans" cxnId="{B0452C4F-07C9-4031-BBDC-F1E61AFF795A}">
      <dgm:prSet/>
      <dgm:spPr/>
      <dgm:t>
        <a:bodyPr/>
        <a:lstStyle/>
        <a:p>
          <a:endParaRPr lang="en-US"/>
        </a:p>
      </dgm:t>
    </dgm:pt>
    <dgm:pt modelId="{76D1B2E1-907B-444D-BDED-662C635D6F24}" type="pres">
      <dgm:prSet presAssocID="{24107891-A509-41F1-AA83-02547311555F}" presName="root" presStyleCnt="0">
        <dgm:presLayoutVars>
          <dgm:dir/>
          <dgm:resizeHandles val="exact"/>
        </dgm:presLayoutVars>
      </dgm:prSet>
      <dgm:spPr/>
    </dgm:pt>
    <dgm:pt modelId="{7158DE9A-1F4A-4833-97F2-265223BBB149}" type="pres">
      <dgm:prSet presAssocID="{75D7DDCC-D59E-496D-9E0C-3FB105AB8A3A}" presName="compNode" presStyleCnt="0"/>
      <dgm:spPr/>
    </dgm:pt>
    <dgm:pt modelId="{79633EC9-AF65-4A0A-89DA-3691DCE98208}" type="pres">
      <dgm:prSet presAssocID="{75D7DDCC-D59E-496D-9E0C-3FB105AB8A3A}" presName="iconBgRect" presStyleLbl="bgShp" presStyleIdx="0" presStyleCnt="1"/>
      <dgm:spPr/>
    </dgm:pt>
    <dgm:pt modelId="{0CB3510C-A827-4783-8E40-6659D1ED0A5C}" type="pres">
      <dgm:prSet presAssocID="{75D7DDCC-D59E-496D-9E0C-3FB105AB8A3A}"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ell Tower"/>
        </a:ext>
      </dgm:extLst>
    </dgm:pt>
    <dgm:pt modelId="{F2F3FC32-5326-4F9A-94B6-6267A35E1886}" type="pres">
      <dgm:prSet presAssocID="{75D7DDCC-D59E-496D-9E0C-3FB105AB8A3A}" presName="spaceRect" presStyleCnt="0"/>
      <dgm:spPr/>
    </dgm:pt>
    <dgm:pt modelId="{F7639C8C-652F-4393-BBC1-31051C2C2B37}" type="pres">
      <dgm:prSet presAssocID="{75D7DDCC-D59E-496D-9E0C-3FB105AB8A3A}" presName="textRect" presStyleLbl="revTx" presStyleIdx="0" presStyleCnt="1" custScaleX="146745">
        <dgm:presLayoutVars>
          <dgm:chMax val="1"/>
          <dgm:chPref val="1"/>
        </dgm:presLayoutVars>
      </dgm:prSet>
      <dgm:spPr/>
    </dgm:pt>
  </dgm:ptLst>
  <dgm:cxnLst>
    <dgm:cxn modelId="{B0452C4F-07C9-4031-BBDC-F1E61AFF795A}" srcId="{24107891-A509-41F1-AA83-02547311555F}" destId="{75D7DDCC-D59E-496D-9E0C-3FB105AB8A3A}" srcOrd="0" destOrd="0" parTransId="{262BC9DA-5320-46B4-8AA9-B5421F170222}" sibTransId="{9DB86305-40A9-4489-B1FF-B2621B10F691}"/>
    <dgm:cxn modelId="{82C8D494-C6DE-4C57-A031-64E6BC7AD5ED}" type="presOf" srcId="{75D7DDCC-D59E-496D-9E0C-3FB105AB8A3A}" destId="{F7639C8C-652F-4393-BBC1-31051C2C2B37}" srcOrd="0" destOrd="0" presId="urn:microsoft.com/office/officeart/2018/5/layout/IconCircleLabelList"/>
    <dgm:cxn modelId="{EE330D99-4599-4762-897C-53139887FC08}" type="presOf" srcId="{24107891-A509-41F1-AA83-02547311555F}" destId="{76D1B2E1-907B-444D-BDED-662C635D6F24}" srcOrd="0" destOrd="0" presId="urn:microsoft.com/office/officeart/2018/5/layout/IconCircleLabelList"/>
    <dgm:cxn modelId="{64B7EBEE-9C5C-4EE6-AABB-DFEEB2404D65}" type="presParOf" srcId="{76D1B2E1-907B-444D-BDED-662C635D6F24}" destId="{7158DE9A-1F4A-4833-97F2-265223BBB149}" srcOrd="0" destOrd="0" presId="urn:microsoft.com/office/officeart/2018/5/layout/IconCircleLabelList"/>
    <dgm:cxn modelId="{E988FF49-F011-4524-ADC9-6EF7753FCA0B}" type="presParOf" srcId="{7158DE9A-1F4A-4833-97F2-265223BBB149}" destId="{79633EC9-AF65-4A0A-89DA-3691DCE98208}" srcOrd="0" destOrd="0" presId="urn:microsoft.com/office/officeart/2018/5/layout/IconCircleLabelList"/>
    <dgm:cxn modelId="{91C2D106-73A8-4C39-B26B-47AD5C441493}" type="presParOf" srcId="{7158DE9A-1F4A-4833-97F2-265223BBB149}" destId="{0CB3510C-A827-4783-8E40-6659D1ED0A5C}" srcOrd="1" destOrd="0" presId="urn:microsoft.com/office/officeart/2018/5/layout/IconCircleLabelList"/>
    <dgm:cxn modelId="{0858D1BB-02E7-4C1D-96AD-4355610977BC}" type="presParOf" srcId="{7158DE9A-1F4A-4833-97F2-265223BBB149}" destId="{F2F3FC32-5326-4F9A-94B6-6267A35E1886}" srcOrd="2" destOrd="0" presId="urn:microsoft.com/office/officeart/2018/5/layout/IconCircleLabelList"/>
    <dgm:cxn modelId="{F4472468-D4E1-460E-9721-86417BF12775}" type="presParOf" srcId="{7158DE9A-1F4A-4833-97F2-265223BBB149}" destId="{F7639C8C-652F-4393-BBC1-31051C2C2B37}"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243631-D0D2-453D-ACFB-C318CB552673}">
      <dsp:nvSpPr>
        <dsp:cNvPr id="0" name=""/>
        <dsp:cNvSpPr/>
      </dsp:nvSpPr>
      <dsp:spPr>
        <a:xfrm>
          <a:off x="1008803" y="222"/>
          <a:ext cx="1087277" cy="1087277"/>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E90D7C-3296-4178-BB7B-D9E0336EFF73}">
      <dsp:nvSpPr>
        <dsp:cNvPr id="0" name=""/>
        <dsp:cNvSpPr/>
      </dsp:nvSpPr>
      <dsp:spPr>
        <a:xfrm>
          <a:off x="1240518" y="231937"/>
          <a:ext cx="623847" cy="6238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0F12FA-E1F1-4726-A0EE-1B02EC665CD1}">
      <dsp:nvSpPr>
        <dsp:cNvPr id="0" name=""/>
        <dsp:cNvSpPr/>
      </dsp:nvSpPr>
      <dsp:spPr>
        <a:xfrm>
          <a:off x="661231" y="1426159"/>
          <a:ext cx="1782421" cy="71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fr-FR" sz="1700" kern="1200"/>
            <a:t>Process Control</a:t>
          </a:r>
          <a:endParaRPr lang="en-US" sz="1700" kern="1200"/>
        </a:p>
      </dsp:txBody>
      <dsp:txXfrm>
        <a:off x="661231" y="1426159"/>
        <a:ext cx="1782421" cy="712968"/>
      </dsp:txXfrm>
    </dsp:sp>
    <dsp:sp modelId="{F2C8B58F-A3DA-4BF5-822D-60E3C81ED636}">
      <dsp:nvSpPr>
        <dsp:cNvPr id="0" name=""/>
        <dsp:cNvSpPr/>
      </dsp:nvSpPr>
      <dsp:spPr>
        <a:xfrm>
          <a:off x="3103149" y="222"/>
          <a:ext cx="1087277" cy="1087277"/>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5A9E71-A535-4BA4-B26B-79780DE948EA}">
      <dsp:nvSpPr>
        <dsp:cNvPr id="0" name=""/>
        <dsp:cNvSpPr/>
      </dsp:nvSpPr>
      <dsp:spPr>
        <a:xfrm>
          <a:off x="3334864" y="231937"/>
          <a:ext cx="623847" cy="6238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A0241A1-72E3-4358-AF21-08FBC86CA70E}">
      <dsp:nvSpPr>
        <dsp:cNvPr id="0" name=""/>
        <dsp:cNvSpPr/>
      </dsp:nvSpPr>
      <dsp:spPr>
        <a:xfrm>
          <a:off x="2755577" y="1426159"/>
          <a:ext cx="1782421" cy="71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fr-FR" sz="1700" kern="1200"/>
            <a:t>File Management</a:t>
          </a:r>
          <a:endParaRPr lang="en-US" sz="1700" kern="1200"/>
        </a:p>
      </dsp:txBody>
      <dsp:txXfrm>
        <a:off x="2755577" y="1426159"/>
        <a:ext cx="1782421" cy="712968"/>
      </dsp:txXfrm>
    </dsp:sp>
    <dsp:sp modelId="{1AE7BA5C-73B5-4CE9-B658-2A9C66788D71}">
      <dsp:nvSpPr>
        <dsp:cNvPr id="0" name=""/>
        <dsp:cNvSpPr/>
      </dsp:nvSpPr>
      <dsp:spPr>
        <a:xfrm>
          <a:off x="5197495" y="222"/>
          <a:ext cx="1087277" cy="1087277"/>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F76186-A8FA-4518-8F53-4A3685BDA402}">
      <dsp:nvSpPr>
        <dsp:cNvPr id="0" name=""/>
        <dsp:cNvSpPr/>
      </dsp:nvSpPr>
      <dsp:spPr>
        <a:xfrm>
          <a:off x="5429210" y="231937"/>
          <a:ext cx="623847" cy="62384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82F5D72-D4DA-4B19-BFDB-696EDB1BC981}">
      <dsp:nvSpPr>
        <dsp:cNvPr id="0" name=""/>
        <dsp:cNvSpPr/>
      </dsp:nvSpPr>
      <dsp:spPr>
        <a:xfrm>
          <a:off x="4849923" y="1426159"/>
          <a:ext cx="1782421" cy="71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fr-FR" sz="1700" kern="1200"/>
            <a:t>Device Management</a:t>
          </a:r>
          <a:endParaRPr lang="en-US" sz="1700" kern="1200"/>
        </a:p>
      </dsp:txBody>
      <dsp:txXfrm>
        <a:off x="4849923" y="1426159"/>
        <a:ext cx="1782421" cy="712968"/>
      </dsp:txXfrm>
    </dsp:sp>
    <dsp:sp modelId="{32B4092D-35BD-4E27-84A1-987390AE19AD}">
      <dsp:nvSpPr>
        <dsp:cNvPr id="0" name=""/>
        <dsp:cNvSpPr/>
      </dsp:nvSpPr>
      <dsp:spPr>
        <a:xfrm>
          <a:off x="7291841" y="222"/>
          <a:ext cx="1087277" cy="1087277"/>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C0CCC0-1EAE-4AD6-B6A5-3C96ACEED458}">
      <dsp:nvSpPr>
        <dsp:cNvPr id="0" name=""/>
        <dsp:cNvSpPr/>
      </dsp:nvSpPr>
      <dsp:spPr>
        <a:xfrm>
          <a:off x="7523555" y="231937"/>
          <a:ext cx="623847" cy="62384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8551D8-B474-4FBD-A2EC-6AAB41DBC05A}">
      <dsp:nvSpPr>
        <dsp:cNvPr id="0" name=""/>
        <dsp:cNvSpPr/>
      </dsp:nvSpPr>
      <dsp:spPr>
        <a:xfrm>
          <a:off x="6944268" y="1426159"/>
          <a:ext cx="1782421" cy="71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fr-FR" sz="1700" kern="1200"/>
            <a:t>Information Maintenance</a:t>
          </a:r>
          <a:endParaRPr lang="en-US" sz="1700" kern="1200"/>
        </a:p>
      </dsp:txBody>
      <dsp:txXfrm>
        <a:off x="6944268" y="1426159"/>
        <a:ext cx="1782421" cy="712968"/>
      </dsp:txXfrm>
    </dsp:sp>
    <dsp:sp modelId="{79633EC9-AF65-4A0A-89DA-3691DCE98208}">
      <dsp:nvSpPr>
        <dsp:cNvPr id="0" name=""/>
        <dsp:cNvSpPr/>
      </dsp:nvSpPr>
      <dsp:spPr>
        <a:xfrm>
          <a:off x="9386186" y="222"/>
          <a:ext cx="1087277" cy="1087277"/>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B3510C-A827-4783-8E40-6659D1ED0A5C}">
      <dsp:nvSpPr>
        <dsp:cNvPr id="0" name=""/>
        <dsp:cNvSpPr/>
      </dsp:nvSpPr>
      <dsp:spPr>
        <a:xfrm>
          <a:off x="9617901" y="231937"/>
          <a:ext cx="623847" cy="62384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7639C8C-652F-4393-BBC1-31051C2C2B37}">
      <dsp:nvSpPr>
        <dsp:cNvPr id="0" name=""/>
        <dsp:cNvSpPr/>
      </dsp:nvSpPr>
      <dsp:spPr>
        <a:xfrm>
          <a:off x="9038614" y="1426159"/>
          <a:ext cx="1782421" cy="71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fr-FR" sz="1700" kern="1200"/>
            <a:t>Communications</a:t>
          </a:r>
          <a:endParaRPr lang="en-US" sz="1700" kern="1200"/>
        </a:p>
      </dsp:txBody>
      <dsp:txXfrm>
        <a:off x="9038614" y="1426159"/>
        <a:ext cx="1782421" cy="7129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243631-D0D2-453D-ACFB-C318CB552673}">
      <dsp:nvSpPr>
        <dsp:cNvPr id="0" name=""/>
        <dsp:cNvSpPr/>
      </dsp:nvSpPr>
      <dsp:spPr>
        <a:xfrm>
          <a:off x="1276588" y="496"/>
          <a:ext cx="914642" cy="914642"/>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E90D7C-3296-4178-BB7B-D9E0336EFF73}">
      <dsp:nvSpPr>
        <dsp:cNvPr id="0" name=""/>
        <dsp:cNvSpPr/>
      </dsp:nvSpPr>
      <dsp:spPr>
        <a:xfrm>
          <a:off x="1471512" y="195420"/>
          <a:ext cx="524794" cy="5247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0F12FA-E1F1-4726-A0EE-1B02EC665CD1}">
      <dsp:nvSpPr>
        <dsp:cNvPr id="0" name=""/>
        <dsp:cNvSpPr/>
      </dsp:nvSpPr>
      <dsp:spPr>
        <a:xfrm>
          <a:off x="289546" y="1200027"/>
          <a:ext cx="2888726" cy="6185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fr-FR" sz="2400" b="1" kern="1200" dirty="0"/>
            <a:t>Process Control</a:t>
          </a:r>
          <a:endParaRPr lang="en-US" sz="2400" b="1" kern="1200" dirty="0"/>
        </a:p>
      </dsp:txBody>
      <dsp:txXfrm>
        <a:off x="289546" y="1200027"/>
        <a:ext cx="2888726" cy="6185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C8B58F-A3DA-4BF5-822D-60E3C81ED636}">
      <dsp:nvSpPr>
        <dsp:cNvPr id="0" name=""/>
        <dsp:cNvSpPr/>
      </dsp:nvSpPr>
      <dsp:spPr>
        <a:xfrm>
          <a:off x="1769879" y="887"/>
          <a:ext cx="980050" cy="98005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5A9E71-A535-4BA4-B26B-79780DE948EA}">
      <dsp:nvSpPr>
        <dsp:cNvPr id="0" name=""/>
        <dsp:cNvSpPr/>
      </dsp:nvSpPr>
      <dsp:spPr>
        <a:xfrm>
          <a:off x="1978742" y="209750"/>
          <a:ext cx="562324" cy="5623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A0241A1-72E3-4358-AF21-08FBC86CA70E}">
      <dsp:nvSpPr>
        <dsp:cNvPr id="0" name=""/>
        <dsp:cNvSpPr/>
      </dsp:nvSpPr>
      <dsp:spPr>
        <a:xfrm>
          <a:off x="712259" y="1286199"/>
          <a:ext cx="3095289" cy="6627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fr-FR" sz="2400" b="1" kern="1200" dirty="0"/>
            <a:t>File Management</a:t>
          </a:r>
          <a:endParaRPr lang="en-US" sz="2400" b="1" kern="1200" dirty="0"/>
        </a:p>
      </dsp:txBody>
      <dsp:txXfrm>
        <a:off x="712259" y="1286199"/>
        <a:ext cx="3095289" cy="6627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E7BA5C-73B5-4CE9-B658-2A9C66788D71}">
      <dsp:nvSpPr>
        <dsp:cNvPr id="0" name=""/>
        <dsp:cNvSpPr/>
      </dsp:nvSpPr>
      <dsp:spPr>
        <a:xfrm>
          <a:off x="1353800" y="1046"/>
          <a:ext cx="1075482" cy="1075482"/>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F76186-A8FA-4518-8F53-4A3685BDA402}">
      <dsp:nvSpPr>
        <dsp:cNvPr id="0" name=""/>
        <dsp:cNvSpPr/>
      </dsp:nvSpPr>
      <dsp:spPr>
        <a:xfrm>
          <a:off x="1583001" y="230247"/>
          <a:ext cx="617080" cy="6170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82F5D72-D4DA-4B19-BFDB-696EDB1BC981}">
      <dsp:nvSpPr>
        <dsp:cNvPr id="0" name=""/>
        <dsp:cNvSpPr/>
      </dsp:nvSpPr>
      <dsp:spPr>
        <a:xfrm>
          <a:off x="419294" y="1411514"/>
          <a:ext cx="2944494" cy="7272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fr-FR" sz="2400" b="1" kern="1200" dirty="0" err="1"/>
            <a:t>Device</a:t>
          </a:r>
          <a:r>
            <a:rPr lang="fr-FR" sz="2400" b="1" kern="1200" dirty="0"/>
            <a:t> Management</a:t>
          </a:r>
          <a:endParaRPr lang="en-US" sz="2400" b="1" kern="1200" dirty="0"/>
        </a:p>
      </dsp:txBody>
      <dsp:txXfrm>
        <a:off x="419294" y="1411514"/>
        <a:ext cx="2944494" cy="72727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B4092D-35BD-4E27-84A1-987390AE19AD}">
      <dsp:nvSpPr>
        <dsp:cNvPr id="0" name=""/>
        <dsp:cNvSpPr/>
      </dsp:nvSpPr>
      <dsp:spPr>
        <a:xfrm>
          <a:off x="1484701" y="52180"/>
          <a:ext cx="1066904" cy="1066904"/>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C0CCC0-1EAE-4AD6-B6A5-3C96ACEED458}">
      <dsp:nvSpPr>
        <dsp:cNvPr id="0" name=""/>
        <dsp:cNvSpPr/>
      </dsp:nvSpPr>
      <dsp:spPr>
        <a:xfrm>
          <a:off x="1712074" y="227797"/>
          <a:ext cx="612158" cy="61215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8551D8-B474-4FBD-A2EC-6AAB41DBC05A}">
      <dsp:nvSpPr>
        <dsp:cNvPr id="0" name=""/>
        <dsp:cNvSpPr/>
      </dsp:nvSpPr>
      <dsp:spPr>
        <a:xfrm>
          <a:off x="585231" y="1399643"/>
          <a:ext cx="2865844" cy="7392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fr-FR" sz="2400" b="1" kern="1200" dirty="0"/>
            <a:t>Information Maintenance</a:t>
          </a:r>
          <a:endParaRPr lang="en-US" sz="2400" b="1" kern="1200" dirty="0"/>
        </a:p>
      </dsp:txBody>
      <dsp:txXfrm>
        <a:off x="585231" y="1399643"/>
        <a:ext cx="2865844" cy="73928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633EC9-AF65-4A0A-89DA-3691DCE98208}">
      <dsp:nvSpPr>
        <dsp:cNvPr id="0" name=""/>
        <dsp:cNvSpPr/>
      </dsp:nvSpPr>
      <dsp:spPr>
        <a:xfrm>
          <a:off x="861209" y="14777"/>
          <a:ext cx="1166625" cy="1166625"/>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B3510C-A827-4783-8E40-6659D1ED0A5C}">
      <dsp:nvSpPr>
        <dsp:cNvPr id="0" name=""/>
        <dsp:cNvSpPr/>
      </dsp:nvSpPr>
      <dsp:spPr>
        <a:xfrm>
          <a:off x="1109834" y="263402"/>
          <a:ext cx="669375" cy="6693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7639C8C-652F-4393-BBC1-31051C2C2B37}">
      <dsp:nvSpPr>
        <dsp:cNvPr id="0" name=""/>
        <dsp:cNvSpPr/>
      </dsp:nvSpPr>
      <dsp:spPr>
        <a:xfrm>
          <a:off x="41273" y="1544777"/>
          <a:ext cx="2806498" cy="74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fr-FR" sz="2400" b="1" kern="1200" dirty="0"/>
            <a:t>Communications</a:t>
          </a:r>
          <a:endParaRPr lang="en-US" sz="2400" b="1" kern="1200" dirty="0"/>
        </a:p>
      </dsp:txBody>
      <dsp:txXfrm>
        <a:off x="41273" y="1544777"/>
        <a:ext cx="2806498" cy="7425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234CF1-96C6-4DA7-9DEC-B5B90AB04AA0}" type="datetimeFigureOut">
              <a:rPr lang="en-US" smtClean="0"/>
              <a:t>7/4/2024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0B9421-C2D4-4483-A10B-21FF0838890E}" type="slidenum">
              <a:rPr lang="en-US" smtClean="0"/>
              <a:t>‹#›</a:t>
            </a:fld>
            <a:endParaRPr lang="en-US"/>
          </a:p>
        </p:txBody>
      </p:sp>
    </p:spTree>
    <p:extLst>
      <p:ext uri="{BB962C8B-B14F-4D97-AF65-F5344CB8AC3E}">
        <p14:creationId xmlns:p14="http://schemas.microsoft.com/office/powerpoint/2010/main" val="2179183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1D64E-478A-1C7A-E30B-2928419E360C}"/>
              </a:ext>
            </a:extLst>
          </p:cNvPr>
          <p:cNvSpPr>
            <a:spLocks noGrp="1"/>
          </p:cNvSpPr>
          <p:nvPr>
            <p:ph type="ctrTitle"/>
          </p:nvPr>
        </p:nvSpPr>
        <p:spPr>
          <a:xfrm>
            <a:off x="1664097" y="1225506"/>
            <a:ext cx="9984581" cy="2607016"/>
          </a:xfrm>
        </p:spPr>
        <p:txBody>
          <a:bodyPr anchor="b"/>
          <a:lstStyle>
            <a:lvl1pPr algn="ctr">
              <a:defRPr sz="6551"/>
            </a:lvl1pPr>
          </a:lstStyle>
          <a:p>
            <a:r>
              <a:rPr lang="en-US"/>
              <a:t>Click to edit Master title style</a:t>
            </a:r>
            <a:endParaRPr lang="en-IN"/>
          </a:p>
        </p:txBody>
      </p:sp>
      <p:sp>
        <p:nvSpPr>
          <p:cNvPr id="3" name="Subtitle 2">
            <a:extLst>
              <a:ext uri="{FF2B5EF4-FFF2-40B4-BE49-F238E27FC236}">
                <a16:creationId xmlns:a16="http://schemas.microsoft.com/office/drawing/2014/main" id="{6FA49085-9578-DC52-6A22-B041AE6D4061}"/>
              </a:ext>
            </a:extLst>
          </p:cNvPr>
          <p:cNvSpPr>
            <a:spLocks noGrp="1"/>
          </p:cNvSpPr>
          <p:nvPr>
            <p:ph type="subTitle" idx="1"/>
          </p:nvPr>
        </p:nvSpPr>
        <p:spPr>
          <a:xfrm>
            <a:off x="1664097" y="3933059"/>
            <a:ext cx="9984581" cy="1807924"/>
          </a:xfrm>
        </p:spPr>
        <p:txBody>
          <a:bodyPr/>
          <a:lstStyle>
            <a:lvl1pPr marL="0" indent="0" algn="ctr">
              <a:buNone/>
              <a:defRPr sz="2621"/>
            </a:lvl1pPr>
            <a:lvl2pPr marL="499217" indent="0" algn="ctr">
              <a:buNone/>
              <a:defRPr sz="2184"/>
            </a:lvl2pPr>
            <a:lvl3pPr marL="998433" indent="0" algn="ctr">
              <a:buNone/>
              <a:defRPr sz="1965"/>
            </a:lvl3pPr>
            <a:lvl4pPr marL="1497650" indent="0" algn="ctr">
              <a:buNone/>
              <a:defRPr sz="1747"/>
            </a:lvl4pPr>
            <a:lvl5pPr marL="1996867" indent="0" algn="ctr">
              <a:buNone/>
              <a:defRPr sz="1747"/>
            </a:lvl5pPr>
            <a:lvl6pPr marL="2496083" indent="0" algn="ctr">
              <a:buNone/>
              <a:defRPr sz="1747"/>
            </a:lvl6pPr>
            <a:lvl7pPr marL="2995300" indent="0" algn="ctr">
              <a:buNone/>
              <a:defRPr sz="1747"/>
            </a:lvl7pPr>
            <a:lvl8pPr marL="3494517" indent="0" algn="ctr">
              <a:buNone/>
              <a:defRPr sz="1747"/>
            </a:lvl8pPr>
            <a:lvl9pPr marL="3993733" indent="0" algn="ctr">
              <a:buNone/>
              <a:defRPr sz="1747"/>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6F8943E-D792-CEA4-78B9-88DCDDB094E3}"/>
              </a:ext>
            </a:extLst>
          </p:cNvPr>
          <p:cNvSpPr>
            <a:spLocks noGrp="1"/>
          </p:cNvSpPr>
          <p:nvPr>
            <p:ph type="dt" sz="half" idx="10"/>
          </p:nvPr>
        </p:nvSpPr>
        <p:spPr/>
        <p:txBody>
          <a:bodyPr/>
          <a:lstStyle/>
          <a:p>
            <a:fld id="{737410FA-CE35-4D5A-A47A-EC25C35078B2}" type="datetime1">
              <a:rPr lang="en-IN" smtClean="0"/>
              <a:t>04-07-2024</a:t>
            </a:fld>
            <a:endParaRPr lang="en-IN"/>
          </a:p>
        </p:txBody>
      </p:sp>
      <p:sp>
        <p:nvSpPr>
          <p:cNvPr id="5" name="Footer Placeholder 4">
            <a:extLst>
              <a:ext uri="{FF2B5EF4-FFF2-40B4-BE49-F238E27FC236}">
                <a16:creationId xmlns:a16="http://schemas.microsoft.com/office/drawing/2014/main" id="{E5610C63-00AD-ED85-E3CC-AF52459CEC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C6B301-9B48-3827-40FB-135BAA3EFAF7}"/>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3392344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5ED4A-B517-8786-80C5-66A5D60E3AD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D582A0-8C90-D236-344C-A748B17103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E268AA-C00C-8080-CFC2-C133EEB97432}"/>
              </a:ext>
            </a:extLst>
          </p:cNvPr>
          <p:cNvSpPr>
            <a:spLocks noGrp="1"/>
          </p:cNvSpPr>
          <p:nvPr>
            <p:ph type="dt" sz="half" idx="10"/>
          </p:nvPr>
        </p:nvSpPr>
        <p:spPr/>
        <p:txBody>
          <a:bodyPr/>
          <a:lstStyle/>
          <a:p>
            <a:fld id="{5FBEB603-D42B-44FD-BE12-19A36654F80B}" type="datetime1">
              <a:rPr lang="en-IN" smtClean="0"/>
              <a:t>04-07-2024</a:t>
            </a:fld>
            <a:endParaRPr lang="en-IN"/>
          </a:p>
        </p:txBody>
      </p:sp>
      <p:sp>
        <p:nvSpPr>
          <p:cNvPr id="5" name="Footer Placeholder 4">
            <a:extLst>
              <a:ext uri="{FF2B5EF4-FFF2-40B4-BE49-F238E27FC236}">
                <a16:creationId xmlns:a16="http://schemas.microsoft.com/office/drawing/2014/main" id="{532F4E1B-00AD-AFD3-8CEC-C77422E7EB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7DD3F4-68F1-B077-EE39-F361EB35E7D2}"/>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53103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B932FD-435B-D467-5585-DF9F12E8C6C0}"/>
              </a:ext>
            </a:extLst>
          </p:cNvPr>
          <p:cNvSpPr>
            <a:spLocks noGrp="1"/>
          </p:cNvSpPr>
          <p:nvPr>
            <p:ph type="title" orient="vert"/>
          </p:nvPr>
        </p:nvSpPr>
        <p:spPr>
          <a:xfrm>
            <a:off x="9526955" y="398679"/>
            <a:ext cx="2870567" cy="6345936"/>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EE6659-9E0E-BDC1-C915-D84CC0929D57}"/>
              </a:ext>
            </a:extLst>
          </p:cNvPr>
          <p:cNvSpPr>
            <a:spLocks noGrp="1"/>
          </p:cNvSpPr>
          <p:nvPr>
            <p:ph type="body" orient="vert" idx="1"/>
          </p:nvPr>
        </p:nvSpPr>
        <p:spPr>
          <a:xfrm>
            <a:off x="915253" y="398679"/>
            <a:ext cx="8445292" cy="634593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B2E90C-31C7-EA19-55C5-1B99079ECB8B}"/>
              </a:ext>
            </a:extLst>
          </p:cNvPr>
          <p:cNvSpPr>
            <a:spLocks noGrp="1"/>
          </p:cNvSpPr>
          <p:nvPr>
            <p:ph type="dt" sz="half" idx="10"/>
          </p:nvPr>
        </p:nvSpPr>
        <p:spPr/>
        <p:txBody>
          <a:bodyPr/>
          <a:lstStyle/>
          <a:p>
            <a:fld id="{6E9E0FA7-EA50-4A8F-A659-8A15740E542B}" type="datetime1">
              <a:rPr lang="en-IN" smtClean="0"/>
              <a:t>04-07-2024</a:t>
            </a:fld>
            <a:endParaRPr lang="en-IN"/>
          </a:p>
        </p:txBody>
      </p:sp>
      <p:sp>
        <p:nvSpPr>
          <p:cNvPr id="5" name="Footer Placeholder 4">
            <a:extLst>
              <a:ext uri="{FF2B5EF4-FFF2-40B4-BE49-F238E27FC236}">
                <a16:creationId xmlns:a16="http://schemas.microsoft.com/office/drawing/2014/main" id="{E8A15EEB-A01A-F13E-60F1-C05B5D6005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46E890-36DE-584F-0818-6AC88D26C9F5}"/>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236967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D3F19-B29D-AEBA-1E67-63B526DB24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83A8A09-5661-E84C-EA5A-BA7A0790D4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2CD4C5-4F23-150D-0244-46A2469D79E8}"/>
              </a:ext>
            </a:extLst>
          </p:cNvPr>
          <p:cNvSpPr>
            <a:spLocks noGrp="1"/>
          </p:cNvSpPr>
          <p:nvPr>
            <p:ph type="dt" sz="half" idx="10"/>
          </p:nvPr>
        </p:nvSpPr>
        <p:spPr/>
        <p:txBody>
          <a:bodyPr/>
          <a:lstStyle/>
          <a:p>
            <a:fld id="{B8314CB9-266C-48A5-BC47-6E91B45369EA}" type="datetime1">
              <a:rPr lang="en-IN" smtClean="0"/>
              <a:t>04-07-2024</a:t>
            </a:fld>
            <a:endParaRPr lang="en-IN"/>
          </a:p>
        </p:txBody>
      </p:sp>
      <p:sp>
        <p:nvSpPr>
          <p:cNvPr id="5" name="Footer Placeholder 4">
            <a:extLst>
              <a:ext uri="{FF2B5EF4-FFF2-40B4-BE49-F238E27FC236}">
                <a16:creationId xmlns:a16="http://schemas.microsoft.com/office/drawing/2014/main" id="{385B48FF-FC69-C154-54AE-A7BC2D5E73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D33FAA-014B-8F86-DF44-FBFEE780AA00}"/>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579654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F5D23-87D4-D2E6-B822-4059C1337B12}"/>
              </a:ext>
            </a:extLst>
          </p:cNvPr>
          <p:cNvSpPr>
            <a:spLocks noGrp="1"/>
          </p:cNvSpPr>
          <p:nvPr>
            <p:ph type="title"/>
          </p:nvPr>
        </p:nvSpPr>
        <p:spPr>
          <a:xfrm>
            <a:off x="908320" y="1866861"/>
            <a:ext cx="11482268" cy="3114898"/>
          </a:xfrm>
        </p:spPr>
        <p:txBody>
          <a:bodyPr anchor="b"/>
          <a:lstStyle>
            <a:lvl1pPr>
              <a:defRPr sz="6551"/>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24B8A1B-3924-ABF0-4F27-2F19FF5DE2FB}"/>
              </a:ext>
            </a:extLst>
          </p:cNvPr>
          <p:cNvSpPr>
            <a:spLocks noGrp="1"/>
          </p:cNvSpPr>
          <p:nvPr>
            <p:ph type="body" idx="1"/>
          </p:nvPr>
        </p:nvSpPr>
        <p:spPr>
          <a:xfrm>
            <a:off x="908320" y="5011227"/>
            <a:ext cx="11482268" cy="1638052"/>
          </a:xfrm>
        </p:spPr>
        <p:txBody>
          <a:bodyPr/>
          <a:lstStyle>
            <a:lvl1pPr marL="0" indent="0">
              <a:buNone/>
              <a:defRPr sz="2621">
                <a:solidFill>
                  <a:schemeClr val="tx1">
                    <a:tint val="75000"/>
                  </a:schemeClr>
                </a:solidFill>
              </a:defRPr>
            </a:lvl1pPr>
            <a:lvl2pPr marL="499217" indent="0">
              <a:buNone/>
              <a:defRPr sz="2184">
                <a:solidFill>
                  <a:schemeClr val="tx1">
                    <a:tint val="75000"/>
                  </a:schemeClr>
                </a:solidFill>
              </a:defRPr>
            </a:lvl2pPr>
            <a:lvl3pPr marL="998433" indent="0">
              <a:buNone/>
              <a:defRPr sz="1965">
                <a:solidFill>
                  <a:schemeClr val="tx1">
                    <a:tint val="75000"/>
                  </a:schemeClr>
                </a:solidFill>
              </a:defRPr>
            </a:lvl3pPr>
            <a:lvl4pPr marL="1497650" indent="0">
              <a:buNone/>
              <a:defRPr sz="1747">
                <a:solidFill>
                  <a:schemeClr val="tx1">
                    <a:tint val="75000"/>
                  </a:schemeClr>
                </a:solidFill>
              </a:defRPr>
            </a:lvl4pPr>
            <a:lvl5pPr marL="1996867" indent="0">
              <a:buNone/>
              <a:defRPr sz="1747">
                <a:solidFill>
                  <a:schemeClr val="tx1">
                    <a:tint val="75000"/>
                  </a:schemeClr>
                </a:solidFill>
              </a:defRPr>
            </a:lvl5pPr>
            <a:lvl6pPr marL="2496083" indent="0">
              <a:buNone/>
              <a:defRPr sz="1747">
                <a:solidFill>
                  <a:schemeClr val="tx1">
                    <a:tint val="75000"/>
                  </a:schemeClr>
                </a:solidFill>
              </a:defRPr>
            </a:lvl6pPr>
            <a:lvl7pPr marL="2995300" indent="0">
              <a:buNone/>
              <a:defRPr sz="1747">
                <a:solidFill>
                  <a:schemeClr val="tx1">
                    <a:tint val="75000"/>
                  </a:schemeClr>
                </a:solidFill>
              </a:defRPr>
            </a:lvl7pPr>
            <a:lvl8pPr marL="3494517" indent="0">
              <a:buNone/>
              <a:defRPr sz="1747">
                <a:solidFill>
                  <a:schemeClr val="tx1">
                    <a:tint val="75000"/>
                  </a:schemeClr>
                </a:solidFill>
              </a:defRPr>
            </a:lvl8pPr>
            <a:lvl9pPr marL="3993733" indent="0">
              <a:buNone/>
              <a:defRPr sz="1747">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920101-8C12-368F-BCFD-D298AE953AA5}"/>
              </a:ext>
            </a:extLst>
          </p:cNvPr>
          <p:cNvSpPr>
            <a:spLocks noGrp="1"/>
          </p:cNvSpPr>
          <p:nvPr>
            <p:ph type="dt" sz="half" idx="10"/>
          </p:nvPr>
        </p:nvSpPr>
        <p:spPr/>
        <p:txBody>
          <a:bodyPr/>
          <a:lstStyle/>
          <a:p>
            <a:fld id="{846AFDF4-EF7A-4564-9465-9D98C589AD25}" type="datetime1">
              <a:rPr lang="en-IN" smtClean="0"/>
              <a:t>04-07-2024</a:t>
            </a:fld>
            <a:endParaRPr lang="en-IN"/>
          </a:p>
        </p:txBody>
      </p:sp>
      <p:sp>
        <p:nvSpPr>
          <p:cNvPr id="5" name="Footer Placeholder 4">
            <a:extLst>
              <a:ext uri="{FF2B5EF4-FFF2-40B4-BE49-F238E27FC236}">
                <a16:creationId xmlns:a16="http://schemas.microsoft.com/office/drawing/2014/main" id="{74CAA9EC-F0BF-9282-71FB-0F1C0553D9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464145-27E3-A673-EF49-6B65D2FFD9E8}"/>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434852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F7B97-55A1-573E-DE88-196F2F0E0CF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938F98-6744-B58D-9226-B5436AC9AAFD}"/>
              </a:ext>
            </a:extLst>
          </p:cNvPr>
          <p:cNvSpPr>
            <a:spLocks noGrp="1"/>
          </p:cNvSpPr>
          <p:nvPr>
            <p:ph sz="half" idx="1"/>
          </p:nvPr>
        </p:nvSpPr>
        <p:spPr>
          <a:xfrm>
            <a:off x="915253" y="1993397"/>
            <a:ext cx="5657929" cy="4751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191AC41-88D4-9364-9F45-55F6EF05EB2E}"/>
              </a:ext>
            </a:extLst>
          </p:cNvPr>
          <p:cNvSpPr>
            <a:spLocks noGrp="1"/>
          </p:cNvSpPr>
          <p:nvPr>
            <p:ph sz="half" idx="2"/>
          </p:nvPr>
        </p:nvSpPr>
        <p:spPr>
          <a:xfrm>
            <a:off x="6739593" y="1993397"/>
            <a:ext cx="5657929" cy="4751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4C75089-67E1-B4A7-55DD-CCB9180F58A8}"/>
              </a:ext>
            </a:extLst>
          </p:cNvPr>
          <p:cNvSpPr>
            <a:spLocks noGrp="1"/>
          </p:cNvSpPr>
          <p:nvPr>
            <p:ph type="dt" sz="half" idx="10"/>
          </p:nvPr>
        </p:nvSpPr>
        <p:spPr/>
        <p:txBody>
          <a:bodyPr/>
          <a:lstStyle/>
          <a:p>
            <a:fld id="{4BD0B86C-E134-4771-BA43-07E1ACC61987}" type="datetime1">
              <a:rPr lang="en-IN" smtClean="0"/>
              <a:t>04-07-2024</a:t>
            </a:fld>
            <a:endParaRPr lang="en-IN"/>
          </a:p>
        </p:txBody>
      </p:sp>
      <p:sp>
        <p:nvSpPr>
          <p:cNvPr id="6" name="Footer Placeholder 5">
            <a:extLst>
              <a:ext uri="{FF2B5EF4-FFF2-40B4-BE49-F238E27FC236}">
                <a16:creationId xmlns:a16="http://schemas.microsoft.com/office/drawing/2014/main" id="{D8879873-233E-5E7B-6E92-9D12231EC4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8CCA6F-BAD1-6C94-A30B-01959B08FBE8}"/>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138114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C6B48-1BBD-2956-8F34-4B0ADA599724}"/>
              </a:ext>
            </a:extLst>
          </p:cNvPr>
          <p:cNvSpPr>
            <a:spLocks noGrp="1"/>
          </p:cNvSpPr>
          <p:nvPr>
            <p:ph type="title"/>
          </p:nvPr>
        </p:nvSpPr>
        <p:spPr>
          <a:xfrm>
            <a:off x="916987" y="398680"/>
            <a:ext cx="11482268" cy="1447380"/>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1B1C43-87E8-08EF-5D72-BB06D1176B90}"/>
              </a:ext>
            </a:extLst>
          </p:cNvPr>
          <p:cNvSpPr>
            <a:spLocks noGrp="1"/>
          </p:cNvSpPr>
          <p:nvPr>
            <p:ph type="body" idx="1"/>
          </p:nvPr>
        </p:nvSpPr>
        <p:spPr>
          <a:xfrm>
            <a:off x="916989" y="1835659"/>
            <a:ext cx="5631927" cy="899628"/>
          </a:xfrm>
        </p:spPr>
        <p:txBody>
          <a:bodyPr anchor="b"/>
          <a:lstStyle>
            <a:lvl1pPr marL="0" indent="0">
              <a:buNone/>
              <a:defRPr sz="2621" b="1"/>
            </a:lvl1pPr>
            <a:lvl2pPr marL="499217" indent="0">
              <a:buNone/>
              <a:defRPr sz="2184" b="1"/>
            </a:lvl2pPr>
            <a:lvl3pPr marL="998433" indent="0">
              <a:buNone/>
              <a:defRPr sz="1965" b="1"/>
            </a:lvl3pPr>
            <a:lvl4pPr marL="1497650" indent="0">
              <a:buNone/>
              <a:defRPr sz="1747" b="1"/>
            </a:lvl4pPr>
            <a:lvl5pPr marL="1996867" indent="0">
              <a:buNone/>
              <a:defRPr sz="1747" b="1"/>
            </a:lvl5pPr>
            <a:lvl6pPr marL="2496083" indent="0">
              <a:buNone/>
              <a:defRPr sz="1747" b="1"/>
            </a:lvl6pPr>
            <a:lvl7pPr marL="2995300" indent="0">
              <a:buNone/>
              <a:defRPr sz="1747" b="1"/>
            </a:lvl7pPr>
            <a:lvl8pPr marL="3494517" indent="0">
              <a:buNone/>
              <a:defRPr sz="1747" b="1"/>
            </a:lvl8pPr>
            <a:lvl9pPr marL="3993733" indent="0">
              <a:buNone/>
              <a:defRPr sz="1747" b="1"/>
            </a:lvl9pPr>
          </a:lstStyle>
          <a:p>
            <a:pPr lvl="0"/>
            <a:r>
              <a:rPr lang="en-US"/>
              <a:t>Click to edit Master text styles</a:t>
            </a:r>
          </a:p>
        </p:txBody>
      </p:sp>
      <p:sp>
        <p:nvSpPr>
          <p:cNvPr id="4" name="Content Placeholder 3">
            <a:extLst>
              <a:ext uri="{FF2B5EF4-FFF2-40B4-BE49-F238E27FC236}">
                <a16:creationId xmlns:a16="http://schemas.microsoft.com/office/drawing/2014/main" id="{F02DE98D-4E61-300A-2C4D-B91DAEB3BBD5}"/>
              </a:ext>
            </a:extLst>
          </p:cNvPr>
          <p:cNvSpPr>
            <a:spLocks noGrp="1"/>
          </p:cNvSpPr>
          <p:nvPr>
            <p:ph sz="half" idx="2"/>
          </p:nvPr>
        </p:nvSpPr>
        <p:spPr>
          <a:xfrm>
            <a:off x="916989" y="2735288"/>
            <a:ext cx="5631927" cy="40231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25D277E-05C0-DBB0-3C88-A01C07166D39}"/>
              </a:ext>
            </a:extLst>
          </p:cNvPr>
          <p:cNvSpPr>
            <a:spLocks noGrp="1"/>
          </p:cNvSpPr>
          <p:nvPr>
            <p:ph type="body" sz="quarter" idx="3"/>
          </p:nvPr>
        </p:nvSpPr>
        <p:spPr>
          <a:xfrm>
            <a:off x="6739593" y="1835659"/>
            <a:ext cx="5659663" cy="899628"/>
          </a:xfrm>
        </p:spPr>
        <p:txBody>
          <a:bodyPr anchor="b"/>
          <a:lstStyle>
            <a:lvl1pPr marL="0" indent="0">
              <a:buNone/>
              <a:defRPr sz="2621" b="1"/>
            </a:lvl1pPr>
            <a:lvl2pPr marL="499217" indent="0">
              <a:buNone/>
              <a:defRPr sz="2184" b="1"/>
            </a:lvl2pPr>
            <a:lvl3pPr marL="998433" indent="0">
              <a:buNone/>
              <a:defRPr sz="1965" b="1"/>
            </a:lvl3pPr>
            <a:lvl4pPr marL="1497650" indent="0">
              <a:buNone/>
              <a:defRPr sz="1747" b="1"/>
            </a:lvl4pPr>
            <a:lvl5pPr marL="1996867" indent="0">
              <a:buNone/>
              <a:defRPr sz="1747" b="1"/>
            </a:lvl5pPr>
            <a:lvl6pPr marL="2496083" indent="0">
              <a:buNone/>
              <a:defRPr sz="1747" b="1"/>
            </a:lvl6pPr>
            <a:lvl7pPr marL="2995300" indent="0">
              <a:buNone/>
              <a:defRPr sz="1747" b="1"/>
            </a:lvl7pPr>
            <a:lvl8pPr marL="3494517" indent="0">
              <a:buNone/>
              <a:defRPr sz="1747" b="1"/>
            </a:lvl8pPr>
            <a:lvl9pPr marL="3993733" indent="0">
              <a:buNone/>
              <a:defRPr sz="1747" b="1"/>
            </a:lvl9pPr>
          </a:lstStyle>
          <a:p>
            <a:pPr lvl="0"/>
            <a:r>
              <a:rPr lang="en-US"/>
              <a:t>Click to edit Master text styles</a:t>
            </a:r>
          </a:p>
        </p:txBody>
      </p:sp>
      <p:sp>
        <p:nvSpPr>
          <p:cNvPr id="6" name="Content Placeholder 5">
            <a:extLst>
              <a:ext uri="{FF2B5EF4-FFF2-40B4-BE49-F238E27FC236}">
                <a16:creationId xmlns:a16="http://schemas.microsoft.com/office/drawing/2014/main" id="{8CAE8685-13DE-B05A-B935-F22B2CA0D1E4}"/>
              </a:ext>
            </a:extLst>
          </p:cNvPr>
          <p:cNvSpPr>
            <a:spLocks noGrp="1"/>
          </p:cNvSpPr>
          <p:nvPr>
            <p:ph sz="quarter" idx="4"/>
          </p:nvPr>
        </p:nvSpPr>
        <p:spPr>
          <a:xfrm>
            <a:off x="6739593" y="2735288"/>
            <a:ext cx="5659663" cy="40231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61CF8E0-D36E-17C5-0797-196719A23D2E}"/>
              </a:ext>
            </a:extLst>
          </p:cNvPr>
          <p:cNvSpPr>
            <a:spLocks noGrp="1"/>
          </p:cNvSpPr>
          <p:nvPr>
            <p:ph type="dt" sz="half" idx="10"/>
          </p:nvPr>
        </p:nvSpPr>
        <p:spPr/>
        <p:txBody>
          <a:bodyPr/>
          <a:lstStyle/>
          <a:p>
            <a:fld id="{28B6DBC0-D5B8-4882-B814-FC9A488010AD}" type="datetime1">
              <a:rPr lang="en-IN" smtClean="0"/>
              <a:t>04-07-2024</a:t>
            </a:fld>
            <a:endParaRPr lang="en-IN"/>
          </a:p>
        </p:txBody>
      </p:sp>
      <p:sp>
        <p:nvSpPr>
          <p:cNvPr id="8" name="Footer Placeholder 7">
            <a:extLst>
              <a:ext uri="{FF2B5EF4-FFF2-40B4-BE49-F238E27FC236}">
                <a16:creationId xmlns:a16="http://schemas.microsoft.com/office/drawing/2014/main" id="{3383E82F-7963-91F0-238F-8851C172436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AEADFA8-E7F8-D8AF-9F55-4069BE295D33}"/>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913002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A4A05-D1FF-26B0-BE1C-8C91E1FA261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F067BD-C455-001A-4FD1-66B7DC9F3F26}"/>
              </a:ext>
            </a:extLst>
          </p:cNvPr>
          <p:cNvSpPr>
            <a:spLocks noGrp="1"/>
          </p:cNvSpPr>
          <p:nvPr>
            <p:ph type="dt" sz="half" idx="10"/>
          </p:nvPr>
        </p:nvSpPr>
        <p:spPr/>
        <p:txBody>
          <a:bodyPr/>
          <a:lstStyle/>
          <a:p>
            <a:fld id="{C270AD81-EEA0-4A94-9180-E93EF1E5F3F8}" type="datetime1">
              <a:rPr lang="en-IN" smtClean="0"/>
              <a:t>04-07-2024</a:t>
            </a:fld>
            <a:endParaRPr lang="en-IN"/>
          </a:p>
        </p:txBody>
      </p:sp>
      <p:sp>
        <p:nvSpPr>
          <p:cNvPr id="4" name="Footer Placeholder 3">
            <a:extLst>
              <a:ext uri="{FF2B5EF4-FFF2-40B4-BE49-F238E27FC236}">
                <a16:creationId xmlns:a16="http://schemas.microsoft.com/office/drawing/2014/main" id="{C65E7B67-0D01-E1C8-B892-1677F627AEC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CDDECB4-4488-7682-2118-69D12F5B5145}"/>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286442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471566-498C-19C4-723D-9D6B4251CC3C}"/>
              </a:ext>
            </a:extLst>
          </p:cNvPr>
          <p:cNvSpPr>
            <a:spLocks noGrp="1"/>
          </p:cNvSpPr>
          <p:nvPr>
            <p:ph type="dt" sz="half" idx="10"/>
          </p:nvPr>
        </p:nvSpPr>
        <p:spPr/>
        <p:txBody>
          <a:bodyPr/>
          <a:lstStyle/>
          <a:p>
            <a:fld id="{C687A05A-5012-439E-B4AB-A3BEF737441B}" type="datetime1">
              <a:rPr lang="en-IN" smtClean="0"/>
              <a:t>04-07-2024</a:t>
            </a:fld>
            <a:endParaRPr lang="en-IN"/>
          </a:p>
        </p:txBody>
      </p:sp>
      <p:sp>
        <p:nvSpPr>
          <p:cNvPr id="3" name="Footer Placeholder 2">
            <a:extLst>
              <a:ext uri="{FF2B5EF4-FFF2-40B4-BE49-F238E27FC236}">
                <a16:creationId xmlns:a16="http://schemas.microsoft.com/office/drawing/2014/main" id="{7E8B0847-313D-0CBE-86DB-9263A1B25B2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0F60DC6-9602-3B57-D1A3-18CC0B9BEEBB}"/>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763044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4FD0B-56AD-25ED-246E-D1A29E88FB85}"/>
              </a:ext>
            </a:extLst>
          </p:cNvPr>
          <p:cNvSpPr>
            <a:spLocks noGrp="1"/>
          </p:cNvSpPr>
          <p:nvPr>
            <p:ph type="title"/>
          </p:nvPr>
        </p:nvSpPr>
        <p:spPr>
          <a:xfrm>
            <a:off x="916989" y="499216"/>
            <a:ext cx="4293716" cy="1747256"/>
          </a:xfrm>
        </p:spPr>
        <p:txBody>
          <a:bodyPr anchor="b"/>
          <a:lstStyle>
            <a:lvl1pPr>
              <a:defRPr sz="3494"/>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DB33214-9ED8-B45F-48C6-3A06C4B056F8}"/>
              </a:ext>
            </a:extLst>
          </p:cNvPr>
          <p:cNvSpPr>
            <a:spLocks noGrp="1"/>
          </p:cNvSpPr>
          <p:nvPr>
            <p:ph idx="1"/>
          </p:nvPr>
        </p:nvSpPr>
        <p:spPr>
          <a:xfrm>
            <a:off x="5659664" y="1078168"/>
            <a:ext cx="6739592" cy="5321502"/>
          </a:xfrm>
        </p:spPr>
        <p:txBody>
          <a:bodyPr/>
          <a:lstStyle>
            <a:lvl1pPr>
              <a:defRPr sz="3494"/>
            </a:lvl1pPr>
            <a:lvl2pPr>
              <a:defRPr sz="3057"/>
            </a:lvl2pPr>
            <a:lvl3pPr>
              <a:defRPr sz="2621"/>
            </a:lvl3pPr>
            <a:lvl4pPr>
              <a:defRPr sz="2184"/>
            </a:lvl4pPr>
            <a:lvl5pPr>
              <a:defRPr sz="2184"/>
            </a:lvl5pPr>
            <a:lvl6pPr>
              <a:defRPr sz="2184"/>
            </a:lvl6pPr>
            <a:lvl7pPr>
              <a:defRPr sz="2184"/>
            </a:lvl7pPr>
            <a:lvl8pPr>
              <a:defRPr sz="2184"/>
            </a:lvl8pPr>
            <a:lvl9pPr>
              <a:defRPr sz="218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5E0913D-2257-27AA-4DCF-02B23CABC34D}"/>
              </a:ext>
            </a:extLst>
          </p:cNvPr>
          <p:cNvSpPr>
            <a:spLocks noGrp="1"/>
          </p:cNvSpPr>
          <p:nvPr>
            <p:ph type="body" sz="half" idx="2"/>
          </p:nvPr>
        </p:nvSpPr>
        <p:spPr>
          <a:xfrm>
            <a:off x="916989" y="2246471"/>
            <a:ext cx="4293716" cy="4161866"/>
          </a:xfrm>
        </p:spPr>
        <p:txBody>
          <a:bodyPr/>
          <a:lstStyle>
            <a:lvl1pPr marL="0" indent="0">
              <a:buNone/>
              <a:defRPr sz="1747"/>
            </a:lvl1pPr>
            <a:lvl2pPr marL="499217" indent="0">
              <a:buNone/>
              <a:defRPr sz="1529"/>
            </a:lvl2pPr>
            <a:lvl3pPr marL="998433" indent="0">
              <a:buNone/>
              <a:defRPr sz="1310"/>
            </a:lvl3pPr>
            <a:lvl4pPr marL="1497650" indent="0">
              <a:buNone/>
              <a:defRPr sz="1092"/>
            </a:lvl4pPr>
            <a:lvl5pPr marL="1996867" indent="0">
              <a:buNone/>
              <a:defRPr sz="1092"/>
            </a:lvl5pPr>
            <a:lvl6pPr marL="2496083" indent="0">
              <a:buNone/>
              <a:defRPr sz="1092"/>
            </a:lvl6pPr>
            <a:lvl7pPr marL="2995300" indent="0">
              <a:buNone/>
              <a:defRPr sz="1092"/>
            </a:lvl7pPr>
            <a:lvl8pPr marL="3494517" indent="0">
              <a:buNone/>
              <a:defRPr sz="1092"/>
            </a:lvl8pPr>
            <a:lvl9pPr marL="3993733" indent="0">
              <a:buNone/>
              <a:defRPr sz="1092"/>
            </a:lvl9pPr>
          </a:lstStyle>
          <a:p>
            <a:pPr lvl="0"/>
            <a:r>
              <a:rPr lang="en-US"/>
              <a:t>Click to edit Master text styles</a:t>
            </a:r>
          </a:p>
        </p:txBody>
      </p:sp>
      <p:sp>
        <p:nvSpPr>
          <p:cNvPr id="5" name="Date Placeholder 4">
            <a:extLst>
              <a:ext uri="{FF2B5EF4-FFF2-40B4-BE49-F238E27FC236}">
                <a16:creationId xmlns:a16="http://schemas.microsoft.com/office/drawing/2014/main" id="{8B1E4EDF-E637-6236-85EF-D96196F080C4}"/>
              </a:ext>
            </a:extLst>
          </p:cNvPr>
          <p:cNvSpPr>
            <a:spLocks noGrp="1"/>
          </p:cNvSpPr>
          <p:nvPr>
            <p:ph type="dt" sz="half" idx="10"/>
          </p:nvPr>
        </p:nvSpPr>
        <p:spPr/>
        <p:txBody>
          <a:bodyPr/>
          <a:lstStyle/>
          <a:p>
            <a:fld id="{0CFBACD7-4F78-4E65-821A-B4EB50D10649}" type="datetime1">
              <a:rPr lang="en-IN" smtClean="0"/>
              <a:t>04-07-2024</a:t>
            </a:fld>
            <a:endParaRPr lang="en-IN"/>
          </a:p>
        </p:txBody>
      </p:sp>
      <p:sp>
        <p:nvSpPr>
          <p:cNvPr id="6" name="Footer Placeholder 5">
            <a:extLst>
              <a:ext uri="{FF2B5EF4-FFF2-40B4-BE49-F238E27FC236}">
                <a16:creationId xmlns:a16="http://schemas.microsoft.com/office/drawing/2014/main" id="{654548BC-22C9-CE57-F9C8-AAE20BA111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C328A1-D786-B5D2-2B77-833A42E3B484}"/>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3072115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6AD8D-207B-7044-B614-D565AACA4016}"/>
              </a:ext>
            </a:extLst>
          </p:cNvPr>
          <p:cNvSpPr>
            <a:spLocks noGrp="1"/>
          </p:cNvSpPr>
          <p:nvPr>
            <p:ph type="title"/>
          </p:nvPr>
        </p:nvSpPr>
        <p:spPr>
          <a:xfrm>
            <a:off x="916989" y="499216"/>
            <a:ext cx="4293716" cy="1747256"/>
          </a:xfrm>
        </p:spPr>
        <p:txBody>
          <a:bodyPr anchor="b"/>
          <a:lstStyle>
            <a:lvl1pPr>
              <a:defRPr sz="3494"/>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8724A54-D399-3DD3-ECFF-5656D3FA371B}"/>
              </a:ext>
            </a:extLst>
          </p:cNvPr>
          <p:cNvSpPr>
            <a:spLocks noGrp="1"/>
          </p:cNvSpPr>
          <p:nvPr>
            <p:ph type="pic" idx="1"/>
          </p:nvPr>
        </p:nvSpPr>
        <p:spPr>
          <a:xfrm>
            <a:off x="5659664" y="1078168"/>
            <a:ext cx="6739592" cy="5321502"/>
          </a:xfrm>
        </p:spPr>
        <p:txBody>
          <a:bodyPr/>
          <a:lstStyle>
            <a:lvl1pPr marL="0" indent="0">
              <a:buNone/>
              <a:defRPr sz="3494"/>
            </a:lvl1pPr>
            <a:lvl2pPr marL="499217" indent="0">
              <a:buNone/>
              <a:defRPr sz="3057"/>
            </a:lvl2pPr>
            <a:lvl3pPr marL="998433" indent="0">
              <a:buNone/>
              <a:defRPr sz="2621"/>
            </a:lvl3pPr>
            <a:lvl4pPr marL="1497650" indent="0">
              <a:buNone/>
              <a:defRPr sz="2184"/>
            </a:lvl4pPr>
            <a:lvl5pPr marL="1996867" indent="0">
              <a:buNone/>
              <a:defRPr sz="2184"/>
            </a:lvl5pPr>
            <a:lvl6pPr marL="2496083" indent="0">
              <a:buNone/>
              <a:defRPr sz="2184"/>
            </a:lvl6pPr>
            <a:lvl7pPr marL="2995300" indent="0">
              <a:buNone/>
              <a:defRPr sz="2184"/>
            </a:lvl7pPr>
            <a:lvl8pPr marL="3494517" indent="0">
              <a:buNone/>
              <a:defRPr sz="2184"/>
            </a:lvl8pPr>
            <a:lvl9pPr marL="3993733" indent="0">
              <a:buNone/>
              <a:defRPr sz="2184"/>
            </a:lvl9pPr>
          </a:lstStyle>
          <a:p>
            <a:r>
              <a:rPr lang="en-US"/>
              <a:t>Click icon to add picture</a:t>
            </a:r>
            <a:endParaRPr lang="en-IN"/>
          </a:p>
        </p:txBody>
      </p:sp>
      <p:sp>
        <p:nvSpPr>
          <p:cNvPr id="4" name="Text Placeholder 3">
            <a:extLst>
              <a:ext uri="{FF2B5EF4-FFF2-40B4-BE49-F238E27FC236}">
                <a16:creationId xmlns:a16="http://schemas.microsoft.com/office/drawing/2014/main" id="{2E34BE89-765C-1EBB-248E-0C58155FFA75}"/>
              </a:ext>
            </a:extLst>
          </p:cNvPr>
          <p:cNvSpPr>
            <a:spLocks noGrp="1"/>
          </p:cNvSpPr>
          <p:nvPr>
            <p:ph type="body" sz="half" idx="2"/>
          </p:nvPr>
        </p:nvSpPr>
        <p:spPr>
          <a:xfrm>
            <a:off x="916989" y="2246471"/>
            <a:ext cx="4293716" cy="4161866"/>
          </a:xfrm>
        </p:spPr>
        <p:txBody>
          <a:bodyPr/>
          <a:lstStyle>
            <a:lvl1pPr marL="0" indent="0">
              <a:buNone/>
              <a:defRPr sz="1747"/>
            </a:lvl1pPr>
            <a:lvl2pPr marL="499217" indent="0">
              <a:buNone/>
              <a:defRPr sz="1529"/>
            </a:lvl2pPr>
            <a:lvl3pPr marL="998433" indent="0">
              <a:buNone/>
              <a:defRPr sz="1310"/>
            </a:lvl3pPr>
            <a:lvl4pPr marL="1497650" indent="0">
              <a:buNone/>
              <a:defRPr sz="1092"/>
            </a:lvl4pPr>
            <a:lvl5pPr marL="1996867" indent="0">
              <a:buNone/>
              <a:defRPr sz="1092"/>
            </a:lvl5pPr>
            <a:lvl6pPr marL="2496083" indent="0">
              <a:buNone/>
              <a:defRPr sz="1092"/>
            </a:lvl6pPr>
            <a:lvl7pPr marL="2995300" indent="0">
              <a:buNone/>
              <a:defRPr sz="1092"/>
            </a:lvl7pPr>
            <a:lvl8pPr marL="3494517" indent="0">
              <a:buNone/>
              <a:defRPr sz="1092"/>
            </a:lvl8pPr>
            <a:lvl9pPr marL="3993733" indent="0">
              <a:buNone/>
              <a:defRPr sz="1092"/>
            </a:lvl9pPr>
          </a:lstStyle>
          <a:p>
            <a:pPr lvl="0"/>
            <a:r>
              <a:rPr lang="en-US"/>
              <a:t>Click to edit Master text styles</a:t>
            </a:r>
          </a:p>
        </p:txBody>
      </p:sp>
      <p:sp>
        <p:nvSpPr>
          <p:cNvPr id="5" name="Date Placeholder 4">
            <a:extLst>
              <a:ext uri="{FF2B5EF4-FFF2-40B4-BE49-F238E27FC236}">
                <a16:creationId xmlns:a16="http://schemas.microsoft.com/office/drawing/2014/main" id="{8C219E5E-BF83-F6B5-680C-7FCCB4DA2DB3}"/>
              </a:ext>
            </a:extLst>
          </p:cNvPr>
          <p:cNvSpPr>
            <a:spLocks noGrp="1"/>
          </p:cNvSpPr>
          <p:nvPr>
            <p:ph type="dt" sz="half" idx="10"/>
          </p:nvPr>
        </p:nvSpPr>
        <p:spPr/>
        <p:txBody>
          <a:bodyPr/>
          <a:lstStyle/>
          <a:p>
            <a:fld id="{9E602E48-AC37-438E-98F0-E49735A44EE3}" type="datetime1">
              <a:rPr lang="en-IN" smtClean="0"/>
              <a:t>04-07-2024</a:t>
            </a:fld>
            <a:endParaRPr lang="en-IN"/>
          </a:p>
        </p:txBody>
      </p:sp>
      <p:sp>
        <p:nvSpPr>
          <p:cNvPr id="6" name="Footer Placeholder 5">
            <a:extLst>
              <a:ext uri="{FF2B5EF4-FFF2-40B4-BE49-F238E27FC236}">
                <a16:creationId xmlns:a16="http://schemas.microsoft.com/office/drawing/2014/main" id="{F7C74F30-2B6A-AEB4-16EC-BC00EEF762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8A0FDD-6F6A-1009-D67F-AA37D1679E63}"/>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745680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2F0FB9-85D7-314A-7868-990DB91E6959}"/>
              </a:ext>
            </a:extLst>
          </p:cNvPr>
          <p:cNvSpPr>
            <a:spLocks noGrp="1"/>
          </p:cNvSpPr>
          <p:nvPr>
            <p:ph type="title"/>
          </p:nvPr>
        </p:nvSpPr>
        <p:spPr>
          <a:xfrm>
            <a:off x="915254" y="398680"/>
            <a:ext cx="11482268" cy="144738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C0D864-B93B-152B-017C-DFE292FA3E5C}"/>
              </a:ext>
            </a:extLst>
          </p:cNvPr>
          <p:cNvSpPr>
            <a:spLocks noGrp="1"/>
          </p:cNvSpPr>
          <p:nvPr>
            <p:ph type="body" idx="1"/>
          </p:nvPr>
        </p:nvSpPr>
        <p:spPr>
          <a:xfrm>
            <a:off x="915254" y="1993397"/>
            <a:ext cx="11482268" cy="475121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E4A768-9F60-DCE0-1C96-342980486622}"/>
              </a:ext>
            </a:extLst>
          </p:cNvPr>
          <p:cNvSpPr>
            <a:spLocks noGrp="1"/>
          </p:cNvSpPr>
          <p:nvPr>
            <p:ph type="dt" sz="half" idx="2"/>
          </p:nvPr>
        </p:nvSpPr>
        <p:spPr>
          <a:xfrm>
            <a:off x="915253" y="6940489"/>
            <a:ext cx="2995374" cy="398679"/>
          </a:xfrm>
          <a:prstGeom prst="rect">
            <a:avLst/>
          </a:prstGeom>
        </p:spPr>
        <p:txBody>
          <a:bodyPr vert="horz" lIns="91440" tIns="45720" rIns="91440" bIns="45720" rtlCol="0" anchor="ctr"/>
          <a:lstStyle>
            <a:lvl1pPr algn="l">
              <a:defRPr sz="1310">
                <a:solidFill>
                  <a:schemeClr val="tx1">
                    <a:tint val="75000"/>
                  </a:schemeClr>
                </a:solidFill>
              </a:defRPr>
            </a:lvl1pPr>
          </a:lstStyle>
          <a:p>
            <a:fld id="{C794C9DC-A68E-4366-9C3A-FAB296F0FB0C}" type="datetime1">
              <a:rPr lang="en-IN" smtClean="0"/>
              <a:t>04-07-2024</a:t>
            </a:fld>
            <a:endParaRPr lang="en-IN"/>
          </a:p>
        </p:txBody>
      </p:sp>
      <p:sp>
        <p:nvSpPr>
          <p:cNvPr id="5" name="Footer Placeholder 4">
            <a:extLst>
              <a:ext uri="{FF2B5EF4-FFF2-40B4-BE49-F238E27FC236}">
                <a16:creationId xmlns:a16="http://schemas.microsoft.com/office/drawing/2014/main" id="{BC34445C-DE3E-EB82-E099-43AC4778891A}"/>
              </a:ext>
            </a:extLst>
          </p:cNvPr>
          <p:cNvSpPr>
            <a:spLocks noGrp="1"/>
          </p:cNvSpPr>
          <p:nvPr>
            <p:ph type="ftr" sz="quarter" idx="3"/>
          </p:nvPr>
        </p:nvSpPr>
        <p:spPr>
          <a:xfrm>
            <a:off x="4409857" y="6940489"/>
            <a:ext cx="4493062" cy="398679"/>
          </a:xfrm>
          <a:prstGeom prst="rect">
            <a:avLst/>
          </a:prstGeom>
        </p:spPr>
        <p:txBody>
          <a:bodyPr vert="horz" lIns="91440" tIns="45720" rIns="91440" bIns="45720" rtlCol="0" anchor="ctr"/>
          <a:lstStyle>
            <a:lvl1pPr algn="ctr">
              <a:defRPr sz="131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5E453CB-5C7C-0046-5155-6ACB34DE9686}"/>
              </a:ext>
            </a:extLst>
          </p:cNvPr>
          <p:cNvSpPr>
            <a:spLocks noGrp="1"/>
          </p:cNvSpPr>
          <p:nvPr>
            <p:ph type="sldNum" sz="quarter" idx="4"/>
          </p:nvPr>
        </p:nvSpPr>
        <p:spPr>
          <a:xfrm>
            <a:off x="9402148" y="6940489"/>
            <a:ext cx="2995374" cy="398679"/>
          </a:xfrm>
          <a:prstGeom prst="rect">
            <a:avLst/>
          </a:prstGeom>
        </p:spPr>
        <p:txBody>
          <a:bodyPr vert="horz" lIns="91440" tIns="45720" rIns="91440" bIns="45720" rtlCol="0" anchor="ctr"/>
          <a:lstStyle>
            <a:lvl1pPr algn="r">
              <a:defRPr sz="1310">
                <a:solidFill>
                  <a:schemeClr val="tx1">
                    <a:tint val="75000"/>
                  </a:schemeClr>
                </a:solidFill>
              </a:defRPr>
            </a:lvl1pPr>
          </a:lstStyle>
          <a:p>
            <a:fld id="{1B2A20A6-2C11-4CB1-9193-A0D80FC8463A}" type="slidenum">
              <a:rPr lang="en-IN" smtClean="0"/>
              <a:t>‹#›</a:t>
            </a:fld>
            <a:endParaRPr lang="en-IN"/>
          </a:p>
        </p:txBody>
      </p:sp>
    </p:spTree>
    <p:extLst>
      <p:ext uri="{BB962C8B-B14F-4D97-AF65-F5344CB8AC3E}">
        <p14:creationId xmlns:p14="http://schemas.microsoft.com/office/powerpoint/2010/main" val="349961988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defTabSz="998433" rtl="0" eaLnBrk="1" latinLnBrk="0" hangingPunct="1">
        <a:lnSpc>
          <a:spcPct val="90000"/>
        </a:lnSpc>
        <a:spcBef>
          <a:spcPct val="0"/>
        </a:spcBef>
        <a:buNone/>
        <a:defRPr sz="4804" kern="1200">
          <a:solidFill>
            <a:schemeClr val="tx1"/>
          </a:solidFill>
          <a:latin typeface="+mj-lt"/>
          <a:ea typeface="+mj-ea"/>
          <a:cs typeface="+mj-cs"/>
        </a:defRPr>
      </a:lvl1pPr>
    </p:titleStyle>
    <p:body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p:bodyStyle>
    <p:otherStyle>
      <a:defPPr>
        <a:defRPr lang="en-US"/>
      </a:defPPr>
      <a:lvl1pPr marL="0" algn="l" defTabSz="998433" rtl="0" eaLnBrk="1" latinLnBrk="0" hangingPunct="1">
        <a:defRPr sz="1965" kern="1200">
          <a:solidFill>
            <a:schemeClr val="tx1"/>
          </a:solidFill>
          <a:latin typeface="+mn-lt"/>
          <a:ea typeface="+mn-ea"/>
          <a:cs typeface="+mn-cs"/>
        </a:defRPr>
      </a:lvl1pPr>
      <a:lvl2pPr marL="499217" algn="l" defTabSz="998433" rtl="0" eaLnBrk="1" latinLnBrk="0" hangingPunct="1">
        <a:defRPr sz="1965" kern="1200">
          <a:solidFill>
            <a:schemeClr val="tx1"/>
          </a:solidFill>
          <a:latin typeface="+mn-lt"/>
          <a:ea typeface="+mn-ea"/>
          <a:cs typeface="+mn-cs"/>
        </a:defRPr>
      </a:lvl2pPr>
      <a:lvl3pPr marL="998433" algn="l" defTabSz="998433" rtl="0" eaLnBrk="1" latinLnBrk="0" hangingPunct="1">
        <a:defRPr sz="1965" kern="1200">
          <a:solidFill>
            <a:schemeClr val="tx1"/>
          </a:solidFill>
          <a:latin typeface="+mn-lt"/>
          <a:ea typeface="+mn-ea"/>
          <a:cs typeface="+mn-cs"/>
        </a:defRPr>
      </a:lvl3pPr>
      <a:lvl4pPr marL="1497650" algn="l" defTabSz="998433" rtl="0" eaLnBrk="1" latinLnBrk="0" hangingPunct="1">
        <a:defRPr sz="1965" kern="1200">
          <a:solidFill>
            <a:schemeClr val="tx1"/>
          </a:solidFill>
          <a:latin typeface="+mn-lt"/>
          <a:ea typeface="+mn-ea"/>
          <a:cs typeface="+mn-cs"/>
        </a:defRPr>
      </a:lvl4pPr>
      <a:lvl5pPr marL="1996867" algn="l" defTabSz="998433" rtl="0" eaLnBrk="1" latinLnBrk="0" hangingPunct="1">
        <a:defRPr sz="1965" kern="1200">
          <a:solidFill>
            <a:schemeClr val="tx1"/>
          </a:solidFill>
          <a:latin typeface="+mn-lt"/>
          <a:ea typeface="+mn-ea"/>
          <a:cs typeface="+mn-cs"/>
        </a:defRPr>
      </a:lvl5pPr>
      <a:lvl6pPr marL="2496083" algn="l" defTabSz="998433" rtl="0" eaLnBrk="1" latinLnBrk="0" hangingPunct="1">
        <a:defRPr sz="1965" kern="1200">
          <a:solidFill>
            <a:schemeClr val="tx1"/>
          </a:solidFill>
          <a:latin typeface="+mn-lt"/>
          <a:ea typeface="+mn-ea"/>
          <a:cs typeface="+mn-cs"/>
        </a:defRPr>
      </a:lvl6pPr>
      <a:lvl7pPr marL="2995300" algn="l" defTabSz="998433" rtl="0" eaLnBrk="1" latinLnBrk="0" hangingPunct="1">
        <a:defRPr sz="1965" kern="1200">
          <a:solidFill>
            <a:schemeClr val="tx1"/>
          </a:solidFill>
          <a:latin typeface="+mn-lt"/>
          <a:ea typeface="+mn-ea"/>
          <a:cs typeface="+mn-cs"/>
        </a:defRPr>
      </a:lvl7pPr>
      <a:lvl8pPr marL="3494517" algn="l" defTabSz="998433" rtl="0" eaLnBrk="1" latinLnBrk="0" hangingPunct="1">
        <a:defRPr sz="1965" kern="1200">
          <a:solidFill>
            <a:schemeClr val="tx1"/>
          </a:solidFill>
          <a:latin typeface="+mn-lt"/>
          <a:ea typeface="+mn-ea"/>
          <a:cs typeface="+mn-cs"/>
        </a:defRPr>
      </a:lvl8pPr>
      <a:lvl9pPr marL="3993733" algn="l" defTabSz="998433" rtl="0" eaLnBrk="1" latinLnBrk="0" hangingPunct="1">
        <a:defRPr sz="19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9.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diagramData" Target="../diagrams/data5.xml"/><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0" Type="http://schemas.openxmlformats.org/officeDocument/2006/relationships/diagramQuickStyle" Target="../diagrams/quickStyle5.xml"/><Relationship Id="rId4" Type="http://schemas.openxmlformats.org/officeDocument/2006/relationships/diagramLayout" Target="../diagrams/layout4.xml"/><Relationship Id="rId9" Type="http://schemas.openxmlformats.org/officeDocument/2006/relationships/diagramLayout" Target="../diagrams/layout5.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 picture containing screenshot, text&#10;&#10;Description automatically generated">
            <a:extLst>
              <a:ext uri="{FF2B5EF4-FFF2-40B4-BE49-F238E27FC236}">
                <a16:creationId xmlns:a16="http://schemas.microsoft.com/office/drawing/2014/main" id="{B770E46C-AB5E-28A7-E3E3-F3753023BB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277" y="5503551"/>
            <a:ext cx="12991962" cy="1984688"/>
          </a:xfrm>
          <a:prstGeom prst="rect">
            <a:avLst/>
          </a:prstGeom>
        </p:spPr>
      </p:pic>
      <p:pic>
        <p:nvPicPr>
          <p:cNvPr id="11" name="Picture 10" descr="A picture containing graphics, logo, graphic design, colorfulness&#10;&#10;Description automatically generated">
            <a:extLst>
              <a:ext uri="{FF2B5EF4-FFF2-40B4-BE49-F238E27FC236}">
                <a16:creationId xmlns:a16="http://schemas.microsoft.com/office/drawing/2014/main" id="{03FA5E2C-584B-47B9-1BDA-F69CB130D0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0346" y="1487833"/>
            <a:ext cx="5552085" cy="2158733"/>
          </a:xfrm>
          <a:prstGeom prst="rect">
            <a:avLst/>
          </a:prstGeom>
        </p:spPr>
      </p:pic>
      <p:pic>
        <p:nvPicPr>
          <p:cNvPr id="3" name="Picture 2" descr="A red and blue label with white text&#10;&#10;Description automatically generated with medium confidence">
            <a:extLst>
              <a:ext uri="{FF2B5EF4-FFF2-40B4-BE49-F238E27FC236}">
                <a16:creationId xmlns:a16="http://schemas.microsoft.com/office/drawing/2014/main" id="{720F3885-CA3B-138D-0F87-14C3F44C1728}"/>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0517" y="1"/>
            <a:ext cx="1099898" cy="1649848"/>
          </a:xfrm>
          <a:prstGeom prst="rect">
            <a:avLst/>
          </a:prstGeom>
        </p:spPr>
      </p:pic>
      <p:sp>
        <p:nvSpPr>
          <p:cNvPr id="2" name="Slide Number Placeholder 1"/>
          <p:cNvSpPr>
            <a:spLocks noGrp="1"/>
          </p:cNvSpPr>
          <p:nvPr>
            <p:ph type="sldNum" sz="quarter" idx="12"/>
          </p:nvPr>
        </p:nvSpPr>
        <p:spPr>
          <a:xfrm>
            <a:off x="9402074" y="6940488"/>
            <a:ext cx="3802164" cy="736343"/>
          </a:xfrm>
        </p:spPr>
        <p:txBody>
          <a:bodyPr/>
          <a:lstStyle/>
          <a:p>
            <a:fld id="{1B2A20A6-2C11-4CB1-9193-A0D80FC8463A}" type="slidenum">
              <a:rPr lang="en-IN" smtClean="0"/>
              <a:t>1</a:t>
            </a:fld>
            <a:endParaRPr lang="en-IN" dirty="0"/>
          </a:p>
        </p:txBody>
      </p:sp>
    </p:spTree>
    <p:extLst>
      <p:ext uri="{BB962C8B-B14F-4D97-AF65-F5344CB8AC3E}">
        <p14:creationId xmlns:p14="http://schemas.microsoft.com/office/powerpoint/2010/main" val="3794671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pPr algn="just"/>
            <a:fld id="{1B2A20A6-2C11-4CB1-9193-A0D80FC8463A}" type="slidenum">
              <a:rPr lang="en-IN" smtClean="0"/>
              <a:pPr algn="just"/>
              <a:t>10</a:t>
            </a:fld>
            <a:endParaRPr lang="en-IN" dirty="0"/>
          </a:p>
        </p:txBody>
      </p:sp>
      <p:sp>
        <p:nvSpPr>
          <p:cNvPr id="3" name="Rectangle 2"/>
          <p:cNvSpPr/>
          <p:nvPr/>
        </p:nvSpPr>
        <p:spPr>
          <a:xfrm>
            <a:off x="3554504" y="1543689"/>
            <a:ext cx="6656211" cy="515590"/>
          </a:xfrm>
          <a:prstGeom prst="rect">
            <a:avLst/>
          </a:prstGeom>
        </p:spPr>
        <p:txBody>
          <a:bodyPr>
            <a:spAutoFit/>
          </a:bodyPr>
          <a:lstStyle/>
          <a:p>
            <a:pPr algn="just">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41810" y="315901"/>
            <a:ext cx="12395903"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                   System Booting</a:t>
            </a:r>
          </a:p>
        </p:txBody>
      </p:sp>
      <p:sp>
        <p:nvSpPr>
          <p:cNvPr id="7" name="TextBox 6">
            <a:extLst>
              <a:ext uri="{FF2B5EF4-FFF2-40B4-BE49-F238E27FC236}">
                <a16:creationId xmlns:a16="http://schemas.microsoft.com/office/drawing/2014/main" id="{8019FCF2-FBB2-F25E-A187-15313CF85817}"/>
              </a:ext>
            </a:extLst>
          </p:cNvPr>
          <p:cNvSpPr txBox="1"/>
          <p:nvPr/>
        </p:nvSpPr>
        <p:spPr>
          <a:xfrm>
            <a:off x="816935" y="1111606"/>
            <a:ext cx="7090912" cy="461665"/>
          </a:xfrm>
          <a:prstGeom prst="rect">
            <a:avLst/>
          </a:prstGeom>
          <a:noFill/>
        </p:spPr>
        <p:txBody>
          <a:bodyPr wrap="square">
            <a:spAutoFit/>
          </a:bodyPr>
          <a:lstStyle/>
          <a:p>
            <a:r>
              <a:rPr lang="en-IN" sz="2400" b="1" i="0" dirty="0">
                <a:solidFill>
                  <a:srgbClr val="333333"/>
                </a:solidFill>
                <a:effectLst/>
                <a:highlight>
                  <a:srgbClr val="FFFFFF"/>
                </a:highlight>
                <a:latin typeface="inter-bold"/>
              </a:rPr>
              <a:t>Boot Devices</a:t>
            </a:r>
            <a:endParaRPr lang="en-IN" sz="2400" dirty="0"/>
          </a:p>
        </p:txBody>
      </p:sp>
      <p:sp>
        <p:nvSpPr>
          <p:cNvPr id="12" name="TextBox 11">
            <a:extLst>
              <a:ext uri="{FF2B5EF4-FFF2-40B4-BE49-F238E27FC236}">
                <a16:creationId xmlns:a16="http://schemas.microsoft.com/office/drawing/2014/main" id="{41B7ED6E-66A8-35C0-791C-1F80764849D1}"/>
              </a:ext>
            </a:extLst>
          </p:cNvPr>
          <p:cNvSpPr txBox="1"/>
          <p:nvPr/>
        </p:nvSpPr>
        <p:spPr>
          <a:xfrm>
            <a:off x="816935" y="1505019"/>
            <a:ext cx="12019171" cy="5037276"/>
          </a:xfrm>
          <a:prstGeom prst="rect">
            <a:avLst/>
          </a:prstGeom>
          <a:noFill/>
        </p:spPr>
        <p:txBody>
          <a:bodyPr wrap="square">
            <a:spAutoFit/>
          </a:bodyPr>
          <a:lstStyle/>
          <a:p>
            <a:pPr marL="342900" indent="-342900" algn="just">
              <a:spcBef>
                <a:spcPts val="200"/>
              </a:spcBef>
              <a:spcAft>
                <a:spcPts val="200"/>
              </a:spcAft>
              <a:buFont typeface="Arial" panose="020B0604020202020204" pitchFamily="34" charset="0"/>
              <a:buChar char="•"/>
            </a:pPr>
            <a:r>
              <a:rPr lang="en-US" sz="2400" dirty="0"/>
              <a:t>The boot device is the device from which the operating system is loaded. A modern </a:t>
            </a:r>
            <a:r>
              <a:rPr lang="en-US" sz="2400" b="1" dirty="0"/>
              <a:t>PC BIOS </a:t>
            </a:r>
            <a:r>
              <a:rPr lang="en-US" sz="2400" dirty="0"/>
              <a:t>(Basic Input/Output System) supports booting from various devices. </a:t>
            </a:r>
          </a:p>
          <a:p>
            <a:pPr marL="342900" indent="-342900" algn="just">
              <a:spcBef>
                <a:spcPts val="200"/>
              </a:spcBef>
              <a:spcAft>
                <a:spcPts val="200"/>
              </a:spcAft>
              <a:buFont typeface="Arial" panose="020B0604020202020204" pitchFamily="34" charset="0"/>
              <a:buChar char="•"/>
            </a:pPr>
            <a:r>
              <a:rPr lang="en-US" sz="2400" dirty="0"/>
              <a:t>These devices includes </a:t>
            </a:r>
          </a:p>
          <a:p>
            <a:pPr marL="2628900" lvl="5" indent="-342900" algn="just">
              <a:spcBef>
                <a:spcPts val="200"/>
              </a:spcBef>
              <a:spcAft>
                <a:spcPts val="200"/>
              </a:spcAft>
              <a:buFont typeface="Arial" panose="020B0604020202020204" pitchFamily="34" charset="0"/>
              <a:buChar char="•"/>
            </a:pPr>
            <a:r>
              <a:rPr lang="en-US" sz="2400" dirty="0"/>
              <a:t>	Local hard disk drive, </a:t>
            </a:r>
          </a:p>
          <a:p>
            <a:pPr marL="2628900" lvl="5" indent="-342900" algn="just">
              <a:spcBef>
                <a:spcPts val="200"/>
              </a:spcBef>
              <a:spcAft>
                <a:spcPts val="200"/>
              </a:spcAft>
              <a:buFont typeface="Arial" panose="020B0604020202020204" pitchFamily="34" charset="0"/>
              <a:buChar char="•"/>
            </a:pPr>
            <a:r>
              <a:rPr lang="en-US" sz="2400" dirty="0"/>
              <a:t>	Optical drive, </a:t>
            </a:r>
          </a:p>
          <a:p>
            <a:pPr marL="2628900" lvl="5" indent="-342900" algn="just">
              <a:spcBef>
                <a:spcPts val="200"/>
              </a:spcBef>
              <a:spcAft>
                <a:spcPts val="200"/>
              </a:spcAft>
              <a:buFont typeface="Arial" panose="020B0604020202020204" pitchFamily="34" charset="0"/>
              <a:buChar char="•"/>
            </a:pPr>
            <a:r>
              <a:rPr lang="en-US" sz="2400" dirty="0"/>
              <a:t>	Floppy drive, </a:t>
            </a:r>
          </a:p>
          <a:p>
            <a:pPr marL="2628900" lvl="5" indent="-342900" algn="just">
              <a:spcBef>
                <a:spcPts val="200"/>
              </a:spcBef>
              <a:spcAft>
                <a:spcPts val="200"/>
              </a:spcAft>
              <a:buFont typeface="Arial" panose="020B0604020202020204" pitchFamily="34" charset="0"/>
              <a:buChar char="•"/>
            </a:pPr>
            <a:r>
              <a:rPr lang="en-US" sz="2400" dirty="0"/>
              <a:t>	A network interface card, </a:t>
            </a:r>
          </a:p>
          <a:p>
            <a:pPr marL="2628900" lvl="5" indent="-342900" algn="just">
              <a:spcBef>
                <a:spcPts val="200"/>
              </a:spcBef>
              <a:spcAft>
                <a:spcPts val="200"/>
              </a:spcAft>
              <a:buFont typeface="Arial" panose="020B0604020202020204" pitchFamily="34" charset="0"/>
              <a:buChar char="•"/>
            </a:pPr>
            <a:r>
              <a:rPr lang="en-US" sz="2400" dirty="0"/>
              <a:t>	A USB device. </a:t>
            </a:r>
          </a:p>
          <a:p>
            <a:pPr marL="342900" indent="-342900" algn="just">
              <a:spcBef>
                <a:spcPts val="200"/>
              </a:spcBef>
              <a:spcAft>
                <a:spcPts val="200"/>
              </a:spcAft>
              <a:buFont typeface="Arial" panose="020B0604020202020204" pitchFamily="34" charset="0"/>
              <a:buChar char="•"/>
            </a:pPr>
            <a:r>
              <a:rPr lang="en-US" sz="2400" dirty="0"/>
              <a:t>The BIOS will allow the user to configure a boot order. If the boot order is set to:</a:t>
            </a:r>
          </a:p>
          <a:p>
            <a:pPr marL="800100" lvl="1" indent="-342900" algn="just">
              <a:spcBef>
                <a:spcPts val="200"/>
              </a:spcBef>
              <a:spcAft>
                <a:spcPts val="200"/>
              </a:spcAft>
              <a:buFont typeface="Arial" panose="020B0604020202020204" pitchFamily="34" charset="0"/>
              <a:buChar char="•"/>
            </a:pPr>
            <a:r>
              <a:rPr lang="en-US" sz="2400" dirty="0"/>
              <a:t>CD Drive</a:t>
            </a:r>
          </a:p>
          <a:p>
            <a:pPr marL="800100" lvl="1" indent="-342900" algn="just">
              <a:spcBef>
                <a:spcPts val="200"/>
              </a:spcBef>
              <a:spcAft>
                <a:spcPts val="200"/>
              </a:spcAft>
              <a:buFont typeface="Arial" panose="020B0604020202020204" pitchFamily="34" charset="0"/>
              <a:buChar char="•"/>
            </a:pPr>
            <a:r>
              <a:rPr lang="en-US" sz="2400" dirty="0"/>
              <a:t>Hard Disk Drive</a:t>
            </a:r>
          </a:p>
          <a:p>
            <a:pPr marL="800100" lvl="1" indent="-342900" algn="just">
              <a:spcBef>
                <a:spcPts val="200"/>
              </a:spcBef>
              <a:spcAft>
                <a:spcPts val="200"/>
              </a:spcAft>
              <a:buFont typeface="Arial" panose="020B0604020202020204" pitchFamily="34" charset="0"/>
              <a:buChar char="•"/>
            </a:pPr>
            <a:r>
              <a:rPr lang="en-US" sz="2400" dirty="0"/>
              <a:t>Network	</a:t>
            </a:r>
            <a:endParaRPr lang="en-IN" sz="2400" dirty="0"/>
          </a:p>
        </p:txBody>
      </p:sp>
      <p:sp>
        <p:nvSpPr>
          <p:cNvPr id="14" name="TextBox 13">
            <a:extLst>
              <a:ext uri="{FF2B5EF4-FFF2-40B4-BE49-F238E27FC236}">
                <a16:creationId xmlns:a16="http://schemas.microsoft.com/office/drawing/2014/main" id="{3F6FD3B0-F872-41D1-3C4A-4C534FEE7EC1}"/>
              </a:ext>
            </a:extLst>
          </p:cNvPr>
          <p:cNvSpPr txBox="1"/>
          <p:nvPr/>
        </p:nvSpPr>
        <p:spPr>
          <a:xfrm>
            <a:off x="4084606" y="5428960"/>
            <a:ext cx="8751499" cy="1015663"/>
          </a:xfrm>
          <a:prstGeom prst="rect">
            <a:avLst/>
          </a:prstGeom>
          <a:noFill/>
        </p:spPr>
        <p:txBody>
          <a:bodyPr wrap="square">
            <a:spAutoFit/>
          </a:bodyPr>
          <a:lstStyle/>
          <a:p>
            <a:pPr algn="just"/>
            <a:r>
              <a:rPr lang="en-US" sz="2000" b="1" i="0" dirty="0">
                <a:effectLst/>
                <a:highlight>
                  <a:srgbClr val="FFFFFF"/>
                </a:highlight>
              </a:rPr>
              <a:t>The BIOS will try to boot from the </a:t>
            </a:r>
            <a:r>
              <a:rPr lang="en-US" sz="2000" b="1" i="0" u="none" strike="noStrike" dirty="0">
                <a:effectLst/>
                <a:highlight>
                  <a:srgbClr val="FFFFFF"/>
                </a:highlight>
              </a:rPr>
              <a:t>CD</a:t>
            </a:r>
            <a:r>
              <a:rPr lang="en-US" sz="2000" b="1" i="0" dirty="0">
                <a:effectLst/>
                <a:highlight>
                  <a:srgbClr val="FFFFFF"/>
                </a:highlight>
              </a:rPr>
              <a:t> drive first, and if that fails, then it will try to boot from the </a:t>
            </a:r>
            <a:r>
              <a:rPr lang="en-US" sz="2000" b="1" i="0" u="none" strike="noStrike" dirty="0">
                <a:effectLst/>
                <a:highlight>
                  <a:srgbClr val="FFFFFF"/>
                </a:highlight>
              </a:rPr>
              <a:t>hard disk drive</a:t>
            </a:r>
            <a:r>
              <a:rPr lang="en-US" sz="2000" b="1" i="0" dirty="0">
                <a:effectLst/>
                <a:highlight>
                  <a:srgbClr val="FFFFFF"/>
                </a:highlight>
              </a:rPr>
              <a:t>, and if that fails, then it will try to boot from the network, and if that fails, then it won't boot at all.</a:t>
            </a:r>
            <a:endParaRPr lang="en-IN" sz="2000" b="1" dirty="0"/>
          </a:p>
        </p:txBody>
      </p:sp>
    </p:spTree>
    <p:extLst>
      <p:ext uri="{BB962C8B-B14F-4D97-AF65-F5344CB8AC3E}">
        <p14:creationId xmlns:p14="http://schemas.microsoft.com/office/powerpoint/2010/main" val="2517043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pPr algn="just"/>
            <a:fld id="{1B2A20A6-2C11-4CB1-9193-A0D80FC8463A}" type="slidenum">
              <a:rPr lang="en-IN" smtClean="0"/>
              <a:pPr algn="just"/>
              <a:t>11</a:t>
            </a:fld>
            <a:endParaRPr lang="en-IN" dirty="0"/>
          </a:p>
        </p:txBody>
      </p:sp>
      <p:sp>
        <p:nvSpPr>
          <p:cNvPr id="3" name="Rectangle 2"/>
          <p:cNvSpPr/>
          <p:nvPr/>
        </p:nvSpPr>
        <p:spPr>
          <a:xfrm>
            <a:off x="3554504" y="1543689"/>
            <a:ext cx="6656211" cy="515590"/>
          </a:xfrm>
          <a:prstGeom prst="rect">
            <a:avLst/>
          </a:prstGeom>
        </p:spPr>
        <p:txBody>
          <a:bodyPr>
            <a:spAutoFit/>
          </a:bodyPr>
          <a:lstStyle/>
          <a:p>
            <a:pPr algn="just">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41810" y="315901"/>
            <a:ext cx="12395903"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                   System Booting</a:t>
            </a:r>
          </a:p>
        </p:txBody>
      </p:sp>
      <p:sp>
        <p:nvSpPr>
          <p:cNvPr id="7" name="TextBox 6">
            <a:extLst>
              <a:ext uri="{FF2B5EF4-FFF2-40B4-BE49-F238E27FC236}">
                <a16:creationId xmlns:a16="http://schemas.microsoft.com/office/drawing/2014/main" id="{8019FCF2-FBB2-F25E-A187-15313CF85817}"/>
              </a:ext>
            </a:extLst>
          </p:cNvPr>
          <p:cNvSpPr txBox="1"/>
          <p:nvPr/>
        </p:nvSpPr>
        <p:spPr>
          <a:xfrm>
            <a:off x="816935" y="1301389"/>
            <a:ext cx="7090912" cy="461665"/>
          </a:xfrm>
          <a:prstGeom prst="rect">
            <a:avLst/>
          </a:prstGeom>
          <a:noFill/>
        </p:spPr>
        <p:txBody>
          <a:bodyPr wrap="square">
            <a:spAutoFit/>
          </a:bodyPr>
          <a:lstStyle/>
          <a:p>
            <a:r>
              <a:rPr lang="en-IN" sz="2400" b="1" i="0" dirty="0">
                <a:solidFill>
                  <a:srgbClr val="333333"/>
                </a:solidFill>
                <a:effectLst/>
                <a:highlight>
                  <a:srgbClr val="FFFFFF"/>
                </a:highlight>
                <a:latin typeface="inter-bold"/>
              </a:rPr>
              <a:t>Boot Loader</a:t>
            </a:r>
            <a:endParaRPr lang="en-IN" sz="2400" dirty="0"/>
          </a:p>
        </p:txBody>
      </p:sp>
      <p:sp>
        <p:nvSpPr>
          <p:cNvPr id="12" name="TextBox 11">
            <a:extLst>
              <a:ext uri="{FF2B5EF4-FFF2-40B4-BE49-F238E27FC236}">
                <a16:creationId xmlns:a16="http://schemas.microsoft.com/office/drawing/2014/main" id="{41B7ED6E-66A8-35C0-791C-1F80764849D1}"/>
              </a:ext>
            </a:extLst>
          </p:cNvPr>
          <p:cNvSpPr txBox="1"/>
          <p:nvPr/>
        </p:nvSpPr>
        <p:spPr>
          <a:xfrm>
            <a:off x="816935" y="1815571"/>
            <a:ext cx="12019171" cy="3046988"/>
          </a:xfrm>
          <a:prstGeom prst="rect">
            <a:avLst/>
          </a:prstGeom>
          <a:noFill/>
        </p:spPr>
        <p:txBody>
          <a:bodyPr wrap="square">
            <a:spAutoFit/>
          </a:bodyPr>
          <a:lstStyle/>
          <a:p>
            <a:pPr marL="342900" indent="-342900" algn="just">
              <a:buFont typeface="Arial" panose="020B0604020202020204" pitchFamily="34" charset="0"/>
              <a:buChar char="•"/>
            </a:pPr>
            <a:r>
              <a:rPr lang="en-US" sz="2400" dirty="0"/>
              <a:t>Boot Loader is a software program that is responsible for “actually loading” the operating system. The Boot Loader is typically a part of the Operating System itself. </a:t>
            </a:r>
          </a:p>
          <a:p>
            <a:pPr marL="342900" indent="-342900" algn="just">
              <a:buFont typeface="Arial" panose="020B0604020202020204" pitchFamily="34" charset="0"/>
              <a:buChar char="•"/>
            </a:pPr>
            <a:r>
              <a:rPr lang="en-US" sz="2400" dirty="0"/>
              <a:t>Till the point Boot Loader starts loading the OS, there is nothing in the Main Memory of the machine.</a:t>
            </a:r>
          </a:p>
          <a:p>
            <a:pPr marL="342900" indent="-342900" algn="just">
              <a:buFont typeface="Arial" panose="020B0604020202020204" pitchFamily="34" charset="0"/>
              <a:buChar char="•"/>
            </a:pPr>
            <a:r>
              <a:rPr lang="en-US" sz="2400" dirty="0"/>
              <a:t>After POST test, BIOS search for a place where bootloader is located. </a:t>
            </a:r>
          </a:p>
          <a:p>
            <a:pPr marL="342900" indent="-342900" algn="just">
              <a:buFont typeface="Arial" panose="020B0604020202020204" pitchFamily="34" charset="0"/>
              <a:buChar char="•"/>
            </a:pPr>
            <a:r>
              <a:rPr lang="en-US" sz="2400" dirty="0"/>
              <a:t>Boot loader is located at MBR (Master Boot Record) which further exists at 0</a:t>
            </a:r>
            <a:r>
              <a:rPr lang="en-US" sz="2400" baseline="30000" dirty="0"/>
              <a:t>th</a:t>
            </a:r>
            <a:r>
              <a:rPr lang="en-US" sz="2400" dirty="0"/>
              <a:t> index of boot disk </a:t>
            </a:r>
          </a:p>
          <a:p>
            <a:pPr marL="342900" indent="-342900" algn="just">
              <a:buFont typeface="Arial" panose="020B0604020202020204" pitchFamily="34" charset="0"/>
              <a:buChar char="•"/>
            </a:pPr>
            <a:r>
              <a:rPr lang="en-IN" sz="2400" dirty="0"/>
              <a:t>BIOS instructs CPU to run bootloader in main memory (RAM) to start running OS</a:t>
            </a:r>
            <a:endParaRPr lang="en-US" sz="2400" dirty="0"/>
          </a:p>
        </p:txBody>
      </p:sp>
    </p:spTree>
    <p:extLst>
      <p:ext uri="{BB962C8B-B14F-4D97-AF65-F5344CB8AC3E}">
        <p14:creationId xmlns:p14="http://schemas.microsoft.com/office/powerpoint/2010/main" val="34417172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156446" y="7288899"/>
            <a:ext cx="2995295" cy="398679"/>
          </a:xfrm>
        </p:spPr>
        <p:txBody>
          <a:bodyPr/>
          <a:lstStyle/>
          <a:p>
            <a:pPr algn="just"/>
            <a:fld id="{1B2A20A6-2C11-4CB1-9193-A0D80FC8463A}" type="slidenum">
              <a:rPr lang="en-IN" smtClean="0"/>
              <a:pPr algn="just"/>
              <a:t>12</a:t>
            </a:fld>
            <a:endParaRPr lang="en-IN" dirty="0"/>
          </a:p>
        </p:txBody>
      </p:sp>
      <p:sp>
        <p:nvSpPr>
          <p:cNvPr id="3" name="Rectangle 2"/>
          <p:cNvSpPr/>
          <p:nvPr/>
        </p:nvSpPr>
        <p:spPr>
          <a:xfrm>
            <a:off x="3554504" y="1543689"/>
            <a:ext cx="6656211" cy="515590"/>
          </a:xfrm>
          <a:prstGeom prst="rect">
            <a:avLst/>
          </a:prstGeom>
        </p:spPr>
        <p:txBody>
          <a:bodyPr>
            <a:spAutoFit/>
          </a:bodyPr>
          <a:lstStyle/>
          <a:p>
            <a:pPr algn="just">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41810" y="315901"/>
            <a:ext cx="12395903"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                   System Booting: Process</a:t>
            </a:r>
          </a:p>
        </p:txBody>
      </p:sp>
      <p:sp>
        <p:nvSpPr>
          <p:cNvPr id="5" name="TextBox 4">
            <a:extLst>
              <a:ext uri="{FF2B5EF4-FFF2-40B4-BE49-F238E27FC236}">
                <a16:creationId xmlns:a16="http://schemas.microsoft.com/office/drawing/2014/main" id="{9CDCE332-65E1-BD26-FACD-291AC6664465}"/>
              </a:ext>
            </a:extLst>
          </p:cNvPr>
          <p:cNvSpPr txBox="1"/>
          <p:nvPr/>
        </p:nvSpPr>
        <p:spPr>
          <a:xfrm>
            <a:off x="497505" y="1016654"/>
            <a:ext cx="7631689" cy="461665"/>
          </a:xfrm>
          <a:prstGeom prst="rect">
            <a:avLst/>
          </a:prstGeom>
          <a:noFill/>
        </p:spPr>
        <p:txBody>
          <a:bodyPr wrap="square">
            <a:spAutoFit/>
          </a:bodyPr>
          <a:lstStyle/>
          <a:p>
            <a:pPr algn="just"/>
            <a:endParaRPr lang="en-IN" sz="2400" dirty="0"/>
          </a:p>
        </p:txBody>
      </p:sp>
      <p:sp>
        <p:nvSpPr>
          <p:cNvPr id="7" name="TextBox 6">
            <a:extLst>
              <a:ext uri="{FF2B5EF4-FFF2-40B4-BE49-F238E27FC236}">
                <a16:creationId xmlns:a16="http://schemas.microsoft.com/office/drawing/2014/main" id="{DBDE5683-AE98-B003-20C9-248F48A83C44}"/>
              </a:ext>
            </a:extLst>
          </p:cNvPr>
          <p:cNvSpPr txBox="1"/>
          <p:nvPr/>
        </p:nvSpPr>
        <p:spPr>
          <a:xfrm>
            <a:off x="497505" y="1017752"/>
            <a:ext cx="11809420" cy="4601260"/>
          </a:xfrm>
          <a:prstGeom prst="rect">
            <a:avLst/>
          </a:prstGeom>
          <a:noFill/>
        </p:spPr>
        <p:txBody>
          <a:bodyPr wrap="square">
            <a:spAutoFit/>
          </a:bodyPr>
          <a:lstStyle/>
          <a:p>
            <a:pPr algn="just">
              <a:spcAft>
                <a:spcPts val="600"/>
              </a:spcAft>
            </a:pPr>
            <a:r>
              <a:rPr lang="en-IN" sz="2400" b="1" dirty="0"/>
              <a:t>5. Boot loader initialize the OS</a:t>
            </a:r>
          </a:p>
          <a:p>
            <a:pPr marL="342900" indent="-342900" algn="just">
              <a:buFont typeface="Arial" panose="020B0604020202020204" pitchFamily="34" charset="0"/>
              <a:buChar char="•"/>
            </a:pPr>
            <a:r>
              <a:rPr lang="en-IN" sz="2400" dirty="0"/>
              <a:t>Control is transferred from BIOS to CPU and CPU to boot loader</a:t>
            </a:r>
          </a:p>
          <a:p>
            <a:pPr marL="342900" indent="-342900" algn="just">
              <a:buFont typeface="Arial" panose="020B0604020202020204" pitchFamily="34" charset="0"/>
              <a:buChar char="•"/>
            </a:pPr>
            <a:r>
              <a:rPr lang="en-IN" sz="2400" dirty="0"/>
              <a:t>Boot loader responsible to initialize the OS into main memory</a:t>
            </a:r>
          </a:p>
          <a:p>
            <a:pPr marL="342900" indent="-342900" algn="just">
              <a:buFont typeface="Arial" panose="020B0604020202020204" pitchFamily="34" charset="0"/>
              <a:buChar char="•"/>
            </a:pPr>
            <a:r>
              <a:rPr lang="en-IN" sz="2400" dirty="0"/>
              <a:t>Boot loader is not a single program for all kind of OS</a:t>
            </a:r>
          </a:p>
          <a:p>
            <a:pPr marL="342900" indent="-342900" algn="just">
              <a:buFont typeface="Arial" panose="020B0604020202020204" pitchFamily="34" charset="0"/>
              <a:buChar char="•"/>
            </a:pPr>
            <a:r>
              <a:rPr lang="en-IN" sz="2400" dirty="0"/>
              <a:t>Each operating system has its own instruction for initialization. </a:t>
            </a:r>
          </a:p>
          <a:p>
            <a:pPr marL="342900" indent="-342900" algn="just">
              <a:buFont typeface="Arial" panose="020B0604020202020204" pitchFamily="34" charset="0"/>
              <a:buChar char="•"/>
            </a:pPr>
            <a:r>
              <a:rPr lang="en-IN" sz="2400" dirty="0"/>
              <a:t>Each OS manufacturer write its own program for bootloader</a:t>
            </a:r>
          </a:p>
          <a:p>
            <a:pPr marL="800100" lvl="1" indent="-342900" algn="just">
              <a:buFont typeface="Arial" panose="020B0604020202020204" pitchFamily="34" charset="0"/>
              <a:buChar char="•"/>
            </a:pPr>
            <a:r>
              <a:rPr lang="en-IN" sz="2400" dirty="0"/>
              <a:t>Microsoft has written bootmgr.exe bootloader to initialize Windows</a:t>
            </a:r>
          </a:p>
          <a:p>
            <a:pPr marL="800100" lvl="1" indent="-342900" algn="just">
              <a:buFont typeface="Arial" panose="020B0604020202020204" pitchFamily="34" charset="0"/>
              <a:buChar char="•"/>
            </a:pPr>
            <a:r>
              <a:rPr lang="en-IN" sz="2400" dirty="0"/>
              <a:t>Apple has written </a:t>
            </a:r>
            <a:r>
              <a:rPr lang="en-IN" sz="2400" dirty="0" err="1"/>
              <a:t>boot.efi</a:t>
            </a:r>
            <a:r>
              <a:rPr lang="en-IN" sz="2400" dirty="0"/>
              <a:t> bootloader to initialize Mac:</a:t>
            </a:r>
          </a:p>
          <a:p>
            <a:pPr marL="800100" lvl="1" indent="-342900" algn="just">
              <a:buFont typeface="Arial" panose="020B0604020202020204" pitchFamily="34" charset="0"/>
              <a:buChar char="•"/>
            </a:pPr>
            <a:r>
              <a:rPr lang="en-IN" sz="2400" dirty="0"/>
              <a:t>Linux has written Grub bootloader to initialize its OS</a:t>
            </a:r>
          </a:p>
          <a:p>
            <a:pPr marL="342900" indent="-342900" algn="just">
              <a:buFont typeface="Arial" panose="020B0604020202020204" pitchFamily="34" charset="0"/>
              <a:buChar char="•"/>
            </a:pPr>
            <a:r>
              <a:rPr lang="en-IN" sz="2400" dirty="0"/>
              <a:t>The whole control is managed by bootloader</a:t>
            </a:r>
          </a:p>
          <a:p>
            <a:pPr marL="342900" indent="-342900" algn="just">
              <a:buFont typeface="Arial" panose="020B0604020202020204" pitchFamily="34" charset="0"/>
              <a:buChar char="•"/>
            </a:pPr>
            <a:r>
              <a:rPr lang="en-IN" sz="2400" dirty="0"/>
              <a:t>Bootloader performs all the checks to initialize OS</a:t>
            </a:r>
          </a:p>
          <a:p>
            <a:pPr algn="just"/>
            <a:endParaRPr lang="en-IN" sz="2400" b="1" dirty="0"/>
          </a:p>
        </p:txBody>
      </p:sp>
    </p:spTree>
    <p:extLst>
      <p:ext uri="{BB962C8B-B14F-4D97-AF65-F5344CB8AC3E}">
        <p14:creationId xmlns:p14="http://schemas.microsoft.com/office/powerpoint/2010/main" val="1988999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pPr algn="just"/>
            <a:fld id="{1B2A20A6-2C11-4CB1-9193-A0D80FC8463A}" type="slidenum">
              <a:rPr lang="en-IN" smtClean="0"/>
              <a:pPr algn="just"/>
              <a:t>13</a:t>
            </a:fld>
            <a:endParaRPr lang="en-IN" dirty="0"/>
          </a:p>
        </p:txBody>
      </p:sp>
      <p:sp>
        <p:nvSpPr>
          <p:cNvPr id="3" name="Rectangle 2"/>
          <p:cNvSpPr/>
          <p:nvPr/>
        </p:nvSpPr>
        <p:spPr>
          <a:xfrm>
            <a:off x="3554504" y="1543689"/>
            <a:ext cx="6656211" cy="515590"/>
          </a:xfrm>
          <a:prstGeom prst="rect">
            <a:avLst/>
          </a:prstGeom>
        </p:spPr>
        <p:txBody>
          <a:bodyPr>
            <a:spAutoFit/>
          </a:bodyPr>
          <a:lstStyle/>
          <a:p>
            <a:pPr algn="just">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681232" y="246889"/>
            <a:ext cx="12395903"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                     System Booting: Types</a:t>
            </a:r>
          </a:p>
        </p:txBody>
      </p:sp>
      <p:sp>
        <p:nvSpPr>
          <p:cNvPr id="6" name="TextBox 5">
            <a:extLst>
              <a:ext uri="{FF2B5EF4-FFF2-40B4-BE49-F238E27FC236}">
                <a16:creationId xmlns:a16="http://schemas.microsoft.com/office/drawing/2014/main" id="{F92A2A31-2E7B-EC1D-98C2-8BF7B11C0E0A}"/>
              </a:ext>
            </a:extLst>
          </p:cNvPr>
          <p:cNvSpPr txBox="1"/>
          <p:nvPr/>
        </p:nvSpPr>
        <p:spPr>
          <a:xfrm>
            <a:off x="724619" y="1067162"/>
            <a:ext cx="11628407" cy="3370153"/>
          </a:xfrm>
          <a:prstGeom prst="rect">
            <a:avLst/>
          </a:prstGeom>
          <a:noFill/>
        </p:spPr>
        <p:txBody>
          <a:bodyPr wrap="square">
            <a:spAutoFit/>
          </a:bodyPr>
          <a:lstStyle/>
          <a:p>
            <a:pPr algn="just">
              <a:spcAft>
                <a:spcPts val="600"/>
              </a:spcAft>
            </a:pPr>
            <a:r>
              <a:rPr lang="en-US" sz="2400" b="1" dirty="0"/>
              <a:t>Cold Booting</a:t>
            </a:r>
          </a:p>
          <a:p>
            <a:pPr marL="342900" indent="-342900" algn="just">
              <a:spcBef>
                <a:spcPts val="200"/>
              </a:spcBef>
              <a:spcAft>
                <a:spcPts val="400"/>
              </a:spcAft>
              <a:buFont typeface="Arial" panose="020B0604020202020204" pitchFamily="34" charset="0"/>
              <a:buChar char="•"/>
            </a:pPr>
            <a:r>
              <a:rPr lang="en-US" sz="2400" dirty="0"/>
              <a:t>When the computer starts for the first time or is in a shut-down state and switch on the power button to start the system</a:t>
            </a:r>
          </a:p>
          <a:p>
            <a:pPr marL="342900" indent="-342900" algn="just">
              <a:spcBef>
                <a:spcPts val="200"/>
              </a:spcBef>
              <a:spcAft>
                <a:spcPts val="400"/>
              </a:spcAft>
              <a:buFont typeface="Arial" panose="020B0604020202020204" pitchFamily="34" charset="0"/>
              <a:buChar char="•"/>
            </a:pPr>
            <a:r>
              <a:rPr lang="en-US" sz="2400" dirty="0"/>
              <a:t>This type of process to start the computer is called cold booting. </a:t>
            </a:r>
          </a:p>
          <a:p>
            <a:pPr marL="342900" indent="-342900" algn="just">
              <a:spcBef>
                <a:spcPts val="200"/>
              </a:spcBef>
              <a:spcAft>
                <a:spcPts val="400"/>
              </a:spcAft>
              <a:buFont typeface="Arial" panose="020B0604020202020204" pitchFamily="34" charset="0"/>
              <a:buChar char="•"/>
            </a:pPr>
            <a:r>
              <a:rPr lang="en-US" sz="2400" dirty="0"/>
              <a:t>During cold booting, the system will read all the instructions from the ROM (BIOS) and the Operating System will be automatically get loaded into the system. </a:t>
            </a:r>
          </a:p>
          <a:p>
            <a:pPr marL="342900" indent="-342900" algn="just">
              <a:spcBef>
                <a:spcPts val="200"/>
              </a:spcBef>
              <a:spcAft>
                <a:spcPts val="400"/>
              </a:spcAft>
              <a:buFont typeface="Arial" panose="020B0604020202020204" pitchFamily="34" charset="0"/>
              <a:buChar char="•"/>
            </a:pPr>
            <a:r>
              <a:rPr lang="en-US" sz="2400" dirty="0"/>
              <a:t>This booting takes more time than Hot or Warm Booting.</a:t>
            </a:r>
          </a:p>
          <a:p>
            <a:pPr algn="just"/>
            <a:endParaRPr lang="en-US" sz="2000" dirty="0"/>
          </a:p>
        </p:txBody>
      </p:sp>
    </p:spTree>
    <p:extLst>
      <p:ext uri="{BB962C8B-B14F-4D97-AF65-F5344CB8AC3E}">
        <p14:creationId xmlns:p14="http://schemas.microsoft.com/office/powerpoint/2010/main" val="6054536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pPr algn="just"/>
            <a:fld id="{1B2A20A6-2C11-4CB1-9193-A0D80FC8463A}" type="slidenum">
              <a:rPr lang="en-IN" smtClean="0"/>
              <a:pPr algn="just"/>
              <a:t>14</a:t>
            </a:fld>
            <a:endParaRPr lang="en-IN" dirty="0"/>
          </a:p>
        </p:txBody>
      </p:sp>
      <p:sp>
        <p:nvSpPr>
          <p:cNvPr id="3" name="Rectangle 2"/>
          <p:cNvSpPr/>
          <p:nvPr/>
        </p:nvSpPr>
        <p:spPr>
          <a:xfrm>
            <a:off x="3554504" y="1543689"/>
            <a:ext cx="6656211" cy="515590"/>
          </a:xfrm>
          <a:prstGeom prst="rect">
            <a:avLst/>
          </a:prstGeom>
        </p:spPr>
        <p:txBody>
          <a:bodyPr>
            <a:spAutoFit/>
          </a:bodyPr>
          <a:lstStyle/>
          <a:p>
            <a:pPr algn="just">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681232" y="246889"/>
            <a:ext cx="12395903"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                     System Booting: Types</a:t>
            </a:r>
          </a:p>
        </p:txBody>
      </p:sp>
      <p:sp>
        <p:nvSpPr>
          <p:cNvPr id="6" name="TextBox 5">
            <a:extLst>
              <a:ext uri="{FF2B5EF4-FFF2-40B4-BE49-F238E27FC236}">
                <a16:creationId xmlns:a16="http://schemas.microsoft.com/office/drawing/2014/main" id="{F92A2A31-2E7B-EC1D-98C2-8BF7B11C0E0A}"/>
              </a:ext>
            </a:extLst>
          </p:cNvPr>
          <p:cNvSpPr txBox="1"/>
          <p:nvPr/>
        </p:nvSpPr>
        <p:spPr>
          <a:xfrm>
            <a:off x="724619" y="1067162"/>
            <a:ext cx="12059728" cy="4119076"/>
          </a:xfrm>
          <a:prstGeom prst="rect">
            <a:avLst/>
          </a:prstGeom>
          <a:noFill/>
        </p:spPr>
        <p:txBody>
          <a:bodyPr wrap="square">
            <a:spAutoFit/>
          </a:bodyPr>
          <a:lstStyle/>
          <a:p>
            <a:pPr algn="just">
              <a:spcAft>
                <a:spcPts val="600"/>
              </a:spcAft>
            </a:pPr>
            <a:r>
              <a:rPr lang="en-US" sz="2400" b="1" dirty="0"/>
              <a:t>Warm Booting</a:t>
            </a:r>
          </a:p>
          <a:p>
            <a:pPr marL="342900" indent="-342900" algn="just">
              <a:spcAft>
                <a:spcPts val="400"/>
              </a:spcAft>
              <a:buFont typeface="Arial" panose="020B0604020202020204" pitchFamily="34" charset="0"/>
              <a:buChar char="•"/>
            </a:pPr>
            <a:r>
              <a:rPr lang="en-US" sz="2400" dirty="0"/>
              <a:t>When computer systems come to no response or hang state, and then the system is allowed to restart during on condition. </a:t>
            </a:r>
          </a:p>
          <a:p>
            <a:pPr marL="342900" indent="-342900" algn="just">
              <a:spcAft>
                <a:spcPts val="400"/>
              </a:spcAft>
              <a:buFont typeface="Arial" panose="020B0604020202020204" pitchFamily="34" charset="0"/>
              <a:buChar char="•"/>
            </a:pPr>
            <a:r>
              <a:rPr lang="en-US" sz="2400" dirty="0"/>
              <a:t>It is referred to as rebooting (Warm Booting). </a:t>
            </a:r>
          </a:p>
          <a:p>
            <a:pPr marL="342900" indent="-342900" algn="just">
              <a:spcAft>
                <a:spcPts val="400"/>
              </a:spcAft>
              <a:buFont typeface="Arial" panose="020B0604020202020204" pitchFamily="34" charset="0"/>
              <a:buChar char="•"/>
            </a:pPr>
            <a:r>
              <a:rPr lang="en-US" sz="2400" dirty="0"/>
              <a:t>There are many reasons for this state, and the only solution is to reboot the computer. Rebooting may be required when we install new software or hardware or to set software or hardware configuration changes</a:t>
            </a:r>
          </a:p>
          <a:p>
            <a:pPr marL="342900" indent="-342900" algn="just">
              <a:spcAft>
                <a:spcPts val="400"/>
              </a:spcAft>
              <a:buFont typeface="Arial" panose="020B0604020202020204" pitchFamily="34" charset="0"/>
              <a:buChar char="•"/>
            </a:pPr>
            <a:r>
              <a:rPr lang="en-US" sz="2400" dirty="0"/>
              <a:t>sometimes systems may behave abnormally or may not respond properly. </a:t>
            </a:r>
          </a:p>
          <a:p>
            <a:pPr marL="342900" indent="-342900" algn="just">
              <a:spcAft>
                <a:spcPts val="400"/>
              </a:spcAft>
              <a:buFont typeface="Arial" panose="020B0604020202020204" pitchFamily="34" charset="0"/>
              <a:buChar char="•"/>
            </a:pPr>
            <a:r>
              <a:rPr lang="en-US" sz="2400" dirty="0"/>
              <a:t>In such a case, the system has to be a force restart. </a:t>
            </a:r>
          </a:p>
          <a:p>
            <a:pPr marL="342900" indent="-342900" algn="just">
              <a:buFont typeface="Arial" panose="020B0604020202020204" pitchFamily="34" charset="0"/>
              <a:buChar char="•"/>
            </a:pPr>
            <a:r>
              <a:rPr lang="en-US" sz="2400" dirty="0"/>
              <a:t>Most commonly </a:t>
            </a:r>
            <a:r>
              <a:rPr lang="en-US" sz="2400" b="1" dirty="0" err="1"/>
              <a:t>Ctrl+Alt+Del</a:t>
            </a:r>
            <a:r>
              <a:rPr lang="en-US" sz="2400" b="1" dirty="0"/>
              <a:t> </a:t>
            </a:r>
            <a:r>
              <a:rPr lang="en-US" sz="2400" dirty="0"/>
              <a:t>button is used to reboot the system. </a:t>
            </a:r>
            <a:endParaRPr lang="en-IN" sz="2400" dirty="0"/>
          </a:p>
        </p:txBody>
      </p:sp>
    </p:spTree>
    <p:extLst>
      <p:ext uri="{BB962C8B-B14F-4D97-AF65-F5344CB8AC3E}">
        <p14:creationId xmlns:p14="http://schemas.microsoft.com/office/powerpoint/2010/main" val="931645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pPr algn="just"/>
            <a:fld id="{1B2A20A6-2C11-4CB1-9193-A0D80FC8463A}" type="slidenum">
              <a:rPr lang="en-IN" smtClean="0"/>
              <a:pPr algn="just"/>
              <a:t>15</a:t>
            </a:fld>
            <a:endParaRPr lang="en-IN" dirty="0"/>
          </a:p>
        </p:txBody>
      </p:sp>
      <p:sp>
        <p:nvSpPr>
          <p:cNvPr id="3" name="Rectangle 2"/>
          <p:cNvSpPr/>
          <p:nvPr/>
        </p:nvSpPr>
        <p:spPr>
          <a:xfrm>
            <a:off x="3554504" y="1543689"/>
            <a:ext cx="6656211" cy="515590"/>
          </a:xfrm>
          <a:prstGeom prst="rect">
            <a:avLst/>
          </a:prstGeom>
        </p:spPr>
        <p:txBody>
          <a:bodyPr>
            <a:spAutoFit/>
          </a:bodyPr>
          <a:lstStyle/>
          <a:p>
            <a:pPr algn="just">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681232" y="246889"/>
            <a:ext cx="12395903"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                     System Booting: Dual Booting</a:t>
            </a:r>
          </a:p>
        </p:txBody>
      </p:sp>
      <p:sp>
        <p:nvSpPr>
          <p:cNvPr id="6" name="TextBox 5">
            <a:extLst>
              <a:ext uri="{FF2B5EF4-FFF2-40B4-BE49-F238E27FC236}">
                <a16:creationId xmlns:a16="http://schemas.microsoft.com/office/drawing/2014/main" id="{F92A2A31-2E7B-EC1D-98C2-8BF7B11C0E0A}"/>
              </a:ext>
            </a:extLst>
          </p:cNvPr>
          <p:cNvSpPr txBox="1"/>
          <p:nvPr/>
        </p:nvSpPr>
        <p:spPr>
          <a:xfrm>
            <a:off x="724619" y="1067162"/>
            <a:ext cx="12059728" cy="1200329"/>
          </a:xfrm>
          <a:prstGeom prst="rect">
            <a:avLst/>
          </a:prstGeom>
          <a:noFill/>
        </p:spPr>
        <p:txBody>
          <a:bodyPr wrap="square">
            <a:spAutoFit/>
          </a:bodyPr>
          <a:lstStyle/>
          <a:p>
            <a:pPr algn="just"/>
            <a:r>
              <a:rPr lang="en-US" sz="2400" dirty="0"/>
              <a:t>Dual booting is a configuration where two operating systems are installed on a single computer, allowing the user to select which OS to boot into at startup. This setup is useful for users who need to use features or applications specific to different operating systems.</a:t>
            </a:r>
            <a:endParaRPr lang="en-IN" sz="2400" dirty="0"/>
          </a:p>
        </p:txBody>
      </p:sp>
      <p:sp>
        <p:nvSpPr>
          <p:cNvPr id="5" name="TextBox 4">
            <a:extLst>
              <a:ext uri="{FF2B5EF4-FFF2-40B4-BE49-F238E27FC236}">
                <a16:creationId xmlns:a16="http://schemas.microsoft.com/office/drawing/2014/main" id="{A3205D5D-FC3F-E050-728B-536EDC4C2D7B}"/>
              </a:ext>
            </a:extLst>
          </p:cNvPr>
          <p:cNvSpPr txBox="1"/>
          <p:nvPr/>
        </p:nvSpPr>
        <p:spPr>
          <a:xfrm>
            <a:off x="724618" y="2271610"/>
            <a:ext cx="11904453" cy="4385816"/>
          </a:xfrm>
          <a:prstGeom prst="rect">
            <a:avLst/>
          </a:prstGeom>
          <a:noFill/>
        </p:spPr>
        <p:txBody>
          <a:bodyPr wrap="square">
            <a:spAutoFit/>
          </a:bodyPr>
          <a:lstStyle/>
          <a:p>
            <a:pPr algn="just">
              <a:spcAft>
                <a:spcPts val="600"/>
              </a:spcAft>
            </a:pPr>
            <a:r>
              <a:rPr lang="en-US" sz="2400" b="1" dirty="0"/>
              <a:t>Key Concepts</a:t>
            </a:r>
          </a:p>
          <a:p>
            <a:pPr algn="just"/>
            <a:r>
              <a:rPr lang="en-US" sz="2400" b="1" dirty="0"/>
              <a:t>Boot Loader</a:t>
            </a:r>
          </a:p>
          <a:p>
            <a:pPr marL="342900" indent="-342900" algn="just">
              <a:buFont typeface="Arial" panose="020B0604020202020204" pitchFamily="34" charset="0"/>
              <a:buChar char="•"/>
            </a:pPr>
            <a:r>
              <a:rPr lang="en-US" sz="2400" dirty="0"/>
              <a:t>A boot loader is a small program that manages the boot process of a computer. </a:t>
            </a:r>
          </a:p>
          <a:p>
            <a:pPr marL="342900" indent="-342900" algn="just">
              <a:buFont typeface="Arial" panose="020B0604020202020204" pitchFamily="34" charset="0"/>
              <a:buChar char="•"/>
            </a:pPr>
            <a:r>
              <a:rPr lang="en-US" sz="2400" dirty="0"/>
              <a:t>It allows the user to choose between multiple operating systems at startup.</a:t>
            </a:r>
          </a:p>
          <a:p>
            <a:pPr marL="342900" indent="-342900" algn="just">
              <a:spcAft>
                <a:spcPts val="1200"/>
              </a:spcAft>
              <a:buFont typeface="Arial" panose="020B0604020202020204" pitchFamily="34" charset="0"/>
              <a:buChar char="•"/>
            </a:pPr>
            <a:r>
              <a:rPr lang="en-US" sz="2400" dirty="0"/>
              <a:t>Common boot loaders include GRUB (GNU </a:t>
            </a:r>
            <a:r>
              <a:rPr lang="en-US" sz="2400" dirty="0" err="1"/>
              <a:t>GRand</a:t>
            </a:r>
            <a:r>
              <a:rPr lang="en-US" sz="2400" dirty="0"/>
              <a:t> Unified Bootloader), LILO (Linux Loader), and Windows Boot Manager.</a:t>
            </a:r>
          </a:p>
          <a:p>
            <a:pPr algn="just"/>
            <a:r>
              <a:rPr lang="en-US" sz="2400" b="1" dirty="0"/>
              <a:t>Partitioning</a:t>
            </a:r>
          </a:p>
          <a:p>
            <a:pPr marL="342900" indent="-342900" algn="just">
              <a:buFont typeface="Arial" panose="020B0604020202020204" pitchFamily="34" charset="0"/>
              <a:buChar char="•"/>
            </a:pPr>
            <a:r>
              <a:rPr lang="en-US" sz="2400" dirty="0"/>
              <a:t>Hard disk partitioning is crucial for dual booting. Each OS needs its own partition, and sometimes additional partitions are required for data or swap space.</a:t>
            </a:r>
          </a:p>
          <a:p>
            <a:pPr marL="342900" indent="-342900" algn="just">
              <a:buFont typeface="Arial" panose="020B0604020202020204" pitchFamily="34" charset="0"/>
              <a:buChar char="•"/>
            </a:pPr>
            <a:r>
              <a:rPr lang="en-US" sz="2400" dirty="0"/>
              <a:t>A typical dual-boot setup might include partitions for each OS and possibly a shared data partition accessible by both.</a:t>
            </a:r>
          </a:p>
        </p:txBody>
      </p:sp>
    </p:spTree>
    <p:extLst>
      <p:ext uri="{BB962C8B-B14F-4D97-AF65-F5344CB8AC3E}">
        <p14:creationId xmlns:p14="http://schemas.microsoft.com/office/powerpoint/2010/main" val="863992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pPr algn="just"/>
            <a:fld id="{1B2A20A6-2C11-4CB1-9193-A0D80FC8463A}" type="slidenum">
              <a:rPr lang="en-IN" smtClean="0"/>
              <a:pPr algn="just"/>
              <a:t>16</a:t>
            </a:fld>
            <a:endParaRPr lang="en-IN" dirty="0"/>
          </a:p>
        </p:txBody>
      </p:sp>
      <p:sp>
        <p:nvSpPr>
          <p:cNvPr id="3" name="Rectangle 2"/>
          <p:cNvSpPr/>
          <p:nvPr/>
        </p:nvSpPr>
        <p:spPr>
          <a:xfrm>
            <a:off x="3554504" y="1543689"/>
            <a:ext cx="6656211" cy="515590"/>
          </a:xfrm>
          <a:prstGeom prst="rect">
            <a:avLst/>
          </a:prstGeom>
        </p:spPr>
        <p:txBody>
          <a:bodyPr>
            <a:spAutoFit/>
          </a:bodyPr>
          <a:lstStyle/>
          <a:p>
            <a:pPr algn="just">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681232" y="246889"/>
            <a:ext cx="12395903"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                     System Booting: Dual Booting</a:t>
            </a:r>
          </a:p>
        </p:txBody>
      </p:sp>
      <p:sp>
        <p:nvSpPr>
          <p:cNvPr id="5" name="TextBox 4">
            <a:extLst>
              <a:ext uri="{FF2B5EF4-FFF2-40B4-BE49-F238E27FC236}">
                <a16:creationId xmlns:a16="http://schemas.microsoft.com/office/drawing/2014/main" id="{A3205D5D-FC3F-E050-728B-536EDC4C2D7B}"/>
              </a:ext>
            </a:extLst>
          </p:cNvPr>
          <p:cNvSpPr txBox="1"/>
          <p:nvPr/>
        </p:nvSpPr>
        <p:spPr>
          <a:xfrm>
            <a:off x="703973" y="1089783"/>
            <a:ext cx="11904453" cy="2616101"/>
          </a:xfrm>
          <a:prstGeom prst="rect">
            <a:avLst/>
          </a:prstGeom>
          <a:noFill/>
        </p:spPr>
        <p:txBody>
          <a:bodyPr wrap="square">
            <a:spAutoFit/>
          </a:bodyPr>
          <a:lstStyle/>
          <a:p>
            <a:pPr algn="just">
              <a:spcAft>
                <a:spcPts val="1200"/>
              </a:spcAft>
            </a:pPr>
            <a:r>
              <a:rPr lang="en-US" sz="2400" b="1" dirty="0"/>
              <a:t>Key Concepts</a:t>
            </a:r>
          </a:p>
          <a:p>
            <a:pPr algn="just">
              <a:spcAft>
                <a:spcPts val="600"/>
              </a:spcAft>
            </a:pPr>
            <a:r>
              <a:rPr lang="en-US" sz="2400" b="1" dirty="0"/>
              <a:t>File Systems</a:t>
            </a:r>
          </a:p>
          <a:p>
            <a:pPr marL="342900" indent="-342900" algn="just">
              <a:spcAft>
                <a:spcPts val="600"/>
              </a:spcAft>
              <a:buFont typeface="Arial" panose="020B0604020202020204" pitchFamily="34" charset="0"/>
              <a:buChar char="•"/>
            </a:pPr>
            <a:r>
              <a:rPr lang="en-US" sz="2400" dirty="0"/>
              <a:t>Different operating systems often use different file systems. For example, Windows typically uses NTFS or FAT32, while Linux might use ext4, </a:t>
            </a:r>
            <a:r>
              <a:rPr lang="en-US" sz="2400" dirty="0" err="1"/>
              <a:t>btrfs</a:t>
            </a:r>
            <a:r>
              <a:rPr lang="en-US" sz="2400" dirty="0"/>
              <a:t>, or other file systems.</a:t>
            </a:r>
          </a:p>
          <a:p>
            <a:pPr marL="342900" indent="-342900" algn="just">
              <a:buFont typeface="Arial" panose="020B0604020202020204" pitchFamily="34" charset="0"/>
              <a:buChar char="•"/>
            </a:pPr>
            <a:r>
              <a:rPr lang="en-US" sz="2400" dirty="0"/>
              <a:t>Shared partitions should use a file system that both operating systems can read and write, such as FAT32 or </a:t>
            </a:r>
            <a:r>
              <a:rPr lang="en-US" sz="2400" dirty="0" err="1"/>
              <a:t>exFAT</a:t>
            </a:r>
            <a:r>
              <a:rPr lang="en-US" sz="2400" dirty="0"/>
              <a:t>.</a:t>
            </a:r>
            <a:endParaRPr lang="en-IN" sz="2400" dirty="0"/>
          </a:p>
        </p:txBody>
      </p:sp>
    </p:spTree>
    <p:extLst>
      <p:ext uri="{BB962C8B-B14F-4D97-AF65-F5344CB8AC3E}">
        <p14:creationId xmlns:p14="http://schemas.microsoft.com/office/powerpoint/2010/main" val="1149793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pPr algn="just"/>
            <a:fld id="{1B2A20A6-2C11-4CB1-9193-A0D80FC8463A}" type="slidenum">
              <a:rPr lang="en-IN" smtClean="0"/>
              <a:pPr algn="just"/>
              <a:t>17</a:t>
            </a:fld>
            <a:endParaRPr lang="en-IN" dirty="0"/>
          </a:p>
        </p:txBody>
      </p:sp>
      <p:sp>
        <p:nvSpPr>
          <p:cNvPr id="3" name="Rectangle 2"/>
          <p:cNvSpPr/>
          <p:nvPr/>
        </p:nvSpPr>
        <p:spPr>
          <a:xfrm>
            <a:off x="3554504" y="1543689"/>
            <a:ext cx="6656211" cy="515590"/>
          </a:xfrm>
          <a:prstGeom prst="rect">
            <a:avLst/>
          </a:prstGeom>
        </p:spPr>
        <p:txBody>
          <a:bodyPr>
            <a:spAutoFit/>
          </a:bodyPr>
          <a:lstStyle/>
          <a:p>
            <a:pPr algn="just">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212523" y="257899"/>
            <a:ext cx="12395903"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Dual Booting: Process</a:t>
            </a:r>
          </a:p>
        </p:txBody>
      </p:sp>
      <p:sp>
        <p:nvSpPr>
          <p:cNvPr id="5" name="TextBox 4">
            <a:extLst>
              <a:ext uri="{FF2B5EF4-FFF2-40B4-BE49-F238E27FC236}">
                <a16:creationId xmlns:a16="http://schemas.microsoft.com/office/drawing/2014/main" id="{A3205D5D-FC3F-E050-728B-536EDC4C2D7B}"/>
              </a:ext>
            </a:extLst>
          </p:cNvPr>
          <p:cNvSpPr txBox="1"/>
          <p:nvPr/>
        </p:nvSpPr>
        <p:spPr>
          <a:xfrm>
            <a:off x="703973" y="1089783"/>
            <a:ext cx="11904453" cy="4632037"/>
          </a:xfrm>
          <a:prstGeom prst="rect">
            <a:avLst/>
          </a:prstGeom>
          <a:noFill/>
        </p:spPr>
        <p:txBody>
          <a:bodyPr wrap="square">
            <a:spAutoFit/>
          </a:bodyPr>
          <a:lstStyle/>
          <a:p>
            <a:pPr algn="just">
              <a:spcAft>
                <a:spcPts val="1200"/>
              </a:spcAft>
            </a:pPr>
            <a:r>
              <a:rPr lang="en-US" sz="2400" b="1" dirty="0"/>
              <a:t>Step-by-Step Process</a:t>
            </a:r>
          </a:p>
          <a:p>
            <a:pPr algn="just">
              <a:spcAft>
                <a:spcPts val="600"/>
              </a:spcAft>
            </a:pPr>
            <a:r>
              <a:rPr lang="en-US" sz="2400" b="1" dirty="0"/>
              <a:t>Backup Data</a:t>
            </a:r>
          </a:p>
          <a:p>
            <a:pPr marL="342900" indent="-342900" algn="just">
              <a:spcAft>
                <a:spcPts val="1200"/>
              </a:spcAft>
              <a:buFont typeface="Arial" panose="020B0604020202020204" pitchFamily="34" charset="0"/>
              <a:buChar char="•"/>
            </a:pPr>
            <a:r>
              <a:rPr lang="en-US" sz="2400" dirty="0"/>
              <a:t>Before making any changes to the disk, back up important data to prevent data loss.</a:t>
            </a:r>
          </a:p>
          <a:p>
            <a:pPr algn="just">
              <a:spcAft>
                <a:spcPts val="600"/>
              </a:spcAft>
            </a:pPr>
            <a:r>
              <a:rPr lang="en-US" sz="2400" b="1" dirty="0"/>
              <a:t>Partition the Disk</a:t>
            </a:r>
          </a:p>
          <a:p>
            <a:pPr marL="342900" indent="-342900" algn="just">
              <a:spcAft>
                <a:spcPts val="600"/>
              </a:spcAft>
              <a:buFont typeface="Arial" panose="020B0604020202020204" pitchFamily="34" charset="0"/>
              <a:buChar char="•"/>
            </a:pPr>
            <a:r>
              <a:rPr lang="en-US" sz="2400" dirty="0"/>
              <a:t>Use a partitioning tool (e.g., </a:t>
            </a:r>
            <a:r>
              <a:rPr lang="en-US" sz="2400" dirty="0" err="1"/>
              <a:t>GParted</a:t>
            </a:r>
            <a:r>
              <a:rPr lang="en-US" sz="2400" dirty="0"/>
              <a:t>, Disk Management in Windows) to create separate partitions for each operating system.</a:t>
            </a:r>
          </a:p>
          <a:p>
            <a:pPr marL="342900" indent="-342900" algn="just">
              <a:spcAft>
                <a:spcPts val="1200"/>
              </a:spcAft>
              <a:buFont typeface="Arial" panose="020B0604020202020204" pitchFamily="34" charset="0"/>
              <a:buChar char="•"/>
            </a:pPr>
            <a:r>
              <a:rPr lang="en-US" sz="2400" dirty="0"/>
              <a:t>Ensure there is enough space for each OS and its applications.</a:t>
            </a:r>
          </a:p>
          <a:p>
            <a:pPr algn="just">
              <a:spcAft>
                <a:spcPts val="600"/>
              </a:spcAft>
            </a:pPr>
            <a:r>
              <a:rPr lang="en-US" sz="2400" b="1" dirty="0"/>
              <a:t>Install the First Operating System</a:t>
            </a:r>
          </a:p>
          <a:p>
            <a:pPr marL="342900" indent="-342900" algn="just">
              <a:spcAft>
                <a:spcPts val="600"/>
              </a:spcAft>
              <a:buFont typeface="Arial" panose="020B0604020202020204" pitchFamily="34" charset="0"/>
              <a:buChar char="•"/>
            </a:pPr>
            <a:r>
              <a:rPr lang="en-US" sz="2400" dirty="0"/>
              <a:t>Install one of the operating systems first, if it's not already installed.</a:t>
            </a:r>
          </a:p>
          <a:p>
            <a:pPr marL="342900" indent="-342900" algn="just">
              <a:spcAft>
                <a:spcPts val="600"/>
              </a:spcAft>
              <a:buFont typeface="Arial" panose="020B0604020202020204" pitchFamily="34" charset="0"/>
              <a:buChar char="•"/>
            </a:pPr>
            <a:r>
              <a:rPr lang="en-US" sz="2400" dirty="0"/>
              <a:t>During installation, allocate the appropriate partition for this OS.</a:t>
            </a:r>
          </a:p>
        </p:txBody>
      </p:sp>
    </p:spTree>
    <p:extLst>
      <p:ext uri="{BB962C8B-B14F-4D97-AF65-F5344CB8AC3E}">
        <p14:creationId xmlns:p14="http://schemas.microsoft.com/office/powerpoint/2010/main" val="32642816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pPr algn="just"/>
            <a:fld id="{1B2A20A6-2C11-4CB1-9193-A0D80FC8463A}" type="slidenum">
              <a:rPr lang="en-IN" smtClean="0"/>
              <a:pPr algn="just"/>
              <a:t>18</a:t>
            </a:fld>
            <a:endParaRPr lang="en-IN" dirty="0"/>
          </a:p>
        </p:txBody>
      </p:sp>
      <p:sp>
        <p:nvSpPr>
          <p:cNvPr id="3" name="Rectangle 2"/>
          <p:cNvSpPr/>
          <p:nvPr/>
        </p:nvSpPr>
        <p:spPr>
          <a:xfrm>
            <a:off x="3554504" y="1543689"/>
            <a:ext cx="6656211" cy="515590"/>
          </a:xfrm>
          <a:prstGeom prst="rect">
            <a:avLst/>
          </a:prstGeom>
        </p:spPr>
        <p:txBody>
          <a:bodyPr>
            <a:spAutoFit/>
          </a:bodyPr>
          <a:lstStyle/>
          <a:p>
            <a:pPr algn="just">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212523" y="257899"/>
            <a:ext cx="12395903"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Dual Booting: Process</a:t>
            </a:r>
          </a:p>
        </p:txBody>
      </p:sp>
      <p:sp>
        <p:nvSpPr>
          <p:cNvPr id="5" name="TextBox 4">
            <a:extLst>
              <a:ext uri="{FF2B5EF4-FFF2-40B4-BE49-F238E27FC236}">
                <a16:creationId xmlns:a16="http://schemas.microsoft.com/office/drawing/2014/main" id="{A3205D5D-FC3F-E050-728B-536EDC4C2D7B}"/>
              </a:ext>
            </a:extLst>
          </p:cNvPr>
          <p:cNvSpPr txBox="1"/>
          <p:nvPr/>
        </p:nvSpPr>
        <p:spPr>
          <a:xfrm>
            <a:off x="703973" y="848241"/>
            <a:ext cx="12447768" cy="5852884"/>
          </a:xfrm>
          <a:prstGeom prst="rect">
            <a:avLst/>
          </a:prstGeom>
          <a:noFill/>
        </p:spPr>
        <p:txBody>
          <a:bodyPr wrap="square">
            <a:spAutoFit/>
          </a:bodyPr>
          <a:lstStyle/>
          <a:p>
            <a:pPr algn="just"/>
            <a:r>
              <a:rPr lang="en-US" sz="2400" b="1" dirty="0"/>
              <a:t>Install the Second Operating System</a:t>
            </a:r>
          </a:p>
          <a:p>
            <a:pPr marL="342900" indent="-342900" algn="just">
              <a:spcAft>
                <a:spcPts val="200"/>
              </a:spcAft>
              <a:buFont typeface="Arial" panose="020B0604020202020204" pitchFamily="34" charset="0"/>
              <a:buChar char="•"/>
            </a:pPr>
            <a:r>
              <a:rPr lang="en-US" sz="2400" dirty="0"/>
              <a:t>Boot from the installation media of the second OS. </a:t>
            </a:r>
          </a:p>
          <a:p>
            <a:pPr marL="342900" indent="-342900" algn="just">
              <a:spcAft>
                <a:spcPts val="200"/>
              </a:spcAft>
              <a:buFont typeface="Arial" panose="020B0604020202020204" pitchFamily="34" charset="0"/>
              <a:buChar char="•"/>
            </a:pPr>
            <a:r>
              <a:rPr lang="en-US" sz="2400" dirty="0"/>
              <a:t>During installation, select the partition designated for this OS. Be careful not to overwrite the existing OS.</a:t>
            </a:r>
          </a:p>
          <a:p>
            <a:pPr marL="342900" indent="-342900" algn="just">
              <a:spcAft>
                <a:spcPts val="1200"/>
              </a:spcAft>
              <a:buFont typeface="Arial" panose="020B0604020202020204" pitchFamily="34" charset="0"/>
              <a:buChar char="•"/>
            </a:pPr>
            <a:r>
              <a:rPr lang="en-US" sz="2400" dirty="0"/>
              <a:t>The installer of the second OS usually detects the presence of the first OS and configures the boot loader to allow choosing between the two.</a:t>
            </a:r>
          </a:p>
          <a:p>
            <a:pPr algn="just">
              <a:spcAft>
                <a:spcPts val="600"/>
              </a:spcAft>
            </a:pPr>
            <a:r>
              <a:rPr lang="en-US" sz="2400" b="1" dirty="0"/>
              <a:t>Configure the Boot Loader</a:t>
            </a:r>
          </a:p>
          <a:p>
            <a:pPr marL="342900" indent="-342900" algn="just">
              <a:buFont typeface="Arial" panose="020B0604020202020204" pitchFamily="34" charset="0"/>
              <a:buChar char="•"/>
            </a:pPr>
            <a:r>
              <a:rPr lang="en-US" sz="2400" dirty="0"/>
              <a:t>If using GRUB, it will usually detect both operating systems and present a menu at startup.</a:t>
            </a:r>
          </a:p>
          <a:p>
            <a:pPr marL="342900" indent="-342900" algn="just">
              <a:spcAft>
                <a:spcPts val="1200"/>
              </a:spcAft>
              <a:buFont typeface="Arial" panose="020B0604020202020204" pitchFamily="34" charset="0"/>
              <a:buChar char="•"/>
            </a:pPr>
            <a:r>
              <a:rPr lang="en-US" sz="2400" dirty="0"/>
              <a:t>For Windows Boot Manager, you might need to add the second OS manually using tools like </a:t>
            </a:r>
            <a:r>
              <a:rPr lang="en-US" sz="2400" dirty="0" err="1"/>
              <a:t>EasyBCD</a:t>
            </a:r>
            <a:r>
              <a:rPr lang="en-US" sz="2400" dirty="0"/>
              <a:t>.</a:t>
            </a:r>
          </a:p>
          <a:p>
            <a:pPr algn="just">
              <a:spcAft>
                <a:spcPts val="600"/>
              </a:spcAft>
            </a:pPr>
            <a:r>
              <a:rPr lang="en-US" sz="2400" b="1" dirty="0"/>
              <a:t>Post-Installation</a:t>
            </a:r>
          </a:p>
          <a:p>
            <a:pPr marL="342900" indent="-342900" algn="just">
              <a:buFont typeface="Arial" panose="020B0604020202020204" pitchFamily="34" charset="0"/>
              <a:buChar char="•"/>
            </a:pPr>
            <a:r>
              <a:rPr lang="en-US" sz="2400" dirty="0"/>
              <a:t>Update the OSes and drivers. </a:t>
            </a:r>
          </a:p>
          <a:p>
            <a:pPr marL="342900" indent="-342900" algn="just">
              <a:buFont typeface="Arial" panose="020B0604020202020204" pitchFamily="34" charset="0"/>
              <a:buChar char="•"/>
            </a:pPr>
            <a:r>
              <a:rPr lang="en-US" sz="2400" dirty="0"/>
              <a:t>Set up shared partitions or directories if needed.</a:t>
            </a:r>
          </a:p>
          <a:p>
            <a:pPr marL="342900" indent="-342900" algn="just">
              <a:buFont typeface="Arial" panose="020B0604020202020204" pitchFamily="34" charset="0"/>
              <a:buChar char="•"/>
            </a:pPr>
            <a:r>
              <a:rPr lang="en-US" sz="2400" dirty="0"/>
              <a:t>Customize the boot loader menu (e.g., setting default OS, timeout duration).</a:t>
            </a:r>
            <a:endParaRPr lang="en-IN" sz="2400" dirty="0"/>
          </a:p>
        </p:txBody>
      </p:sp>
    </p:spTree>
    <p:extLst>
      <p:ext uri="{BB962C8B-B14F-4D97-AF65-F5344CB8AC3E}">
        <p14:creationId xmlns:p14="http://schemas.microsoft.com/office/powerpoint/2010/main" val="21404387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pPr algn="just"/>
            <a:fld id="{1B2A20A6-2C11-4CB1-9193-A0D80FC8463A}" type="slidenum">
              <a:rPr lang="en-IN" smtClean="0"/>
              <a:pPr algn="just"/>
              <a:t>19</a:t>
            </a:fld>
            <a:endParaRPr lang="en-IN" dirty="0"/>
          </a:p>
        </p:txBody>
      </p:sp>
      <p:sp>
        <p:nvSpPr>
          <p:cNvPr id="3" name="Rectangle 2"/>
          <p:cNvSpPr/>
          <p:nvPr/>
        </p:nvSpPr>
        <p:spPr>
          <a:xfrm>
            <a:off x="3554504" y="1543689"/>
            <a:ext cx="6656211" cy="515590"/>
          </a:xfrm>
          <a:prstGeom prst="rect">
            <a:avLst/>
          </a:prstGeom>
        </p:spPr>
        <p:txBody>
          <a:bodyPr>
            <a:spAutoFit/>
          </a:bodyPr>
          <a:lstStyle/>
          <a:p>
            <a:pPr algn="just">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684657" y="182182"/>
            <a:ext cx="12395903"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Example: Dual Booting Windows and Linux</a:t>
            </a:r>
          </a:p>
        </p:txBody>
      </p:sp>
      <p:sp>
        <p:nvSpPr>
          <p:cNvPr id="5" name="TextBox 4">
            <a:extLst>
              <a:ext uri="{FF2B5EF4-FFF2-40B4-BE49-F238E27FC236}">
                <a16:creationId xmlns:a16="http://schemas.microsoft.com/office/drawing/2014/main" id="{A3205D5D-FC3F-E050-728B-536EDC4C2D7B}"/>
              </a:ext>
            </a:extLst>
          </p:cNvPr>
          <p:cNvSpPr txBox="1"/>
          <p:nvPr/>
        </p:nvSpPr>
        <p:spPr>
          <a:xfrm>
            <a:off x="703973" y="848241"/>
            <a:ext cx="12447768" cy="5355312"/>
          </a:xfrm>
          <a:prstGeom prst="rect">
            <a:avLst/>
          </a:prstGeom>
          <a:noFill/>
        </p:spPr>
        <p:txBody>
          <a:bodyPr wrap="square">
            <a:spAutoFit/>
          </a:bodyPr>
          <a:lstStyle/>
          <a:p>
            <a:pPr marL="457200" indent="-457200" algn="just">
              <a:buAutoNum type="arabicPeriod"/>
            </a:pPr>
            <a:r>
              <a:rPr lang="en-US" sz="2400" b="1" dirty="0"/>
              <a:t>Install Windows</a:t>
            </a:r>
          </a:p>
          <a:p>
            <a:pPr marL="800100" lvl="1" indent="-342900" algn="just">
              <a:buFont typeface="Arial" panose="020B0604020202020204" pitchFamily="34" charset="0"/>
              <a:buChar char="•"/>
            </a:pPr>
            <a:r>
              <a:rPr lang="en-US" sz="2400" dirty="0"/>
              <a:t>Install Windows first as it tends to overwrite existing boot loaders without asking.</a:t>
            </a:r>
          </a:p>
          <a:p>
            <a:pPr marL="800100" lvl="1" indent="-342900" algn="just">
              <a:spcAft>
                <a:spcPts val="1200"/>
              </a:spcAft>
              <a:buFont typeface="Arial" panose="020B0604020202020204" pitchFamily="34" charset="0"/>
              <a:buChar char="•"/>
            </a:pPr>
            <a:r>
              <a:rPr lang="en-US" sz="2400" dirty="0"/>
              <a:t>During installation, create a partition for Windows, leaving space for Linux.</a:t>
            </a:r>
          </a:p>
          <a:p>
            <a:pPr algn="just"/>
            <a:r>
              <a:rPr lang="en-US" sz="2400" b="1" dirty="0"/>
              <a:t>2. Partitioning for Linux</a:t>
            </a:r>
          </a:p>
          <a:p>
            <a:pPr marL="800100" lvl="1" indent="-342900" algn="just">
              <a:buFont typeface="Arial" panose="020B0604020202020204" pitchFamily="34" charset="0"/>
              <a:buChar char="•"/>
            </a:pPr>
            <a:r>
              <a:rPr lang="en-US" sz="2400" dirty="0"/>
              <a:t>After installing Windows, boot from a Linux live CD/USB.</a:t>
            </a:r>
          </a:p>
          <a:p>
            <a:pPr marL="800100" lvl="1" indent="-342900" algn="just">
              <a:spcAft>
                <a:spcPts val="1200"/>
              </a:spcAft>
              <a:buFont typeface="Arial" panose="020B0604020202020204" pitchFamily="34" charset="0"/>
              <a:buChar char="•"/>
            </a:pPr>
            <a:r>
              <a:rPr lang="en-US" sz="2400" dirty="0"/>
              <a:t>Use a partitioning tool to create partitions for Linux (e.g., root /, home /home, swap).</a:t>
            </a:r>
          </a:p>
          <a:p>
            <a:pPr algn="just"/>
            <a:r>
              <a:rPr lang="en-US" sz="2400" b="1" dirty="0"/>
              <a:t>3. Install Linux</a:t>
            </a:r>
          </a:p>
          <a:p>
            <a:pPr marL="800100" lvl="1" indent="-342900" algn="just">
              <a:buFont typeface="Arial" panose="020B0604020202020204" pitchFamily="34" charset="0"/>
              <a:buChar char="•"/>
            </a:pPr>
            <a:r>
              <a:rPr lang="en-US" sz="2400" dirty="0"/>
              <a:t>Install Linux on the newly created partitions.</a:t>
            </a:r>
          </a:p>
          <a:p>
            <a:pPr marL="800100" lvl="1" indent="-342900" algn="just">
              <a:spcAft>
                <a:spcPts val="1200"/>
              </a:spcAft>
              <a:buFont typeface="Arial" panose="020B0604020202020204" pitchFamily="34" charset="0"/>
              <a:buChar char="•"/>
            </a:pPr>
            <a:r>
              <a:rPr lang="en-US" sz="2400" dirty="0"/>
              <a:t>The Linux installer will usually detect the Windows installation and add it to the GRUB boot menu.</a:t>
            </a:r>
          </a:p>
          <a:p>
            <a:pPr algn="just"/>
            <a:r>
              <a:rPr lang="en-US" sz="2400" b="1" dirty="0"/>
              <a:t>4. Boot Loader Configuration</a:t>
            </a:r>
          </a:p>
          <a:p>
            <a:pPr marL="800100" lvl="1" indent="-342900" algn="just">
              <a:buFont typeface="Arial" panose="020B0604020202020204" pitchFamily="34" charset="0"/>
              <a:buChar char="•"/>
            </a:pPr>
            <a:r>
              <a:rPr lang="en-US" sz="2400" dirty="0"/>
              <a:t>GRUB will be installed and set as the default boot loader.</a:t>
            </a:r>
          </a:p>
          <a:p>
            <a:pPr marL="800100" lvl="1" indent="-342900" algn="just">
              <a:buFont typeface="Arial" panose="020B0604020202020204" pitchFamily="34" charset="0"/>
              <a:buChar char="•"/>
            </a:pPr>
            <a:r>
              <a:rPr lang="en-US" sz="2400" dirty="0"/>
              <a:t>After installation, you can edit the GRUB configuration to set the default OS and timeout.</a:t>
            </a:r>
            <a:endParaRPr lang="en-IN" sz="2400" dirty="0"/>
          </a:p>
        </p:txBody>
      </p:sp>
    </p:spTree>
    <p:extLst>
      <p:ext uri="{BB962C8B-B14F-4D97-AF65-F5344CB8AC3E}">
        <p14:creationId xmlns:p14="http://schemas.microsoft.com/office/powerpoint/2010/main" val="256775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199327" y="-572725"/>
            <a:ext cx="10454766" cy="5333021"/>
          </a:xfrm>
          <a:prstGeom prst="rect">
            <a:avLst/>
          </a:prstGeom>
          <a:noFill/>
        </p:spPr>
        <p:txBody>
          <a:bodyPr wrap="square" lIns="99843" tIns="49922" rIns="99843" bIns="49922" rtlCol="0" anchor="ctr">
            <a:spAutoFit/>
          </a:bodyPr>
          <a:lstStyle/>
          <a:p>
            <a:pPr algn="ctr"/>
            <a:endParaRPr lang="en-US" sz="5000" b="1" dirty="0">
              <a:solidFill>
                <a:srgbClr val="46B0FA"/>
              </a:solidFill>
              <a:latin typeface="Times" panose="02020603050405020304" pitchFamily="18" charset="0"/>
              <a:cs typeface="Times" panose="02020603050405020304" pitchFamily="18" charset="0"/>
            </a:endParaRPr>
          </a:p>
          <a:p>
            <a:pPr algn="ctr"/>
            <a:endParaRPr lang="en-US" sz="5000" b="1" dirty="0">
              <a:latin typeface="Times" panose="02020603050405020304" pitchFamily="18" charset="0"/>
              <a:ea typeface="+mj-ea"/>
              <a:cs typeface="Times" panose="02020603050405020304" pitchFamily="18" charset="0"/>
            </a:endParaRPr>
          </a:p>
          <a:p>
            <a:pPr algn="ctr"/>
            <a:r>
              <a:rPr lang="en-US" sz="5000" b="1" dirty="0">
                <a:solidFill>
                  <a:srgbClr val="46B0FA"/>
                </a:solidFill>
                <a:latin typeface="Times" panose="02020603050405020304" pitchFamily="18" charset="0"/>
                <a:cs typeface="Times" panose="02020603050405020304" pitchFamily="18" charset="0"/>
              </a:rPr>
              <a:t>Unit 1 </a:t>
            </a:r>
            <a:r>
              <a:rPr lang="en-IN" sz="5000" b="1" dirty="0">
                <a:solidFill>
                  <a:srgbClr val="46B0FA"/>
                </a:solidFill>
                <a:latin typeface="Times" panose="02020603050405020304" pitchFamily="18" charset="0"/>
                <a:cs typeface="Times" panose="02020603050405020304" pitchFamily="18" charset="0"/>
              </a:rPr>
              <a:t>: </a:t>
            </a:r>
            <a:r>
              <a:rPr lang="en-US" sz="5000" b="1" dirty="0">
                <a:solidFill>
                  <a:srgbClr val="46B0FA"/>
                </a:solidFill>
                <a:latin typeface="Times" panose="02020603050405020304" pitchFamily="18" charset="0"/>
                <a:cs typeface="Times" panose="02020603050405020304" pitchFamily="18" charset="0"/>
              </a:rPr>
              <a:t>Introduction to Operating System</a:t>
            </a:r>
          </a:p>
          <a:p>
            <a:pPr algn="ctr"/>
            <a:endParaRPr lang="en-US" sz="5000" b="1" dirty="0">
              <a:solidFill>
                <a:srgbClr val="46B0FA"/>
              </a:solidFill>
              <a:latin typeface="Times" panose="02020603050405020304" pitchFamily="18" charset="0"/>
              <a:cs typeface="Times" panose="02020603050405020304" pitchFamily="18" charset="0"/>
            </a:endParaRPr>
          </a:p>
          <a:p>
            <a:pPr algn="ctr"/>
            <a:r>
              <a:rPr lang="en-US" sz="5000" b="1" dirty="0">
                <a:solidFill>
                  <a:srgbClr val="46B0FA"/>
                </a:solidFill>
                <a:latin typeface="Times" panose="02020603050405020304" pitchFamily="18" charset="0"/>
                <a:cs typeface="Times" panose="02020603050405020304" pitchFamily="18" charset="0"/>
              </a:rPr>
              <a:t>Lecture 6 </a:t>
            </a:r>
          </a:p>
          <a:p>
            <a:pPr algn="ctr"/>
            <a:r>
              <a:rPr lang="en-US" sz="4000" b="1" dirty="0">
                <a:solidFill>
                  <a:srgbClr val="46B0FA"/>
                </a:solidFill>
                <a:latin typeface="Times" panose="02020603050405020304" pitchFamily="18" charset="0"/>
                <a:cs typeface="Times" panose="02020603050405020304" pitchFamily="18" charset="0"/>
              </a:rPr>
              <a:t>Dr. Hemant Petwal</a:t>
            </a:r>
          </a:p>
        </p:txBody>
      </p:sp>
      <p:sp>
        <p:nvSpPr>
          <p:cNvPr id="2" name="Rectangle 1"/>
          <p:cNvSpPr/>
          <p:nvPr/>
        </p:nvSpPr>
        <p:spPr>
          <a:xfrm>
            <a:off x="3005886" y="4817359"/>
            <a:ext cx="6654800" cy="1329467"/>
          </a:xfrm>
          <a:prstGeom prst="rect">
            <a:avLst/>
          </a:prstGeom>
        </p:spPr>
        <p:txBody>
          <a:bodyPr>
            <a:spAutoFit/>
          </a:bodyPr>
          <a:lstStyle/>
          <a:p>
            <a:pPr algn="ctr">
              <a:lnSpc>
                <a:spcPct val="120000"/>
              </a:lnSpc>
            </a:pPr>
            <a:r>
              <a:rPr lang="en-US" sz="2300" dirty="0">
                <a:latin typeface="Times New Roman"/>
                <a:cs typeface="Times New Roman"/>
              </a:rPr>
              <a:t>School of Computer Science</a:t>
            </a:r>
            <a:br>
              <a:rPr lang="en-US" sz="2300" dirty="0">
                <a:latin typeface="Times New Roman"/>
                <a:cs typeface="Times New Roman"/>
              </a:rPr>
            </a:br>
            <a:r>
              <a:rPr lang="en-US" sz="2300" dirty="0">
                <a:latin typeface="Times New Roman"/>
                <a:cs typeface="Times New Roman"/>
              </a:rPr>
              <a:t>UPES, Dehradun</a:t>
            </a:r>
          </a:p>
          <a:p>
            <a:pPr algn="ctr">
              <a:lnSpc>
                <a:spcPct val="120000"/>
              </a:lnSpc>
            </a:pPr>
            <a:r>
              <a:rPr lang="en-US" sz="2300" dirty="0">
                <a:latin typeface="Times New Roman"/>
                <a:cs typeface="Times New Roman"/>
              </a:rPr>
              <a:t>India</a:t>
            </a:r>
          </a:p>
        </p:txBody>
      </p:sp>
    </p:spTree>
    <p:extLst>
      <p:ext uri="{BB962C8B-B14F-4D97-AF65-F5344CB8AC3E}">
        <p14:creationId xmlns:p14="http://schemas.microsoft.com/office/powerpoint/2010/main" val="1008124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20</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25601" y="18809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       System Call</a:t>
            </a:r>
          </a:p>
        </p:txBody>
      </p:sp>
      <p:sp>
        <p:nvSpPr>
          <p:cNvPr id="5" name="TextBox 4">
            <a:extLst>
              <a:ext uri="{FF2B5EF4-FFF2-40B4-BE49-F238E27FC236}">
                <a16:creationId xmlns:a16="http://schemas.microsoft.com/office/drawing/2014/main" id="{91AA3E1F-A8B8-F3F9-CB82-AE1C8E653C77}"/>
              </a:ext>
            </a:extLst>
          </p:cNvPr>
          <p:cNvSpPr txBox="1"/>
          <p:nvPr/>
        </p:nvSpPr>
        <p:spPr>
          <a:xfrm>
            <a:off x="687212" y="1063295"/>
            <a:ext cx="11937976" cy="461665"/>
          </a:xfrm>
          <a:prstGeom prst="rect">
            <a:avLst/>
          </a:prstGeom>
          <a:noFill/>
        </p:spPr>
        <p:txBody>
          <a:bodyPr wrap="square">
            <a:spAutoFit/>
          </a:bodyPr>
          <a:lstStyle/>
          <a:p>
            <a:pPr algn="just"/>
            <a:endParaRPr lang="en-US" sz="2400" dirty="0"/>
          </a:p>
        </p:txBody>
      </p:sp>
      <p:sp>
        <p:nvSpPr>
          <p:cNvPr id="6" name="TextBox 5">
            <a:extLst>
              <a:ext uri="{FF2B5EF4-FFF2-40B4-BE49-F238E27FC236}">
                <a16:creationId xmlns:a16="http://schemas.microsoft.com/office/drawing/2014/main" id="{8514D02A-9271-41CA-9086-6D27FB5CC34C}"/>
              </a:ext>
            </a:extLst>
          </p:cNvPr>
          <p:cNvSpPr txBox="1"/>
          <p:nvPr/>
        </p:nvSpPr>
        <p:spPr>
          <a:xfrm>
            <a:off x="923026" y="1063295"/>
            <a:ext cx="9100868" cy="1200329"/>
          </a:xfrm>
          <a:prstGeom prst="rect">
            <a:avLst/>
          </a:prstGeom>
          <a:noFill/>
        </p:spPr>
        <p:txBody>
          <a:bodyPr wrap="square">
            <a:spAutoFit/>
          </a:bodyPr>
          <a:lstStyle/>
          <a:p>
            <a:pPr algn="just">
              <a:spcBef>
                <a:spcPts val="200"/>
              </a:spcBef>
              <a:spcAft>
                <a:spcPts val="200"/>
              </a:spcAft>
            </a:pPr>
            <a:r>
              <a:rPr lang="en-US" sz="2400" dirty="0"/>
              <a:t>A system call is a mechanism that provides the interface between a process and the operating system. It is a programmatic method in which a computer program requests a service from the kernel of the OS.</a:t>
            </a:r>
          </a:p>
        </p:txBody>
      </p:sp>
      <p:sp>
        <p:nvSpPr>
          <p:cNvPr id="9" name="TextBox 8">
            <a:extLst>
              <a:ext uri="{FF2B5EF4-FFF2-40B4-BE49-F238E27FC236}">
                <a16:creationId xmlns:a16="http://schemas.microsoft.com/office/drawing/2014/main" id="{A80004E4-0D21-CA9B-D6DE-6D91E4A26C63}"/>
              </a:ext>
            </a:extLst>
          </p:cNvPr>
          <p:cNvSpPr txBox="1"/>
          <p:nvPr/>
        </p:nvSpPr>
        <p:spPr>
          <a:xfrm>
            <a:off x="923026" y="2586855"/>
            <a:ext cx="9100868" cy="3483005"/>
          </a:xfrm>
          <a:prstGeom prst="rect">
            <a:avLst/>
          </a:prstGeom>
          <a:noFill/>
        </p:spPr>
        <p:txBody>
          <a:bodyPr wrap="square">
            <a:spAutoFit/>
          </a:bodyPr>
          <a:lstStyle/>
          <a:p>
            <a:r>
              <a:rPr lang="en-US" sz="2400" b="1" dirty="0"/>
              <a:t>In other words</a:t>
            </a:r>
          </a:p>
          <a:p>
            <a:endParaRPr lang="en-US" sz="900" b="1" dirty="0"/>
          </a:p>
          <a:p>
            <a:pPr algn="just">
              <a:spcBef>
                <a:spcPts val="200"/>
              </a:spcBef>
              <a:spcAft>
                <a:spcPts val="200"/>
              </a:spcAft>
            </a:pPr>
            <a:r>
              <a:rPr lang="en-US" sz="2400" dirty="0"/>
              <a:t>A system call is a procedure, written in c, </a:t>
            </a:r>
            <a:r>
              <a:rPr lang="en-US" sz="2400" dirty="0" err="1"/>
              <a:t>c++</a:t>
            </a:r>
            <a:r>
              <a:rPr lang="en-US" sz="2400" dirty="0"/>
              <a:t> or assembly level languages for performing various operations. A system call is a method of interacting with the operating system via programs.  A system call is a request from computer software to an operating system's kernel.</a:t>
            </a:r>
            <a:endParaRPr lang="en-IN" sz="2400" dirty="0"/>
          </a:p>
          <a:p>
            <a:pPr algn="just"/>
            <a:endParaRPr lang="en-US" sz="1600" dirty="0"/>
          </a:p>
          <a:p>
            <a:pPr algn="just"/>
            <a:r>
              <a:rPr lang="en-US" sz="2400" dirty="0"/>
              <a:t>System call offers the services of the operating system to the user programs via API (Application Programming Interface). System calls are the only entry points for the kernel system.</a:t>
            </a:r>
            <a:endParaRPr lang="en-IN" sz="2400" dirty="0"/>
          </a:p>
        </p:txBody>
      </p:sp>
      <p:pic>
        <p:nvPicPr>
          <p:cNvPr id="12" name="Picture 11">
            <a:extLst>
              <a:ext uri="{FF2B5EF4-FFF2-40B4-BE49-F238E27FC236}">
                <a16:creationId xmlns:a16="http://schemas.microsoft.com/office/drawing/2014/main" id="{77EFEA2D-1013-03ED-9D21-912077C5B117}"/>
              </a:ext>
            </a:extLst>
          </p:cNvPr>
          <p:cNvPicPr>
            <a:picLocks noChangeAspect="1"/>
          </p:cNvPicPr>
          <p:nvPr/>
        </p:nvPicPr>
        <p:blipFill>
          <a:blip r:embed="rId3"/>
          <a:stretch>
            <a:fillRect/>
          </a:stretch>
        </p:blipFill>
        <p:spPr>
          <a:xfrm>
            <a:off x="10259709" y="929848"/>
            <a:ext cx="2892032" cy="4868864"/>
          </a:xfrm>
          <a:prstGeom prst="rect">
            <a:avLst/>
          </a:prstGeom>
        </p:spPr>
      </p:pic>
      <p:sp>
        <p:nvSpPr>
          <p:cNvPr id="2" name="TextBox 1">
            <a:extLst>
              <a:ext uri="{FF2B5EF4-FFF2-40B4-BE49-F238E27FC236}">
                <a16:creationId xmlns:a16="http://schemas.microsoft.com/office/drawing/2014/main" id="{432A3945-2B8B-6936-CF0E-DF5295FD50DB}"/>
              </a:ext>
            </a:extLst>
          </p:cNvPr>
          <p:cNvSpPr txBox="1"/>
          <p:nvPr/>
        </p:nvSpPr>
        <p:spPr>
          <a:xfrm>
            <a:off x="10649755" y="5768072"/>
            <a:ext cx="2114490" cy="430887"/>
          </a:xfrm>
          <a:prstGeom prst="rect">
            <a:avLst/>
          </a:prstGeom>
          <a:noFill/>
        </p:spPr>
        <p:txBody>
          <a:bodyPr wrap="none" rtlCol="0">
            <a:spAutoFit/>
          </a:bodyPr>
          <a:lstStyle/>
          <a:p>
            <a:r>
              <a:rPr lang="en-IN" sz="2200" dirty="0"/>
              <a:t>Fig 6. System call</a:t>
            </a:r>
          </a:p>
        </p:txBody>
      </p:sp>
    </p:spTree>
    <p:extLst>
      <p:ext uri="{BB962C8B-B14F-4D97-AF65-F5344CB8AC3E}">
        <p14:creationId xmlns:p14="http://schemas.microsoft.com/office/powerpoint/2010/main" val="1936641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21</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25601" y="18809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       System Call: Several Definitions</a:t>
            </a:r>
          </a:p>
        </p:txBody>
      </p:sp>
      <p:sp>
        <p:nvSpPr>
          <p:cNvPr id="5" name="TextBox 4">
            <a:extLst>
              <a:ext uri="{FF2B5EF4-FFF2-40B4-BE49-F238E27FC236}">
                <a16:creationId xmlns:a16="http://schemas.microsoft.com/office/drawing/2014/main" id="{91AA3E1F-A8B8-F3F9-CB82-AE1C8E653C77}"/>
              </a:ext>
            </a:extLst>
          </p:cNvPr>
          <p:cNvSpPr txBox="1"/>
          <p:nvPr/>
        </p:nvSpPr>
        <p:spPr>
          <a:xfrm>
            <a:off x="687212" y="1063295"/>
            <a:ext cx="11937976" cy="3785652"/>
          </a:xfrm>
          <a:prstGeom prst="rect">
            <a:avLst/>
          </a:prstGeom>
          <a:noFill/>
        </p:spPr>
        <p:txBody>
          <a:bodyPr wrap="square">
            <a:spAutoFit/>
          </a:bodyPr>
          <a:lstStyle/>
          <a:p>
            <a:pPr marL="342900" indent="-342900" algn="just">
              <a:buFont typeface="Arial" panose="020B0604020202020204" pitchFamily="34" charset="0"/>
              <a:buChar char="•"/>
            </a:pPr>
            <a:r>
              <a:rPr lang="en-US" sz="2400" dirty="0"/>
              <a:t>A system call is a programmatic way in which a computer program requests a service from the kernel of the operating system it is executed on. </a:t>
            </a:r>
          </a:p>
          <a:p>
            <a:pPr marL="342900" indent="-342900" algn="just">
              <a:buFont typeface="Arial" panose="020B0604020202020204" pitchFamily="34" charset="0"/>
              <a:buChar char="•"/>
            </a:pPr>
            <a:r>
              <a:rPr lang="en-US" sz="2400" dirty="0"/>
              <a:t>It is a Programming interface to the services provided by the OS.</a:t>
            </a:r>
          </a:p>
          <a:p>
            <a:pPr marL="342900" indent="-342900" algn="just">
              <a:buFont typeface="Arial" panose="020B0604020202020204" pitchFamily="34" charset="0"/>
              <a:buChar char="•"/>
            </a:pPr>
            <a:r>
              <a:rPr lang="en-US" sz="2400" dirty="0"/>
              <a:t>It is typically written in a high-level language (C or C++)</a:t>
            </a:r>
          </a:p>
          <a:p>
            <a:pPr marL="342900" indent="-342900" algn="just">
              <a:buFont typeface="Arial" panose="020B0604020202020204" pitchFamily="34" charset="0"/>
              <a:buChar char="•"/>
            </a:pPr>
            <a:r>
              <a:rPr lang="en-US" sz="2400" dirty="0"/>
              <a:t>System call provides the services of the operating system to the user programs via Application Program Interface(API). </a:t>
            </a:r>
          </a:p>
          <a:p>
            <a:pPr marL="342900" indent="-342900" algn="just">
              <a:buFont typeface="Arial" panose="020B0604020202020204" pitchFamily="34" charset="0"/>
              <a:buChar char="•"/>
            </a:pPr>
            <a:r>
              <a:rPr lang="en-US" sz="2400" dirty="0"/>
              <a:t>It provides an interface between a process and an operating system to allow user-level processes to request services of the operating system. </a:t>
            </a:r>
          </a:p>
          <a:p>
            <a:pPr marL="342900" indent="-342900" algn="just">
              <a:buFont typeface="Arial" panose="020B0604020202020204" pitchFamily="34" charset="0"/>
              <a:buChar char="•"/>
            </a:pPr>
            <a:r>
              <a:rPr lang="en-US" sz="2400" dirty="0"/>
              <a:t>System calls are the only entry points into the kernel system. All programs needing resources must use system calls. </a:t>
            </a:r>
          </a:p>
        </p:txBody>
      </p:sp>
    </p:spTree>
    <p:extLst>
      <p:ext uri="{BB962C8B-B14F-4D97-AF65-F5344CB8AC3E}">
        <p14:creationId xmlns:p14="http://schemas.microsoft.com/office/powerpoint/2010/main" val="1301923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pPr algn="just"/>
            <a:fld id="{1B2A20A6-2C11-4CB1-9193-A0D80FC8463A}" type="slidenum">
              <a:rPr lang="en-IN" smtClean="0"/>
              <a:pPr algn="just"/>
              <a:t>22</a:t>
            </a:fld>
            <a:endParaRPr lang="en-IN" dirty="0"/>
          </a:p>
        </p:txBody>
      </p:sp>
      <p:sp>
        <p:nvSpPr>
          <p:cNvPr id="3" name="Rectangle 2"/>
          <p:cNvSpPr/>
          <p:nvPr/>
        </p:nvSpPr>
        <p:spPr>
          <a:xfrm>
            <a:off x="3554504" y="1543689"/>
            <a:ext cx="6656211" cy="515590"/>
          </a:xfrm>
          <a:prstGeom prst="rect">
            <a:avLst/>
          </a:prstGeom>
        </p:spPr>
        <p:txBody>
          <a:bodyPr>
            <a:spAutoFit/>
          </a:bodyPr>
          <a:lstStyle/>
          <a:p>
            <a:pPr algn="just">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2192092" y="303546"/>
            <a:ext cx="10454766" cy="604931"/>
          </a:xfrm>
          <a:prstGeom prst="rect">
            <a:avLst/>
          </a:prstGeom>
          <a:noFill/>
        </p:spPr>
        <p:txBody>
          <a:bodyPr wrap="square" lIns="99843" tIns="49922" rIns="99843" bIns="49922" rtlCol="0" anchor="ctr">
            <a:spAutoFit/>
          </a:bodyPr>
          <a:lstStyle/>
          <a:p>
            <a:pPr algn="just"/>
            <a:r>
              <a:rPr lang="en-US" sz="3276" b="1" dirty="0">
                <a:solidFill>
                  <a:srgbClr val="46B0FA"/>
                </a:solidFill>
                <a:latin typeface="Arial"/>
                <a:cs typeface="Arial"/>
              </a:rPr>
              <a:t>System Call as Operating-System Operations</a:t>
            </a:r>
          </a:p>
        </p:txBody>
      </p:sp>
      <p:sp>
        <p:nvSpPr>
          <p:cNvPr id="12" name="TextBox 11">
            <a:extLst>
              <a:ext uri="{FF2B5EF4-FFF2-40B4-BE49-F238E27FC236}">
                <a16:creationId xmlns:a16="http://schemas.microsoft.com/office/drawing/2014/main" id="{08838F35-E0D2-C133-A10A-569182C7F8C2}"/>
              </a:ext>
            </a:extLst>
          </p:cNvPr>
          <p:cNvSpPr txBox="1"/>
          <p:nvPr/>
        </p:nvSpPr>
        <p:spPr>
          <a:xfrm>
            <a:off x="897147" y="1072599"/>
            <a:ext cx="11697952" cy="4616648"/>
          </a:xfrm>
          <a:prstGeom prst="rect">
            <a:avLst/>
          </a:prstGeom>
          <a:noFill/>
        </p:spPr>
        <p:txBody>
          <a:bodyPr wrap="square">
            <a:spAutoFit/>
          </a:bodyPr>
          <a:lstStyle/>
          <a:p>
            <a:pPr marL="342900" indent="-342900" algn="just">
              <a:spcBef>
                <a:spcPts val="200"/>
              </a:spcBef>
              <a:spcAft>
                <a:spcPts val="200"/>
              </a:spcAft>
              <a:buFont typeface="Arial" panose="020B0604020202020204" pitchFamily="34" charset="0"/>
              <a:buChar char="•"/>
            </a:pPr>
            <a:r>
              <a:rPr lang="en-IN" sz="2400" dirty="0"/>
              <a:t>Interrupt driven by hardware </a:t>
            </a:r>
          </a:p>
          <a:p>
            <a:pPr marL="342900" indent="-342900" algn="just">
              <a:spcBef>
                <a:spcPts val="200"/>
              </a:spcBef>
              <a:spcAft>
                <a:spcPts val="200"/>
              </a:spcAft>
              <a:buFont typeface="Arial" panose="020B0604020202020204" pitchFamily="34" charset="0"/>
              <a:buChar char="•"/>
            </a:pPr>
            <a:r>
              <a:rPr lang="en-IN" sz="2400" dirty="0"/>
              <a:t>Software error or request creates exception or trap </a:t>
            </a:r>
          </a:p>
          <a:p>
            <a:pPr marL="800100" lvl="1" indent="-342900" algn="just">
              <a:spcBef>
                <a:spcPts val="200"/>
              </a:spcBef>
              <a:spcAft>
                <a:spcPts val="200"/>
              </a:spcAft>
              <a:buFont typeface="Arial" panose="020B0604020202020204" pitchFamily="34" charset="0"/>
              <a:buChar char="•"/>
            </a:pPr>
            <a:r>
              <a:rPr lang="en-IN" sz="2400" dirty="0"/>
              <a:t>Division by zero, request for operating system service </a:t>
            </a:r>
          </a:p>
          <a:p>
            <a:pPr marL="342900" indent="-342900" algn="just">
              <a:spcBef>
                <a:spcPts val="200"/>
              </a:spcBef>
              <a:spcAft>
                <a:spcPts val="200"/>
              </a:spcAft>
              <a:buFont typeface="Arial" panose="020B0604020202020204" pitchFamily="34" charset="0"/>
              <a:buChar char="•"/>
            </a:pPr>
            <a:r>
              <a:rPr lang="en-IN" sz="2400" dirty="0"/>
              <a:t>Other process problems include infinite loop, processes modifying each other or the operating system </a:t>
            </a:r>
          </a:p>
          <a:p>
            <a:pPr marL="342900" indent="-342900" algn="just">
              <a:spcBef>
                <a:spcPts val="200"/>
              </a:spcBef>
              <a:spcAft>
                <a:spcPts val="200"/>
              </a:spcAft>
              <a:buFont typeface="Arial" panose="020B0604020202020204" pitchFamily="34" charset="0"/>
              <a:buChar char="•"/>
            </a:pPr>
            <a:r>
              <a:rPr lang="en-IN" sz="2400" dirty="0"/>
              <a:t>Dual-mode operation allows OS to protect itself and other system components </a:t>
            </a:r>
          </a:p>
          <a:p>
            <a:pPr marL="800100" lvl="1" indent="-342900" algn="just">
              <a:spcBef>
                <a:spcPts val="200"/>
              </a:spcBef>
              <a:spcAft>
                <a:spcPts val="200"/>
              </a:spcAft>
              <a:buFont typeface="Arial" panose="020B0604020202020204" pitchFamily="34" charset="0"/>
              <a:buChar char="•"/>
            </a:pPr>
            <a:r>
              <a:rPr lang="en-IN" sz="2400" dirty="0"/>
              <a:t>User mode and kernel mode </a:t>
            </a:r>
          </a:p>
          <a:p>
            <a:pPr marL="800100" lvl="1" indent="-342900" algn="just">
              <a:spcBef>
                <a:spcPts val="200"/>
              </a:spcBef>
              <a:spcAft>
                <a:spcPts val="200"/>
              </a:spcAft>
              <a:buFont typeface="Arial" panose="020B0604020202020204" pitchFamily="34" charset="0"/>
              <a:buChar char="•"/>
            </a:pPr>
            <a:r>
              <a:rPr lang="en-IN" sz="2400" dirty="0"/>
              <a:t>Mode bit provided by hardware </a:t>
            </a:r>
          </a:p>
          <a:p>
            <a:pPr marL="1257300" lvl="2" indent="-342900" algn="just">
              <a:spcBef>
                <a:spcPts val="200"/>
              </a:spcBef>
              <a:spcAft>
                <a:spcPts val="200"/>
              </a:spcAft>
              <a:buFont typeface="Arial" panose="020B0604020202020204" pitchFamily="34" charset="0"/>
              <a:buChar char="•"/>
            </a:pPr>
            <a:r>
              <a:rPr lang="en-IN" sz="2400" dirty="0"/>
              <a:t>Provides ability to distinguish when system is running user code or kernel code </a:t>
            </a:r>
          </a:p>
          <a:p>
            <a:pPr marL="1257300" lvl="2" indent="-342900" algn="just">
              <a:spcBef>
                <a:spcPts val="200"/>
              </a:spcBef>
              <a:spcAft>
                <a:spcPts val="200"/>
              </a:spcAft>
              <a:buFont typeface="Arial" panose="020B0604020202020204" pitchFamily="34" charset="0"/>
              <a:buChar char="•"/>
            </a:pPr>
            <a:r>
              <a:rPr lang="en-IN" sz="2400" dirty="0"/>
              <a:t>Some instructions designated as privileged, only executable in kernel mode </a:t>
            </a:r>
          </a:p>
          <a:p>
            <a:pPr marL="1257300" lvl="2" indent="-342900" algn="just">
              <a:spcBef>
                <a:spcPts val="200"/>
              </a:spcBef>
              <a:spcAft>
                <a:spcPts val="200"/>
              </a:spcAft>
              <a:buFont typeface="Arial" panose="020B0604020202020204" pitchFamily="34" charset="0"/>
              <a:buChar char="•"/>
            </a:pPr>
            <a:r>
              <a:rPr lang="en-IN" sz="2400" b="1" dirty="0"/>
              <a:t>System call changes mode to kernel, return from call resets it to user </a:t>
            </a:r>
          </a:p>
        </p:txBody>
      </p:sp>
    </p:spTree>
    <p:extLst>
      <p:ext uri="{BB962C8B-B14F-4D97-AF65-F5344CB8AC3E}">
        <p14:creationId xmlns:p14="http://schemas.microsoft.com/office/powerpoint/2010/main" val="9464540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pPr algn="just"/>
            <a:fld id="{1B2A20A6-2C11-4CB1-9193-A0D80FC8463A}" type="slidenum">
              <a:rPr lang="en-IN" smtClean="0"/>
              <a:pPr algn="just"/>
              <a:t>23</a:t>
            </a:fld>
            <a:endParaRPr lang="en-IN" dirty="0"/>
          </a:p>
        </p:txBody>
      </p:sp>
      <p:sp>
        <p:nvSpPr>
          <p:cNvPr id="3" name="Rectangle 2"/>
          <p:cNvSpPr/>
          <p:nvPr/>
        </p:nvSpPr>
        <p:spPr>
          <a:xfrm>
            <a:off x="3554504" y="1543689"/>
            <a:ext cx="6656211" cy="515590"/>
          </a:xfrm>
          <a:prstGeom prst="rect">
            <a:avLst/>
          </a:prstGeom>
        </p:spPr>
        <p:txBody>
          <a:bodyPr>
            <a:spAutoFit/>
          </a:bodyPr>
          <a:lstStyle/>
          <a:p>
            <a:pPr algn="just">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2416381" y="303546"/>
            <a:ext cx="10454766" cy="604931"/>
          </a:xfrm>
          <a:prstGeom prst="rect">
            <a:avLst/>
          </a:prstGeom>
          <a:noFill/>
        </p:spPr>
        <p:txBody>
          <a:bodyPr wrap="square" lIns="99843" tIns="49922" rIns="99843" bIns="49922" rtlCol="0" anchor="ctr">
            <a:spAutoFit/>
          </a:bodyPr>
          <a:lstStyle/>
          <a:p>
            <a:pPr algn="just"/>
            <a:r>
              <a:rPr lang="en-US" sz="3276" b="1" dirty="0">
                <a:solidFill>
                  <a:srgbClr val="46B0FA"/>
                </a:solidFill>
                <a:latin typeface="Arial"/>
                <a:cs typeface="Arial"/>
              </a:rPr>
              <a:t>Transition from User mode to Kernal Mode</a:t>
            </a:r>
          </a:p>
        </p:txBody>
      </p:sp>
      <p:sp>
        <p:nvSpPr>
          <p:cNvPr id="12" name="TextBox 11">
            <a:extLst>
              <a:ext uri="{FF2B5EF4-FFF2-40B4-BE49-F238E27FC236}">
                <a16:creationId xmlns:a16="http://schemas.microsoft.com/office/drawing/2014/main" id="{08838F35-E0D2-C133-A10A-569182C7F8C2}"/>
              </a:ext>
            </a:extLst>
          </p:cNvPr>
          <p:cNvSpPr txBox="1"/>
          <p:nvPr/>
        </p:nvSpPr>
        <p:spPr>
          <a:xfrm>
            <a:off x="569344" y="968003"/>
            <a:ext cx="11697952" cy="2590453"/>
          </a:xfrm>
          <a:prstGeom prst="rect">
            <a:avLst/>
          </a:prstGeom>
          <a:noFill/>
        </p:spPr>
        <p:txBody>
          <a:bodyPr wrap="square">
            <a:spAutoFit/>
          </a:bodyPr>
          <a:lstStyle/>
          <a:p>
            <a:pPr marL="342900" indent="-342900" algn="just">
              <a:spcBef>
                <a:spcPts val="400"/>
              </a:spcBef>
              <a:spcAft>
                <a:spcPts val="400"/>
              </a:spcAft>
              <a:buFont typeface="Arial" panose="020B0604020202020204" pitchFamily="34" charset="0"/>
              <a:buChar char="•"/>
            </a:pPr>
            <a:r>
              <a:rPr lang="en-US" sz="2400" dirty="0"/>
              <a:t>Timer to prevent infinite loop / process hogging resources</a:t>
            </a:r>
          </a:p>
          <a:p>
            <a:pPr marL="800100" lvl="1" indent="-342900" algn="just">
              <a:spcBef>
                <a:spcPts val="200"/>
              </a:spcBef>
              <a:spcAft>
                <a:spcPts val="200"/>
              </a:spcAft>
              <a:buFont typeface="Arial" panose="020B0604020202020204" pitchFamily="34" charset="0"/>
              <a:buChar char="•"/>
            </a:pPr>
            <a:r>
              <a:rPr lang="en-US" sz="2400" dirty="0"/>
              <a:t>Set interrupt after specific period</a:t>
            </a:r>
          </a:p>
          <a:p>
            <a:pPr marL="800100" lvl="1" indent="-342900" algn="just">
              <a:spcBef>
                <a:spcPts val="200"/>
              </a:spcBef>
              <a:spcAft>
                <a:spcPts val="200"/>
              </a:spcAft>
              <a:buFont typeface="Arial" panose="020B0604020202020204" pitchFamily="34" charset="0"/>
              <a:buChar char="•"/>
            </a:pPr>
            <a:r>
              <a:rPr lang="en-US" sz="2400" dirty="0"/>
              <a:t>Operating system decrements counter</a:t>
            </a:r>
          </a:p>
          <a:p>
            <a:pPr marL="800100" lvl="1" indent="-342900" algn="just">
              <a:spcBef>
                <a:spcPts val="200"/>
              </a:spcBef>
              <a:spcAft>
                <a:spcPts val="200"/>
              </a:spcAft>
              <a:buFont typeface="Arial" panose="020B0604020202020204" pitchFamily="34" charset="0"/>
              <a:buChar char="•"/>
            </a:pPr>
            <a:r>
              <a:rPr lang="en-US" sz="2400" dirty="0"/>
              <a:t>When counter zero generate an interrupt</a:t>
            </a:r>
          </a:p>
          <a:p>
            <a:pPr marL="800100" lvl="1" indent="-342900" algn="just">
              <a:spcBef>
                <a:spcPts val="200"/>
              </a:spcBef>
              <a:spcAft>
                <a:spcPts val="200"/>
              </a:spcAft>
              <a:buFont typeface="Arial" panose="020B0604020202020204" pitchFamily="34" charset="0"/>
              <a:buChar char="•"/>
            </a:pPr>
            <a:r>
              <a:rPr lang="en-US" sz="2400" dirty="0"/>
              <a:t>Set up before scheduling process to regain control or terminate </a:t>
            </a:r>
          </a:p>
          <a:p>
            <a:pPr marL="800100" lvl="1" indent="-342900" algn="just">
              <a:spcBef>
                <a:spcPts val="200"/>
              </a:spcBef>
              <a:spcAft>
                <a:spcPts val="200"/>
              </a:spcAft>
              <a:buFont typeface="Arial" panose="020B0604020202020204" pitchFamily="34" charset="0"/>
              <a:buChar char="•"/>
            </a:pPr>
            <a:r>
              <a:rPr lang="en-US" sz="2400" dirty="0"/>
              <a:t>program that exceeds allotted time</a:t>
            </a:r>
            <a:endParaRPr lang="en-IN" sz="2400" dirty="0"/>
          </a:p>
        </p:txBody>
      </p:sp>
      <p:pic>
        <p:nvPicPr>
          <p:cNvPr id="5" name="Picture 4">
            <a:extLst>
              <a:ext uri="{FF2B5EF4-FFF2-40B4-BE49-F238E27FC236}">
                <a16:creationId xmlns:a16="http://schemas.microsoft.com/office/drawing/2014/main" id="{B4E51F26-53A9-8B17-8C44-FAD70B68EABA}"/>
              </a:ext>
            </a:extLst>
          </p:cNvPr>
          <p:cNvPicPr>
            <a:picLocks noChangeAspect="1"/>
          </p:cNvPicPr>
          <p:nvPr/>
        </p:nvPicPr>
        <p:blipFill>
          <a:blip r:embed="rId3"/>
          <a:stretch>
            <a:fillRect/>
          </a:stretch>
        </p:blipFill>
        <p:spPr>
          <a:xfrm>
            <a:off x="3356646" y="3558456"/>
            <a:ext cx="7711594" cy="2471664"/>
          </a:xfrm>
          <a:prstGeom prst="rect">
            <a:avLst/>
          </a:prstGeom>
        </p:spPr>
      </p:pic>
      <p:sp>
        <p:nvSpPr>
          <p:cNvPr id="6" name="TextBox 5">
            <a:extLst>
              <a:ext uri="{FF2B5EF4-FFF2-40B4-BE49-F238E27FC236}">
                <a16:creationId xmlns:a16="http://schemas.microsoft.com/office/drawing/2014/main" id="{9292EFDA-8958-1551-D322-59B30CF4EA37}"/>
              </a:ext>
            </a:extLst>
          </p:cNvPr>
          <p:cNvSpPr txBox="1"/>
          <p:nvPr/>
        </p:nvSpPr>
        <p:spPr>
          <a:xfrm>
            <a:off x="3863602" y="6033485"/>
            <a:ext cx="5727465" cy="430887"/>
          </a:xfrm>
          <a:prstGeom prst="rect">
            <a:avLst/>
          </a:prstGeom>
          <a:noFill/>
        </p:spPr>
        <p:txBody>
          <a:bodyPr wrap="none" rtlCol="0">
            <a:spAutoFit/>
          </a:bodyPr>
          <a:lstStyle/>
          <a:p>
            <a:r>
              <a:rPr lang="en-IN" sz="2200" dirty="0"/>
              <a:t>Fig 7. Transition from User mode to Kernal mode</a:t>
            </a:r>
          </a:p>
        </p:txBody>
      </p:sp>
    </p:spTree>
    <p:extLst>
      <p:ext uri="{BB962C8B-B14F-4D97-AF65-F5344CB8AC3E}">
        <p14:creationId xmlns:p14="http://schemas.microsoft.com/office/powerpoint/2010/main" val="2258464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pPr algn="just"/>
            <a:fld id="{1B2A20A6-2C11-4CB1-9193-A0D80FC8463A}" type="slidenum">
              <a:rPr lang="en-IN" smtClean="0"/>
              <a:pPr algn="just"/>
              <a:t>24</a:t>
            </a:fld>
            <a:endParaRPr lang="en-IN" dirty="0"/>
          </a:p>
        </p:txBody>
      </p:sp>
      <p:sp>
        <p:nvSpPr>
          <p:cNvPr id="3" name="Rectangle 2"/>
          <p:cNvSpPr/>
          <p:nvPr/>
        </p:nvSpPr>
        <p:spPr>
          <a:xfrm>
            <a:off x="3554504" y="1543689"/>
            <a:ext cx="6656211" cy="515590"/>
          </a:xfrm>
          <a:prstGeom prst="rect">
            <a:avLst/>
          </a:prstGeom>
        </p:spPr>
        <p:txBody>
          <a:bodyPr>
            <a:spAutoFit/>
          </a:bodyPr>
          <a:lstStyle/>
          <a:p>
            <a:pPr algn="just">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3106492" y="234534"/>
            <a:ext cx="10454766" cy="604931"/>
          </a:xfrm>
          <a:prstGeom prst="rect">
            <a:avLst/>
          </a:prstGeom>
          <a:noFill/>
        </p:spPr>
        <p:txBody>
          <a:bodyPr wrap="square" lIns="99843" tIns="49922" rIns="99843" bIns="49922" rtlCol="0" anchor="ctr">
            <a:spAutoFit/>
          </a:bodyPr>
          <a:lstStyle/>
          <a:p>
            <a:pPr algn="just"/>
            <a:r>
              <a:rPr lang="en-US" sz="3276" b="1" dirty="0">
                <a:solidFill>
                  <a:srgbClr val="46B0FA"/>
                </a:solidFill>
                <a:latin typeface="Arial"/>
                <a:cs typeface="Arial"/>
              </a:rPr>
              <a:t>       System Call: Example</a:t>
            </a:r>
          </a:p>
        </p:txBody>
      </p:sp>
      <p:sp>
        <p:nvSpPr>
          <p:cNvPr id="6" name="TextBox 5">
            <a:extLst>
              <a:ext uri="{FF2B5EF4-FFF2-40B4-BE49-F238E27FC236}">
                <a16:creationId xmlns:a16="http://schemas.microsoft.com/office/drawing/2014/main" id="{711753CC-6190-E553-CA37-34592DFAEE5C}"/>
              </a:ext>
            </a:extLst>
          </p:cNvPr>
          <p:cNvSpPr txBox="1"/>
          <p:nvPr/>
        </p:nvSpPr>
        <p:spPr>
          <a:xfrm>
            <a:off x="997767" y="1097801"/>
            <a:ext cx="12079882" cy="461665"/>
          </a:xfrm>
          <a:prstGeom prst="rect">
            <a:avLst/>
          </a:prstGeom>
          <a:noFill/>
        </p:spPr>
        <p:txBody>
          <a:bodyPr wrap="square">
            <a:spAutoFit/>
          </a:bodyPr>
          <a:lstStyle/>
          <a:p>
            <a:pPr algn="just"/>
            <a:r>
              <a:rPr lang="en-US" sz="2400" dirty="0"/>
              <a:t>A System call sequence to copy the contents of one file to another file</a:t>
            </a:r>
          </a:p>
        </p:txBody>
      </p:sp>
      <p:pic>
        <p:nvPicPr>
          <p:cNvPr id="5" name="Picture 4">
            <a:extLst>
              <a:ext uri="{FF2B5EF4-FFF2-40B4-BE49-F238E27FC236}">
                <a16:creationId xmlns:a16="http://schemas.microsoft.com/office/drawing/2014/main" id="{26AC54CB-91B7-BB5D-1BCA-AD2A8784427B}"/>
              </a:ext>
            </a:extLst>
          </p:cNvPr>
          <p:cNvPicPr>
            <a:picLocks noChangeAspect="1"/>
          </p:cNvPicPr>
          <p:nvPr/>
        </p:nvPicPr>
        <p:blipFill>
          <a:blip r:embed="rId3"/>
          <a:stretch>
            <a:fillRect/>
          </a:stretch>
        </p:blipFill>
        <p:spPr>
          <a:xfrm>
            <a:off x="3598946" y="1724537"/>
            <a:ext cx="6239746" cy="4039164"/>
          </a:xfrm>
          <a:prstGeom prst="rect">
            <a:avLst/>
          </a:prstGeom>
        </p:spPr>
      </p:pic>
      <p:sp>
        <p:nvSpPr>
          <p:cNvPr id="7" name="TextBox 6">
            <a:extLst>
              <a:ext uri="{FF2B5EF4-FFF2-40B4-BE49-F238E27FC236}">
                <a16:creationId xmlns:a16="http://schemas.microsoft.com/office/drawing/2014/main" id="{D9288C4D-FFE1-72B7-C2DE-5D74DBD9F5A4}"/>
              </a:ext>
            </a:extLst>
          </p:cNvPr>
          <p:cNvSpPr txBox="1"/>
          <p:nvPr/>
        </p:nvSpPr>
        <p:spPr>
          <a:xfrm>
            <a:off x="3708932" y="5842507"/>
            <a:ext cx="5570949" cy="430887"/>
          </a:xfrm>
          <a:prstGeom prst="rect">
            <a:avLst/>
          </a:prstGeom>
          <a:noFill/>
        </p:spPr>
        <p:txBody>
          <a:bodyPr wrap="none" rtlCol="0">
            <a:spAutoFit/>
          </a:bodyPr>
          <a:lstStyle/>
          <a:p>
            <a:r>
              <a:rPr lang="en-IN" sz="2200" dirty="0"/>
              <a:t>Fig 8. System call to copying one file to another</a:t>
            </a:r>
          </a:p>
        </p:txBody>
      </p:sp>
    </p:spTree>
    <p:extLst>
      <p:ext uri="{BB962C8B-B14F-4D97-AF65-F5344CB8AC3E}">
        <p14:creationId xmlns:p14="http://schemas.microsoft.com/office/powerpoint/2010/main" val="35684205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pPr algn="just"/>
            <a:fld id="{1B2A20A6-2C11-4CB1-9193-A0D80FC8463A}" type="slidenum">
              <a:rPr lang="en-IN" smtClean="0"/>
              <a:pPr algn="just"/>
              <a:t>25</a:t>
            </a:fld>
            <a:endParaRPr lang="en-IN" dirty="0"/>
          </a:p>
        </p:txBody>
      </p:sp>
      <p:sp>
        <p:nvSpPr>
          <p:cNvPr id="3" name="Rectangle 2"/>
          <p:cNvSpPr/>
          <p:nvPr/>
        </p:nvSpPr>
        <p:spPr>
          <a:xfrm>
            <a:off x="3554504" y="1543689"/>
            <a:ext cx="6656211" cy="515590"/>
          </a:xfrm>
          <a:prstGeom prst="rect">
            <a:avLst/>
          </a:prstGeom>
        </p:spPr>
        <p:txBody>
          <a:bodyPr>
            <a:spAutoFit/>
          </a:bodyPr>
          <a:lstStyle/>
          <a:p>
            <a:pPr algn="just">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3106492" y="234534"/>
            <a:ext cx="10454766" cy="604931"/>
          </a:xfrm>
          <a:prstGeom prst="rect">
            <a:avLst/>
          </a:prstGeom>
          <a:noFill/>
        </p:spPr>
        <p:txBody>
          <a:bodyPr wrap="square" lIns="99843" tIns="49922" rIns="99843" bIns="49922" rtlCol="0" anchor="ctr">
            <a:spAutoFit/>
          </a:bodyPr>
          <a:lstStyle/>
          <a:p>
            <a:pPr algn="just"/>
            <a:r>
              <a:rPr lang="en-US" sz="3276" b="1" dirty="0">
                <a:solidFill>
                  <a:srgbClr val="46B0FA"/>
                </a:solidFill>
                <a:latin typeface="Arial"/>
                <a:cs typeface="Arial"/>
              </a:rPr>
              <a:t>       Standard API: Example</a:t>
            </a:r>
          </a:p>
        </p:txBody>
      </p:sp>
      <p:sp>
        <p:nvSpPr>
          <p:cNvPr id="6" name="TextBox 5">
            <a:extLst>
              <a:ext uri="{FF2B5EF4-FFF2-40B4-BE49-F238E27FC236}">
                <a16:creationId xmlns:a16="http://schemas.microsoft.com/office/drawing/2014/main" id="{711753CC-6190-E553-CA37-34592DFAEE5C}"/>
              </a:ext>
            </a:extLst>
          </p:cNvPr>
          <p:cNvSpPr txBox="1"/>
          <p:nvPr/>
        </p:nvSpPr>
        <p:spPr>
          <a:xfrm>
            <a:off x="997767" y="1097801"/>
            <a:ext cx="12079882" cy="461665"/>
          </a:xfrm>
          <a:prstGeom prst="rect">
            <a:avLst/>
          </a:prstGeom>
          <a:noFill/>
        </p:spPr>
        <p:txBody>
          <a:bodyPr wrap="square">
            <a:spAutoFit/>
          </a:bodyPr>
          <a:lstStyle/>
          <a:p>
            <a:pPr algn="just"/>
            <a:r>
              <a:rPr lang="en-US" sz="2400" dirty="0"/>
              <a:t>Consider the </a:t>
            </a:r>
            <a:r>
              <a:rPr lang="en-US" sz="2400" dirty="0" err="1"/>
              <a:t>ReadFile</a:t>
            </a:r>
            <a:r>
              <a:rPr lang="en-US" sz="2400" dirty="0"/>
              <a:t>() function in the Win32 API—a function for reading from a file</a:t>
            </a:r>
          </a:p>
        </p:txBody>
      </p:sp>
      <p:pic>
        <p:nvPicPr>
          <p:cNvPr id="9" name="Picture 8">
            <a:extLst>
              <a:ext uri="{FF2B5EF4-FFF2-40B4-BE49-F238E27FC236}">
                <a16:creationId xmlns:a16="http://schemas.microsoft.com/office/drawing/2014/main" id="{8DE205C7-C4E1-5FAA-3E2D-0F0199618B8E}"/>
              </a:ext>
            </a:extLst>
          </p:cNvPr>
          <p:cNvPicPr>
            <a:picLocks noChangeAspect="1"/>
          </p:cNvPicPr>
          <p:nvPr/>
        </p:nvPicPr>
        <p:blipFill>
          <a:blip r:embed="rId3"/>
          <a:stretch>
            <a:fillRect/>
          </a:stretch>
        </p:blipFill>
        <p:spPr>
          <a:xfrm>
            <a:off x="5451894" y="1669391"/>
            <a:ext cx="7826000" cy="2451120"/>
          </a:xfrm>
          <a:prstGeom prst="rect">
            <a:avLst/>
          </a:prstGeom>
        </p:spPr>
      </p:pic>
      <p:sp>
        <p:nvSpPr>
          <p:cNvPr id="12" name="TextBox 11">
            <a:extLst>
              <a:ext uri="{FF2B5EF4-FFF2-40B4-BE49-F238E27FC236}">
                <a16:creationId xmlns:a16="http://schemas.microsoft.com/office/drawing/2014/main" id="{653E762B-8EAD-29A0-D6EF-9E471B6ABDF6}"/>
              </a:ext>
            </a:extLst>
          </p:cNvPr>
          <p:cNvSpPr txBox="1"/>
          <p:nvPr/>
        </p:nvSpPr>
        <p:spPr>
          <a:xfrm>
            <a:off x="796589" y="3848816"/>
            <a:ext cx="10423607" cy="2564805"/>
          </a:xfrm>
          <a:prstGeom prst="rect">
            <a:avLst/>
          </a:prstGeom>
          <a:noFill/>
        </p:spPr>
        <p:txBody>
          <a:bodyPr wrap="square">
            <a:spAutoFit/>
          </a:bodyPr>
          <a:lstStyle/>
          <a:p>
            <a:pPr>
              <a:spcBef>
                <a:spcPts val="200"/>
              </a:spcBef>
              <a:spcAft>
                <a:spcPts val="200"/>
              </a:spcAft>
            </a:pPr>
            <a:r>
              <a:rPr lang="en-US" sz="2400" dirty="0"/>
              <a:t>Parameters passed to </a:t>
            </a:r>
            <a:r>
              <a:rPr lang="en-US" sz="2400" dirty="0" err="1"/>
              <a:t>ReadFile</a:t>
            </a:r>
            <a:r>
              <a:rPr lang="en-US" sz="2400" dirty="0"/>
              <a:t>() function </a:t>
            </a:r>
          </a:p>
          <a:p>
            <a:pPr marL="342900" indent="-342900">
              <a:spcBef>
                <a:spcPts val="200"/>
              </a:spcBef>
              <a:spcAft>
                <a:spcPts val="200"/>
              </a:spcAft>
              <a:buFont typeface="Arial" panose="020B0604020202020204" pitchFamily="34" charset="0"/>
              <a:buChar char="•"/>
            </a:pPr>
            <a:r>
              <a:rPr lang="en-US" sz="2400" b="1" dirty="0"/>
              <a:t>HANDLE file</a:t>
            </a:r>
            <a:r>
              <a:rPr lang="en-US" sz="2400" dirty="0"/>
              <a:t>: The file to be read </a:t>
            </a:r>
          </a:p>
          <a:p>
            <a:pPr marL="342900" indent="-342900">
              <a:spcBef>
                <a:spcPts val="200"/>
              </a:spcBef>
              <a:spcAft>
                <a:spcPts val="200"/>
              </a:spcAft>
              <a:buFont typeface="Arial" panose="020B0604020202020204" pitchFamily="34" charset="0"/>
              <a:buChar char="•"/>
            </a:pPr>
            <a:r>
              <a:rPr lang="en-US" sz="2400" b="1" dirty="0"/>
              <a:t>LPVOID buffer:</a:t>
            </a:r>
            <a:r>
              <a:rPr lang="en-US" sz="2400" dirty="0"/>
              <a:t> A buffer where the data will be read into and written from </a:t>
            </a:r>
            <a:endParaRPr lang="en-US" sz="2400" b="1" dirty="0"/>
          </a:p>
          <a:p>
            <a:pPr marL="342900" indent="-342900">
              <a:spcBef>
                <a:spcPts val="200"/>
              </a:spcBef>
              <a:spcAft>
                <a:spcPts val="200"/>
              </a:spcAft>
              <a:buFont typeface="Arial" panose="020B0604020202020204" pitchFamily="34" charset="0"/>
              <a:buChar char="•"/>
            </a:pPr>
            <a:r>
              <a:rPr lang="en-US" sz="2400" b="1" dirty="0"/>
              <a:t>DWORD </a:t>
            </a:r>
            <a:r>
              <a:rPr lang="en-US" sz="2400" b="1" dirty="0" err="1"/>
              <a:t>bytesToRead</a:t>
            </a:r>
            <a:r>
              <a:rPr lang="en-US" sz="2400" b="1" dirty="0"/>
              <a:t>:</a:t>
            </a:r>
            <a:r>
              <a:rPr lang="en-US" sz="2400" dirty="0"/>
              <a:t> The number of bytes to be read into the buffer</a:t>
            </a:r>
          </a:p>
          <a:p>
            <a:pPr marL="342900" indent="-342900">
              <a:spcBef>
                <a:spcPts val="200"/>
              </a:spcBef>
              <a:spcAft>
                <a:spcPts val="200"/>
              </a:spcAft>
              <a:buFont typeface="Arial" panose="020B0604020202020204" pitchFamily="34" charset="0"/>
              <a:buChar char="•"/>
            </a:pPr>
            <a:r>
              <a:rPr lang="en-US" sz="2400" b="1" dirty="0"/>
              <a:t>LPDWORD </a:t>
            </a:r>
            <a:r>
              <a:rPr lang="en-US" sz="2400" b="1" dirty="0" err="1"/>
              <a:t>bytesRead</a:t>
            </a:r>
            <a:r>
              <a:rPr lang="en-US" sz="2400" b="1" dirty="0"/>
              <a:t>:</a:t>
            </a:r>
            <a:r>
              <a:rPr lang="en-US" sz="2400" dirty="0"/>
              <a:t> The number of bytes read during the last read </a:t>
            </a:r>
          </a:p>
          <a:p>
            <a:pPr marL="342900" indent="-342900">
              <a:spcBef>
                <a:spcPts val="200"/>
              </a:spcBef>
              <a:spcAft>
                <a:spcPts val="200"/>
              </a:spcAft>
              <a:buFont typeface="Arial" panose="020B0604020202020204" pitchFamily="34" charset="0"/>
              <a:buChar char="•"/>
            </a:pPr>
            <a:r>
              <a:rPr lang="en-US" sz="2400" b="1" dirty="0"/>
              <a:t>LPOVERLAPPED </a:t>
            </a:r>
            <a:r>
              <a:rPr lang="en-US" sz="2400" b="1" dirty="0" err="1"/>
              <a:t>ovl</a:t>
            </a:r>
            <a:r>
              <a:rPr lang="en-US" sz="2400" b="1" dirty="0"/>
              <a:t>: It </a:t>
            </a:r>
            <a:r>
              <a:rPr lang="en-US" sz="2400" dirty="0"/>
              <a:t>indicates if overlapped I/O is being used</a:t>
            </a:r>
            <a:endParaRPr lang="en-IN" sz="2400" dirty="0"/>
          </a:p>
        </p:txBody>
      </p:sp>
    </p:spTree>
    <p:extLst>
      <p:ext uri="{BB962C8B-B14F-4D97-AF65-F5344CB8AC3E}">
        <p14:creationId xmlns:p14="http://schemas.microsoft.com/office/powerpoint/2010/main" val="17623801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pPr algn="just"/>
            <a:fld id="{1B2A20A6-2C11-4CB1-9193-A0D80FC8463A}" type="slidenum">
              <a:rPr lang="en-IN" smtClean="0"/>
              <a:pPr algn="just"/>
              <a:t>26</a:t>
            </a:fld>
            <a:endParaRPr lang="en-IN" dirty="0"/>
          </a:p>
        </p:txBody>
      </p:sp>
      <p:sp>
        <p:nvSpPr>
          <p:cNvPr id="3" name="Rectangle 2"/>
          <p:cNvSpPr/>
          <p:nvPr/>
        </p:nvSpPr>
        <p:spPr>
          <a:xfrm>
            <a:off x="3554504" y="1543689"/>
            <a:ext cx="6656211" cy="515590"/>
          </a:xfrm>
          <a:prstGeom prst="rect">
            <a:avLst/>
          </a:prstGeom>
        </p:spPr>
        <p:txBody>
          <a:bodyPr>
            <a:spAutoFit/>
          </a:bodyPr>
          <a:lstStyle/>
          <a:p>
            <a:pPr algn="just">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3106492" y="234534"/>
            <a:ext cx="10454766" cy="604931"/>
          </a:xfrm>
          <a:prstGeom prst="rect">
            <a:avLst/>
          </a:prstGeom>
          <a:noFill/>
        </p:spPr>
        <p:txBody>
          <a:bodyPr wrap="square" lIns="99843" tIns="49922" rIns="99843" bIns="49922" rtlCol="0" anchor="ctr">
            <a:spAutoFit/>
          </a:bodyPr>
          <a:lstStyle/>
          <a:p>
            <a:pPr algn="just"/>
            <a:r>
              <a:rPr lang="en-US" sz="3276" b="1" dirty="0">
                <a:solidFill>
                  <a:srgbClr val="46B0FA"/>
                </a:solidFill>
                <a:latin typeface="Arial"/>
                <a:cs typeface="Arial"/>
              </a:rPr>
              <a:t>       System Call: Implementation</a:t>
            </a:r>
          </a:p>
        </p:txBody>
      </p:sp>
      <p:sp>
        <p:nvSpPr>
          <p:cNvPr id="5" name="TextBox 4">
            <a:extLst>
              <a:ext uri="{FF2B5EF4-FFF2-40B4-BE49-F238E27FC236}">
                <a16:creationId xmlns:a16="http://schemas.microsoft.com/office/drawing/2014/main" id="{94AD2806-C840-DD18-1921-997BF900F6EE}"/>
              </a:ext>
            </a:extLst>
          </p:cNvPr>
          <p:cNvSpPr txBox="1"/>
          <p:nvPr/>
        </p:nvSpPr>
        <p:spPr>
          <a:xfrm>
            <a:off x="712180" y="1099609"/>
            <a:ext cx="12340857" cy="3559949"/>
          </a:xfrm>
          <a:prstGeom prst="rect">
            <a:avLst/>
          </a:prstGeom>
          <a:noFill/>
        </p:spPr>
        <p:txBody>
          <a:bodyPr wrap="square">
            <a:spAutoFit/>
          </a:bodyPr>
          <a:lstStyle/>
          <a:p>
            <a:pPr marL="342900" indent="-342900" algn="just">
              <a:spcBef>
                <a:spcPts val="200"/>
              </a:spcBef>
              <a:spcAft>
                <a:spcPts val="200"/>
              </a:spcAft>
              <a:buFont typeface="Arial" panose="020B0604020202020204" pitchFamily="34" charset="0"/>
              <a:buChar char="•"/>
            </a:pPr>
            <a:r>
              <a:rPr lang="en-US" sz="2400" dirty="0"/>
              <a:t>Typically, a number associated with each system call</a:t>
            </a:r>
          </a:p>
          <a:p>
            <a:pPr marL="800100" lvl="1" indent="-342900" algn="just">
              <a:spcBef>
                <a:spcPts val="200"/>
              </a:spcBef>
              <a:spcAft>
                <a:spcPts val="1200"/>
              </a:spcAft>
              <a:buFont typeface="Arial" panose="020B0604020202020204" pitchFamily="34" charset="0"/>
              <a:buChar char="•"/>
            </a:pPr>
            <a:r>
              <a:rPr lang="en-US" sz="2400" dirty="0"/>
              <a:t>System-call interface maintains a table indexed according to these numbers</a:t>
            </a:r>
          </a:p>
          <a:p>
            <a:pPr marL="342900" indent="-342900" algn="just">
              <a:spcBef>
                <a:spcPts val="200"/>
              </a:spcBef>
              <a:spcAft>
                <a:spcPts val="1200"/>
              </a:spcAft>
              <a:buFont typeface="Arial" panose="020B0604020202020204" pitchFamily="34" charset="0"/>
              <a:buChar char="•"/>
            </a:pPr>
            <a:r>
              <a:rPr lang="en-US" sz="2400" dirty="0"/>
              <a:t>The system call interface invokes intended system call in OS kernel and returns status of the system call and any return values</a:t>
            </a:r>
          </a:p>
          <a:p>
            <a:pPr marL="342900" indent="-342900" algn="just">
              <a:spcBef>
                <a:spcPts val="200"/>
              </a:spcBef>
              <a:spcAft>
                <a:spcPts val="200"/>
              </a:spcAft>
              <a:buFont typeface="Arial" panose="020B0604020202020204" pitchFamily="34" charset="0"/>
              <a:buChar char="•"/>
            </a:pPr>
            <a:r>
              <a:rPr lang="en-US" sz="2400" dirty="0"/>
              <a:t>The caller need know nothing about how the system call is implemented </a:t>
            </a:r>
          </a:p>
          <a:p>
            <a:pPr marL="800100" lvl="1" indent="-342900" algn="just">
              <a:spcBef>
                <a:spcPts val="200"/>
              </a:spcBef>
              <a:spcAft>
                <a:spcPts val="200"/>
              </a:spcAft>
              <a:buFont typeface="Arial" panose="020B0604020202020204" pitchFamily="34" charset="0"/>
              <a:buChar char="•"/>
            </a:pPr>
            <a:r>
              <a:rPr lang="en-US" sz="2400" dirty="0"/>
              <a:t>Just needs to obey API and understand what OS will do as a result call</a:t>
            </a:r>
          </a:p>
          <a:p>
            <a:pPr marL="800100" lvl="1" indent="-342900" algn="just">
              <a:spcBef>
                <a:spcPts val="200"/>
              </a:spcBef>
              <a:spcAft>
                <a:spcPts val="200"/>
              </a:spcAft>
              <a:buFont typeface="Arial" panose="020B0604020202020204" pitchFamily="34" charset="0"/>
              <a:buChar char="•"/>
            </a:pPr>
            <a:r>
              <a:rPr lang="en-US" sz="2400" dirty="0"/>
              <a:t>Most details of OS interface hidden from programmer by API Managed by run-time support library (set of functions built into libraries included with compile)</a:t>
            </a:r>
            <a:endParaRPr lang="en-IN" sz="2400" dirty="0"/>
          </a:p>
        </p:txBody>
      </p:sp>
    </p:spTree>
    <p:extLst>
      <p:ext uri="{BB962C8B-B14F-4D97-AF65-F5344CB8AC3E}">
        <p14:creationId xmlns:p14="http://schemas.microsoft.com/office/powerpoint/2010/main" val="37491814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pPr algn="just"/>
            <a:fld id="{1B2A20A6-2C11-4CB1-9193-A0D80FC8463A}" type="slidenum">
              <a:rPr lang="en-IN" smtClean="0"/>
              <a:pPr algn="just"/>
              <a:t>27</a:t>
            </a:fld>
            <a:endParaRPr lang="en-IN" dirty="0"/>
          </a:p>
        </p:txBody>
      </p:sp>
      <p:sp>
        <p:nvSpPr>
          <p:cNvPr id="3" name="Rectangle 2"/>
          <p:cNvSpPr/>
          <p:nvPr/>
        </p:nvSpPr>
        <p:spPr>
          <a:xfrm>
            <a:off x="3554504" y="1543689"/>
            <a:ext cx="6656211" cy="515590"/>
          </a:xfrm>
          <a:prstGeom prst="rect">
            <a:avLst/>
          </a:prstGeom>
        </p:spPr>
        <p:txBody>
          <a:bodyPr>
            <a:spAutoFit/>
          </a:bodyPr>
          <a:lstStyle/>
          <a:p>
            <a:pPr algn="just">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2450883" y="131016"/>
            <a:ext cx="10454766" cy="604931"/>
          </a:xfrm>
          <a:prstGeom prst="rect">
            <a:avLst/>
          </a:prstGeom>
          <a:noFill/>
        </p:spPr>
        <p:txBody>
          <a:bodyPr wrap="square" lIns="99843" tIns="49922" rIns="99843" bIns="49922" rtlCol="0" anchor="ctr">
            <a:spAutoFit/>
          </a:bodyPr>
          <a:lstStyle/>
          <a:p>
            <a:pPr algn="just"/>
            <a:r>
              <a:rPr lang="en-US" sz="3276" b="1" dirty="0">
                <a:solidFill>
                  <a:srgbClr val="46B0FA"/>
                </a:solidFill>
                <a:latin typeface="Arial"/>
                <a:cs typeface="Arial"/>
              </a:rPr>
              <a:t>       Application Program Interface</a:t>
            </a:r>
          </a:p>
        </p:txBody>
      </p:sp>
      <p:sp>
        <p:nvSpPr>
          <p:cNvPr id="5" name="TextBox 4">
            <a:extLst>
              <a:ext uri="{FF2B5EF4-FFF2-40B4-BE49-F238E27FC236}">
                <a16:creationId xmlns:a16="http://schemas.microsoft.com/office/drawing/2014/main" id="{478F8FA5-7F9E-EEB0-52D6-9674CA6A390B}"/>
              </a:ext>
            </a:extLst>
          </p:cNvPr>
          <p:cNvSpPr txBox="1"/>
          <p:nvPr/>
        </p:nvSpPr>
        <p:spPr>
          <a:xfrm>
            <a:off x="359022" y="925271"/>
            <a:ext cx="12977414" cy="2308324"/>
          </a:xfrm>
          <a:prstGeom prst="rect">
            <a:avLst/>
          </a:prstGeom>
          <a:noFill/>
        </p:spPr>
        <p:txBody>
          <a:bodyPr wrap="square">
            <a:spAutoFit/>
          </a:bodyPr>
          <a:lstStyle/>
          <a:p>
            <a:pPr marL="342900" indent="-342900" algn="just">
              <a:buFont typeface="Arial" panose="020B0604020202020204" pitchFamily="34" charset="0"/>
              <a:buChar char="•"/>
            </a:pPr>
            <a:r>
              <a:rPr lang="en-US" sz="2400" dirty="0"/>
              <a:t>System call are complex procedures, hard to implements and it contents a numbers of parameters.</a:t>
            </a:r>
          </a:p>
          <a:p>
            <a:pPr marL="342900" indent="-342900" algn="just">
              <a:buFont typeface="Arial" panose="020B0604020202020204" pitchFamily="34" charset="0"/>
              <a:buChar char="•"/>
            </a:pPr>
            <a:r>
              <a:rPr lang="en-US" sz="2400" dirty="0"/>
              <a:t>Application programing Interface (API) are provided to simplify the concepts of system call.</a:t>
            </a:r>
          </a:p>
          <a:p>
            <a:pPr marL="342900" indent="-342900" algn="just">
              <a:buFont typeface="Arial" panose="020B0604020202020204" pitchFamily="34" charset="0"/>
              <a:buChar char="•"/>
            </a:pPr>
            <a:r>
              <a:rPr lang="en-US" sz="2400" dirty="0"/>
              <a:t>A programmer never use system call directly.</a:t>
            </a:r>
          </a:p>
          <a:p>
            <a:pPr marL="342900" indent="-342900" algn="just">
              <a:buFont typeface="Arial" panose="020B0604020202020204" pitchFamily="34" charset="0"/>
              <a:buChar char="•"/>
            </a:pPr>
            <a:r>
              <a:rPr lang="en-US" sz="2400" dirty="0"/>
              <a:t>Programmer uses API, which further uses system calls to implement services provided by OS</a:t>
            </a:r>
          </a:p>
          <a:p>
            <a:pPr marL="342900" indent="-342900" algn="just">
              <a:buFont typeface="Arial" panose="020B0604020202020204" pitchFamily="34" charset="0"/>
              <a:buChar char="•"/>
            </a:pPr>
            <a:r>
              <a:rPr lang="en-US" sz="2400" dirty="0"/>
              <a:t>An API is a set of protocols, routines, and tools for building software applications. It specifies how software components should interact, allowing different programs to communicate with each other</a:t>
            </a:r>
          </a:p>
        </p:txBody>
      </p:sp>
      <p:pic>
        <p:nvPicPr>
          <p:cNvPr id="7" name="Picture 6">
            <a:extLst>
              <a:ext uri="{FF2B5EF4-FFF2-40B4-BE49-F238E27FC236}">
                <a16:creationId xmlns:a16="http://schemas.microsoft.com/office/drawing/2014/main" id="{C1538B9D-A3A2-EF16-1743-2917E93B1369}"/>
              </a:ext>
            </a:extLst>
          </p:cNvPr>
          <p:cNvPicPr>
            <a:picLocks noChangeAspect="1"/>
          </p:cNvPicPr>
          <p:nvPr/>
        </p:nvPicPr>
        <p:blipFill>
          <a:blip r:embed="rId3"/>
          <a:stretch>
            <a:fillRect/>
          </a:stretch>
        </p:blipFill>
        <p:spPr>
          <a:xfrm>
            <a:off x="6761127" y="3396493"/>
            <a:ext cx="3824683" cy="2614243"/>
          </a:xfrm>
          <a:prstGeom prst="rect">
            <a:avLst/>
          </a:prstGeom>
        </p:spPr>
      </p:pic>
      <p:pic>
        <p:nvPicPr>
          <p:cNvPr id="14" name="Picture 13">
            <a:extLst>
              <a:ext uri="{FF2B5EF4-FFF2-40B4-BE49-F238E27FC236}">
                <a16:creationId xmlns:a16="http://schemas.microsoft.com/office/drawing/2014/main" id="{61E45477-624F-39EE-271F-4A70728B59E4}"/>
              </a:ext>
            </a:extLst>
          </p:cNvPr>
          <p:cNvPicPr>
            <a:picLocks noChangeAspect="1"/>
          </p:cNvPicPr>
          <p:nvPr/>
        </p:nvPicPr>
        <p:blipFill>
          <a:blip r:embed="rId4"/>
          <a:stretch>
            <a:fillRect/>
          </a:stretch>
        </p:blipFill>
        <p:spPr>
          <a:xfrm>
            <a:off x="2118667" y="3157234"/>
            <a:ext cx="4537720" cy="2947684"/>
          </a:xfrm>
          <a:prstGeom prst="rect">
            <a:avLst/>
          </a:prstGeom>
        </p:spPr>
      </p:pic>
      <p:sp>
        <p:nvSpPr>
          <p:cNvPr id="15" name="TextBox 14">
            <a:extLst>
              <a:ext uri="{FF2B5EF4-FFF2-40B4-BE49-F238E27FC236}">
                <a16:creationId xmlns:a16="http://schemas.microsoft.com/office/drawing/2014/main" id="{FDA4F9F9-3C0D-6339-28BC-BB7DB89A6F3A}"/>
              </a:ext>
            </a:extLst>
          </p:cNvPr>
          <p:cNvSpPr txBox="1"/>
          <p:nvPr/>
        </p:nvSpPr>
        <p:spPr>
          <a:xfrm>
            <a:off x="4064720" y="6218345"/>
            <a:ext cx="4716612" cy="430887"/>
          </a:xfrm>
          <a:prstGeom prst="rect">
            <a:avLst/>
          </a:prstGeom>
          <a:noFill/>
        </p:spPr>
        <p:txBody>
          <a:bodyPr wrap="none" rtlCol="0">
            <a:spAutoFit/>
          </a:bodyPr>
          <a:lstStyle/>
          <a:p>
            <a:r>
              <a:rPr lang="en-IN" sz="2200" dirty="0"/>
              <a:t>Fig 9. API - System call - OS Relationship</a:t>
            </a:r>
          </a:p>
        </p:txBody>
      </p:sp>
    </p:spTree>
    <p:extLst>
      <p:ext uri="{BB962C8B-B14F-4D97-AF65-F5344CB8AC3E}">
        <p14:creationId xmlns:p14="http://schemas.microsoft.com/office/powerpoint/2010/main" val="5531047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pPr algn="just"/>
            <a:fld id="{1B2A20A6-2C11-4CB1-9193-A0D80FC8463A}" type="slidenum">
              <a:rPr lang="en-IN" smtClean="0"/>
              <a:pPr algn="just"/>
              <a:t>28</a:t>
            </a:fld>
            <a:endParaRPr lang="en-IN" dirty="0"/>
          </a:p>
        </p:txBody>
      </p:sp>
      <p:sp>
        <p:nvSpPr>
          <p:cNvPr id="3" name="Rectangle 2"/>
          <p:cNvSpPr/>
          <p:nvPr/>
        </p:nvSpPr>
        <p:spPr>
          <a:xfrm>
            <a:off x="3554504" y="1543689"/>
            <a:ext cx="6656211" cy="515590"/>
          </a:xfrm>
          <a:prstGeom prst="rect">
            <a:avLst/>
          </a:prstGeom>
        </p:spPr>
        <p:txBody>
          <a:bodyPr>
            <a:spAutoFit/>
          </a:bodyPr>
          <a:lstStyle/>
          <a:p>
            <a:pPr algn="just">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1655226" y="206913"/>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API – System Call - OS Relationship   </a:t>
            </a:r>
          </a:p>
        </p:txBody>
      </p:sp>
      <p:pic>
        <p:nvPicPr>
          <p:cNvPr id="7" name="Picture 6">
            <a:extLst>
              <a:ext uri="{FF2B5EF4-FFF2-40B4-BE49-F238E27FC236}">
                <a16:creationId xmlns:a16="http://schemas.microsoft.com/office/drawing/2014/main" id="{C1538B9D-A3A2-EF16-1743-2917E93B1369}"/>
              </a:ext>
            </a:extLst>
          </p:cNvPr>
          <p:cNvPicPr>
            <a:picLocks noChangeAspect="1"/>
          </p:cNvPicPr>
          <p:nvPr/>
        </p:nvPicPr>
        <p:blipFill>
          <a:blip r:embed="rId3"/>
          <a:stretch>
            <a:fillRect/>
          </a:stretch>
        </p:blipFill>
        <p:spPr>
          <a:xfrm>
            <a:off x="9327058" y="1502522"/>
            <a:ext cx="3824683" cy="2614243"/>
          </a:xfrm>
          <a:prstGeom prst="rect">
            <a:avLst/>
          </a:prstGeom>
        </p:spPr>
      </p:pic>
      <p:sp>
        <p:nvSpPr>
          <p:cNvPr id="15" name="TextBox 14">
            <a:extLst>
              <a:ext uri="{FF2B5EF4-FFF2-40B4-BE49-F238E27FC236}">
                <a16:creationId xmlns:a16="http://schemas.microsoft.com/office/drawing/2014/main" id="{FDA4F9F9-3C0D-6339-28BC-BB7DB89A6F3A}"/>
              </a:ext>
            </a:extLst>
          </p:cNvPr>
          <p:cNvSpPr txBox="1"/>
          <p:nvPr/>
        </p:nvSpPr>
        <p:spPr>
          <a:xfrm>
            <a:off x="9327058" y="4180267"/>
            <a:ext cx="3824684" cy="769441"/>
          </a:xfrm>
          <a:prstGeom prst="rect">
            <a:avLst/>
          </a:prstGeom>
          <a:noFill/>
        </p:spPr>
        <p:txBody>
          <a:bodyPr wrap="square" rtlCol="0">
            <a:spAutoFit/>
          </a:bodyPr>
          <a:lstStyle/>
          <a:p>
            <a:pPr algn="ctr"/>
            <a:r>
              <a:rPr lang="en-IN" sz="2200" dirty="0"/>
              <a:t>Fig 10. API - System call - OS Relationship</a:t>
            </a:r>
          </a:p>
        </p:txBody>
      </p:sp>
      <p:sp>
        <p:nvSpPr>
          <p:cNvPr id="11" name="TextBox 10">
            <a:extLst>
              <a:ext uri="{FF2B5EF4-FFF2-40B4-BE49-F238E27FC236}">
                <a16:creationId xmlns:a16="http://schemas.microsoft.com/office/drawing/2014/main" id="{0CACE67F-F0E8-B6A2-06B6-BAD2ED89D7FC}"/>
              </a:ext>
            </a:extLst>
          </p:cNvPr>
          <p:cNvSpPr txBox="1"/>
          <p:nvPr/>
        </p:nvSpPr>
        <p:spPr>
          <a:xfrm>
            <a:off x="634545" y="1017357"/>
            <a:ext cx="8280238" cy="4693593"/>
          </a:xfrm>
          <a:prstGeom prst="rect">
            <a:avLst/>
          </a:prstGeom>
          <a:noFill/>
        </p:spPr>
        <p:txBody>
          <a:bodyPr wrap="square">
            <a:spAutoFit/>
          </a:bodyPr>
          <a:lstStyle/>
          <a:p>
            <a:pPr algn="just">
              <a:spcAft>
                <a:spcPts val="600"/>
              </a:spcAft>
            </a:pPr>
            <a:r>
              <a:rPr lang="en-US" sz="2400" b="1" dirty="0"/>
              <a:t>Interaction Flow:</a:t>
            </a:r>
          </a:p>
          <a:p>
            <a:pPr marL="342900" indent="-342900" algn="just">
              <a:spcAft>
                <a:spcPts val="1200"/>
              </a:spcAft>
              <a:buFont typeface="Arial" panose="020B0604020202020204" pitchFamily="34" charset="0"/>
              <a:buChar char="•"/>
            </a:pPr>
            <a:r>
              <a:rPr lang="en-US" sz="2200" b="1" dirty="0"/>
              <a:t>Application to API: </a:t>
            </a:r>
            <a:r>
              <a:rPr lang="en-US" sz="2200" dirty="0"/>
              <a:t>An application program makes a call to an API provided by the OS or a library.</a:t>
            </a:r>
          </a:p>
          <a:p>
            <a:pPr marL="342900" indent="-342900" algn="just">
              <a:spcAft>
                <a:spcPts val="1200"/>
              </a:spcAft>
              <a:buFont typeface="Arial" panose="020B0604020202020204" pitchFamily="34" charset="0"/>
              <a:buChar char="•"/>
            </a:pPr>
            <a:r>
              <a:rPr lang="en-US" sz="2200" b="1" dirty="0"/>
              <a:t>API to System Call</a:t>
            </a:r>
            <a:r>
              <a:rPr lang="en-US" sz="2200" dirty="0"/>
              <a:t>: The API, which runs in user space, translates the high-level API function call into one or more system calls, which are the low-level interfaces to the OS.</a:t>
            </a:r>
          </a:p>
          <a:p>
            <a:pPr marL="342900" indent="-342900" algn="just">
              <a:spcAft>
                <a:spcPts val="1200"/>
              </a:spcAft>
              <a:buFont typeface="Arial" panose="020B0604020202020204" pitchFamily="34" charset="0"/>
              <a:buChar char="•"/>
            </a:pPr>
            <a:r>
              <a:rPr lang="en-US" sz="2200" b="1" dirty="0"/>
              <a:t>System Call to OS Kernel:</a:t>
            </a:r>
            <a:r>
              <a:rPr lang="en-US" sz="2200" dirty="0"/>
              <a:t> The system call transfers control to the OS kernel, which then executes the corresponding kernel function to perform the requested operation.</a:t>
            </a:r>
          </a:p>
          <a:p>
            <a:pPr marL="342900" indent="-342900" algn="just">
              <a:buFont typeface="Arial" panose="020B0604020202020204" pitchFamily="34" charset="0"/>
              <a:buChar char="•"/>
            </a:pPr>
            <a:r>
              <a:rPr lang="en-US" sz="2200" b="1" dirty="0"/>
              <a:t>OS Kernel to Hardware (if needed):</a:t>
            </a:r>
            <a:r>
              <a:rPr lang="en-US" sz="2200" dirty="0"/>
              <a:t>The kernel function may interact directly with hardware or manage resources such as memory, processes, or files.</a:t>
            </a:r>
            <a:endParaRPr lang="en-IN" sz="2200" dirty="0"/>
          </a:p>
        </p:txBody>
      </p:sp>
    </p:spTree>
    <p:extLst>
      <p:ext uri="{BB962C8B-B14F-4D97-AF65-F5344CB8AC3E}">
        <p14:creationId xmlns:p14="http://schemas.microsoft.com/office/powerpoint/2010/main" val="31469624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pPr algn="just"/>
            <a:fld id="{1B2A20A6-2C11-4CB1-9193-A0D80FC8463A}" type="slidenum">
              <a:rPr lang="en-IN" smtClean="0"/>
              <a:pPr algn="just"/>
              <a:t>29</a:t>
            </a:fld>
            <a:endParaRPr lang="en-IN" dirty="0"/>
          </a:p>
        </p:txBody>
      </p:sp>
      <p:sp>
        <p:nvSpPr>
          <p:cNvPr id="3" name="Rectangle 2"/>
          <p:cNvSpPr/>
          <p:nvPr/>
        </p:nvSpPr>
        <p:spPr>
          <a:xfrm>
            <a:off x="3554504" y="1543689"/>
            <a:ext cx="6656211" cy="515590"/>
          </a:xfrm>
          <a:prstGeom prst="rect">
            <a:avLst/>
          </a:prstGeom>
        </p:spPr>
        <p:txBody>
          <a:bodyPr>
            <a:spAutoFit/>
          </a:bodyPr>
          <a:lstStyle/>
          <a:p>
            <a:pPr algn="just">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1655226" y="206913"/>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API – System Call - OS Relationship: Example   </a:t>
            </a:r>
          </a:p>
        </p:txBody>
      </p:sp>
      <p:pic>
        <p:nvPicPr>
          <p:cNvPr id="7" name="Picture 6">
            <a:extLst>
              <a:ext uri="{FF2B5EF4-FFF2-40B4-BE49-F238E27FC236}">
                <a16:creationId xmlns:a16="http://schemas.microsoft.com/office/drawing/2014/main" id="{C1538B9D-A3A2-EF16-1743-2917E93B1369}"/>
              </a:ext>
            </a:extLst>
          </p:cNvPr>
          <p:cNvPicPr>
            <a:picLocks noChangeAspect="1"/>
          </p:cNvPicPr>
          <p:nvPr/>
        </p:nvPicPr>
        <p:blipFill>
          <a:blip r:embed="rId3"/>
          <a:stretch>
            <a:fillRect/>
          </a:stretch>
        </p:blipFill>
        <p:spPr>
          <a:xfrm>
            <a:off x="9327058" y="1502522"/>
            <a:ext cx="3824683" cy="2614243"/>
          </a:xfrm>
          <a:prstGeom prst="rect">
            <a:avLst/>
          </a:prstGeom>
        </p:spPr>
      </p:pic>
      <p:sp>
        <p:nvSpPr>
          <p:cNvPr id="15" name="TextBox 14">
            <a:extLst>
              <a:ext uri="{FF2B5EF4-FFF2-40B4-BE49-F238E27FC236}">
                <a16:creationId xmlns:a16="http://schemas.microsoft.com/office/drawing/2014/main" id="{FDA4F9F9-3C0D-6339-28BC-BB7DB89A6F3A}"/>
              </a:ext>
            </a:extLst>
          </p:cNvPr>
          <p:cNvSpPr txBox="1"/>
          <p:nvPr/>
        </p:nvSpPr>
        <p:spPr>
          <a:xfrm>
            <a:off x="9087313" y="4180267"/>
            <a:ext cx="4093851" cy="769441"/>
          </a:xfrm>
          <a:prstGeom prst="rect">
            <a:avLst/>
          </a:prstGeom>
          <a:noFill/>
        </p:spPr>
        <p:txBody>
          <a:bodyPr wrap="square" rtlCol="0">
            <a:spAutoFit/>
          </a:bodyPr>
          <a:lstStyle/>
          <a:p>
            <a:pPr algn="ctr"/>
            <a:r>
              <a:rPr lang="en-IN" sz="2200" dirty="0"/>
              <a:t>Fig 10. API - System call - OS Relationship</a:t>
            </a:r>
          </a:p>
        </p:txBody>
      </p:sp>
      <p:sp>
        <p:nvSpPr>
          <p:cNvPr id="11" name="TextBox 10">
            <a:extLst>
              <a:ext uri="{FF2B5EF4-FFF2-40B4-BE49-F238E27FC236}">
                <a16:creationId xmlns:a16="http://schemas.microsoft.com/office/drawing/2014/main" id="{0CACE67F-F0E8-B6A2-06B6-BAD2ED89D7FC}"/>
              </a:ext>
            </a:extLst>
          </p:cNvPr>
          <p:cNvSpPr txBox="1"/>
          <p:nvPr/>
        </p:nvSpPr>
        <p:spPr>
          <a:xfrm>
            <a:off x="634545" y="1017357"/>
            <a:ext cx="8280238" cy="4108817"/>
          </a:xfrm>
          <a:prstGeom prst="rect">
            <a:avLst/>
          </a:prstGeom>
          <a:noFill/>
        </p:spPr>
        <p:txBody>
          <a:bodyPr wrap="square">
            <a:spAutoFit/>
          </a:bodyPr>
          <a:lstStyle/>
          <a:p>
            <a:pPr algn="just">
              <a:spcAft>
                <a:spcPts val="600"/>
              </a:spcAft>
            </a:pPr>
            <a:r>
              <a:rPr lang="en-US" sz="2400" b="1" dirty="0"/>
              <a:t>Interaction Flow Example:</a:t>
            </a:r>
          </a:p>
          <a:p>
            <a:pPr marL="342900" indent="-342900" algn="just">
              <a:spcAft>
                <a:spcPts val="1200"/>
              </a:spcAft>
              <a:buFont typeface="Arial" panose="020B0604020202020204" pitchFamily="34" charset="0"/>
              <a:buChar char="•"/>
            </a:pPr>
            <a:r>
              <a:rPr lang="en-US" sz="2400" dirty="0"/>
              <a:t>Example: An application calls the </a:t>
            </a:r>
            <a:r>
              <a:rPr lang="en-US" sz="2400" b="1" dirty="0" err="1"/>
              <a:t>printf</a:t>
            </a:r>
            <a:r>
              <a:rPr lang="en-US" sz="2400" b="1" dirty="0"/>
              <a:t>()</a:t>
            </a:r>
            <a:r>
              <a:rPr lang="en-US" sz="2400" dirty="0"/>
              <a:t> function from the C Standard Library (API).</a:t>
            </a:r>
          </a:p>
          <a:p>
            <a:pPr marL="342900" indent="-342900" algn="just">
              <a:spcAft>
                <a:spcPts val="1200"/>
              </a:spcAft>
              <a:buFont typeface="Arial" panose="020B0604020202020204" pitchFamily="34" charset="0"/>
              <a:buChar char="•"/>
            </a:pPr>
            <a:r>
              <a:rPr lang="en-US" sz="2400" b="1" dirty="0" err="1"/>
              <a:t>printf</a:t>
            </a:r>
            <a:r>
              <a:rPr lang="en-US" sz="2400" b="1" dirty="0"/>
              <a:t>() </a:t>
            </a:r>
            <a:r>
              <a:rPr lang="en-US" sz="2400" dirty="0"/>
              <a:t>internally calls the write() system call.</a:t>
            </a:r>
          </a:p>
          <a:p>
            <a:pPr marL="342900" indent="-342900" algn="just">
              <a:spcAft>
                <a:spcPts val="1200"/>
              </a:spcAft>
              <a:buFont typeface="Arial" panose="020B0604020202020204" pitchFamily="34" charset="0"/>
              <a:buChar char="•"/>
            </a:pPr>
            <a:r>
              <a:rPr lang="en-US" sz="2400" dirty="0"/>
              <a:t>The </a:t>
            </a:r>
            <a:r>
              <a:rPr lang="en-US" sz="2400" b="1" dirty="0"/>
              <a:t>write() </a:t>
            </a:r>
            <a:r>
              <a:rPr lang="en-US" sz="2400" dirty="0"/>
              <a:t>system call invokes the kernel function to write data to the appropriate file descriptor (e.g., a terminal or a file).</a:t>
            </a:r>
          </a:p>
          <a:p>
            <a:pPr marL="342900" indent="-342900" algn="just">
              <a:spcAft>
                <a:spcPts val="1200"/>
              </a:spcAft>
              <a:buFont typeface="Arial" panose="020B0604020202020204" pitchFamily="34" charset="0"/>
              <a:buChar char="•"/>
            </a:pPr>
            <a:r>
              <a:rPr lang="en-US" sz="2400" dirty="0"/>
              <a:t>The OS kernel handles the hardware interaction 	(if necessary) and completes the request.</a:t>
            </a:r>
            <a:endParaRPr lang="en-IN" sz="2400" dirty="0"/>
          </a:p>
        </p:txBody>
      </p:sp>
    </p:spTree>
    <p:extLst>
      <p:ext uri="{BB962C8B-B14F-4D97-AF65-F5344CB8AC3E}">
        <p14:creationId xmlns:p14="http://schemas.microsoft.com/office/powerpoint/2010/main" val="3521882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7" name="TextBox 6">
            <a:extLst>
              <a:ext uri="{FF2B5EF4-FFF2-40B4-BE49-F238E27FC236}">
                <a16:creationId xmlns:a16="http://schemas.microsoft.com/office/drawing/2014/main" id="{B2EC635B-D8A3-4A72-8304-20FFBA5D21A3}"/>
              </a:ext>
            </a:extLst>
          </p:cNvPr>
          <p:cNvSpPr txBox="1"/>
          <p:nvPr/>
        </p:nvSpPr>
        <p:spPr>
          <a:xfrm>
            <a:off x="725601" y="858522"/>
            <a:ext cx="11943797" cy="1885923"/>
          </a:xfrm>
          <a:prstGeom prst="rect">
            <a:avLst/>
          </a:prstGeom>
          <a:noFill/>
        </p:spPr>
        <p:txBody>
          <a:bodyPr wrap="square" lIns="99843" tIns="49922" rIns="99843" bIns="49922" rtlCol="0" anchor="ctr">
            <a:spAutoFit/>
          </a:bodyPr>
          <a:lstStyle/>
          <a:p>
            <a:pPr marL="342900" indent="-342900" algn="just">
              <a:buAutoNum type="arabicPeriod"/>
            </a:pPr>
            <a:r>
              <a:rPr lang="en-US" sz="2900" dirty="0">
                <a:latin typeface="Times" panose="02020603050405020304" pitchFamily="18" charset="0"/>
                <a:cs typeface="Times" panose="02020603050405020304" pitchFamily="18" charset="0"/>
              </a:rPr>
              <a:t>System boot </a:t>
            </a:r>
          </a:p>
          <a:p>
            <a:pPr marL="342900" indent="-342900" algn="just">
              <a:buAutoNum type="arabicPeriod"/>
            </a:pPr>
            <a:r>
              <a:rPr lang="en-US" sz="2900" dirty="0">
                <a:latin typeface="Times" panose="02020603050405020304" pitchFamily="18" charset="0"/>
                <a:cs typeface="Times" panose="02020603050405020304" pitchFamily="18" charset="0"/>
              </a:rPr>
              <a:t>System Calls </a:t>
            </a:r>
          </a:p>
          <a:p>
            <a:pPr marL="342900" indent="-342900" algn="just">
              <a:buAutoNum type="arabicPeriod"/>
            </a:pPr>
            <a:r>
              <a:rPr lang="en-US" sz="2900" dirty="0">
                <a:latin typeface="Times" panose="02020603050405020304" pitchFamily="18" charset="0"/>
                <a:cs typeface="Times" panose="02020603050405020304" pitchFamily="18" charset="0"/>
              </a:rPr>
              <a:t>Types of System Calls (Windows and Unix System Calls examples), </a:t>
            </a:r>
          </a:p>
          <a:p>
            <a:pPr marL="342900" indent="-342900" algn="just">
              <a:buAutoNum type="arabicPeriod"/>
            </a:pPr>
            <a:r>
              <a:rPr lang="en-US" sz="2900" dirty="0">
                <a:latin typeface="Times" panose="02020603050405020304" pitchFamily="18" charset="0"/>
                <a:cs typeface="Times" panose="02020603050405020304" pitchFamily="18" charset="0"/>
              </a:rPr>
              <a:t>Open Source Operating Systems</a:t>
            </a:r>
          </a:p>
        </p:txBody>
      </p:sp>
      <p:sp>
        <p:nvSpPr>
          <p:cNvPr id="10" name="TextBox 9">
            <a:extLst>
              <a:ext uri="{FF2B5EF4-FFF2-40B4-BE49-F238E27FC236}">
                <a16:creationId xmlns:a16="http://schemas.microsoft.com/office/drawing/2014/main" id="{B2EC635B-D8A3-4A72-8304-20FFBA5D21A3}"/>
              </a:ext>
            </a:extLst>
          </p:cNvPr>
          <p:cNvSpPr txBox="1"/>
          <p:nvPr/>
        </p:nvSpPr>
        <p:spPr>
          <a:xfrm>
            <a:off x="725601" y="188092"/>
            <a:ext cx="10454766" cy="604931"/>
          </a:xfrm>
          <a:prstGeom prst="rect">
            <a:avLst/>
          </a:prstGeom>
          <a:noFill/>
        </p:spPr>
        <p:txBody>
          <a:bodyPr wrap="square" lIns="99843" tIns="49922" rIns="99843" bIns="49922" rtlCol="0" anchor="ctr">
            <a:spAutoFit/>
          </a:bodyPr>
          <a:lstStyle/>
          <a:p>
            <a:pPr algn="ctr"/>
            <a:r>
              <a:rPr lang="en-US" b="1" dirty="0"/>
              <a:t>	</a:t>
            </a:r>
            <a:r>
              <a:rPr lang="en-US" sz="3276" b="1" dirty="0">
                <a:solidFill>
                  <a:srgbClr val="46B0FA"/>
                </a:solidFill>
                <a:latin typeface="Arial"/>
                <a:cs typeface="Arial"/>
              </a:rPr>
              <a:t>Table of Contents</a:t>
            </a:r>
            <a:endParaRPr lang="en-IN" sz="3276" b="1" dirty="0">
              <a:solidFill>
                <a:srgbClr val="46B0FA"/>
              </a:solidFill>
              <a:latin typeface="Arial"/>
              <a:cs typeface="Arial"/>
            </a:endParaRPr>
          </a:p>
        </p:txBody>
      </p:sp>
    </p:spTree>
    <p:extLst>
      <p:ext uri="{BB962C8B-B14F-4D97-AF65-F5344CB8AC3E}">
        <p14:creationId xmlns:p14="http://schemas.microsoft.com/office/powerpoint/2010/main" val="35057432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pPr algn="just"/>
            <a:fld id="{1B2A20A6-2C11-4CB1-9193-A0D80FC8463A}" type="slidenum">
              <a:rPr lang="en-IN" smtClean="0"/>
              <a:pPr algn="just"/>
              <a:t>30</a:t>
            </a:fld>
            <a:endParaRPr lang="en-IN" dirty="0"/>
          </a:p>
        </p:txBody>
      </p:sp>
      <p:sp>
        <p:nvSpPr>
          <p:cNvPr id="3" name="Rectangle 2"/>
          <p:cNvSpPr/>
          <p:nvPr/>
        </p:nvSpPr>
        <p:spPr>
          <a:xfrm>
            <a:off x="3554504" y="1543689"/>
            <a:ext cx="6656211" cy="515590"/>
          </a:xfrm>
          <a:prstGeom prst="rect">
            <a:avLst/>
          </a:prstGeom>
        </p:spPr>
        <p:txBody>
          <a:bodyPr>
            <a:spAutoFit/>
          </a:bodyPr>
          <a:lstStyle/>
          <a:p>
            <a:pPr algn="just">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2450883" y="131016"/>
            <a:ext cx="10454766" cy="604931"/>
          </a:xfrm>
          <a:prstGeom prst="rect">
            <a:avLst/>
          </a:prstGeom>
          <a:noFill/>
        </p:spPr>
        <p:txBody>
          <a:bodyPr wrap="square" lIns="99843" tIns="49922" rIns="99843" bIns="49922" rtlCol="0" anchor="ctr">
            <a:spAutoFit/>
          </a:bodyPr>
          <a:lstStyle/>
          <a:p>
            <a:pPr algn="just"/>
            <a:r>
              <a:rPr lang="en-US" sz="3276" b="1" dirty="0">
                <a:solidFill>
                  <a:srgbClr val="46B0FA"/>
                </a:solidFill>
                <a:latin typeface="Arial"/>
                <a:cs typeface="Arial"/>
              </a:rPr>
              <a:t>       Application Program Interface</a:t>
            </a:r>
          </a:p>
        </p:txBody>
      </p:sp>
      <p:sp>
        <p:nvSpPr>
          <p:cNvPr id="5" name="TextBox 4">
            <a:extLst>
              <a:ext uri="{FF2B5EF4-FFF2-40B4-BE49-F238E27FC236}">
                <a16:creationId xmlns:a16="http://schemas.microsoft.com/office/drawing/2014/main" id="{478F8FA5-7F9E-EEB0-52D6-9674CA6A390B}"/>
              </a:ext>
            </a:extLst>
          </p:cNvPr>
          <p:cNvSpPr txBox="1"/>
          <p:nvPr/>
        </p:nvSpPr>
        <p:spPr>
          <a:xfrm>
            <a:off x="514299" y="1166813"/>
            <a:ext cx="5718541" cy="2954655"/>
          </a:xfrm>
          <a:prstGeom prst="rect">
            <a:avLst/>
          </a:prstGeom>
          <a:noFill/>
        </p:spPr>
        <p:txBody>
          <a:bodyPr wrap="square">
            <a:spAutoFit/>
          </a:bodyPr>
          <a:lstStyle/>
          <a:p>
            <a:pPr marL="342900" indent="-342900" algn="just">
              <a:buFont typeface="Arial" panose="020B0604020202020204" pitchFamily="34" charset="0"/>
              <a:buChar char="•"/>
            </a:pPr>
            <a:r>
              <a:rPr lang="en-IN" sz="2200" dirty="0"/>
              <a:t>Some of the popular API are as follows:</a:t>
            </a:r>
          </a:p>
          <a:p>
            <a:pPr marL="342900" indent="-342900" algn="just">
              <a:buFont typeface="Arial" panose="020B0604020202020204" pitchFamily="34" charset="0"/>
              <a:buChar char="•"/>
            </a:pPr>
            <a:endParaRPr lang="en-IN" sz="2200" dirty="0"/>
          </a:p>
          <a:p>
            <a:pPr marL="342900" indent="-342900" algn="just">
              <a:spcAft>
                <a:spcPts val="600"/>
              </a:spcAft>
              <a:buFont typeface="Arial" panose="020B0604020202020204" pitchFamily="34" charset="0"/>
              <a:buChar char="•"/>
            </a:pPr>
            <a:r>
              <a:rPr lang="en-IN" sz="2200" b="1" dirty="0"/>
              <a:t>POSIX API: </a:t>
            </a:r>
            <a:r>
              <a:rPr lang="en-IN" sz="2200" dirty="0"/>
              <a:t>This API works with UNIX, LINUX and  MacOS X</a:t>
            </a:r>
          </a:p>
          <a:p>
            <a:pPr marL="342900" indent="-342900" algn="just">
              <a:spcAft>
                <a:spcPts val="600"/>
              </a:spcAft>
              <a:buFont typeface="Arial" panose="020B0604020202020204" pitchFamily="34" charset="0"/>
              <a:buChar char="•"/>
            </a:pPr>
            <a:r>
              <a:rPr lang="en-IN" sz="2200" b="1" dirty="0"/>
              <a:t>Win32 API: </a:t>
            </a:r>
            <a:r>
              <a:rPr lang="en-IN" sz="2200" dirty="0"/>
              <a:t>This API works with Windows</a:t>
            </a:r>
          </a:p>
          <a:p>
            <a:pPr marL="342900" indent="-342900" algn="just">
              <a:buFont typeface="Arial" panose="020B0604020202020204" pitchFamily="34" charset="0"/>
              <a:buChar char="•"/>
            </a:pPr>
            <a:r>
              <a:rPr lang="en-IN" sz="2200" b="1" dirty="0"/>
              <a:t>Java API: </a:t>
            </a:r>
            <a:r>
              <a:rPr lang="en-IN" sz="2200" dirty="0"/>
              <a:t>This API works with Java Virtual Machine</a:t>
            </a:r>
          </a:p>
          <a:p>
            <a:pPr marL="342900" indent="-342900" algn="just">
              <a:buFont typeface="Arial" panose="020B0604020202020204" pitchFamily="34" charset="0"/>
              <a:buChar char="•"/>
            </a:pPr>
            <a:endParaRPr lang="en-IN" sz="2200" dirty="0"/>
          </a:p>
        </p:txBody>
      </p:sp>
      <p:pic>
        <p:nvPicPr>
          <p:cNvPr id="6" name="Picture 5">
            <a:extLst>
              <a:ext uri="{FF2B5EF4-FFF2-40B4-BE49-F238E27FC236}">
                <a16:creationId xmlns:a16="http://schemas.microsoft.com/office/drawing/2014/main" id="{ACF6EE62-6E74-46A8-1B3A-77F226B3A27E}"/>
              </a:ext>
            </a:extLst>
          </p:cNvPr>
          <p:cNvPicPr>
            <a:picLocks noChangeAspect="1"/>
          </p:cNvPicPr>
          <p:nvPr/>
        </p:nvPicPr>
        <p:blipFill>
          <a:blip r:embed="rId3"/>
          <a:stretch>
            <a:fillRect/>
          </a:stretch>
        </p:blipFill>
        <p:spPr>
          <a:xfrm>
            <a:off x="6393499" y="1245816"/>
            <a:ext cx="6758242" cy="3279907"/>
          </a:xfrm>
          <a:prstGeom prst="rect">
            <a:avLst/>
          </a:prstGeom>
        </p:spPr>
      </p:pic>
      <p:sp>
        <p:nvSpPr>
          <p:cNvPr id="11" name="TextBox 10">
            <a:extLst>
              <a:ext uri="{FF2B5EF4-FFF2-40B4-BE49-F238E27FC236}">
                <a16:creationId xmlns:a16="http://schemas.microsoft.com/office/drawing/2014/main" id="{ABF19FD3-7988-1D01-8461-9152CA0BC18D}"/>
              </a:ext>
            </a:extLst>
          </p:cNvPr>
          <p:cNvSpPr txBox="1"/>
          <p:nvPr/>
        </p:nvSpPr>
        <p:spPr>
          <a:xfrm>
            <a:off x="7807651" y="4687155"/>
            <a:ext cx="3596626" cy="430887"/>
          </a:xfrm>
          <a:prstGeom prst="rect">
            <a:avLst/>
          </a:prstGeom>
          <a:noFill/>
        </p:spPr>
        <p:txBody>
          <a:bodyPr wrap="none" rtlCol="0">
            <a:spAutoFit/>
          </a:bodyPr>
          <a:lstStyle/>
          <a:p>
            <a:r>
              <a:rPr lang="en-IN" sz="2200" dirty="0"/>
              <a:t>Fig 11. API and Designated OS</a:t>
            </a:r>
          </a:p>
        </p:txBody>
      </p:sp>
    </p:spTree>
    <p:extLst>
      <p:ext uri="{BB962C8B-B14F-4D97-AF65-F5344CB8AC3E}">
        <p14:creationId xmlns:p14="http://schemas.microsoft.com/office/powerpoint/2010/main" val="24161872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pPr algn="just"/>
            <a:fld id="{1B2A20A6-2C11-4CB1-9193-A0D80FC8463A}" type="slidenum">
              <a:rPr lang="en-IN" smtClean="0"/>
              <a:pPr algn="just"/>
              <a:t>31</a:t>
            </a:fld>
            <a:endParaRPr lang="en-IN" dirty="0"/>
          </a:p>
        </p:txBody>
      </p:sp>
      <p:sp>
        <p:nvSpPr>
          <p:cNvPr id="3" name="Rectangle 2"/>
          <p:cNvSpPr/>
          <p:nvPr/>
        </p:nvSpPr>
        <p:spPr>
          <a:xfrm>
            <a:off x="3554504" y="1543689"/>
            <a:ext cx="6656211" cy="515590"/>
          </a:xfrm>
          <a:prstGeom prst="rect">
            <a:avLst/>
          </a:prstGeom>
        </p:spPr>
        <p:txBody>
          <a:bodyPr>
            <a:spAutoFit/>
          </a:bodyPr>
          <a:lstStyle/>
          <a:p>
            <a:pPr algn="just">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1428817" y="293531"/>
            <a:ext cx="10454766" cy="604931"/>
          </a:xfrm>
          <a:prstGeom prst="rect">
            <a:avLst/>
          </a:prstGeom>
          <a:noFill/>
        </p:spPr>
        <p:txBody>
          <a:bodyPr wrap="square" lIns="99843" tIns="49922" rIns="99843" bIns="49922" rtlCol="0" anchor="ctr">
            <a:spAutoFit/>
          </a:bodyPr>
          <a:lstStyle/>
          <a:p>
            <a:pPr algn="ctr"/>
            <a:r>
              <a:rPr lang="en-US" sz="3276" b="1">
                <a:solidFill>
                  <a:srgbClr val="46B0FA"/>
                </a:solidFill>
                <a:latin typeface="Arial"/>
                <a:cs typeface="Arial"/>
              </a:rPr>
              <a:t>System Call Parameter Passing</a:t>
            </a:r>
            <a:endParaRPr lang="en-US" sz="3276" b="1" dirty="0">
              <a:solidFill>
                <a:srgbClr val="46B0FA"/>
              </a:solidFill>
              <a:latin typeface="Arial"/>
              <a:cs typeface="Arial"/>
            </a:endParaRPr>
          </a:p>
        </p:txBody>
      </p:sp>
      <p:sp>
        <p:nvSpPr>
          <p:cNvPr id="5" name="TextBox 4">
            <a:extLst>
              <a:ext uri="{FF2B5EF4-FFF2-40B4-BE49-F238E27FC236}">
                <a16:creationId xmlns:a16="http://schemas.microsoft.com/office/drawing/2014/main" id="{478F8FA5-7F9E-EEB0-52D6-9674CA6A390B}"/>
              </a:ext>
            </a:extLst>
          </p:cNvPr>
          <p:cNvSpPr txBox="1"/>
          <p:nvPr/>
        </p:nvSpPr>
        <p:spPr>
          <a:xfrm>
            <a:off x="514299" y="1166813"/>
            <a:ext cx="12149278" cy="4847481"/>
          </a:xfrm>
          <a:prstGeom prst="rect">
            <a:avLst/>
          </a:prstGeom>
          <a:noFill/>
        </p:spPr>
        <p:txBody>
          <a:bodyPr wrap="square">
            <a:spAutoFit/>
          </a:bodyPr>
          <a:lstStyle/>
          <a:p>
            <a:pPr marL="342900" indent="-342900" algn="just">
              <a:buFont typeface="Arial" panose="020B0604020202020204" pitchFamily="34" charset="0"/>
              <a:buChar char="•"/>
            </a:pPr>
            <a:r>
              <a:rPr lang="en-US" sz="2400" dirty="0"/>
              <a:t>Often, more information is required than simply identity of desired system call</a:t>
            </a:r>
          </a:p>
          <a:p>
            <a:pPr marL="800100" lvl="1" indent="-342900" algn="just">
              <a:spcAft>
                <a:spcPts val="1200"/>
              </a:spcAft>
              <a:buFont typeface="Arial" panose="020B0604020202020204" pitchFamily="34" charset="0"/>
              <a:buChar char="•"/>
            </a:pPr>
            <a:r>
              <a:rPr lang="en-US" sz="2400" dirty="0"/>
              <a:t>Exact type and amount of information vary according to OS and call</a:t>
            </a:r>
          </a:p>
          <a:p>
            <a:pPr marL="342900" indent="-342900" algn="just">
              <a:spcAft>
                <a:spcPts val="600"/>
              </a:spcAft>
              <a:buFont typeface="Arial" panose="020B0604020202020204" pitchFamily="34" charset="0"/>
              <a:buChar char="•"/>
            </a:pPr>
            <a:r>
              <a:rPr lang="en-US" sz="2400" dirty="0"/>
              <a:t>Three general methods used to pass parameters to the OS</a:t>
            </a:r>
          </a:p>
          <a:p>
            <a:pPr marL="914400" lvl="1" indent="-457200" algn="just">
              <a:buFont typeface="+mj-lt"/>
              <a:buAutoNum type="arabicPeriod"/>
            </a:pPr>
            <a:r>
              <a:rPr lang="en-US" sz="2400" dirty="0"/>
              <a:t>Simplest: pass the parameters in registers</a:t>
            </a:r>
          </a:p>
          <a:p>
            <a:pPr marL="1257300" lvl="2" indent="-342900" algn="just">
              <a:spcAft>
                <a:spcPts val="1200"/>
              </a:spcAft>
              <a:buFont typeface="Arial" panose="020B0604020202020204" pitchFamily="34" charset="0"/>
              <a:buChar char="•"/>
            </a:pPr>
            <a:r>
              <a:rPr lang="en-US" sz="2400" dirty="0"/>
              <a:t>In some cases, may be more parameters than registers</a:t>
            </a:r>
          </a:p>
          <a:p>
            <a:pPr lvl="1" algn="just"/>
            <a:r>
              <a:rPr lang="en-US" sz="2400" dirty="0"/>
              <a:t>2.	Parameters stored in a block, or table, in memory, and address of block passed as a 	parameter in a register </a:t>
            </a:r>
          </a:p>
          <a:p>
            <a:pPr marL="1257300" lvl="2" indent="-342900" algn="just">
              <a:spcAft>
                <a:spcPts val="1200"/>
              </a:spcAft>
              <a:buFont typeface="Arial" panose="020B0604020202020204" pitchFamily="34" charset="0"/>
              <a:buChar char="•"/>
            </a:pPr>
            <a:r>
              <a:rPr lang="en-US" sz="2400" dirty="0"/>
              <a:t>This approach taken by Linux and Solaris</a:t>
            </a:r>
          </a:p>
          <a:p>
            <a:pPr lvl="1" algn="just">
              <a:spcAft>
                <a:spcPts val="1200"/>
              </a:spcAft>
            </a:pPr>
            <a:r>
              <a:rPr lang="en-US" sz="2400" dirty="0"/>
              <a:t>3.	Parameters placed, or pushed, onto the stack by the program and popped off the stack 	by the operating system</a:t>
            </a:r>
          </a:p>
          <a:p>
            <a:pPr marL="342900" indent="-342900" algn="just">
              <a:buFont typeface="Arial" panose="020B0604020202020204" pitchFamily="34" charset="0"/>
              <a:buChar char="•"/>
            </a:pPr>
            <a:r>
              <a:rPr lang="en-US" sz="2400" dirty="0"/>
              <a:t>Block and stack methods do not limit the number or length of parameters being passed</a:t>
            </a:r>
            <a:endParaRPr lang="en-IN" sz="2400" dirty="0"/>
          </a:p>
        </p:txBody>
      </p:sp>
    </p:spTree>
    <p:extLst>
      <p:ext uri="{BB962C8B-B14F-4D97-AF65-F5344CB8AC3E}">
        <p14:creationId xmlns:p14="http://schemas.microsoft.com/office/powerpoint/2010/main" val="6042040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pPr algn="just"/>
            <a:fld id="{1B2A20A6-2C11-4CB1-9193-A0D80FC8463A}" type="slidenum">
              <a:rPr lang="en-IN" smtClean="0"/>
              <a:pPr algn="just"/>
              <a:t>32</a:t>
            </a:fld>
            <a:endParaRPr lang="en-IN" dirty="0"/>
          </a:p>
        </p:txBody>
      </p:sp>
      <p:sp>
        <p:nvSpPr>
          <p:cNvPr id="3" name="Rectangle 2"/>
          <p:cNvSpPr/>
          <p:nvPr/>
        </p:nvSpPr>
        <p:spPr>
          <a:xfrm>
            <a:off x="3554504" y="1543689"/>
            <a:ext cx="6656211" cy="515590"/>
          </a:xfrm>
          <a:prstGeom prst="rect">
            <a:avLst/>
          </a:prstGeom>
        </p:spPr>
        <p:txBody>
          <a:bodyPr>
            <a:spAutoFit/>
          </a:bodyPr>
          <a:lstStyle/>
          <a:p>
            <a:pPr algn="just">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1428817" y="29353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Parameter Passing via Table</a:t>
            </a:r>
          </a:p>
        </p:txBody>
      </p:sp>
      <p:pic>
        <p:nvPicPr>
          <p:cNvPr id="6" name="Picture 5">
            <a:extLst>
              <a:ext uri="{FF2B5EF4-FFF2-40B4-BE49-F238E27FC236}">
                <a16:creationId xmlns:a16="http://schemas.microsoft.com/office/drawing/2014/main" id="{4B21326F-7ACF-4AF1-BECD-19E88E9ADE26}"/>
              </a:ext>
            </a:extLst>
          </p:cNvPr>
          <p:cNvPicPr>
            <a:picLocks noChangeAspect="1"/>
          </p:cNvPicPr>
          <p:nvPr/>
        </p:nvPicPr>
        <p:blipFill>
          <a:blip r:embed="rId3"/>
          <a:stretch>
            <a:fillRect/>
          </a:stretch>
        </p:blipFill>
        <p:spPr>
          <a:xfrm>
            <a:off x="3102060" y="1265498"/>
            <a:ext cx="8052577" cy="4363569"/>
          </a:xfrm>
          <a:prstGeom prst="rect">
            <a:avLst/>
          </a:prstGeom>
        </p:spPr>
      </p:pic>
      <p:sp>
        <p:nvSpPr>
          <p:cNvPr id="7" name="TextBox 6">
            <a:extLst>
              <a:ext uri="{FF2B5EF4-FFF2-40B4-BE49-F238E27FC236}">
                <a16:creationId xmlns:a16="http://schemas.microsoft.com/office/drawing/2014/main" id="{2628474A-EB2D-4979-E2CC-964CCCB4012B}"/>
              </a:ext>
            </a:extLst>
          </p:cNvPr>
          <p:cNvSpPr txBox="1"/>
          <p:nvPr/>
        </p:nvSpPr>
        <p:spPr>
          <a:xfrm>
            <a:off x="4611409" y="5691814"/>
            <a:ext cx="4439036" cy="430887"/>
          </a:xfrm>
          <a:prstGeom prst="rect">
            <a:avLst/>
          </a:prstGeom>
          <a:noFill/>
        </p:spPr>
        <p:txBody>
          <a:bodyPr wrap="none" rtlCol="0">
            <a:spAutoFit/>
          </a:bodyPr>
          <a:lstStyle/>
          <a:p>
            <a:r>
              <a:rPr lang="en-IN" sz="2200" dirty="0"/>
              <a:t>Fig 12. Parameter passing using Table</a:t>
            </a:r>
          </a:p>
        </p:txBody>
      </p:sp>
    </p:spTree>
    <p:extLst>
      <p:ext uri="{BB962C8B-B14F-4D97-AF65-F5344CB8AC3E}">
        <p14:creationId xmlns:p14="http://schemas.microsoft.com/office/powerpoint/2010/main" val="16692465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pPr algn="just"/>
            <a:fld id="{1B2A20A6-2C11-4CB1-9193-A0D80FC8463A}" type="slidenum">
              <a:rPr lang="en-IN" smtClean="0"/>
              <a:pPr algn="just"/>
              <a:t>33</a:t>
            </a:fld>
            <a:endParaRPr lang="en-IN" dirty="0"/>
          </a:p>
        </p:txBody>
      </p:sp>
      <p:sp>
        <p:nvSpPr>
          <p:cNvPr id="3" name="Rectangle 2"/>
          <p:cNvSpPr/>
          <p:nvPr/>
        </p:nvSpPr>
        <p:spPr>
          <a:xfrm>
            <a:off x="3554504" y="1543689"/>
            <a:ext cx="6656211" cy="515590"/>
          </a:xfrm>
          <a:prstGeom prst="rect">
            <a:avLst/>
          </a:prstGeom>
        </p:spPr>
        <p:txBody>
          <a:bodyPr>
            <a:spAutoFit/>
          </a:bodyPr>
          <a:lstStyle/>
          <a:p>
            <a:pPr algn="just">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1428817" y="29353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System Call Table</a:t>
            </a:r>
          </a:p>
        </p:txBody>
      </p:sp>
      <p:sp>
        <p:nvSpPr>
          <p:cNvPr id="5" name="TextBox 4">
            <a:extLst>
              <a:ext uri="{FF2B5EF4-FFF2-40B4-BE49-F238E27FC236}">
                <a16:creationId xmlns:a16="http://schemas.microsoft.com/office/drawing/2014/main" id="{31A99FE3-6192-DBF9-50EE-8893E9D3687D}"/>
              </a:ext>
            </a:extLst>
          </p:cNvPr>
          <p:cNvSpPr txBox="1"/>
          <p:nvPr/>
        </p:nvSpPr>
        <p:spPr>
          <a:xfrm>
            <a:off x="534839" y="1062820"/>
            <a:ext cx="12042474" cy="1200329"/>
          </a:xfrm>
          <a:prstGeom prst="rect">
            <a:avLst/>
          </a:prstGeom>
          <a:noFill/>
        </p:spPr>
        <p:txBody>
          <a:bodyPr wrap="square">
            <a:spAutoFit/>
          </a:bodyPr>
          <a:lstStyle/>
          <a:p>
            <a:pPr algn="just"/>
            <a:r>
              <a:rPr lang="en-US" sz="2400" dirty="0"/>
              <a:t>A system call table is a data structure used by an operating system (OS) kernel to manage and dispatch system calls. It maps system call numbers, which are unique identifiers for each system call, to the corresponding kernel functions that implement these calls.</a:t>
            </a:r>
            <a:endParaRPr lang="en-IN" sz="2200" dirty="0"/>
          </a:p>
        </p:txBody>
      </p:sp>
      <p:sp>
        <p:nvSpPr>
          <p:cNvPr id="11" name="TextBox 10">
            <a:extLst>
              <a:ext uri="{FF2B5EF4-FFF2-40B4-BE49-F238E27FC236}">
                <a16:creationId xmlns:a16="http://schemas.microsoft.com/office/drawing/2014/main" id="{28C029B8-9969-A7E0-B640-DABE9FF64504}"/>
              </a:ext>
            </a:extLst>
          </p:cNvPr>
          <p:cNvSpPr txBox="1"/>
          <p:nvPr/>
        </p:nvSpPr>
        <p:spPr>
          <a:xfrm>
            <a:off x="534840" y="2511987"/>
            <a:ext cx="11852692" cy="1846659"/>
          </a:xfrm>
          <a:prstGeom prst="rect">
            <a:avLst/>
          </a:prstGeom>
          <a:noFill/>
        </p:spPr>
        <p:txBody>
          <a:bodyPr wrap="square">
            <a:spAutoFit/>
          </a:bodyPr>
          <a:lstStyle/>
          <a:p>
            <a:r>
              <a:rPr lang="en-US" sz="2400" b="1" dirty="0"/>
              <a:t>Purpose:</a:t>
            </a:r>
            <a:endParaRPr lang="en-US" sz="2400" dirty="0"/>
          </a:p>
          <a:p>
            <a:pPr marL="342900" indent="-342900" algn="just">
              <a:buFont typeface="Arial" panose="020B0604020202020204" pitchFamily="34" charset="0"/>
              <a:buChar char="•"/>
            </a:pPr>
            <a:r>
              <a:rPr lang="en-US" sz="2400" dirty="0"/>
              <a:t>To provide a structured and efficient mechanism for the OS to handle requests from user applications.</a:t>
            </a:r>
          </a:p>
          <a:p>
            <a:pPr marL="342900" indent="-342900" algn="just">
              <a:buFont typeface="Arial" panose="020B0604020202020204" pitchFamily="34" charset="0"/>
              <a:buChar char="•"/>
            </a:pPr>
            <a:r>
              <a:rPr lang="en-US" sz="2400" dirty="0"/>
              <a:t>To ensure that system calls are processed securely and reliably by the kernel.</a:t>
            </a:r>
          </a:p>
          <a:p>
            <a:endParaRPr lang="en-IN" dirty="0"/>
          </a:p>
        </p:txBody>
      </p:sp>
    </p:spTree>
    <p:extLst>
      <p:ext uri="{BB962C8B-B14F-4D97-AF65-F5344CB8AC3E}">
        <p14:creationId xmlns:p14="http://schemas.microsoft.com/office/powerpoint/2010/main" val="26617235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pPr algn="just"/>
            <a:fld id="{1B2A20A6-2C11-4CB1-9193-A0D80FC8463A}" type="slidenum">
              <a:rPr lang="en-IN" smtClean="0"/>
              <a:pPr algn="just"/>
              <a:t>34</a:t>
            </a:fld>
            <a:endParaRPr lang="en-IN" dirty="0"/>
          </a:p>
        </p:txBody>
      </p:sp>
      <p:sp>
        <p:nvSpPr>
          <p:cNvPr id="3" name="Rectangle 2"/>
          <p:cNvSpPr/>
          <p:nvPr/>
        </p:nvSpPr>
        <p:spPr>
          <a:xfrm>
            <a:off x="3554504" y="1543689"/>
            <a:ext cx="6656211" cy="515590"/>
          </a:xfrm>
          <a:prstGeom prst="rect">
            <a:avLst/>
          </a:prstGeom>
        </p:spPr>
        <p:txBody>
          <a:bodyPr>
            <a:spAutoFit/>
          </a:bodyPr>
          <a:lstStyle/>
          <a:p>
            <a:pPr algn="just">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1428817" y="29353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System Call Table</a:t>
            </a:r>
          </a:p>
        </p:txBody>
      </p:sp>
      <p:sp>
        <p:nvSpPr>
          <p:cNvPr id="13" name="TextBox 12">
            <a:extLst>
              <a:ext uri="{FF2B5EF4-FFF2-40B4-BE49-F238E27FC236}">
                <a16:creationId xmlns:a16="http://schemas.microsoft.com/office/drawing/2014/main" id="{F34DF2D8-46B5-12BA-F946-DD59D4F1B55D}"/>
              </a:ext>
            </a:extLst>
          </p:cNvPr>
          <p:cNvSpPr txBox="1"/>
          <p:nvPr/>
        </p:nvSpPr>
        <p:spPr>
          <a:xfrm>
            <a:off x="688842" y="1005859"/>
            <a:ext cx="7903067" cy="5062924"/>
          </a:xfrm>
          <a:prstGeom prst="rect">
            <a:avLst/>
          </a:prstGeom>
          <a:noFill/>
        </p:spPr>
        <p:txBody>
          <a:bodyPr wrap="square">
            <a:spAutoFit/>
          </a:bodyPr>
          <a:lstStyle/>
          <a:p>
            <a:pPr algn="just">
              <a:spcAft>
                <a:spcPts val="1200"/>
              </a:spcAft>
            </a:pPr>
            <a:r>
              <a:rPr lang="en-US" sz="2400" b="1" dirty="0"/>
              <a:t>Structure and Components</a:t>
            </a:r>
          </a:p>
          <a:p>
            <a:pPr algn="just">
              <a:spcAft>
                <a:spcPts val="600"/>
              </a:spcAft>
            </a:pPr>
            <a:r>
              <a:rPr lang="en-US" sz="2400" b="1" dirty="0"/>
              <a:t>System Call Numbers</a:t>
            </a:r>
          </a:p>
          <a:p>
            <a:pPr marL="342900" indent="-342900" algn="just">
              <a:buFont typeface="Arial" panose="020B0604020202020204" pitchFamily="34" charset="0"/>
              <a:buChar char="•"/>
            </a:pPr>
            <a:r>
              <a:rPr lang="en-US" sz="2400" dirty="0"/>
              <a:t>Each system call is assigned a unique number. </a:t>
            </a:r>
          </a:p>
          <a:p>
            <a:pPr marL="342900" indent="-342900" algn="just">
              <a:spcAft>
                <a:spcPts val="1200"/>
              </a:spcAft>
              <a:buFont typeface="Arial" panose="020B0604020202020204" pitchFamily="34" charset="0"/>
              <a:buChar char="•"/>
            </a:pPr>
            <a:r>
              <a:rPr lang="en-US" sz="2400" dirty="0"/>
              <a:t>This number is used as an index to access the corresponding function in the system call table.</a:t>
            </a:r>
          </a:p>
          <a:p>
            <a:pPr algn="just">
              <a:spcAft>
                <a:spcPts val="600"/>
              </a:spcAft>
            </a:pPr>
            <a:r>
              <a:rPr lang="en-US" sz="2400" b="1" dirty="0"/>
              <a:t>Function Pointers</a:t>
            </a:r>
          </a:p>
          <a:p>
            <a:pPr marL="342900" indent="-342900" algn="just">
              <a:spcAft>
                <a:spcPts val="600"/>
              </a:spcAft>
              <a:buFont typeface="Arial" panose="020B0604020202020204" pitchFamily="34" charset="0"/>
              <a:buChar char="•"/>
            </a:pPr>
            <a:r>
              <a:rPr lang="en-US" sz="2400" dirty="0"/>
              <a:t>The table consists of function pointers, where each pointer points to a specific kernel function that implements a system call.</a:t>
            </a:r>
          </a:p>
          <a:p>
            <a:pPr marL="342900" indent="-342900" algn="just">
              <a:buFont typeface="Arial" panose="020B0604020202020204" pitchFamily="34" charset="0"/>
              <a:buChar char="•"/>
            </a:pPr>
            <a:r>
              <a:rPr lang="en-US" sz="2400" dirty="0"/>
              <a:t>The functions are written to handle various operations such as file handling, process control, memory management, etc.</a:t>
            </a:r>
            <a:endParaRPr lang="en-IN" sz="2400" dirty="0"/>
          </a:p>
        </p:txBody>
      </p:sp>
      <p:sp>
        <p:nvSpPr>
          <p:cNvPr id="2" name="Rectangle 1">
            <a:extLst>
              <a:ext uri="{FF2B5EF4-FFF2-40B4-BE49-F238E27FC236}">
                <a16:creationId xmlns:a16="http://schemas.microsoft.com/office/drawing/2014/main" id="{12CB0BB9-E480-C73B-496A-AA9428DEBB26}"/>
              </a:ext>
            </a:extLst>
          </p:cNvPr>
          <p:cNvSpPr>
            <a:spLocks noChangeArrowheads="1"/>
          </p:cNvSpPr>
          <p:nvPr/>
        </p:nvSpPr>
        <p:spPr bwMode="auto">
          <a:xfrm>
            <a:off x="8878163" y="3421483"/>
            <a:ext cx="4147981"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eaLnBrk="0" fontAlgn="base" hangingPunct="0">
              <a:spcBef>
                <a:spcPct val="0"/>
              </a:spcBef>
              <a:spcAft>
                <a:spcPct val="0"/>
              </a:spcAft>
            </a:pPr>
            <a:r>
              <a:rPr lang="en-US" altLang="en-US" sz="2200" dirty="0"/>
              <a:t>Fig 13. System call Table (</a:t>
            </a:r>
            <a:r>
              <a:rPr kumimoji="0" lang="en-US" altLang="en-US" sz="2200" i="0" u="none" strike="noStrike" cap="none" normalizeH="0" baseline="0" dirty="0">
                <a:ln>
                  <a:noFill/>
                </a:ln>
                <a:solidFill>
                  <a:schemeClr val="tx1"/>
                </a:solidFill>
                <a:effectLst/>
              </a:rPr>
              <a:t>syscall_64.tbl) with </a:t>
            </a:r>
            <a:r>
              <a:rPr lang="en-US" sz="2200" dirty="0"/>
              <a:t>system call number, its name, and the corresponding kernel function</a:t>
            </a:r>
            <a:endParaRPr lang="en-IN" sz="2200" dirty="0"/>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2200" i="0" u="none" strike="noStrike" cap="none" normalizeH="0" baseline="0" dirty="0">
              <a:ln>
                <a:noFill/>
              </a:ln>
              <a:solidFill>
                <a:schemeClr val="tx1"/>
              </a:solidFill>
              <a:effectLst/>
            </a:endParaRPr>
          </a:p>
        </p:txBody>
      </p:sp>
      <p:pic>
        <p:nvPicPr>
          <p:cNvPr id="7" name="Picture 6">
            <a:extLst>
              <a:ext uri="{FF2B5EF4-FFF2-40B4-BE49-F238E27FC236}">
                <a16:creationId xmlns:a16="http://schemas.microsoft.com/office/drawing/2014/main" id="{745D96B7-F72D-7D11-B225-82BFD9FF6630}"/>
              </a:ext>
            </a:extLst>
          </p:cNvPr>
          <p:cNvPicPr>
            <a:picLocks noChangeAspect="1"/>
          </p:cNvPicPr>
          <p:nvPr/>
        </p:nvPicPr>
        <p:blipFill>
          <a:blip r:embed="rId3"/>
          <a:stretch>
            <a:fillRect/>
          </a:stretch>
        </p:blipFill>
        <p:spPr>
          <a:xfrm>
            <a:off x="8636361" y="2020914"/>
            <a:ext cx="4631586" cy="1400569"/>
          </a:xfrm>
          <a:prstGeom prst="rect">
            <a:avLst/>
          </a:prstGeom>
        </p:spPr>
      </p:pic>
    </p:spTree>
    <p:extLst>
      <p:ext uri="{BB962C8B-B14F-4D97-AF65-F5344CB8AC3E}">
        <p14:creationId xmlns:p14="http://schemas.microsoft.com/office/powerpoint/2010/main" val="40418557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pPr algn="just"/>
            <a:fld id="{1B2A20A6-2C11-4CB1-9193-A0D80FC8463A}" type="slidenum">
              <a:rPr lang="en-IN" smtClean="0"/>
              <a:pPr algn="just"/>
              <a:t>35</a:t>
            </a:fld>
            <a:endParaRPr lang="en-IN" dirty="0"/>
          </a:p>
        </p:txBody>
      </p:sp>
      <p:sp>
        <p:nvSpPr>
          <p:cNvPr id="3" name="Rectangle 2"/>
          <p:cNvSpPr/>
          <p:nvPr/>
        </p:nvSpPr>
        <p:spPr>
          <a:xfrm>
            <a:off x="3554504" y="1543689"/>
            <a:ext cx="6656211" cy="515590"/>
          </a:xfrm>
          <a:prstGeom prst="rect">
            <a:avLst/>
          </a:prstGeom>
        </p:spPr>
        <p:txBody>
          <a:bodyPr>
            <a:spAutoFit/>
          </a:bodyPr>
          <a:lstStyle/>
          <a:p>
            <a:pPr algn="just">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1428817" y="29353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System Call Table: Working</a:t>
            </a:r>
          </a:p>
        </p:txBody>
      </p:sp>
      <p:sp>
        <p:nvSpPr>
          <p:cNvPr id="13" name="TextBox 12">
            <a:extLst>
              <a:ext uri="{FF2B5EF4-FFF2-40B4-BE49-F238E27FC236}">
                <a16:creationId xmlns:a16="http://schemas.microsoft.com/office/drawing/2014/main" id="{F34DF2D8-46B5-12BA-F946-DD59D4F1B55D}"/>
              </a:ext>
            </a:extLst>
          </p:cNvPr>
          <p:cNvSpPr txBox="1"/>
          <p:nvPr/>
        </p:nvSpPr>
        <p:spPr>
          <a:xfrm>
            <a:off x="688842" y="1005859"/>
            <a:ext cx="12387533" cy="5293757"/>
          </a:xfrm>
          <a:prstGeom prst="rect">
            <a:avLst/>
          </a:prstGeom>
          <a:noFill/>
        </p:spPr>
        <p:txBody>
          <a:bodyPr wrap="square">
            <a:spAutoFit/>
          </a:bodyPr>
          <a:lstStyle/>
          <a:p>
            <a:pPr algn="just"/>
            <a:r>
              <a:rPr lang="en-US" sz="2200" b="1" dirty="0"/>
              <a:t>Invocation</a:t>
            </a:r>
          </a:p>
          <a:p>
            <a:pPr marL="800100" lvl="1" indent="-342900" algn="just">
              <a:buFont typeface="Arial" panose="020B0604020202020204" pitchFamily="34" charset="0"/>
              <a:buChar char="•"/>
            </a:pPr>
            <a:r>
              <a:rPr lang="en-US" sz="2200" dirty="0"/>
              <a:t>An application invokes a system call via a library function (e.g., the read function from the C Standard Library).</a:t>
            </a:r>
          </a:p>
          <a:p>
            <a:pPr marL="800100" lvl="1" indent="-342900" algn="just">
              <a:spcAft>
                <a:spcPts val="1200"/>
              </a:spcAft>
              <a:buFont typeface="Arial" panose="020B0604020202020204" pitchFamily="34" charset="0"/>
              <a:buChar char="•"/>
            </a:pPr>
            <a:r>
              <a:rPr lang="en-US" sz="2200" dirty="0"/>
              <a:t>The library function uses a special instruction to switch from user mode to kernel mode, passing the system call number and its arguments.</a:t>
            </a:r>
          </a:p>
          <a:p>
            <a:pPr algn="just"/>
            <a:r>
              <a:rPr lang="en-US" sz="2200" b="1" dirty="0"/>
              <a:t>Kernel Mode </a:t>
            </a:r>
          </a:p>
          <a:p>
            <a:pPr marL="800100" lvl="1" indent="-342900" algn="just">
              <a:buFont typeface="Arial" panose="020B0604020202020204" pitchFamily="34" charset="0"/>
              <a:buChar char="•"/>
            </a:pPr>
            <a:r>
              <a:rPr lang="en-US" sz="2200" dirty="0"/>
              <a:t>The CPU switches to kernel mode and the system call dispatcher function in the kernel is executed.</a:t>
            </a:r>
          </a:p>
          <a:p>
            <a:pPr marL="800100" lvl="1" indent="-342900" algn="just">
              <a:spcAft>
                <a:spcPts val="1200"/>
              </a:spcAft>
              <a:buFont typeface="Arial" panose="020B0604020202020204" pitchFamily="34" charset="0"/>
              <a:buChar char="•"/>
            </a:pPr>
            <a:r>
              <a:rPr lang="en-US" sz="2200" dirty="0"/>
              <a:t>The dispatcher uses the system call number to index into the system call table.</a:t>
            </a:r>
          </a:p>
          <a:p>
            <a:pPr algn="just"/>
            <a:r>
              <a:rPr lang="en-US" sz="2200" b="1" dirty="0"/>
              <a:t>Dispatch</a:t>
            </a:r>
          </a:p>
          <a:p>
            <a:pPr marL="800100" lvl="1" indent="-342900" algn="just">
              <a:buFont typeface="Arial" panose="020B0604020202020204" pitchFamily="34" charset="0"/>
              <a:buChar char="•"/>
            </a:pPr>
            <a:r>
              <a:rPr lang="en-US" sz="2200" dirty="0"/>
              <a:t>The corresponding function pointer is retrieved from the table.</a:t>
            </a:r>
          </a:p>
          <a:p>
            <a:pPr marL="800100" lvl="1" indent="-342900" algn="just">
              <a:spcAft>
                <a:spcPts val="1200"/>
              </a:spcAft>
              <a:buFont typeface="Arial" panose="020B0604020202020204" pitchFamily="34" charset="0"/>
              <a:buChar char="•"/>
            </a:pPr>
            <a:r>
              <a:rPr lang="en-US" sz="2200" dirty="0"/>
              <a:t>The kernel calls the function to perform the requested operation.</a:t>
            </a:r>
          </a:p>
          <a:p>
            <a:pPr algn="just"/>
            <a:r>
              <a:rPr lang="en-US" sz="2200" b="1" dirty="0"/>
              <a:t>Completion</a:t>
            </a:r>
          </a:p>
          <a:p>
            <a:pPr marL="800100" lvl="1" indent="-342900" algn="just">
              <a:buFont typeface="Arial" panose="020B0604020202020204" pitchFamily="34" charset="0"/>
              <a:buChar char="•"/>
            </a:pPr>
            <a:r>
              <a:rPr lang="en-US" sz="2200" dirty="0"/>
              <a:t>The system call handler completes the operation and returns a result.</a:t>
            </a:r>
          </a:p>
          <a:p>
            <a:pPr marL="800100" lvl="1" indent="-342900" algn="just">
              <a:buFont typeface="Arial" panose="020B0604020202020204" pitchFamily="34" charset="0"/>
              <a:buChar char="•"/>
            </a:pPr>
            <a:r>
              <a:rPr lang="en-US" sz="2200" dirty="0"/>
              <a:t>Control is returned to the user mode application with the result of the system call.</a:t>
            </a:r>
            <a:endParaRPr lang="en-IN" sz="2200" dirty="0"/>
          </a:p>
        </p:txBody>
      </p:sp>
    </p:spTree>
    <p:extLst>
      <p:ext uri="{BB962C8B-B14F-4D97-AF65-F5344CB8AC3E}">
        <p14:creationId xmlns:p14="http://schemas.microsoft.com/office/powerpoint/2010/main" val="20083909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pPr algn="just"/>
            <a:fld id="{1B2A20A6-2C11-4CB1-9193-A0D80FC8463A}" type="slidenum">
              <a:rPr lang="en-IN" smtClean="0"/>
              <a:pPr algn="just"/>
              <a:t>36</a:t>
            </a:fld>
            <a:endParaRPr lang="en-IN" dirty="0"/>
          </a:p>
        </p:txBody>
      </p:sp>
      <p:sp>
        <p:nvSpPr>
          <p:cNvPr id="3" name="Rectangle 2"/>
          <p:cNvSpPr/>
          <p:nvPr/>
        </p:nvSpPr>
        <p:spPr>
          <a:xfrm>
            <a:off x="3554504" y="1543689"/>
            <a:ext cx="6656211" cy="515590"/>
          </a:xfrm>
          <a:prstGeom prst="rect">
            <a:avLst/>
          </a:prstGeom>
        </p:spPr>
        <p:txBody>
          <a:bodyPr>
            <a:spAutoFit/>
          </a:bodyPr>
          <a:lstStyle/>
          <a:p>
            <a:pPr algn="just">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3106492" y="217281"/>
            <a:ext cx="10454766" cy="604931"/>
          </a:xfrm>
          <a:prstGeom prst="rect">
            <a:avLst/>
          </a:prstGeom>
          <a:noFill/>
        </p:spPr>
        <p:txBody>
          <a:bodyPr wrap="square" lIns="99843" tIns="49922" rIns="99843" bIns="49922" rtlCol="0" anchor="ctr">
            <a:spAutoFit/>
          </a:bodyPr>
          <a:lstStyle/>
          <a:p>
            <a:pPr algn="just"/>
            <a:r>
              <a:rPr lang="en-US" sz="3276" b="1" dirty="0">
                <a:solidFill>
                  <a:srgbClr val="46B0FA"/>
                </a:solidFill>
                <a:latin typeface="Arial"/>
                <a:cs typeface="Arial"/>
              </a:rPr>
              <a:t>       System Call: How it gets execute</a:t>
            </a:r>
          </a:p>
        </p:txBody>
      </p:sp>
      <p:pic>
        <p:nvPicPr>
          <p:cNvPr id="16" name="Picture 15">
            <a:extLst>
              <a:ext uri="{FF2B5EF4-FFF2-40B4-BE49-F238E27FC236}">
                <a16:creationId xmlns:a16="http://schemas.microsoft.com/office/drawing/2014/main" id="{D781B07C-D753-6C95-800F-C6B58AABAF3E}"/>
              </a:ext>
            </a:extLst>
          </p:cNvPr>
          <p:cNvPicPr>
            <a:picLocks noChangeAspect="1"/>
          </p:cNvPicPr>
          <p:nvPr/>
        </p:nvPicPr>
        <p:blipFill>
          <a:blip r:embed="rId3"/>
          <a:stretch>
            <a:fillRect/>
          </a:stretch>
        </p:blipFill>
        <p:spPr>
          <a:xfrm>
            <a:off x="816609" y="1252203"/>
            <a:ext cx="5839778" cy="2833511"/>
          </a:xfrm>
          <a:prstGeom prst="rect">
            <a:avLst/>
          </a:prstGeom>
        </p:spPr>
      </p:pic>
      <p:sp>
        <p:nvSpPr>
          <p:cNvPr id="5" name="TextBox 4">
            <a:extLst>
              <a:ext uri="{FF2B5EF4-FFF2-40B4-BE49-F238E27FC236}">
                <a16:creationId xmlns:a16="http://schemas.microsoft.com/office/drawing/2014/main" id="{BEEED287-FECA-A56C-7C5C-35B81067BFE2}"/>
              </a:ext>
            </a:extLst>
          </p:cNvPr>
          <p:cNvSpPr txBox="1"/>
          <p:nvPr/>
        </p:nvSpPr>
        <p:spPr>
          <a:xfrm>
            <a:off x="6901131" y="1301529"/>
            <a:ext cx="6411643" cy="2554545"/>
          </a:xfrm>
          <a:prstGeom prst="rect">
            <a:avLst/>
          </a:prstGeom>
          <a:noFill/>
        </p:spPr>
        <p:txBody>
          <a:bodyPr wrap="square">
            <a:spAutoFit/>
          </a:bodyPr>
          <a:lstStyle/>
          <a:p>
            <a:pPr algn="just"/>
            <a:r>
              <a:rPr lang="en-US" sz="2400" b="1" dirty="0"/>
              <a:t>Step1</a:t>
            </a:r>
            <a:r>
              <a:rPr lang="en-US" sz="2400" dirty="0"/>
              <a:t>: The processes executed in the user mode 	till the time a system call interrupts it.</a:t>
            </a:r>
          </a:p>
          <a:p>
            <a:pPr algn="just"/>
            <a:endParaRPr lang="en-US" sz="2400" dirty="0"/>
          </a:p>
          <a:p>
            <a:pPr algn="just"/>
            <a:endParaRPr lang="en-US" sz="1600" dirty="0"/>
          </a:p>
          <a:p>
            <a:pPr algn="just"/>
            <a:r>
              <a:rPr lang="en-US" sz="2400" b="1" dirty="0"/>
              <a:t>Step 2</a:t>
            </a:r>
            <a:r>
              <a:rPr lang="en-US" sz="2400" dirty="0"/>
              <a:t>: Subsequently, the system call is executed	 in the kernel-mode on a priority basis.</a:t>
            </a:r>
          </a:p>
          <a:p>
            <a:pPr algn="just"/>
            <a:endParaRPr lang="en-US" sz="2400" dirty="0"/>
          </a:p>
        </p:txBody>
      </p:sp>
      <p:sp>
        <p:nvSpPr>
          <p:cNvPr id="9" name="TextBox 8">
            <a:extLst>
              <a:ext uri="{FF2B5EF4-FFF2-40B4-BE49-F238E27FC236}">
                <a16:creationId xmlns:a16="http://schemas.microsoft.com/office/drawing/2014/main" id="{D8FB8041-1414-EB34-6C85-56AA8523DB42}"/>
              </a:ext>
            </a:extLst>
          </p:cNvPr>
          <p:cNvSpPr txBox="1"/>
          <p:nvPr/>
        </p:nvSpPr>
        <p:spPr>
          <a:xfrm>
            <a:off x="816609" y="4701466"/>
            <a:ext cx="11984991" cy="1200329"/>
          </a:xfrm>
          <a:prstGeom prst="rect">
            <a:avLst/>
          </a:prstGeom>
          <a:noFill/>
        </p:spPr>
        <p:txBody>
          <a:bodyPr wrap="square">
            <a:spAutoFit/>
          </a:bodyPr>
          <a:lstStyle/>
          <a:p>
            <a:pPr algn="just"/>
            <a:r>
              <a:rPr lang="en-US" sz="2400" b="1" dirty="0"/>
              <a:t>Step 3</a:t>
            </a:r>
            <a:r>
              <a:rPr lang="en-US" sz="2400" dirty="0"/>
              <a:t>:   Once system call execution is over, control returns to the user mode.</a:t>
            </a:r>
          </a:p>
          <a:p>
            <a:pPr marL="342900" indent="-342900" algn="just">
              <a:buFont typeface="Arial" panose="020B0604020202020204" pitchFamily="34" charset="0"/>
              <a:buChar char="•"/>
            </a:pPr>
            <a:endParaRPr lang="en-US" sz="2400" dirty="0"/>
          </a:p>
          <a:p>
            <a:pPr algn="just"/>
            <a:r>
              <a:rPr lang="en-US" sz="2400" b="1" dirty="0"/>
              <a:t>Step 4: </a:t>
            </a:r>
            <a:r>
              <a:rPr lang="en-US" sz="2400" dirty="0"/>
              <a:t>The execution of user processes resumed in Kernel mode.</a:t>
            </a:r>
            <a:endParaRPr lang="en-IN" sz="2400" dirty="0"/>
          </a:p>
        </p:txBody>
      </p:sp>
      <p:sp>
        <p:nvSpPr>
          <p:cNvPr id="2" name="Rectangle 1">
            <a:extLst>
              <a:ext uri="{FF2B5EF4-FFF2-40B4-BE49-F238E27FC236}">
                <a16:creationId xmlns:a16="http://schemas.microsoft.com/office/drawing/2014/main" id="{1DB4F53C-A176-E16D-8989-04F42E922678}"/>
              </a:ext>
            </a:extLst>
          </p:cNvPr>
          <p:cNvSpPr>
            <a:spLocks noChangeArrowheads="1"/>
          </p:cNvSpPr>
          <p:nvPr/>
        </p:nvSpPr>
        <p:spPr bwMode="auto">
          <a:xfrm>
            <a:off x="1662507" y="4161756"/>
            <a:ext cx="414798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eaLnBrk="0" fontAlgn="base" hangingPunct="0">
              <a:spcBef>
                <a:spcPct val="0"/>
              </a:spcBef>
              <a:spcAft>
                <a:spcPct val="0"/>
              </a:spcAft>
            </a:pPr>
            <a:r>
              <a:rPr lang="en-US" altLang="en-US" sz="2200" dirty="0"/>
              <a:t>Fig 14. System Call Execution</a:t>
            </a:r>
            <a:endParaRPr kumimoji="0" lang="en-US" altLang="en-US" sz="220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874695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pPr algn="just"/>
            <a:fld id="{1B2A20A6-2C11-4CB1-9193-A0D80FC8463A}" type="slidenum">
              <a:rPr lang="en-IN" smtClean="0"/>
              <a:pPr algn="just"/>
              <a:t>37</a:t>
            </a:fld>
            <a:endParaRPr lang="en-IN" dirty="0"/>
          </a:p>
        </p:txBody>
      </p:sp>
      <p:sp>
        <p:nvSpPr>
          <p:cNvPr id="3" name="Rectangle 2"/>
          <p:cNvSpPr/>
          <p:nvPr/>
        </p:nvSpPr>
        <p:spPr>
          <a:xfrm>
            <a:off x="3554504" y="1543689"/>
            <a:ext cx="6656211" cy="515590"/>
          </a:xfrm>
          <a:prstGeom prst="rect">
            <a:avLst/>
          </a:prstGeom>
        </p:spPr>
        <p:txBody>
          <a:bodyPr>
            <a:spAutoFit/>
          </a:bodyPr>
          <a:lstStyle/>
          <a:p>
            <a:pPr algn="just">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3106492" y="234534"/>
            <a:ext cx="10454766" cy="604931"/>
          </a:xfrm>
          <a:prstGeom prst="rect">
            <a:avLst/>
          </a:prstGeom>
          <a:noFill/>
        </p:spPr>
        <p:txBody>
          <a:bodyPr wrap="square" lIns="99843" tIns="49922" rIns="99843" bIns="49922" rtlCol="0" anchor="ctr">
            <a:spAutoFit/>
          </a:bodyPr>
          <a:lstStyle/>
          <a:p>
            <a:pPr algn="just"/>
            <a:r>
              <a:rPr lang="en-US" sz="3276" b="1" dirty="0">
                <a:solidFill>
                  <a:srgbClr val="46B0FA"/>
                </a:solidFill>
                <a:latin typeface="Arial"/>
                <a:cs typeface="Arial"/>
              </a:rPr>
              <a:t>       System Call: Necessity</a:t>
            </a:r>
          </a:p>
        </p:txBody>
      </p:sp>
      <p:sp>
        <p:nvSpPr>
          <p:cNvPr id="5" name="TextBox 4">
            <a:extLst>
              <a:ext uri="{FF2B5EF4-FFF2-40B4-BE49-F238E27FC236}">
                <a16:creationId xmlns:a16="http://schemas.microsoft.com/office/drawing/2014/main" id="{BEEED287-FECA-A56C-7C5C-35B81067BFE2}"/>
              </a:ext>
            </a:extLst>
          </p:cNvPr>
          <p:cNvSpPr txBox="1"/>
          <p:nvPr/>
        </p:nvSpPr>
        <p:spPr>
          <a:xfrm>
            <a:off x="931653" y="1301529"/>
            <a:ext cx="12016957" cy="3185487"/>
          </a:xfrm>
          <a:prstGeom prst="rect">
            <a:avLst/>
          </a:prstGeom>
          <a:noFill/>
        </p:spPr>
        <p:txBody>
          <a:bodyPr wrap="square">
            <a:spAutoFit/>
          </a:bodyPr>
          <a:lstStyle/>
          <a:p>
            <a:pPr algn="just"/>
            <a:r>
              <a:rPr lang="en-US" sz="2400" dirty="0"/>
              <a:t>There are some following scenario where system calls are required in OS</a:t>
            </a:r>
          </a:p>
          <a:p>
            <a:pPr algn="just"/>
            <a:endParaRPr lang="en-US" dirty="0"/>
          </a:p>
          <a:p>
            <a:pPr marL="342900" indent="-342900" algn="just">
              <a:spcBef>
                <a:spcPts val="200"/>
              </a:spcBef>
              <a:spcAft>
                <a:spcPts val="200"/>
              </a:spcAft>
              <a:buFont typeface="Arial" panose="020B0604020202020204" pitchFamily="34" charset="0"/>
              <a:buChar char="•"/>
            </a:pPr>
            <a:r>
              <a:rPr lang="en-US" sz="2400" dirty="0"/>
              <a:t>A system call is required if a user want to perform read and write operations with files demand </a:t>
            </a:r>
          </a:p>
          <a:p>
            <a:pPr marL="342900" indent="-342900" algn="just">
              <a:spcBef>
                <a:spcPts val="200"/>
              </a:spcBef>
              <a:spcAft>
                <a:spcPts val="200"/>
              </a:spcAft>
              <a:buFont typeface="Arial" panose="020B0604020202020204" pitchFamily="34" charset="0"/>
              <a:buChar char="•"/>
            </a:pPr>
            <a:r>
              <a:rPr lang="en-US" sz="2400" dirty="0"/>
              <a:t>If a file system wants to create or delete files, system calls are required.</a:t>
            </a:r>
          </a:p>
          <a:p>
            <a:pPr marL="342900" indent="-342900" algn="just">
              <a:spcBef>
                <a:spcPts val="200"/>
              </a:spcBef>
              <a:spcAft>
                <a:spcPts val="200"/>
              </a:spcAft>
              <a:buFont typeface="Arial" panose="020B0604020202020204" pitchFamily="34" charset="0"/>
              <a:buChar char="•"/>
            </a:pPr>
            <a:r>
              <a:rPr lang="en-US" sz="2400" dirty="0"/>
              <a:t>System calls are used for the creation and management of new processes.</a:t>
            </a:r>
          </a:p>
          <a:p>
            <a:pPr marL="342900" indent="-342900" algn="just">
              <a:spcBef>
                <a:spcPts val="200"/>
              </a:spcBef>
              <a:spcAft>
                <a:spcPts val="200"/>
              </a:spcAft>
              <a:buFont typeface="Arial" panose="020B0604020202020204" pitchFamily="34" charset="0"/>
              <a:buChar char="•"/>
            </a:pPr>
            <a:r>
              <a:rPr lang="en-US" sz="2400" dirty="0"/>
              <a:t>Network connections need system calls for sending and receiving packets.</a:t>
            </a:r>
          </a:p>
          <a:p>
            <a:pPr marL="342900" indent="-342900" algn="just">
              <a:spcBef>
                <a:spcPts val="200"/>
              </a:spcBef>
              <a:spcAft>
                <a:spcPts val="200"/>
              </a:spcAft>
              <a:buFont typeface="Arial" panose="020B0604020202020204" pitchFamily="34" charset="0"/>
              <a:buChar char="•"/>
            </a:pPr>
            <a:r>
              <a:rPr lang="en-US" sz="2400" dirty="0"/>
              <a:t>Access to hardware devices like scanner, printer, need a system call.</a:t>
            </a:r>
          </a:p>
        </p:txBody>
      </p:sp>
    </p:spTree>
    <p:extLst>
      <p:ext uri="{BB962C8B-B14F-4D97-AF65-F5344CB8AC3E}">
        <p14:creationId xmlns:p14="http://schemas.microsoft.com/office/powerpoint/2010/main" val="193330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pPr algn="just"/>
            <a:fld id="{1B2A20A6-2C11-4CB1-9193-A0D80FC8463A}" type="slidenum">
              <a:rPr lang="en-IN" smtClean="0"/>
              <a:pPr algn="just"/>
              <a:t>38</a:t>
            </a:fld>
            <a:endParaRPr lang="en-IN" dirty="0"/>
          </a:p>
        </p:txBody>
      </p:sp>
      <p:sp>
        <p:nvSpPr>
          <p:cNvPr id="3" name="Rectangle 2"/>
          <p:cNvSpPr/>
          <p:nvPr/>
        </p:nvSpPr>
        <p:spPr>
          <a:xfrm>
            <a:off x="3554504" y="1543689"/>
            <a:ext cx="6656211" cy="515590"/>
          </a:xfrm>
          <a:prstGeom prst="rect">
            <a:avLst/>
          </a:prstGeom>
        </p:spPr>
        <p:txBody>
          <a:bodyPr>
            <a:spAutoFit/>
          </a:bodyPr>
          <a:lstStyle/>
          <a:p>
            <a:pPr algn="just">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3106492" y="234534"/>
            <a:ext cx="10454766" cy="604931"/>
          </a:xfrm>
          <a:prstGeom prst="rect">
            <a:avLst/>
          </a:prstGeom>
          <a:noFill/>
        </p:spPr>
        <p:txBody>
          <a:bodyPr wrap="square" lIns="99843" tIns="49922" rIns="99843" bIns="49922" rtlCol="0" anchor="ctr">
            <a:spAutoFit/>
          </a:bodyPr>
          <a:lstStyle/>
          <a:p>
            <a:pPr algn="just"/>
            <a:r>
              <a:rPr lang="en-US" sz="3276" b="1" dirty="0">
                <a:solidFill>
                  <a:srgbClr val="46B0FA"/>
                </a:solidFill>
                <a:latin typeface="Arial"/>
                <a:cs typeface="Arial"/>
              </a:rPr>
              <a:t>       System Call: Types</a:t>
            </a:r>
          </a:p>
        </p:txBody>
      </p:sp>
      <p:sp>
        <p:nvSpPr>
          <p:cNvPr id="5" name="TextBox 4">
            <a:extLst>
              <a:ext uri="{FF2B5EF4-FFF2-40B4-BE49-F238E27FC236}">
                <a16:creationId xmlns:a16="http://schemas.microsoft.com/office/drawing/2014/main" id="{BEEED287-FECA-A56C-7C5C-35B81067BFE2}"/>
              </a:ext>
            </a:extLst>
          </p:cNvPr>
          <p:cNvSpPr txBox="1"/>
          <p:nvPr/>
        </p:nvSpPr>
        <p:spPr>
          <a:xfrm>
            <a:off x="931653" y="1301529"/>
            <a:ext cx="12016957" cy="461665"/>
          </a:xfrm>
          <a:prstGeom prst="rect">
            <a:avLst/>
          </a:prstGeom>
          <a:noFill/>
        </p:spPr>
        <p:txBody>
          <a:bodyPr wrap="square">
            <a:spAutoFit/>
          </a:bodyPr>
          <a:lstStyle/>
          <a:p>
            <a:pPr algn="just"/>
            <a:r>
              <a:rPr lang="en-US" sz="2400" dirty="0">
                <a:solidFill>
                  <a:srgbClr val="222222"/>
                </a:solidFill>
                <a:highlight>
                  <a:srgbClr val="FFFFFF"/>
                </a:highlight>
                <a:ea typeface="Source Sans Pro" panose="020B0503030403020204" pitchFamily="34" charset="0"/>
              </a:rPr>
              <a:t>There are </a:t>
            </a:r>
            <a:r>
              <a:rPr lang="en-US" sz="2400" b="0" i="0" dirty="0">
                <a:solidFill>
                  <a:srgbClr val="222222"/>
                </a:solidFill>
                <a:effectLst/>
                <a:highlight>
                  <a:srgbClr val="FFFFFF"/>
                </a:highlight>
                <a:ea typeface="Source Sans Pro" panose="020B0503030403020204" pitchFamily="34" charset="0"/>
              </a:rPr>
              <a:t>five types of System Calls in OS</a:t>
            </a:r>
          </a:p>
        </p:txBody>
      </p:sp>
      <p:graphicFrame>
        <p:nvGraphicFramePr>
          <p:cNvPr id="7" name="Content Placeholder 2">
            <a:extLst>
              <a:ext uri="{FF2B5EF4-FFF2-40B4-BE49-F238E27FC236}">
                <a16:creationId xmlns:a16="http://schemas.microsoft.com/office/drawing/2014/main" id="{9BCF859D-AC17-A9C1-856F-6BE199966FCD}"/>
              </a:ext>
            </a:extLst>
          </p:cNvPr>
          <p:cNvGraphicFramePr>
            <a:graphicFrameLocks/>
          </p:cNvGraphicFramePr>
          <p:nvPr>
            <p:extLst>
              <p:ext uri="{D42A27DB-BD31-4B8C-83A1-F6EECF244321}">
                <p14:modId xmlns:p14="http://schemas.microsoft.com/office/powerpoint/2010/main" val="2677919637"/>
              </p:ext>
            </p:extLst>
          </p:nvPr>
        </p:nvGraphicFramePr>
        <p:xfrm>
          <a:off x="915254" y="2743200"/>
          <a:ext cx="11482268" cy="21393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Rectangle 1">
            <a:extLst>
              <a:ext uri="{FF2B5EF4-FFF2-40B4-BE49-F238E27FC236}">
                <a16:creationId xmlns:a16="http://schemas.microsoft.com/office/drawing/2014/main" id="{90CCE17B-DA15-FC20-9387-F6407236914C}"/>
              </a:ext>
            </a:extLst>
          </p:cNvPr>
          <p:cNvSpPr>
            <a:spLocks noChangeArrowheads="1"/>
          </p:cNvSpPr>
          <p:nvPr/>
        </p:nvSpPr>
        <p:spPr bwMode="auto">
          <a:xfrm>
            <a:off x="4513198" y="4882551"/>
            <a:ext cx="414798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eaLnBrk="0" fontAlgn="base" hangingPunct="0">
              <a:spcBef>
                <a:spcPct val="0"/>
              </a:spcBef>
              <a:spcAft>
                <a:spcPct val="0"/>
              </a:spcAft>
            </a:pPr>
            <a:r>
              <a:rPr lang="en-US" altLang="en-US" sz="2200" dirty="0"/>
              <a:t>Fig 15. System call Types</a:t>
            </a:r>
            <a:endParaRPr kumimoji="0" lang="en-US" altLang="en-US" sz="220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8838040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pPr algn="just"/>
            <a:fld id="{1B2A20A6-2C11-4CB1-9193-A0D80FC8463A}" type="slidenum">
              <a:rPr lang="en-IN" smtClean="0"/>
              <a:pPr algn="just"/>
              <a:t>39</a:t>
            </a:fld>
            <a:endParaRPr lang="en-IN" dirty="0"/>
          </a:p>
        </p:txBody>
      </p:sp>
      <p:sp>
        <p:nvSpPr>
          <p:cNvPr id="3" name="Rectangle 2"/>
          <p:cNvSpPr/>
          <p:nvPr/>
        </p:nvSpPr>
        <p:spPr>
          <a:xfrm>
            <a:off x="3554504" y="1543689"/>
            <a:ext cx="6656211" cy="515590"/>
          </a:xfrm>
          <a:prstGeom prst="rect">
            <a:avLst/>
          </a:prstGeom>
        </p:spPr>
        <p:txBody>
          <a:bodyPr>
            <a:spAutoFit/>
          </a:bodyPr>
          <a:lstStyle/>
          <a:p>
            <a:pPr algn="just">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4331442" y="131016"/>
            <a:ext cx="10454766" cy="604931"/>
          </a:xfrm>
          <a:prstGeom prst="rect">
            <a:avLst/>
          </a:prstGeom>
          <a:noFill/>
        </p:spPr>
        <p:txBody>
          <a:bodyPr wrap="square" lIns="99843" tIns="49922" rIns="99843" bIns="49922" rtlCol="0" anchor="ctr">
            <a:spAutoFit/>
          </a:bodyPr>
          <a:lstStyle/>
          <a:p>
            <a:pPr algn="just"/>
            <a:r>
              <a:rPr lang="en-US" sz="3276" b="1" dirty="0">
                <a:solidFill>
                  <a:srgbClr val="46B0FA"/>
                </a:solidFill>
                <a:latin typeface="Arial"/>
                <a:cs typeface="Arial"/>
              </a:rPr>
              <a:t>       System Call: Types</a:t>
            </a:r>
          </a:p>
        </p:txBody>
      </p:sp>
      <p:graphicFrame>
        <p:nvGraphicFramePr>
          <p:cNvPr id="7" name="Content Placeholder 2">
            <a:extLst>
              <a:ext uri="{FF2B5EF4-FFF2-40B4-BE49-F238E27FC236}">
                <a16:creationId xmlns:a16="http://schemas.microsoft.com/office/drawing/2014/main" id="{9BCF859D-AC17-A9C1-856F-6BE199966FCD}"/>
              </a:ext>
            </a:extLst>
          </p:cNvPr>
          <p:cNvGraphicFramePr>
            <a:graphicFrameLocks/>
          </p:cNvGraphicFramePr>
          <p:nvPr>
            <p:extLst>
              <p:ext uri="{D42A27DB-BD31-4B8C-83A1-F6EECF244321}">
                <p14:modId xmlns:p14="http://schemas.microsoft.com/office/powerpoint/2010/main" val="1298534684"/>
              </p:ext>
            </p:extLst>
          </p:nvPr>
        </p:nvGraphicFramePr>
        <p:xfrm>
          <a:off x="86685" y="1044937"/>
          <a:ext cx="3467819" cy="18190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7FBDF95B-B3FC-51EA-C5FD-6F2D500D48E2}"/>
              </a:ext>
            </a:extLst>
          </p:cNvPr>
          <p:cNvSpPr txBox="1"/>
          <p:nvPr/>
        </p:nvSpPr>
        <p:spPr>
          <a:xfrm>
            <a:off x="3373041" y="956443"/>
            <a:ext cx="9716794" cy="830997"/>
          </a:xfrm>
          <a:prstGeom prst="rect">
            <a:avLst/>
          </a:prstGeom>
          <a:noFill/>
        </p:spPr>
        <p:txBody>
          <a:bodyPr wrap="square">
            <a:spAutoFit/>
          </a:bodyPr>
          <a:lstStyle/>
          <a:p>
            <a:pPr algn="just"/>
            <a:r>
              <a:rPr lang="en-US" sz="2400" dirty="0"/>
              <a:t>This system calls perform the task of process creation, process termination, etc.</a:t>
            </a:r>
            <a:endParaRPr lang="en-IN" sz="2400" dirty="0"/>
          </a:p>
        </p:txBody>
      </p:sp>
      <p:sp>
        <p:nvSpPr>
          <p:cNvPr id="11" name="TextBox 10">
            <a:extLst>
              <a:ext uri="{FF2B5EF4-FFF2-40B4-BE49-F238E27FC236}">
                <a16:creationId xmlns:a16="http://schemas.microsoft.com/office/drawing/2014/main" id="{668ACC13-A735-3FEF-0349-9B16F128B294}"/>
              </a:ext>
            </a:extLst>
          </p:cNvPr>
          <p:cNvSpPr txBox="1"/>
          <p:nvPr/>
        </p:nvSpPr>
        <p:spPr>
          <a:xfrm>
            <a:off x="4080498" y="1331827"/>
            <a:ext cx="6840746" cy="2446824"/>
          </a:xfrm>
          <a:prstGeom prst="rect">
            <a:avLst/>
          </a:prstGeom>
          <a:noFill/>
        </p:spPr>
        <p:txBody>
          <a:bodyPr wrap="square">
            <a:spAutoFit/>
          </a:bodyPr>
          <a:lstStyle/>
          <a:p>
            <a:r>
              <a:rPr lang="en-US" sz="2400" b="1" dirty="0"/>
              <a:t>Functions</a:t>
            </a:r>
          </a:p>
          <a:p>
            <a:endParaRPr lang="en-US" sz="400" dirty="0"/>
          </a:p>
          <a:p>
            <a:pPr marL="342900" indent="-342900">
              <a:buFont typeface="Arial" panose="020B0604020202020204" pitchFamily="34" charset="0"/>
              <a:buChar char="•"/>
            </a:pPr>
            <a:r>
              <a:rPr lang="en-US" sz="2400" dirty="0"/>
              <a:t>End and Abort a process</a:t>
            </a:r>
          </a:p>
          <a:p>
            <a:pPr marL="342900" indent="-342900">
              <a:buFont typeface="Arial" panose="020B0604020202020204" pitchFamily="34" charset="0"/>
              <a:buChar char="•"/>
            </a:pPr>
            <a:r>
              <a:rPr lang="en-US" sz="2400" dirty="0"/>
              <a:t>Load and Execute process</a:t>
            </a:r>
          </a:p>
          <a:p>
            <a:pPr marL="342900" indent="-342900">
              <a:buFont typeface="Arial" panose="020B0604020202020204" pitchFamily="34" charset="0"/>
              <a:buChar char="•"/>
            </a:pPr>
            <a:r>
              <a:rPr lang="en-US" sz="2400" dirty="0"/>
              <a:t>Create Process and Terminate Process</a:t>
            </a:r>
          </a:p>
          <a:p>
            <a:pPr marL="342900" indent="-342900">
              <a:buFont typeface="Arial" panose="020B0604020202020204" pitchFamily="34" charset="0"/>
              <a:buChar char="•"/>
            </a:pPr>
            <a:r>
              <a:rPr lang="en-US" sz="2400" dirty="0"/>
              <a:t>Wait and Signal Event</a:t>
            </a:r>
          </a:p>
          <a:p>
            <a:pPr marL="342900" indent="-342900">
              <a:buFont typeface="Arial" panose="020B0604020202020204" pitchFamily="34" charset="0"/>
              <a:buChar char="•"/>
            </a:pPr>
            <a:r>
              <a:rPr lang="en-US" sz="2400" dirty="0"/>
              <a:t>Allocate and free memory</a:t>
            </a:r>
            <a:endParaRPr lang="en-IN" sz="2400" dirty="0"/>
          </a:p>
        </p:txBody>
      </p:sp>
      <p:graphicFrame>
        <p:nvGraphicFramePr>
          <p:cNvPr id="16" name="Content Placeholder 2">
            <a:extLst>
              <a:ext uri="{FF2B5EF4-FFF2-40B4-BE49-F238E27FC236}">
                <a16:creationId xmlns:a16="http://schemas.microsoft.com/office/drawing/2014/main" id="{880A167B-7A0D-D496-69BC-FB76F373B2AF}"/>
              </a:ext>
            </a:extLst>
          </p:cNvPr>
          <p:cNvGraphicFramePr>
            <a:graphicFrameLocks/>
          </p:cNvGraphicFramePr>
          <p:nvPr>
            <p:extLst>
              <p:ext uri="{D42A27DB-BD31-4B8C-83A1-F6EECF244321}">
                <p14:modId xmlns:p14="http://schemas.microsoft.com/office/powerpoint/2010/main" val="2118030252"/>
              </p:ext>
            </p:extLst>
          </p:nvPr>
        </p:nvGraphicFramePr>
        <p:xfrm>
          <a:off x="-439311" y="4145726"/>
          <a:ext cx="4519809" cy="194982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8" name="TextBox 17">
            <a:extLst>
              <a:ext uri="{FF2B5EF4-FFF2-40B4-BE49-F238E27FC236}">
                <a16:creationId xmlns:a16="http://schemas.microsoft.com/office/drawing/2014/main" id="{04B01130-ED62-BF61-1C30-5F1A054F134A}"/>
              </a:ext>
            </a:extLst>
          </p:cNvPr>
          <p:cNvSpPr txBox="1"/>
          <p:nvPr/>
        </p:nvSpPr>
        <p:spPr>
          <a:xfrm>
            <a:off x="3409940" y="4071396"/>
            <a:ext cx="9507365" cy="830997"/>
          </a:xfrm>
          <a:prstGeom prst="rect">
            <a:avLst/>
          </a:prstGeom>
          <a:noFill/>
        </p:spPr>
        <p:txBody>
          <a:bodyPr wrap="square">
            <a:spAutoFit/>
          </a:bodyPr>
          <a:lstStyle/>
          <a:p>
            <a:pPr algn="just"/>
            <a:r>
              <a:rPr lang="en-US" sz="2400" dirty="0"/>
              <a:t>File management system calls handle file manipulation jobs like creating a file, reading, and writing, etc.</a:t>
            </a:r>
            <a:endParaRPr lang="en-IN" sz="2400" dirty="0"/>
          </a:p>
        </p:txBody>
      </p:sp>
      <p:sp>
        <p:nvSpPr>
          <p:cNvPr id="20" name="TextBox 19">
            <a:extLst>
              <a:ext uri="{FF2B5EF4-FFF2-40B4-BE49-F238E27FC236}">
                <a16:creationId xmlns:a16="http://schemas.microsoft.com/office/drawing/2014/main" id="{9C13CEB0-4B9F-9969-20F6-0780170F44C5}"/>
              </a:ext>
            </a:extLst>
          </p:cNvPr>
          <p:cNvSpPr txBox="1"/>
          <p:nvPr/>
        </p:nvSpPr>
        <p:spPr>
          <a:xfrm>
            <a:off x="3409939" y="4967190"/>
            <a:ext cx="9507366" cy="1200329"/>
          </a:xfrm>
          <a:prstGeom prst="rect">
            <a:avLst/>
          </a:prstGeom>
          <a:noFill/>
        </p:spPr>
        <p:txBody>
          <a:bodyPr wrap="square">
            <a:spAutoFit/>
          </a:bodyPr>
          <a:lstStyle/>
          <a:p>
            <a:r>
              <a:rPr lang="en-US" sz="2400" b="1" dirty="0"/>
              <a:t>Functions</a:t>
            </a:r>
            <a:endParaRPr lang="en-US" sz="2400" dirty="0"/>
          </a:p>
          <a:p>
            <a:r>
              <a:rPr lang="en-US" sz="2400" dirty="0"/>
              <a:t>Create a file, Delete file, Open and close file, Read, write, and reposition</a:t>
            </a:r>
          </a:p>
          <a:p>
            <a:r>
              <a:rPr lang="en-US" sz="2400" dirty="0"/>
              <a:t>Get and set file attributes</a:t>
            </a:r>
            <a:endParaRPr lang="en-IN" sz="2400" dirty="0"/>
          </a:p>
        </p:txBody>
      </p:sp>
    </p:spTree>
    <p:extLst>
      <p:ext uri="{BB962C8B-B14F-4D97-AF65-F5344CB8AC3E}">
        <p14:creationId xmlns:p14="http://schemas.microsoft.com/office/powerpoint/2010/main" val="3771907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6" grpId="0">
        <p:bldAsOne/>
      </p:bldGraphic>
      <p:bldP spid="18" grpId="0"/>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4</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Learning  &amp; Course Outcomes</a:t>
            </a:r>
            <a:r>
              <a:rPr lang="en-US" b="1" dirty="0"/>
              <a:t>	</a:t>
            </a:r>
            <a:endParaRPr lang="en-IN" sz="3000" b="1" dirty="0">
              <a:solidFill>
                <a:srgbClr val="C00000"/>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725601" y="1086263"/>
            <a:ext cx="11943797" cy="2409143"/>
          </a:xfrm>
          <a:prstGeom prst="rect">
            <a:avLst/>
          </a:prstGeom>
          <a:noFill/>
        </p:spPr>
        <p:txBody>
          <a:bodyPr wrap="square" lIns="99843" tIns="49922" rIns="99843" bIns="49922" rtlCol="0" anchor="ctr">
            <a:spAutoFit/>
          </a:bodyPr>
          <a:lstStyle/>
          <a:p>
            <a:pPr algn="just"/>
            <a:r>
              <a:rPr lang="en-IN" sz="3000" b="1" i="1" dirty="0">
                <a:latin typeface="Arial"/>
                <a:cs typeface="Arial"/>
              </a:rPr>
              <a:t>Learning Outcomes</a:t>
            </a:r>
          </a:p>
          <a:p>
            <a:pPr algn="just"/>
            <a:r>
              <a:rPr lang="en-IN" sz="3000" b="1" dirty="0">
                <a:solidFill>
                  <a:srgbClr val="C00000"/>
                </a:solidFill>
                <a:latin typeface="Arial"/>
                <a:cs typeface="Arial"/>
              </a:rPr>
              <a:t>LO1: </a:t>
            </a:r>
            <a:r>
              <a:rPr lang="en-US" sz="3000" b="1" dirty="0">
                <a:solidFill>
                  <a:srgbClr val="C00000"/>
                </a:solidFill>
                <a:latin typeface="Arial"/>
                <a:cs typeface="Arial"/>
              </a:rPr>
              <a:t>Understand the concept of System call in Operating System</a:t>
            </a:r>
          </a:p>
          <a:p>
            <a:pPr algn="just"/>
            <a:r>
              <a:rPr lang="en-US" sz="3000" b="1" dirty="0">
                <a:solidFill>
                  <a:srgbClr val="C00000"/>
                </a:solidFill>
                <a:latin typeface="Arial"/>
                <a:cs typeface="Arial"/>
              </a:rPr>
              <a:t>LO2: Understand booting process, different types of system calls and open-source operating systems</a:t>
            </a:r>
            <a:endParaRPr lang="en-IN" sz="3000" b="1" dirty="0">
              <a:solidFill>
                <a:srgbClr val="C00000"/>
              </a:solidFill>
              <a:latin typeface="Arial"/>
              <a:cs typeface="Arial"/>
            </a:endParaRPr>
          </a:p>
        </p:txBody>
      </p:sp>
      <p:sp>
        <p:nvSpPr>
          <p:cNvPr id="11" name="TextBox 10">
            <a:extLst>
              <a:ext uri="{FF2B5EF4-FFF2-40B4-BE49-F238E27FC236}">
                <a16:creationId xmlns:a16="http://schemas.microsoft.com/office/drawing/2014/main" id="{B2EC635B-D8A3-4A72-8304-20FFBA5D21A3}"/>
              </a:ext>
            </a:extLst>
          </p:cNvPr>
          <p:cNvSpPr txBox="1"/>
          <p:nvPr/>
        </p:nvSpPr>
        <p:spPr>
          <a:xfrm>
            <a:off x="725601" y="3975682"/>
            <a:ext cx="11943797" cy="1485814"/>
          </a:xfrm>
          <a:prstGeom prst="rect">
            <a:avLst/>
          </a:prstGeom>
          <a:noFill/>
        </p:spPr>
        <p:txBody>
          <a:bodyPr wrap="square" lIns="99843" tIns="49922" rIns="99843" bIns="49922" rtlCol="0" anchor="ctr">
            <a:spAutoFit/>
          </a:bodyPr>
          <a:lstStyle/>
          <a:p>
            <a:pPr algn="just"/>
            <a:r>
              <a:rPr lang="en-IN" sz="3000" b="1" i="1" dirty="0">
                <a:latin typeface="Arial"/>
                <a:cs typeface="Arial"/>
              </a:rPr>
              <a:t>Course Outcomes</a:t>
            </a:r>
          </a:p>
          <a:p>
            <a:pPr algn="just"/>
            <a:r>
              <a:rPr lang="en-IN" sz="3000" b="1" dirty="0">
                <a:solidFill>
                  <a:srgbClr val="C00000"/>
                </a:solidFill>
                <a:latin typeface="Arial"/>
                <a:cs typeface="Arial"/>
              </a:rPr>
              <a:t>CO1: </a:t>
            </a:r>
            <a:r>
              <a:rPr lang="en-US" sz="3000" b="1" dirty="0">
                <a:solidFill>
                  <a:srgbClr val="C00000"/>
                </a:solidFill>
                <a:latin typeface="Arial"/>
                <a:cs typeface="Arial"/>
              </a:rPr>
              <a:t>Demonstrate a comprehensive understanding of operating systems</a:t>
            </a:r>
          </a:p>
        </p:txBody>
      </p:sp>
    </p:spTree>
    <p:extLst>
      <p:ext uri="{BB962C8B-B14F-4D97-AF65-F5344CB8AC3E}">
        <p14:creationId xmlns:p14="http://schemas.microsoft.com/office/powerpoint/2010/main" val="3254060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pPr algn="just"/>
            <a:fld id="{1B2A20A6-2C11-4CB1-9193-A0D80FC8463A}" type="slidenum">
              <a:rPr lang="en-IN" smtClean="0"/>
              <a:pPr algn="just"/>
              <a:t>40</a:t>
            </a:fld>
            <a:endParaRPr lang="en-IN" dirty="0"/>
          </a:p>
        </p:txBody>
      </p:sp>
      <p:sp>
        <p:nvSpPr>
          <p:cNvPr id="3" name="Rectangle 2"/>
          <p:cNvSpPr/>
          <p:nvPr/>
        </p:nvSpPr>
        <p:spPr>
          <a:xfrm>
            <a:off x="3554504" y="1543689"/>
            <a:ext cx="6656211" cy="515590"/>
          </a:xfrm>
          <a:prstGeom prst="rect">
            <a:avLst/>
          </a:prstGeom>
        </p:spPr>
        <p:txBody>
          <a:bodyPr>
            <a:spAutoFit/>
          </a:bodyPr>
          <a:lstStyle/>
          <a:p>
            <a:pPr algn="just">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4331442" y="131016"/>
            <a:ext cx="10454766" cy="604931"/>
          </a:xfrm>
          <a:prstGeom prst="rect">
            <a:avLst/>
          </a:prstGeom>
          <a:noFill/>
        </p:spPr>
        <p:txBody>
          <a:bodyPr wrap="square" lIns="99843" tIns="49922" rIns="99843" bIns="49922" rtlCol="0" anchor="ctr">
            <a:spAutoFit/>
          </a:bodyPr>
          <a:lstStyle/>
          <a:p>
            <a:pPr algn="just"/>
            <a:r>
              <a:rPr lang="en-US" sz="3276" b="1" dirty="0">
                <a:solidFill>
                  <a:srgbClr val="46B0FA"/>
                </a:solidFill>
                <a:latin typeface="Arial"/>
                <a:cs typeface="Arial"/>
              </a:rPr>
              <a:t>       System Call: Types</a:t>
            </a:r>
          </a:p>
        </p:txBody>
      </p:sp>
      <p:sp>
        <p:nvSpPr>
          <p:cNvPr id="6" name="TextBox 5">
            <a:extLst>
              <a:ext uri="{FF2B5EF4-FFF2-40B4-BE49-F238E27FC236}">
                <a16:creationId xmlns:a16="http://schemas.microsoft.com/office/drawing/2014/main" id="{7FBDF95B-B3FC-51EA-C5FD-6F2D500D48E2}"/>
              </a:ext>
            </a:extLst>
          </p:cNvPr>
          <p:cNvSpPr txBox="1"/>
          <p:nvPr/>
        </p:nvSpPr>
        <p:spPr>
          <a:xfrm>
            <a:off x="3459306" y="956443"/>
            <a:ext cx="9716794" cy="830997"/>
          </a:xfrm>
          <a:prstGeom prst="rect">
            <a:avLst/>
          </a:prstGeom>
          <a:noFill/>
        </p:spPr>
        <p:txBody>
          <a:bodyPr wrap="square">
            <a:spAutoFit/>
          </a:bodyPr>
          <a:lstStyle/>
          <a:p>
            <a:pPr algn="just"/>
            <a:r>
              <a:rPr lang="en-US" sz="2400" b="0" i="0" dirty="0">
                <a:solidFill>
                  <a:srgbClr val="222222"/>
                </a:solidFill>
                <a:effectLst/>
                <a:highlight>
                  <a:srgbClr val="FFFFFF"/>
                </a:highlight>
                <a:ea typeface="Source Sans Pro" panose="020B0503030403020204" pitchFamily="34" charset="0"/>
              </a:rPr>
              <a:t>Device management does the job of device manipulation like reading from device buffers, writing into device buffers, etc.</a:t>
            </a:r>
            <a:endParaRPr lang="en-IN" sz="2400" dirty="0">
              <a:ea typeface="Source Sans Pro" panose="020B0503030403020204" pitchFamily="34" charset="0"/>
            </a:endParaRPr>
          </a:p>
        </p:txBody>
      </p:sp>
      <p:sp>
        <p:nvSpPr>
          <p:cNvPr id="11" name="TextBox 10">
            <a:extLst>
              <a:ext uri="{FF2B5EF4-FFF2-40B4-BE49-F238E27FC236}">
                <a16:creationId xmlns:a16="http://schemas.microsoft.com/office/drawing/2014/main" id="{668ACC13-A735-3FEF-0349-9B16F128B294}"/>
              </a:ext>
            </a:extLst>
          </p:cNvPr>
          <p:cNvSpPr txBox="1"/>
          <p:nvPr/>
        </p:nvSpPr>
        <p:spPr>
          <a:xfrm>
            <a:off x="4027013" y="1782211"/>
            <a:ext cx="6840746" cy="1595309"/>
          </a:xfrm>
          <a:prstGeom prst="rect">
            <a:avLst/>
          </a:prstGeom>
          <a:noFill/>
        </p:spPr>
        <p:txBody>
          <a:bodyPr wrap="square">
            <a:spAutoFit/>
          </a:bodyPr>
          <a:lstStyle/>
          <a:p>
            <a:pPr algn="l">
              <a:spcAft>
                <a:spcPts val="200"/>
              </a:spcAft>
            </a:pPr>
            <a:r>
              <a:rPr lang="en-US" sz="2400" b="1" i="0" dirty="0">
                <a:solidFill>
                  <a:srgbClr val="222222"/>
                </a:solidFill>
                <a:effectLst/>
                <a:highlight>
                  <a:srgbClr val="FFFFFF"/>
                </a:highlight>
              </a:rPr>
              <a:t>Functions</a:t>
            </a:r>
            <a:endParaRPr lang="en-US" sz="2400" b="0" i="0" dirty="0">
              <a:solidFill>
                <a:srgbClr val="222222"/>
              </a:solidFill>
              <a:effectLst/>
              <a:highlight>
                <a:srgbClr val="FFFFFF"/>
              </a:highlight>
            </a:endParaRPr>
          </a:p>
          <a:p>
            <a:pPr marL="342900" indent="-342900" algn="l">
              <a:buFont typeface="Arial" panose="020B0604020202020204" pitchFamily="34" charset="0"/>
              <a:buChar char="•"/>
            </a:pPr>
            <a:r>
              <a:rPr lang="en-US" sz="2400" b="0" i="0" dirty="0">
                <a:solidFill>
                  <a:srgbClr val="222222"/>
                </a:solidFill>
                <a:effectLst/>
                <a:highlight>
                  <a:srgbClr val="FFFFFF"/>
                </a:highlight>
              </a:rPr>
              <a:t>Request and release device</a:t>
            </a:r>
          </a:p>
          <a:p>
            <a:pPr marL="342900" indent="-342900" algn="l">
              <a:buFont typeface="Arial" panose="020B0604020202020204" pitchFamily="34" charset="0"/>
              <a:buChar char="•"/>
            </a:pPr>
            <a:r>
              <a:rPr lang="en-US" sz="2400" b="0" i="0" dirty="0">
                <a:solidFill>
                  <a:srgbClr val="222222"/>
                </a:solidFill>
                <a:effectLst/>
                <a:highlight>
                  <a:srgbClr val="FFFFFF"/>
                </a:highlight>
              </a:rPr>
              <a:t>Logically attach/ detach devices</a:t>
            </a:r>
          </a:p>
          <a:p>
            <a:pPr marL="342900" indent="-342900" algn="l">
              <a:buFont typeface="Arial" panose="020B0604020202020204" pitchFamily="34" charset="0"/>
              <a:buChar char="•"/>
            </a:pPr>
            <a:r>
              <a:rPr lang="en-US" sz="2400" b="0" i="0" dirty="0">
                <a:solidFill>
                  <a:srgbClr val="222222"/>
                </a:solidFill>
                <a:effectLst/>
                <a:highlight>
                  <a:srgbClr val="FFFFFF"/>
                </a:highlight>
              </a:rPr>
              <a:t>Get and Set device attributes</a:t>
            </a:r>
          </a:p>
        </p:txBody>
      </p:sp>
      <p:sp>
        <p:nvSpPr>
          <p:cNvPr id="18" name="TextBox 17">
            <a:extLst>
              <a:ext uri="{FF2B5EF4-FFF2-40B4-BE49-F238E27FC236}">
                <a16:creationId xmlns:a16="http://schemas.microsoft.com/office/drawing/2014/main" id="{04B01130-ED62-BF61-1C30-5F1A054F134A}"/>
              </a:ext>
            </a:extLst>
          </p:cNvPr>
          <p:cNvSpPr txBox="1"/>
          <p:nvPr/>
        </p:nvSpPr>
        <p:spPr>
          <a:xfrm>
            <a:off x="3530711" y="3881613"/>
            <a:ext cx="9507365" cy="830997"/>
          </a:xfrm>
          <a:prstGeom prst="rect">
            <a:avLst/>
          </a:prstGeom>
          <a:noFill/>
        </p:spPr>
        <p:txBody>
          <a:bodyPr wrap="square">
            <a:spAutoFit/>
          </a:bodyPr>
          <a:lstStyle/>
          <a:p>
            <a:pPr algn="just"/>
            <a:r>
              <a:rPr lang="en-US" sz="2400" dirty="0"/>
              <a:t>It handles information and its transfer between the OS and the user program.</a:t>
            </a:r>
            <a:endParaRPr lang="en-IN" sz="2400" dirty="0"/>
          </a:p>
        </p:txBody>
      </p:sp>
      <p:sp>
        <p:nvSpPr>
          <p:cNvPr id="20" name="TextBox 19">
            <a:extLst>
              <a:ext uri="{FF2B5EF4-FFF2-40B4-BE49-F238E27FC236}">
                <a16:creationId xmlns:a16="http://schemas.microsoft.com/office/drawing/2014/main" id="{9C13CEB0-4B9F-9969-20F6-0780170F44C5}"/>
              </a:ext>
            </a:extLst>
          </p:cNvPr>
          <p:cNvSpPr txBox="1"/>
          <p:nvPr/>
        </p:nvSpPr>
        <p:spPr>
          <a:xfrm>
            <a:off x="4027013" y="4871982"/>
            <a:ext cx="9507366" cy="1200329"/>
          </a:xfrm>
          <a:prstGeom prst="rect">
            <a:avLst/>
          </a:prstGeom>
          <a:noFill/>
        </p:spPr>
        <p:txBody>
          <a:bodyPr wrap="square">
            <a:spAutoFit/>
          </a:bodyPr>
          <a:lstStyle/>
          <a:p>
            <a:r>
              <a:rPr lang="en-US" sz="2400" b="1" dirty="0"/>
              <a:t>Functions</a:t>
            </a:r>
            <a:endParaRPr lang="en-US" sz="2400" dirty="0"/>
          </a:p>
          <a:p>
            <a:pPr marL="342900" indent="-342900">
              <a:buFont typeface="Arial" panose="020B0604020202020204" pitchFamily="34" charset="0"/>
              <a:buChar char="•"/>
            </a:pPr>
            <a:r>
              <a:rPr lang="en-US" sz="2400" dirty="0"/>
              <a:t>Get or set time and date</a:t>
            </a:r>
          </a:p>
          <a:p>
            <a:pPr marL="342900" indent="-342900">
              <a:buFont typeface="Arial" panose="020B0604020202020204" pitchFamily="34" charset="0"/>
              <a:buChar char="•"/>
            </a:pPr>
            <a:r>
              <a:rPr lang="en-US" sz="2400" dirty="0"/>
              <a:t>Get process and device attributes</a:t>
            </a:r>
          </a:p>
        </p:txBody>
      </p:sp>
      <p:graphicFrame>
        <p:nvGraphicFramePr>
          <p:cNvPr id="2" name="Content Placeholder 2">
            <a:extLst>
              <a:ext uri="{FF2B5EF4-FFF2-40B4-BE49-F238E27FC236}">
                <a16:creationId xmlns:a16="http://schemas.microsoft.com/office/drawing/2014/main" id="{4B34B20E-5DD0-A3A9-4A67-792FE1129CB7}"/>
              </a:ext>
            </a:extLst>
          </p:cNvPr>
          <p:cNvGraphicFramePr>
            <a:graphicFrameLocks/>
          </p:cNvGraphicFramePr>
          <p:nvPr>
            <p:extLst>
              <p:ext uri="{D42A27DB-BD31-4B8C-83A1-F6EECF244321}">
                <p14:modId xmlns:p14="http://schemas.microsoft.com/office/powerpoint/2010/main" val="2331602404"/>
              </p:ext>
            </p:extLst>
          </p:nvPr>
        </p:nvGraphicFramePr>
        <p:xfrm>
          <a:off x="157665" y="1036834"/>
          <a:ext cx="3783083" cy="21398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ontent Placeholder 2">
            <a:extLst>
              <a:ext uri="{FF2B5EF4-FFF2-40B4-BE49-F238E27FC236}">
                <a16:creationId xmlns:a16="http://schemas.microsoft.com/office/drawing/2014/main" id="{C7A6DC96-A773-A3F0-4EF2-9A36858AF7E9}"/>
              </a:ext>
            </a:extLst>
          </p:cNvPr>
          <p:cNvGraphicFramePr>
            <a:graphicFrameLocks/>
          </p:cNvGraphicFramePr>
          <p:nvPr>
            <p:extLst>
              <p:ext uri="{D42A27DB-BD31-4B8C-83A1-F6EECF244321}">
                <p14:modId xmlns:p14="http://schemas.microsoft.com/office/powerpoint/2010/main" val="605214362"/>
              </p:ext>
            </p:extLst>
          </p:nvPr>
        </p:nvGraphicFramePr>
        <p:xfrm>
          <a:off x="31052" y="3932960"/>
          <a:ext cx="4036308" cy="213935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798950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pPr algn="just"/>
            <a:fld id="{1B2A20A6-2C11-4CB1-9193-A0D80FC8463A}" type="slidenum">
              <a:rPr lang="en-IN" smtClean="0"/>
              <a:pPr algn="just"/>
              <a:t>41</a:t>
            </a:fld>
            <a:endParaRPr lang="en-IN" dirty="0"/>
          </a:p>
        </p:txBody>
      </p:sp>
      <p:sp>
        <p:nvSpPr>
          <p:cNvPr id="3" name="Rectangle 2"/>
          <p:cNvSpPr/>
          <p:nvPr/>
        </p:nvSpPr>
        <p:spPr>
          <a:xfrm>
            <a:off x="3554504" y="1543689"/>
            <a:ext cx="6656211" cy="515590"/>
          </a:xfrm>
          <a:prstGeom prst="rect">
            <a:avLst/>
          </a:prstGeom>
        </p:spPr>
        <p:txBody>
          <a:bodyPr>
            <a:spAutoFit/>
          </a:bodyPr>
          <a:lstStyle/>
          <a:p>
            <a:pPr algn="just">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4331442" y="131016"/>
            <a:ext cx="10454766" cy="604931"/>
          </a:xfrm>
          <a:prstGeom prst="rect">
            <a:avLst/>
          </a:prstGeom>
          <a:noFill/>
        </p:spPr>
        <p:txBody>
          <a:bodyPr wrap="square" lIns="99843" tIns="49922" rIns="99843" bIns="49922" rtlCol="0" anchor="ctr">
            <a:spAutoFit/>
          </a:bodyPr>
          <a:lstStyle/>
          <a:p>
            <a:pPr algn="just"/>
            <a:r>
              <a:rPr lang="en-US" sz="3276" b="1" dirty="0">
                <a:solidFill>
                  <a:srgbClr val="46B0FA"/>
                </a:solidFill>
                <a:latin typeface="Arial"/>
                <a:cs typeface="Arial"/>
              </a:rPr>
              <a:t>       System Call: Types</a:t>
            </a:r>
          </a:p>
        </p:txBody>
      </p:sp>
      <p:sp>
        <p:nvSpPr>
          <p:cNvPr id="6" name="TextBox 5">
            <a:extLst>
              <a:ext uri="{FF2B5EF4-FFF2-40B4-BE49-F238E27FC236}">
                <a16:creationId xmlns:a16="http://schemas.microsoft.com/office/drawing/2014/main" id="{7FBDF95B-B3FC-51EA-C5FD-6F2D500D48E2}"/>
              </a:ext>
            </a:extLst>
          </p:cNvPr>
          <p:cNvSpPr txBox="1"/>
          <p:nvPr/>
        </p:nvSpPr>
        <p:spPr>
          <a:xfrm>
            <a:off x="3459306" y="956443"/>
            <a:ext cx="9716794" cy="830997"/>
          </a:xfrm>
          <a:prstGeom prst="rect">
            <a:avLst/>
          </a:prstGeom>
          <a:noFill/>
        </p:spPr>
        <p:txBody>
          <a:bodyPr wrap="square">
            <a:spAutoFit/>
          </a:bodyPr>
          <a:lstStyle/>
          <a:p>
            <a:pPr algn="just"/>
            <a:r>
              <a:rPr lang="en-US" sz="2400" b="0" i="0" dirty="0">
                <a:solidFill>
                  <a:srgbClr val="222222"/>
                </a:solidFill>
                <a:effectLst/>
                <a:highlight>
                  <a:srgbClr val="FFFFFF"/>
                </a:highlight>
                <a:ea typeface="Source Sans Pro" panose="020B0503030403020204" pitchFamily="34" charset="0"/>
              </a:rPr>
              <a:t>These types of system calls are specially used for inter-process communications.</a:t>
            </a:r>
            <a:endParaRPr lang="en-IN" sz="2400" dirty="0">
              <a:ea typeface="Source Sans Pro" panose="020B0503030403020204" pitchFamily="34" charset="0"/>
            </a:endParaRPr>
          </a:p>
        </p:txBody>
      </p:sp>
      <p:sp>
        <p:nvSpPr>
          <p:cNvPr id="11" name="TextBox 10">
            <a:extLst>
              <a:ext uri="{FF2B5EF4-FFF2-40B4-BE49-F238E27FC236}">
                <a16:creationId xmlns:a16="http://schemas.microsoft.com/office/drawing/2014/main" id="{668ACC13-A735-3FEF-0349-9B16F128B294}"/>
              </a:ext>
            </a:extLst>
          </p:cNvPr>
          <p:cNvSpPr txBox="1"/>
          <p:nvPr/>
        </p:nvSpPr>
        <p:spPr>
          <a:xfrm>
            <a:off x="4027013" y="1782211"/>
            <a:ext cx="6840746" cy="1938992"/>
          </a:xfrm>
          <a:prstGeom prst="rect">
            <a:avLst/>
          </a:prstGeom>
          <a:noFill/>
        </p:spPr>
        <p:txBody>
          <a:bodyPr wrap="square">
            <a:spAutoFit/>
          </a:bodyPr>
          <a:lstStyle/>
          <a:p>
            <a:pPr algn="l"/>
            <a:r>
              <a:rPr lang="en-US" sz="2400" b="1" i="0" dirty="0">
                <a:solidFill>
                  <a:srgbClr val="222222"/>
                </a:solidFill>
                <a:effectLst/>
                <a:highlight>
                  <a:srgbClr val="FFFFFF"/>
                </a:highlight>
                <a:latin typeface="Source Sans Pro" panose="020B0503030403020204" pitchFamily="34" charset="0"/>
              </a:rPr>
              <a:t>Functions</a:t>
            </a:r>
            <a:endParaRPr lang="en-US" sz="2400" b="0" i="0" dirty="0">
              <a:solidFill>
                <a:srgbClr val="222222"/>
              </a:solidFill>
              <a:effectLst/>
              <a:highlight>
                <a:srgbClr val="FFFFFF"/>
              </a:highlight>
              <a:latin typeface="Source Sans Pro" panose="020B0503030403020204" pitchFamily="34" charset="0"/>
            </a:endParaRPr>
          </a:p>
          <a:p>
            <a:pPr marL="342900" indent="-342900" algn="l">
              <a:buFont typeface="Arial" panose="020B0604020202020204" pitchFamily="34" charset="0"/>
              <a:buChar char="•"/>
            </a:pPr>
            <a:r>
              <a:rPr lang="en-US" sz="2400" b="0" i="0" dirty="0">
                <a:solidFill>
                  <a:srgbClr val="222222"/>
                </a:solidFill>
                <a:effectLst/>
                <a:highlight>
                  <a:srgbClr val="FFFFFF"/>
                </a:highlight>
                <a:ea typeface="Source Sans Pro" panose="020B0503030403020204" pitchFamily="34" charset="0"/>
              </a:rPr>
              <a:t>Create, delete communications connections</a:t>
            </a:r>
          </a:p>
          <a:p>
            <a:pPr marL="342900" indent="-342900" algn="l">
              <a:buFont typeface="Arial" panose="020B0604020202020204" pitchFamily="34" charset="0"/>
              <a:buChar char="•"/>
            </a:pPr>
            <a:r>
              <a:rPr lang="en-US" sz="2400" b="0" i="0" dirty="0">
                <a:solidFill>
                  <a:srgbClr val="222222"/>
                </a:solidFill>
                <a:effectLst/>
                <a:highlight>
                  <a:srgbClr val="FFFFFF"/>
                </a:highlight>
                <a:ea typeface="Source Sans Pro" panose="020B0503030403020204" pitchFamily="34" charset="0"/>
              </a:rPr>
              <a:t>Send, receive message</a:t>
            </a:r>
          </a:p>
          <a:p>
            <a:pPr marL="342900" indent="-342900" algn="l">
              <a:buFont typeface="Arial" panose="020B0604020202020204" pitchFamily="34" charset="0"/>
              <a:buChar char="•"/>
            </a:pPr>
            <a:r>
              <a:rPr lang="en-US" sz="2400" b="0" i="0" dirty="0">
                <a:solidFill>
                  <a:srgbClr val="222222"/>
                </a:solidFill>
                <a:effectLst/>
                <a:highlight>
                  <a:srgbClr val="FFFFFF"/>
                </a:highlight>
                <a:ea typeface="Source Sans Pro" panose="020B0503030403020204" pitchFamily="34" charset="0"/>
              </a:rPr>
              <a:t>Help OS to transfer status information</a:t>
            </a:r>
          </a:p>
          <a:p>
            <a:pPr marL="342900" indent="-342900" algn="l">
              <a:buFont typeface="Arial" panose="020B0604020202020204" pitchFamily="34" charset="0"/>
              <a:buChar char="•"/>
            </a:pPr>
            <a:r>
              <a:rPr lang="en-US" sz="2400" b="0" i="0" dirty="0">
                <a:solidFill>
                  <a:srgbClr val="222222"/>
                </a:solidFill>
                <a:effectLst/>
                <a:highlight>
                  <a:srgbClr val="FFFFFF"/>
                </a:highlight>
                <a:ea typeface="Source Sans Pro" panose="020B0503030403020204" pitchFamily="34" charset="0"/>
              </a:rPr>
              <a:t>Attach or detach remote devices</a:t>
            </a:r>
          </a:p>
        </p:txBody>
      </p:sp>
      <p:graphicFrame>
        <p:nvGraphicFramePr>
          <p:cNvPr id="7" name="Content Placeholder 2">
            <a:extLst>
              <a:ext uri="{FF2B5EF4-FFF2-40B4-BE49-F238E27FC236}">
                <a16:creationId xmlns:a16="http://schemas.microsoft.com/office/drawing/2014/main" id="{26D48806-8558-3B5E-7375-1014546D47A0}"/>
              </a:ext>
            </a:extLst>
          </p:cNvPr>
          <p:cNvGraphicFramePr>
            <a:graphicFrameLocks/>
          </p:cNvGraphicFramePr>
          <p:nvPr>
            <p:extLst>
              <p:ext uri="{D42A27DB-BD31-4B8C-83A1-F6EECF244321}">
                <p14:modId xmlns:p14="http://schemas.microsoft.com/office/powerpoint/2010/main" val="4291969904"/>
              </p:ext>
            </p:extLst>
          </p:nvPr>
        </p:nvGraphicFramePr>
        <p:xfrm>
          <a:off x="589119" y="956443"/>
          <a:ext cx="2889045" cy="23020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600868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pPr algn="just"/>
            <a:fld id="{1B2A20A6-2C11-4CB1-9193-A0D80FC8463A}" type="slidenum">
              <a:rPr lang="en-IN" smtClean="0"/>
              <a:pPr algn="just"/>
              <a:t>42</a:t>
            </a:fld>
            <a:endParaRPr lang="en-IN" dirty="0"/>
          </a:p>
        </p:txBody>
      </p:sp>
      <p:sp>
        <p:nvSpPr>
          <p:cNvPr id="3" name="Rectangle 2"/>
          <p:cNvSpPr/>
          <p:nvPr/>
        </p:nvSpPr>
        <p:spPr>
          <a:xfrm>
            <a:off x="3554504" y="1543689"/>
            <a:ext cx="6656211" cy="515590"/>
          </a:xfrm>
          <a:prstGeom prst="rect">
            <a:avLst/>
          </a:prstGeom>
        </p:spPr>
        <p:txBody>
          <a:bodyPr>
            <a:spAutoFit/>
          </a:bodyPr>
          <a:lstStyle/>
          <a:p>
            <a:pPr algn="just">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2450883" y="131016"/>
            <a:ext cx="10454766" cy="604931"/>
          </a:xfrm>
          <a:prstGeom prst="rect">
            <a:avLst/>
          </a:prstGeom>
          <a:noFill/>
        </p:spPr>
        <p:txBody>
          <a:bodyPr wrap="square" lIns="99843" tIns="49922" rIns="99843" bIns="49922" rtlCol="0" anchor="ctr">
            <a:spAutoFit/>
          </a:bodyPr>
          <a:lstStyle/>
          <a:p>
            <a:pPr algn="just"/>
            <a:r>
              <a:rPr lang="en-US" sz="3276" b="1" dirty="0">
                <a:solidFill>
                  <a:srgbClr val="46B0FA"/>
                </a:solidFill>
                <a:latin typeface="Arial"/>
                <a:cs typeface="Arial"/>
              </a:rPr>
              <a:t>       System Call: Windows &amp; Unix</a:t>
            </a:r>
          </a:p>
        </p:txBody>
      </p:sp>
      <p:graphicFrame>
        <p:nvGraphicFramePr>
          <p:cNvPr id="12" name="Table 11">
            <a:extLst>
              <a:ext uri="{FF2B5EF4-FFF2-40B4-BE49-F238E27FC236}">
                <a16:creationId xmlns:a16="http://schemas.microsoft.com/office/drawing/2014/main" id="{8E82B3C2-5988-86CE-A7D5-4BA5B22EB813}"/>
              </a:ext>
            </a:extLst>
          </p:cNvPr>
          <p:cNvGraphicFramePr>
            <a:graphicFrameLocks noGrp="1"/>
          </p:cNvGraphicFramePr>
          <p:nvPr>
            <p:extLst>
              <p:ext uri="{D42A27DB-BD31-4B8C-83A1-F6EECF244321}">
                <p14:modId xmlns:p14="http://schemas.microsoft.com/office/powerpoint/2010/main" val="2106580331"/>
              </p:ext>
            </p:extLst>
          </p:nvPr>
        </p:nvGraphicFramePr>
        <p:xfrm>
          <a:off x="517586" y="1007775"/>
          <a:ext cx="12634156" cy="5255001"/>
        </p:xfrm>
        <a:graphic>
          <a:graphicData uri="http://schemas.openxmlformats.org/drawingml/2006/table">
            <a:tbl>
              <a:tblPr firstRow="1" bandRow="1">
                <a:tableStyleId>{5A111915-BE36-4E01-A7E5-04B1672EAD32}</a:tableStyleId>
              </a:tblPr>
              <a:tblGrid>
                <a:gridCol w="2587106">
                  <a:extLst>
                    <a:ext uri="{9D8B030D-6E8A-4147-A177-3AD203B41FA5}">
                      <a16:colId xmlns:a16="http://schemas.microsoft.com/office/drawing/2014/main" val="802307015"/>
                    </a:ext>
                  </a:extLst>
                </a:gridCol>
                <a:gridCol w="6384262">
                  <a:extLst>
                    <a:ext uri="{9D8B030D-6E8A-4147-A177-3AD203B41FA5}">
                      <a16:colId xmlns:a16="http://schemas.microsoft.com/office/drawing/2014/main" val="3550550661"/>
                    </a:ext>
                  </a:extLst>
                </a:gridCol>
                <a:gridCol w="3662788">
                  <a:extLst>
                    <a:ext uri="{9D8B030D-6E8A-4147-A177-3AD203B41FA5}">
                      <a16:colId xmlns:a16="http://schemas.microsoft.com/office/drawing/2014/main" val="2401720605"/>
                    </a:ext>
                  </a:extLst>
                </a:gridCol>
              </a:tblGrid>
              <a:tr h="795872">
                <a:tc>
                  <a:txBody>
                    <a:bodyPr/>
                    <a:lstStyle/>
                    <a:p>
                      <a:pPr algn="ctr"/>
                      <a:r>
                        <a:rPr lang="en-US" sz="2400" dirty="0"/>
                        <a:t>Process</a:t>
                      </a:r>
                      <a:endParaRPr lang="en-IN" sz="2400" dirty="0"/>
                    </a:p>
                  </a:txBody>
                  <a:tcPr/>
                </a:tc>
                <a:tc>
                  <a:txBody>
                    <a:bodyPr/>
                    <a:lstStyle/>
                    <a:p>
                      <a:pPr algn="ctr"/>
                      <a:r>
                        <a:rPr lang="en-US" sz="2400" dirty="0"/>
                        <a:t>Windows</a:t>
                      </a:r>
                      <a:endParaRPr lang="en-IN" sz="2400" dirty="0"/>
                    </a:p>
                  </a:txBody>
                  <a:tcPr/>
                </a:tc>
                <a:tc>
                  <a:txBody>
                    <a:bodyPr/>
                    <a:lstStyle/>
                    <a:p>
                      <a:pPr algn="ctr"/>
                      <a:r>
                        <a:rPr lang="en-US" sz="2400" dirty="0"/>
                        <a:t>Unix</a:t>
                      </a:r>
                      <a:endParaRPr lang="en-IN" sz="2400" dirty="0"/>
                    </a:p>
                  </a:txBody>
                  <a:tcPr/>
                </a:tc>
                <a:extLst>
                  <a:ext uri="{0D108BD9-81ED-4DB2-BD59-A6C34878D82A}">
                    <a16:rowId xmlns:a16="http://schemas.microsoft.com/office/drawing/2014/main" val="3625114708"/>
                  </a:ext>
                </a:extLst>
              </a:tr>
              <a:tr h="618473">
                <a:tc>
                  <a:txBody>
                    <a:bodyPr/>
                    <a:lstStyle/>
                    <a:p>
                      <a:r>
                        <a:rPr lang="en-IN" sz="2200" b="1" kern="1200" dirty="0">
                          <a:solidFill>
                            <a:schemeClr val="dk1"/>
                          </a:solidFill>
                          <a:effectLst/>
                        </a:rPr>
                        <a:t>Process Control</a:t>
                      </a:r>
                      <a:endParaRPr lang="en-IN" sz="2200" dirty="0"/>
                    </a:p>
                  </a:txBody>
                  <a:tcPr/>
                </a:tc>
                <a:tc>
                  <a:txBody>
                    <a:bodyPr/>
                    <a:lstStyle/>
                    <a:p>
                      <a:pPr algn="l"/>
                      <a:r>
                        <a:rPr lang="en-IN" sz="2200" b="0" kern="1200" dirty="0" err="1">
                          <a:solidFill>
                            <a:schemeClr val="dk1"/>
                          </a:solidFill>
                          <a:effectLst/>
                        </a:rPr>
                        <a:t>CreateProcess</a:t>
                      </a:r>
                      <a:r>
                        <a:rPr lang="en-IN" sz="2200" b="0" kern="1200" dirty="0">
                          <a:solidFill>
                            <a:schemeClr val="dk1"/>
                          </a:solidFill>
                          <a:effectLst/>
                        </a:rPr>
                        <a:t>(), </a:t>
                      </a:r>
                      <a:r>
                        <a:rPr lang="en-IN" sz="2200" b="0" kern="1200" dirty="0" err="1">
                          <a:solidFill>
                            <a:schemeClr val="dk1"/>
                          </a:solidFill>
                          <a:effectLst/>
                        </a:rPr>
                        <a:t>ExitProcess</a:t>
                      </a:r>
                      <a:r>
                        <a:rPr lang="en-IN" sz="2200" b="0" kern="1200" dirty="0">
                          <a:solidFill>
                            <a:schemeClr val="dk1"/>
                          </a:solidFill>
                          <a:effectLst/>
                        </a:rPr>
                        <a:t>(), </a:t>
                      </a:r>
                      <a:r>
                        <a:rPr lang="en-IN" sz="2200" b="0" kern="1200" dirty="0" err="1">
                          <a:solidFill>
                            <a:schemeClr val="dk1"/>
                          </a:solidFill>
                          <a:effectLst/>
                        </a:rPr>
                        <a:t>WaitForSingleObject</a:t>
                      </a:r>
                      <a:r>
                        <a:rPr lang="en-IN" sz="2200" b="0" kern="1200" dirty="0">
                          <a:solidFill>
                            <a:schemeClr val="dk1"/>
                          </a:solidFill>
                          <a:effectLst/>
                        </a:rPr>
                        <a:t>() </a:t>
                      </a:r>
                      <a:endParaRPr lang="en-IN" sz="2200" dirty="0"/>
                    </a:p>
                  </a:txBody>
                  <a:tcPr/>
                </a:tc>
                <a:tc>
                  <a:txBody>
                    <a:bodyPr/>
                    <a:lstStyle/>
                    <a:p>
                      <a:pPr algn="l"/>
                      <a:r>
                        <a:rPr lang="en-IN" sz="2200" dirty="0"/>
                        <a:t>Fork(), Exit(), Wait()</a:t>
                      </a:r>
                    </a:p>
                  </a:txBody>
                  <a:tcPr/>
                </a:tc>
                <a:extLst>
                  <a:ext uri="{0D108BD9-81ED-4DB2-BD59-A6C34878D82A}">
                    <a16:rowId xmlns:a16="http://schemas.microsoft.com/office/drawing/2014/main" val="846811685"/>
                  </a:ext>
                </a:extLst>
              </a:tr>
              <a:tr h="784880">
                <a:tc>
                  <a:txBody>
                    <a:bodyPr/>
                    <a:lstStyle/>
                    <a:p>
                      <a:r>
                        <a:rPr lang="en-IN" sz="2200" b="1" kern="1200" dirty="0">
                          <a:solidFill>
                            <a:schemeClr val="dk1"/>
                          </a:solidFill>
                          <a:effectLst/>
                        </a:rPr>
                        <a:t>File Manipulation</a:t>
                      </a:r>
                      <a:endParaRPr lang="en-IN" sz="2200" dirty="0"/>
                    </a:p>
                  </a:txBody>
                  <a:tcPr/>
                </a:tc>
                <a:tc>
                  <a:txBody>
                    <a:bodyPr/>
                    <a:lstStyle/>
                    <a:p>
                      <a:pPr algn="l"/>
                      <a:r>
                        <a:rPr lang="en-IN" sz="2200" dirty="0" err="1"/>
                        <a:t>CreateFile</a:t>
                      </a:r>
                      <a:r>
                        <a:rPr lang="en-IN" sz="2200" dirty="0"/>
                        <a:t>(), </a:t>
                      </a:r>
                      <a:r>
                        <a:rPr lang="en-IN" sz="2200" dirty="0" err="1"/>
                        <a:t>ReadFile</a:t>
                      </a:r>
                      <a:r>
                        <a:rPr lang="en-IN" sz="2200" dirty="0"/>
                        <a:t>(), </a:t>
                      </a:r>
                      <a:r>
                        <a:rPr lang="en-IN" sz="2200" dirty="0" err="1"/>
                        <a:t>WriteFile</a:t>
                      </a:r>
                      <a:r>
                        <a:rPr lang="en-IN" sz="2200" dirty="0"/>
                        <a:t>(), </a:t>
                      </a:r>
                      <a:r>
                        <a:rPr lang="en-IN" sz="2200" dirty="0" err="1"/>
                        <a:t>CloseHandle</a:t>
                      </a:r>
                      <a:r>
                        <a:rPr lang="en-IN" sz="2200" dirty="0"/>
                        <a:t>()</a:t>
                      </a:r>
                    </a:p>
                  </a:txBody>
                  <a:tcPr/>
                </a:tc>
                <a:tc>
                  <a:txBody>
                    <a:bodyPr/>
                    <a:lstStyle/>
                    <a:p>
                      <a:pPr algn="l"/>
                      <a:r>
                        <a:rPr lang="en-IN" sz="2200" dirty="0"/>
                        <a:t>Open(), Read(), Write(), Close()</a:t>
                      </a:r>
                    </a:p>
                  </a:txBody>
                  <a:tcPr/>
                </a:tc>
                <a:extLst>
                  <a:ext uri="{0D108BD9-81ED-4DB2-BD59-A6C34878D82A}">
                    <a16:rowId xmlns:a16="http://schemas.microsoft.com/office/drawing/2014/main" val="4153201080"/>
                  </a:ext>
                </a:extLst>
              </a:tr>
              <a:tr h="795872">
                <a:tc>
                  <a:txBody>
                    <a:bodyPr/>
                    <a:lstStyle/>
                    <a:p>
                      <a:r>
                        <a:rPr lang="en-IN" sz="2200" b="1" kern="1200" dirty="0">
                          <a:solidFill>
                            <a:schemeClr val="dk1"/>
                          </a:solidFill>
                          <a:effectLst/>
                        </a:rPr>
                        <a:t>Device Management</a:t>
                      </a:r>
                      <a:endParaRPr lang="en-IN" sz="2200" dirty="0"/>
                    </a:p>
                  </a:txBody>
                  <a:tcPr/>
                </a:tc>
                <a:tc>
                  <a:txBody>
                    <a:bodyPr/>
                    <a:lstStyle/>
                    <a:p>
                      <a:pPr algn="l"/>
                      <a:r>
                        <a:rPr lang="en-IN" sz="2200" dirty="0" err="1"/>
                        <a:t>SetConsoleMode</a:t>
                      </a:r>
                      <a:r>
                        <a:rPr lang="en-IN" sz="2200" dirty="0"/>
                        <a:t>(), </a:t>
                      </a:r>
                      <a:r>
                        <a:rPr lang="en-IN" sz="2200" dirty="0" err="1"/>
                        <a:t>ReadConsole</a:t>
                      </a:r>
                      <a:r>
                        <a:rPr lang="en-IN" sz="2200" dirty="0"/>
                        <a:t>(), </a:t>
                      </a:r>
                      <a:r>
                        <a:rPr lang="en-IN" sz="2200" dirty="0" err="1"/>
                        <a:t>WriteConsole</a:t>
                      </a:r>
                      <a:r>
                        <a:rPr lang="en-IN" sz="2200" dirty="0"/>
                        <a:t>()</a:t>
                      </a:r>
                    </a:p>
                  </a:txBody>
                  <a:tcPr/>
                </a:tc>
                <a:tc>
                  <a:txBody>
                    <a:bodyPr/>
                    <a:lstStyle/>
                    <a:p>
                      <a:pPr algn="l"/>
                      <a:r>
                        <a:rPr lang="en-IN" sz="2200" dirty="0" err="1"/>
                        <a:t>Ioctl</a:t>
                      </a:r>
                      <a:r>
                        <a:rPr lang="en-IN" sz="2200" dirty="0"/>
                        <a:t>(), Read(), Write()</a:t>
                      </a:r>
                    </a:p>
                  </a:txBody>
                  <a:tcPr/>
                </a:tc>
                <a:extLst>
                  <a:ext uri="{0D108BD9-81ED-4DB2-BD59-A6C34878D82A}">
                    <a16:rowId xmlns:a16="http://schemas.microsoft.com/office/drawing/2014/main" val="2184088537"/>
                  </a:ext>
                </a:extLst>
              </a:tr>
              <a:tr h="859463">
                <a:tc>
                  <a:txBody>
                    <a:bodyPr/>
                    <a:lstStyle/>
                    <a:p>
                      <a:r>
                        <a:rPr lang="en-IN" sz="2200" b="1" kern="1200" dirty="0">
                          <a:solidFill>
                            <a:schemeClr val="dk1"/>
                          </a:solidFill>
                          <a:effectLst/>
                        </a:rPr>
                        <a:t>Information Maintenance</a:t>
                      </a:r>
                      <a:endParaRPr lang="en-IN" sz="2200" dirty="0"/>
                    </a:p>
                  </a:txBody>
                  <a:tcPr/>
                </a:tc>
                <a:tc>
                  <a:txBody>
                    <a:bodyPr/>
                    <a:lstStyle/>
                    <a:p>
                      <a:pPr algn="l"/>
                      <a:r>
                        <a:rPr lang="en-IN" sz="2200" dirty="0" err="1"/>
                        <a:t>GetCurrentProcessID</a:t>
                      </a:r>
                      <a:r>
                        <a:rPr lang="en-IN" sz="2200" dirty="0"/>
                        <a:t>(), </a:t>
                      </a:r>
                      <a:r>
                        <a:rPr lang="en-IN" sz="2200" dirty="0" err="1"/>
                        <a:t>SetTimer</a:t>
                      </a:r>
                      <a:r>
                        <a:rPr lang="en-IN" sz="2200" dirty="0"/>
                        <a:t>(), Sleep()</a:t>
                      </a:r>
                    </a:p>
                  </a:txBody>
                  <a:tcPr/>
                </a:tc>
                <a:tc>
                  <a:txBody>
                    <a:bodyPr/>
                    <a:lstStyle/>
                    <a:p>
                      <a:pPr algn="l"/>
                      <a:r>
                        <a:rPr lang="en-IN" sz="2200" dirty="0" err="1"/>
                        <a:t>Getpid</a:t>
                      </a:r>
                      <a:r>
                        <a:rPr lang="en-IN" sz="2200" dirty="0"/>
                        <a:t>(), Alarm(), Sleep()</a:t>
                      </a:r>
                    </a:p>
                  </a:txBody>
                  <a:tcPr/>
                </a:tc>
                <a:extLst>
                  <a:ext uri="{0D108BD9-81ED-4DB2-BD59-A6C34878D82A}">
                    <a16:rowId xmlns:a16="http://schemas.microsoft.com/office/drawing/2014/main" val="3473992339"/>
                  </a:ext>
                </a:extLst>
              </a:tr>
              <a:tr h="581856">
                <a:tc>
                  <a:txBody>
                    <a:bodyPr/>
                    <a:lstStyle/>
                    <a:p>
                      <a:r>
                        <a:rPr lang="en-IN" sz="2200" b="1" kern="1200" dirty="0">
                          <a:solidFill>
                            <a:schemeClr val="dk1"/>
                          </a:solidFill>
                          <a:effectLst/>
                        </a:rPr>
                        <a:t>Communication</a:t>
                      </a:r>
                      <a:endParaRPr lang="en-IN" sz="2200" dirty="0"/>
                    </a:p>
                  </a:txBody>
                  <a:tcPr/>
                </a:tc>
                <a:tc>
                  <a:txBody>
                    <a:bodyPr/>
                    <a:lstStyle/>
                    <a:p>
                      <a:pPr algn="l"/>
                      <a:r>
                        <a:rPr lang="en-IN" sz="2200" dirty="0" err="1"/>
                        <a:t>CreatePipe</a:t>
                      </a:r>
                      <a:r>
                        <a:rPr lang="en-IN" sz="2200" dirty="0"/>
                        <a:t>(), </a:t>
                      </a:r>
                      <a:r>
                        <a:rPr lang="en-IN" sz="2200" dirty="0" err="1"/>
                        <a:t>CreateFileMapping</a:t>
                      </a:r>
                      <a:r>
                        <a:rPr lang="en-IN" sz="2200" dirty="0"/>
                        <a:t>(), </a:t>
                      </a:r>
                      <a:r>
                        <a:rPr lang="en-IN" sz="2200" dirty="0" err="1"/>
                        <a:t>MapViewOfFile</a:t>
                      </a:r>
                      <a:r>
                        <a:rPr lang="en-IN" sz="2200" dirty="0"/>
                        <a:t>()</a:t>
                      </a:r>
                    </a:p>
                  </a:txBody>
                  <a:tcPr/>
                </a:tc>
                <a:tc>
                  <a:txBody>
                    <a:bodyPr/>
                    <a:lstStyle/>
                    <a:p>
                      <a:pPr algn="l"/>
                      <a:r>
                        <a:rPr lang="en-IN" sz="2200" dirty="0"/>
                        <a:t>Pipe(), </a:t>
                      </a:r>
                      <a:r>
                        <a:rPr lang="en-IN" sz="2200" dirty="0" err="1"/>
                        <a:t>Shmget</a:t>
                      </a:r>
                      <a:r>
                        <a:rPr lang="en-IN" sz="2200" dirty="0"/>
                        <a:t>(), </a:t>
                      </a:r>
                      <a:r>
                        <a:rPr lang="en-IN" sz="2200" dirty="0" err="1"/>
                        <a:t>Mmap</a:t>
                      </a:r>
                      <a:r>
                        <a:rPr lang="en-IN" sz="2200" dirty="0"/>
                        <a:t>()</a:t>
                      </a:r>
                    </a:p>
                  </a:txBody>
                  <a:tcPr/>
                </a:tc>
                <a:extLst>
                  <a:ext uri="{0D108BD9-81ED-4DB2-BD59-A6C34878D82A}">
                    <a16:rowId xmlns:a16="http://schemas.microsoft.com/office/drawing/2014/main" val="1995276457"/>
                  </a:ext>
                </a:extLst>
              </a:tr>
              <a:tr h="818585">
                <a:tc>
                  <a:txBody>
                    <a:bodyPr/>
                    <a:lstStyle/>
                    <a:p>
                      <a:r>
                        <a:rPr lang="en-IN" sz="2200" b="1" kern="1200" dirty="0">
                          <a:solidFill>
                            <a:schemeClr val="dk1"/>
                          </a:solidFill>
                          <a:effectLst/>
                        </a:rPr>
                        <a:t>Protection</a:t>
                      </a:r>
                      <a:endParaRPr lang="en-IN" sz="2200" dirty="0"/>
                    </a:p>
                  </a:txBody>
                  <a:tcPr/>
                </a:tc>
                <a:tc>
                  <a:txBody>
                    <a:bodyPr/>
                    <a:lstStyle/>
                    <a:p>
                      <a:pPr algn="l">
                        <a:spcAft>
                          <a:spcPts val="1800"/>
                        </a:spcAft>
                      </a:pPr>
                      <a:r>
                        <a:rPr lang="en-IN" sz="2200" dirty="0" err="1"/>
                        <a:t>SetFileSecurity</a:t>
                      </a:r>
                      <a:r>
                        <a:rPr lang="en-IN" sz="2200" dirty="0"/>
                        <a:t>(), </a:t>
                      </a:r>
                      <a:r>
                        <a:rPr lang="en-IN" sz="2200" dirty="0" err="1"/>
                        <a:t>InitializeSecurityDescriptor</a:t>
                      </a:r>
                      <a:r>
                        <a:rPr lang="en-IN" sz="2200" dirty="0"/>
                        <a:t>(), </a:t>
                      </a:r>
                      <a:r>
                        <a:rPr lang="en-IN" sz="2200" dirty="0" err="1"/>
                        <a:t>SetSecurityDescriptorgroup</a:t>
                      </a:r>
                      <a:r>
                        <a:rPr lang="en-IN" sz="2200" dirty="0"/>
                        <a:t>()</a:t>
                      </a:r>
                    </a:p>
                  </a:txBody>
                  <a:tcPr/>
                </a:tc>
                <a:tc>
                  <a:txBody>
                    <a:bodyPr/>
                    <a:lstStyle/>
                    <a:p>
                      <a:pPr algn="l"/>
                      <a:r>
                        <a:rPr lang="en-IN" sz="2200" dirty="0" err="1"/>
                        <a:t>Chmod</a:t>
                      </a:r>
                      <a:r>
                        <a:rPr lang="en-IN" sz="2200" dirty="0"/>
                        <a:t>(), </a:t>
                      </a:r>
                      <a:r>
                        <a:rPr lang="en-IN" sz="2200" dirty="0" err="1"/>
                        <a:t>Umask</a:t>
                      </a:r>
                      <a:r>
                        <a:rPr lang="en-IN" sz="2200" dirty="0"/>
                        <a:t>(), </a:t>
                      </a:r>
                      <a:r>
                        <a:rPr lang="en-IN" sz="2200" dirty="0" err="1"/>
                        <a:t>Chown</a:t>
                      </a:r>
                      <a:r>
                        <a:rPr lang="en-IN" sz="2200" dirty="0"/>
                        <a:t>()</a:t>
                      </a:r>
                    </a:p>
                  </a:txBody>
                  <a:tcPr/>
                </a:tc>
                <a:extLst>
                  <a:ext uri="{0D108BD9-81ED-4DB2-BD59-A6C34878D82A}">
                    <a16:rowId xmlns:a16="http://schemas.microsoft.com/office/drawing/2014/main" val="2851902613"/>
                  </a:ext>
                </a:extLst>
              </a:tr>
            </a:tbl>
          </a:graphicData>
        </a:graphic>
      </p:graphicFrame>
    </p:spTree>
    <p:extLst>
      <p:ext uri="{BB962C8B-B14F-4D97-AF65-F5344CB8AC3E}">
        <p14:creationId xmlns:p14="http://schemas.microsoft.com/office/powerpoint/2010/main" val="21480126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pPr algn="just"/>
            <a:fld id="{1B2A20A6-2C11-4CB1-9193-A0D80FC8463A}" type="slidenum">
              <a:rPr lang="en-IN" smtClean="0"/>
              <a:pPr algn="just"/>
              <a:t>43</a:t>
            </a:fld>
            <a:endParaRPr lang="en-IN" dirty="0"/>
          </a:p>
        </p:txBody>
      </p:sp>
      <p:sp>
        <p:nvSpPr>
          <p:cNvPr id="3" name="Rectangle 2"/>
          <p:cNvSpPr/>
          <p:nvPr/>
        </p:nvSpPr>
        <p:spPr>
          <a:xfrm>
            <a:off x="3554504" y="1543689"/>
            <a:ext cx="6656211" cy="515590"/>
          </a:xfrm>
          <a:prstGeom prst="rect">
            <a:avLst/>
          </a:prstGeom>
        </p:spPr>
        <p:txBody>
          <a:bodyPr>
            <a:spAutoFit/>
          </a:bodyPr>
          <a:lstStyle/>
          <a:p>
            <a:pPr algn="just">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2450883" y="131016"/>
            <a:ext cx="10454766" cy="604931"/>
          </a:xfrm>
          <a:prstGeom prst="rect">
            <a:avLst/>
          </a:prstGeom>
          <a:noFill/>
        </p:spPr>
        <p:txBody>
          <a:bodyPr wrap="square" lIns="99843" tIns="49922" rIns="99843" bIns="49922" rtlCol="0" anchor="ctr">
            <a:spAutoFit/>
          </a:bodyPr>
          <a:lstStyle/>
          <a:p>
            <a:pPr algn="just"/>
            <a:r>
              <a:rPr lang="en-US" sz="3276" b="1" dirty="0">
                <a:solidFill>
                  <a:srgbClr val="46B0FA"/>
                </a:solidFill>
                <a:latin typeface="Arial"/>
                <a:cs typeface="Arial"/>
              </a:rPr>
              <a:t>       System Call: Windows &amp; Unix</a:t>
            </a:r>
          </a:p>
        </p:txBody>
      </p:sp>
      <p:pic>
        <p:nvPicPr>
          <p:cNvPr id="5" name="Picture 4">
            <a:extLst>
              <a:ext uri="{FF2B5EF4-FFF2-40B4-BE49-F238E27FC236}">
                <a16:creationId xmlns:a16="http://schemas.microsoft.com/office/drawing/2014/main" id="{FD8C890E-E95E-6ED5-CC5C-34A5835B9A11}"/>
              </a:ext>
            </a:extLst>
          </p:cNvPr>
          <p:cNvPicPr>
            <a:picLocks noChangeAspect="1"/>
          </p:cNvPicPr>
          <p:nvPr/>
        </p:nvPicPr>
        <p:blipFill>
          <a:blip r:embed="rId3"/>
          <a:stretch>
            <a:fillRect/>
          </a:stretch>
        </p:blipFill>
        <p:spPr>
          <a:xfrm>
            <a:off x="3147751" y="800183"/>
            <a:ext cx="6463127" cy="5461664"/>
          </a:xfrm>
          <a:prstGeom prst="rect">
            <a:avLst/>
          </a:prstGeom>
        </p:spPr>
      </p:pic>
      <p:sp>
        <p:nvSpPr>
          <p:cNvPr id="6" name="TextBox 5">
            <a:extLst>
              <a:ext uri="{FF2B5EF4-FFF2-40B4-BE49-F238E27FC236}">
                <a16:creationId xmlns:a16="http://schemas.microsoft.com/office/drawing/2014/main" id="{F1D717CB-9B99-91B5-6627-DCDD9EF889DA}"/>
              </a:ext>
            </a:extLst>
          </p:cNvPr>
          <p:cNvSpPr txBox="1"/>
          <p:nvPr/>
        </p:nvSpPr>
        <p:spPr>
          <a:xfrm>
            <a:off x="4206293" y="6215873"/>
            <a:ext cx="4522969" cy="430887"/>
          </a:xfrm>
          <a:prstGeom prst="rect">
            <a:avLst/>
          </a:prstGeom>
          <a:noFill/>
        </p:spPr>
        <p:txBody>
          <a:bodyPr wrap="none" rtlCol="0">
            <a:spAutoFit/>
          </a:bodyPr>
          <a:lstStyle/>
          <a:p>
            <a:r>
              <a:rPr lang="en-IN" sz="2200" dirty="0"/>
              <a:t>Fig 16. System Call, Windows vs Linux </a:t>
            </a:r>
          </a:p>
        </p:txBody>
      </p:sp>
    </p:spTree>
    <p:extLst>
      <p:ext uri="{BB962C8B-B14F-4D97-AF65-F5344CB8AC3E}">
        <p14:creationId xmlns:p14="http://schemas.microsoft.com/office/powerpoint/2010/main" val="21799005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pPr algn="just"/>
            <a:fld id="{1B2A20A6-2C11-4CB1-9193-A0D80FC8463A}" type="slidenum">
              <a:rPr lang="en-IN" smtClean="0"/>
              <a:pPr algn="just"/>
              <a:t>44</a:t>
            </a:fld>
            <a:endParaRPr lang="en-IN" dirty="0"/>
          </a:p>
        </p:txBody>
      </p:sp>
      <p:sp>
        <p:nvSpPr>
          <p:cNvPr id="3" name="Rectangle 2"/>
          <p:cNvSpPr/>
          <p:nvPr/>
        </p:nvSpPr>
        <p:spPr>
          <a:xfrm>
            <a:off x="3554504" y="1543689"/>
            <a:ext cx="6656211" cy="515590"/>
          </a:xfrm>
          <a:prstGeom prst="rect">
            <a:avLst/>
          </a:prstGeom>
        </p:spPr>
        <p:txBody>
          <a:bodyPr>
            <a:spAutoFit/>
          </a:bodyPr>
          <a:lstStyle/>
          <a:p>
            <a:pPr algn="just">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2450883" y="131016"/>
            <a:ext cx="10454766" cy="604931"/>
          </a:xfrm>
          <a:prstGeom prst="rect">
            <a:avLst/>
          </a:prstGeom>
          <a:noFill/>
        </p:spPr>
        <p:txBody>
          <a:bodyPr wrap="square" lIns="99843" tIns="49922" rIns="99843" bIns="49922" rtlCol="0" anchor="ctr">
            <a:spAutoFit/>
          </a:bodyPr>
          <a:lstStyle/>
          <a:p>
            <a:pPr algn="just"/>
            <a:r>
              <a:rPr lang="en-US" sz="3276" b="1" dirty="0">
                <a:solidFill>
                  <a:srgbClr val="46B0FA"/>
                </a:solidFill>
                <a:latin typeface="Arial"/>
                <a:cs typeface="Arial"/>
              </a:rPr>
              <a:t>       System Call: Some System Calls</a:t>
            </a:r>
          </a:p>
        </p:txBody>
      </p:sp>
      <p:graphicFrame>
        <p:nvGraphicFramePr>
          <p:cNvPr id="12" name="Table 11">
            <a:extLst>
              <a:ext uri="{FF2B5EF4-FFF2-40B4-BE49-F238E27FC236}">
                <a16:creationId xmlns:a16="http://schemas.microsoft.com/office/drawing/2014/main" id="{8E82B3C2-5988-86CE-A7D5-4BA5B22EB813}"/>
              </a:ext>
            </a:extLst>
          </p:cNvPr>
          <p:cNvGraphicFramePr>
            <a:graphicFrameLocks noGrp="1"/>
          </p:cNvGraphicFramePr>
          <p:nvPr>
            <p:extLst>
              <p:ext uri="{D42A27DB-BD31-4B8C-83A1-F6EECF244321}">
                <p14:modId xmlns:p14="http://schemas.microsoft.com/office/powerpoint/2010/main" val="3247757774"/>
              </p:ext>
            </p:extLst>
          </p:nvPr>
        </p:nvGraphicFramePr>
        <p:xfrm>
          <a:off x="517585" y="1019744"/>
          <a:ext cx="12634156" cy="5644823"/>
        </p:xfrm>
        <a:graphic>
          <a:graphicData uri="http://schemas.openxmlformats.org/drawingml/2006/table">
            <a:tbl>
              <a:tblPr firstRow="1" bandRow="1">
                <a:tableStyleId>{5A111915-BE36-4E01-A7E5-04B1672EAD32}</a:tableStyleId>
              </a:tblPr>
              <a:tblGrid>
                <a:gridCol w="1190444">
                  <a:extLst>
                    <a:ext uri="{9D8B030D-6E8A-4147-A177-3AD203B41FA5}">
                      <a16:colId xmlns:a16="http://schemas.microsoft.com/office/drawing/2014/main" val="802307015"/>
                    </a:ext>
                  </a:extLst>
                </a:gridCol>
                <a:gridCol w="4330462">
                  <a:extLst>
                    <a:ext uri="{9D8B030D-6E8A-4147-A177-3AD203B41FA5}">
                      <a16:colId xmlns:a16="http://schemas.microsoft.com/office/drawing/2014/main" val="3550550661"/>
                    </a:ext>
                  </a:extLst>
                </a:gridCol>
                <a:gridCol w="1259456">
                  <a:extLst>
                    <a:ext uri="{9D8B030D-6E8A-4147-A177-3AD203B41FA5}">
                      <a16:colId xmlns:a16="http://schemas.microsoft.com/office/drawing/2014/main" val="2401720605"/>
                    </a:ext>
                  </a:extLst>
                </a:gridCol>
                <a:gridCol w="5853794">
                  <a:extLst>
                    <a:ext uri="{9D8B030D-6E8A-4147-A177-3AD203B41FA5}">
                      <a16:colId xmlns:a16="http://schemas.microsoft.com/office/drawing/2014/main" val="333150214"/>
                    </a:ext>
                  </a:extLst>
                </a:gridCol>
              </a:tblGrid>
              <a:tr h="795872">
                <a:tc>
                  <a:txBody>
                    <a:bodyPr/>
                    <a:lstStyle/>
                    <a:p>
                      <a:pPr algn="ctr"/>
                      <a:r>
                        <a:rPr lang="en-US" sz="2400" dirty="0"/>
                        <a:t>System Call</a:t>
                      </a:r>
                      <a:endParaRPr lang="en-IN" sz="2400" dirty="0"/>
                    </a:p>
                  </a:txBody>
                  <a:tcPr/>
                </a:tc>
                <a:tc>
                  <a:txBody>
                    <a:bodyPr/>
                    <a:lstStyle/>
                    <a:p>
                      <a:pPr algn="ctr"/>
                      <a:r>
                        <a:rPr lang="en-US" sz="2400" dirty="0"/>
                        <a:t>Explanation</a:t>
                      </a:r>
                      <a:endParaRPr lang="en-IN" sz="2400" dirty="0"/>
                    </a:p>
                  </a:txBody>
                  <a:tcPr/>
                </a:tc>
                <a:tc>
                  <a:txBody>
                    <a:bodyPr/>
                    <a:lstStyle/>
                    <a:p>
                      <a:pPr algn="ctr"/>
                      <a:r>
                        <a:rPr lang="en-US" sz="2400" dirty="0"/>
                        <a:t>System Call</a:t>
                      </a:r>
                      <a:endParaRPr lang="en-IN" sz="2400" dirty="0"/>
                    </a:p>
                  </a:txBody>
                  <a:tcPr/>
                </a:tc>
                <a:tc>
                  <a:txBody>
                    <a:bodyPr/>
                    <a:lstStyle/>
                    <a:p>
                      <a:pPr algn="ctr"/>
                      <a:r>
                        <a:rPr lang="en-US" sz="2400" dirty="0"/>
                        <a:t>Explanation</a:t>
                      </a:r>
                      <a:endParaRPr lang="en-IN" sz="2400" dirty="0"/>
                    </a:p>
                  </a:txBody>
                  <a:tcPr/>
                </a:tc>
                <a:extLst>
                  <a:ext uri="{0D108BD9-81ED-4DB2-BD59-A6C34878D82A}">
                    <a16:rowId xmlns:a16="http://schemas.microsoft.com/office/drawing/2014/main" val="3625114708"/>
                  </a:ext>
                </a:extLst>
              </a:tr>
              <a:tr h="476790">
                <a:tc>
                  <a:txBody>
                    <a:bodyPr/>
                    <a:lstStyle/>
                    <a:p>
                      <a:r>
                        <a:rPr lang="en-IN" sz="2200" b="1" dirty="0"/>
                        <a:t>open()</a:t>
                      </a:r>
                    </a:p>
                  </a:txBody>
                  <a:tcPr/>
                </a:tc>
                <a:tc>
                  <a:txBody>
                    <a:bodyPr/>
                    <a:lstStyle/>
                    <a:p>
                      <a:pPr algn="just"/>
                      <a:r>
                        <a:rPr lang="en-US" sz="2200" b="0" i="0" kern="1200" dirty="0">
                          <a:solidFill>
                            <a:schemeClr val="tx1"/>
                          </a:solidFill>
                          <a:effectLst/>
                          <a:latin typeface="+mn-lt"/>
                          <a:ea typeface="+mn-ea"/>
                          <a:cs typeface="+mn-cs"/>
                        </a:rPr>
                        <a:t>It allows you to access </a:t>
                      </a:r>
                    </a:p>
                    <a:p>
                      <a:pPr algn="just"/>
                      <a:r>
                        <a:rPr lang="en-US" sz="2200" b="0" i="0" kern="1200" dirty="0">
                          <a:solidFill>
                            <a:schemeClr val="tx1"/>
                          </a:solidFill>
                          <a:effectLst/>
                          <a:latin typeface="+mn-lt"/>
                          <a:ea typeface="+mn-ea"/>
                          <a:cs typeface="+mn-cs"/>
                        </a:rPr>
                        <a:t>a file on a file system</a:t>
                      </a:r>
                      <a:endParaRPr lang="en-IN" sz="2200" dirty="0"/>
                    </a:p>
                  </a:txBody>
                  <a:tcPr/>
                </a:tc>
                <a:tc>
                  <a:txBody>
                    <a:bodyPr/>
                    <a:lstStyle/>
                    <a:p>
                      <a:pPr algn="l"/>
                      <a:r>
                        <a:rPr lang="en-IN" sz="2200" b="1" dirty="0"/>
                        <a:t>Exec()</a:t>
                      </a:r>
                    </a:p>
                  </a:txBody>
                  <a:tcPr/>
                </a:tc>
                <a:tc>
                  <a:txBody>
                    <a:bodyPr/>
                    <a:lstStyle/>
                    <a:p>
                      <a:pPr algn="just"/>
                      <a:r>
                        <a:rPr lang="en-US" sz="2200" b="0" i="0" kern="1200" dirty="0">
                          <a:solidFill>
                            <a:schemeClr val="tx1"/>
                          </a:solidFill>
                          <a:effectLst/>
                          <a:latin typeface="+mn-lt"/>
                          <a:ea typeface="+mn-ea"/>
                          <a:cs typeface="+mn-cs"/>
                        </a:rPr>
                        <a:t>When an executable file replaces an earlier executable file in an already executing process, this system function is invoked.</a:t>
                      </a:r>
                      <a:endParaRPr lang="en-IN" sz="2200" dirty="0"/>
                    </a:p>
                  </a:txBody>
                  <a:tcPr/>
                </a:tc>
                <a:extLst>
                  <a:ext uri="{0D108BD9-81ED-4DB2-BD59-A6C34878D82A}">
                    <a16:rowId xmlns:a16="http://schemas.microsoft.com/office/drawing/2014/main" val="846811685"/>
                  </a:ext>
                </a:extLst>
              </a:tr>
              <a:tr h="396482">
                <a:tc>
                  <a:txBody>
                    <a:bodyPr/>
                    <a:lstStyle/>
                    <a:p>
                      <a:r>
                        <a:rPr lang="en-IN" sz="2200" b="1" dirty="0"/>
                        <a:t>read()</a:t>
                      </a:r>
                    </a:p>
                  </a:txBody>
                  <a:tcPr/>
                </a:tc>
                <a:tc>
                  <a:txBody>
                    <a:bodyPr/>
                    <a:lstStyle/>
                    <a:p>
                      <a:pPr algn="just"/>
                      <a:r>
                        <a:rPr lang="en-US" sz="2200" b="0" i="0" kern="1200" dirty="0">
                          <a:solidFill>
                            <a:schemeClr val="tx1"/>
                          </a:solidFill>
                          <a:effectLst/>
                          <a:latin typeface="+mn-lt"/>
                          <a:ea typeface="+mn-ea"/>
                          <a:cs typeface="+mn-cs"/>
                        </a:rPr>
                        <a:t>It is used to obtain data from a </a:t>
                      </a:r>
                    </a:p>
                    <a:p>
                      <a:pPr algn="just"/>
                      <a:r>
                        <a:rPr lang="en-US" sz="2200" b="0" i="0" kern="1200" dirty="0">
                          <a:solidFill>
                            <a:schemeClr val="tx1"/>
                          </a:solidFill>
                          <a:effectLst/>
                          <a:latin typeface="+mn-lt"/>
                          <a:ea typeface="+mn-ea"/>
                          <a:cs typeface="+mn-cs"/>
                        </a:rPr>
                        <a:t>file on the file system</a:t>
                      </a:r>
                      <a:endParaRPr lang="en-IN" sz="2200" dirty="0"/>
                    </a:p>
                  </a:txBody>
                  <a:tcPr/>
                </a:tc>
                <a:tc>
                  <a:txBody>
                    <a:bodyPr/>
                    <a:lstStyle/>
                    <a:p>
                      <a:pPr algn="l"/>
                      <a:r>
                        <a:rPr lang="en-IN" sz="2200" b="1" dirty="0"/>
                        <a:t>Close()</a:t>
                      </a:r>
                    </a:p>
                  </a:txBody>
                  <a:tcPr/>
                </a:tc>
                <a:tc>
                  <a:txBody>
                    <a:bodyPr/>
                    <a:lstStyle/>
                    <a:p>
                      <a:pPr marL="0" marR="0" lvl="0" indent="0" algn="l" defTabSz="998433" rtl="0" eaLnBrk="1" fontAlgn="auto" latinLnBrk="0" hangingPunct="1">
                        <a:lnSpc>
                          <a:spcPct val="100000"/>
                        </a:lnSpc>
                        <a:spcBef>
                          <a:spcPts val="0"/>
                        </a:spcBef>
                        <a:spcAft>
                          <a:spcPts val="0"/>
                        </a:spcAft>
                        <a:buClrTx/>
                        <a:buSzTx/>
                        <a:buFontTx/>
                        <a:buNone/>
                        <a:tabLst/>
                        <a:defRPr/>
                      </a:pPr>
                      <a:r>
                        <a:rPr lang="en-US" sz="2200" b="0" i="0" kern="1200" dirty="0">
                          <a:solidFill>
                            <a:schemeClr val="tx1"/>
                          </a:solidFill>
                          <a:effectLst/>
                          <a:latin typeface="+mn-lt"/>
                          <a:ea typeface="+mn-ea"/>
                          <a:cs typeface="+mn-cs"/>
                        </a:rPr>
                        <a:t>It is used to end file system access. When this system call is invoked, it signifies that the program no longer requires the file, and the buffers are flushed</a:t>
                      </a:r>
                      <a:endParaRPr lang="en-IN" sz="2200" dirty="0"/>
                    </a:p>
                  </a:txBody>
                  <a:tcPr/>
                </a:tc>
                <a:extLst>
                  <a:ext uri="{0D108BD9-81ED-4DB2-BD59-A6C34878D82A}">
                    <a16:rowId xmlns:a16="http://schemas.microsoft.com/office/drawing/2014/main" val="4153201080"/>
                  </a:ext>
                </a:extLst>
              </a:tr>
              <a:tr h="795872">
                <a:tc>
                  <a:txBody>
                    <a:bodyPr/>
                    <a:lstStyle/>
                    <a:p>
                      <a:r>
                        <a:rPr lang="en-US" sz="2200" b="1" kern="1200" dirty="0">
                          <a:solidFill>
                            <a:schemeClr val="dk1"/>
                          </a:solidFill>
                          <a:effectLst/>
                        </a:rPr>
                        <a:t>W</a:t>
                      </a:r>
                      <a:r>
                        <a:rPr lang="en-IN" sz="2200" b="1" kern="1200" dirty="0">
                          <a:solidFill>
                            <a:schemeClr val="dk1"/>
                          </a:solidFill>
                          <a:effectLst/>
                        </a:rPr>
                        <a:t>ait()</a:t>
                      </a:r>
                      <a:endParaRPr lang="en-IN" sz="2200" b="1" dirty="0"/>
                    </a:p>
                  </a:txBody>
                  <a:tcPr/>
                </a:tc>
                <a:tc>
                  <a:txBody>
                    <a:bodyPr/>
                    <a:lstStyle/>
                    <a:p>
                      <a:pPr algn="just"/>
                      <a:r>
                        <a:rPr lang="en-US" sz="2200" b="0" i="0" kern="1200" dirty="0">
                          <a:solidFill>
                            <a:schemeClr val="tx1"/>
                          </a:solidFill>
                          <a:effectLst/>
                          <a:latin typeface="+mn-lt"/>
                          <a:ea typeface="+mn-ea"/>
                          <a:cs typeface="+mn-cs"/>
                        </a:rPr>
                        <a:t>It is used to suspend the parent process. Once the child process has completed its execution, control is returned to the parent process.</a:t>
                      </a:r>
                      <a:endParaRPr lang="en-IN" sz="2200" dirty="0"/>
                    </a:p>
                  </a:txBody>
                  <a:tcPr/>
                </a:tc>
                <a:tc>
                  <a:txBody>
                    <a:bodyPr/>
                    <a:lstStyle/>
                    <a:p>
                      <a:r>
                        <a:rPr lang="en-IN" sz="2200" b="1" kern="1200" dirty="0">
                          <a:solidFill>
                            <a:schemeClr val="dk1"/>
                          </a:solidFill>
                          <a:effectLst/>
                        </a:rPr>
                        <a:t>Write ()</a:t>
                      </a:r>
                      <a:endParaRPr lang="en-IN" sz="2200" b="1" dirty="0"/>
                    </a:p>
                  </a:txBody>
                  <a:tcPr/>
                </a:tc>
                <a:tc>
                  <a:txBody>
                    <a:bodyPr/>
                    <a:lstStyle/>
                    <a:p>
                      <a:pPr algn="just"/>
                      <a:r>
                        <a:rPr lang="en-US" sz="2200" b="0" i="0" kern="1200" dirty="0">
                          <a:solidFill>
                            <a:schemeClr val="tx1"/>
                          </a:solidFill>
                          <a:effectLst/>
                          <a:latin typeface="+mn-lt"/>
                          <a:ea typeface="+mn-ea"/>
                          <a:cs typeface="+mn-cs"/>
                        </a:rPr>
                        <a:t>It is used to write data from a user buffer to a device like a file. This system call is one way for a program to generate data</a:t>
                      </a:r>
                      <a:endParaRPr lang="en-IN" sz="2200" dirty="0"/>
                    </a:p>
                  </a:txBody>
                  <a:tcPr/>
                </a:tc>
                <a:extLst>
                  <a:ext uri="{0D108BD9-81ED-4DB2-BD59-A6C34878D82A}">
                    <a16:rowId xmlns:a16="http://schemas.microsoft.com/office/drawing/2014/main" val="2184088537"/>
                  </a:ext>
                </a:extLst>
              </a:tr>
              <a:tr h="859463">
                <a:tc>
                  <a:txBody>
                    <a:bodyPr/>
                    <a:lstStyle/>
                    <a:p>
                      <a:r>
                        <a:rPr lang="en-IN" sz="2200" b="1" kern="1200" dirty="0">
                          <a:solidFill>
                            <a:schemeClr val="dk1"/>
                          </a:solidFill>
                          <a:effectLst/>
                        </a:rPr>
                        <a:t>fork()</a:t>
                      </a:r>
                      <a:endParaRPr lang="en-IN" sz="2200" b="1" dirty="0"/>
                    </a:p>
                  </a:txBody>
                  <a:tcPr/>
                </a:tc>
                <a:tc>
                  <a:txBody>
                    <a:bodyPr/>
                    <a:lstStyle/>
                    <a:p>
                      <a:pPr algn="just"/>
                      <a:r>
                        <a:rPr lang="en-US" sz="2200" b="0" i="0" kern="1200" dirty="0">
                          <a:solidFill>
                            <a:schemeClr val="tx1"/>
                          </a:solidFill>
                          <a:effectLst/>
                          <a:latin typeface="+mn-lt"/>
                          <a:ea typeface="+mn-ea"/>
                          <a:cs typeface="+mn-cs"/>
                        </a:rPr>
                        <a:t>It is used to generate child process</a:t>
                      </a:r>
                      <a:endParaRPr lang="en-IN" sz="2200" dirty="0"/>
                    </a:p>
                  </a:txBody>
                  <a:tcPr/>
                </a:tc>
                <a:tc>
                  <a:txBody>
                    <a:bodyPr/>
                    <a:lstStyle/>
                    <a:p>
                      <a:r>
                        <a:rPr lang="en-IN" sz="2200" b="1" kern="1200" dirty="0">
                          <a:solidFill>
                            <a:schemeClr val="dk1"/>
                          </a:solidFill>
                          <a:effectLst/>
                        </a:rPr>
                        <a:t>Exit()</a:t>
                      </a:r>
                      <a:endParaRPr lang="en-IN" sz="2200" b="1" dirty="0"/>
                    </a:p>
                  </a:txBody>
                  <a:tcPr/>
                </a:tc>
                <a:tc>
                  <a:txBody>
                    <a:bodyPr/>
                    <a:lstStyle/>
                    <a:p>
                      <a:pPr algn="just">
                        <a:spcAft>
                          <a:spcPts val="1800"/>
                        </a:spcAft>
                      </a:pPr>
                      <a:r>
                        <a:rPr lang="en-US" sz="2200" b="0" i="0" kern="1200" dirty="0">
                          <a:solidFill>
                            <a:schemeClr val="tx1"/>
                          </a:solidFill>
                          <a:effectLst/>
                          <a:latin typeface="+mn-lt"/>
                          <a:ea typeface="+mn-ea"/>
                          <a:cs typeface="+mn-cs"/>
                        </a:rPr>
                        <a:t>It is used to end program execution. </a:t>
                      </a:r>
                      <a:endParaRPr lang="en-IN" sz="2200" dirty="0"/>
                    </a:p>
                  </a:txBody>
                  <a:tcPr/>
                </a:tc>
                <a:extLst>
                  <a:ext uri="{0D108BD9-81ED-4DB2-BD59-A6C34878D82A}">
                    <a16:rowId xmlns:a16="http://schemas.microsoft.com/office/drawing/2014/main" val="3473992339"/>
                  </a:ext>
                </a:extLst>
              </a:tr>
            </a:tbl>
          </a:graphicData>
        </a:graphic>
      </p:graphicFrame>
    </p:spTree>
    <p:extLst>
      <p:ext uri="{BB962C8B-B14F-4D97-AF65-F5344CB8AC3E}">
        <p14:creationId xmlns:p14="http://schemas.microsoft.com/office/powerpoint/2010/main" val="15066916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pPr algn="just"/>
            <a:fld id="{1B2A20A6-2C11-4CB1-9193-A0D80FC8463A}" type="slidenum">
              <a:rPr lang="en-IN" smtClean="0"/>
              <a:pPr algn="just"/>
              <a:t>45</a:t>
            </a:fld>
            <a:endParaRPr lang="en-IN" dirty="0"/>
          </a:p>
        </p:txBody>
      </p:sp>
      <p:sp>
        <p:nvSpPr>
          <p:cNvPr id="3" name="Rectangle 2"/>
          <p:cNvSpPr/>
          <p:nvPr/>
        </p:nvSpPr>
        <p:spPr>
          <a:xfrm>
            <a:off x="3554504" y="1543689"/>
            <a:ext cx="6656211" cy="515590"/>
          </a:xfrm>
          <a:prstGeom prst="rect">
            <a:avLst/>
          </a:prstGeom>
        </p:spPr>
        <p:txBody>
          <a:bodyPr>
            <a:spAutoFit/>
          </a:bodyPr>
          <a:lstStyle/>
          <a:p>
            <a:pPr algn="just">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1199327" y="196073"/>
            <a:ext cx="10454766" cy="604931"/>
          </a:xfrm>
          <a:prstGeom prst="rect">
            <a:avLst/>
          </a:prstGeom>
          <a:noFill/>
        </p:spPr>
        <p:txBody>
          <a:bodyPr wrap="square" lIns="99843" tIns="49922" rIns="99843" bIns="49922" rtlCol="0" anchor="ctr">
            <a:spAutoFit/>
          </a:bodyPr>
          <a:lstStyle/>
          <a:p>
            <a:pPr algn="just"/>
            <a:r>
              <a:rPr lang="en-US" sz="3276" b="1" dirty="0">
                <a:solidFill>
                  <a:srgbClr val="46B0FA"/>
                </a:solidFill>
                <a:latin typeface="Arial"/>
                <a:cs typeface="Arial"/>
              </a:rPr>
              <a:t>                     Open-Source Operating System</a:t>
            </a:r>
          </a:p>
        </p:txBody>
      </p:sp>
      <p:sp>
        <p:nvSpPr>
          <p:cNvPr id="5" name="TextBox 4">
            <a:extLst>
              <a:ext uri="{FF2B5EF4-FFF2-40B4-BE49-F238E27FC236}">
                <a16:creationId xmlns:a16="http://schemas.microsoft.com/office/drawing/2014/main" id="{9CDCE332-65E1-BD26-FACD-291AC6664465}"/>
              </a:ext>
            </a:extLst>
          </p:cNvPr>
          <p:cNvSpPr txBox="1"/>
          <p:nvPr/>
        </p:nvSpPr>
        <p:spPr>
          <a:xfrm>
            <a:off x="902381" y="1016654"/>
            <a:ext cx="11507638" cy="3046988"/>
          </a:xfrm>
          <a:prstGeom prst="rect">
            <a:avLst/>
          </a:prstGeom>
          <a:noFill/>
        </p:spPr>
        <p:txBody>
          <a:bodyPr wrap="square">
            <a:spAutoFit/>
          </a:bodyPr>
          <a:lstStyle/>
          <a:p>
            <a:pPr marL="342900" indent="-342900" algn="just">
              <a:buFont typeface="Arial" panose="020B0604020202020204" pitchFamily="34" charset="0"/>
              <a:buChar char="•"/>
            </a:pPr>
            <a:r>
              <a:rPr lang="en-US" sz="2400" dirty="0"/>
              <a:t>The term "</a:t>
            </a:r>
            <a:r>
              <a:rPr lang="en-US" sz="2400" b="1" dirty="0"/>
              <a:t>open source</a:t>
            </a:r>
            <a:r>
              <a:rPr lang="en-US" sz="2400" dirty="0"/>
              <a:t>" refers to computer software or applications where the owners or copyright holders enable the users or third parties to use, see, and edit the product's source code</a:t>
            </a:r>
          </a:p>
          <a:p>
            <a:pPr marL="342900" indent="-342900" algn="just">
              <a:buFont typeface="Arial" panose="020B0604020202020204" pitchFamily="34" charset="0"/>
              <a:buChar char="•"/>
            </a:pPr>
            <a:r>
              <a:rPr lang="en-US" sz="2400" dirty="0"/>
              <a:t>The </a:t>
            </a:r>
            <a:r>
              <a:rPr lang="en-US" sz="2400" b="1" dirty="0"/>
              <a:t>open-source operating system </a:t>
            </a:r>
            <a:r>
              <a:rPr lang="en-US" sz="2400" dirty="0"/>
              <a:t>allows the use of code that is freely distributed and available to anyone and for commercial purposes. </a:t>
            </a:r>
          </a:p>
          <a:p>
            <a:pPr marL="342900" indent="-342900" algn="just">
              <a:buFont typeface="Arial" panose="020B0604020202020204" pitchFamily="34" charset="0"/>
              <a:buChar char="•"/>
            </a:pPr>
            <a:r>
              <a:rPr lang="en-US" sz="2400" dirty="0"/>
              <a:t>Being an open-source application or program, the program source code of an open-source OS is available. The user may modify or change those codes and develop new applications according to the user requirement.</a:t>
            </a:r>
            <a:endParaRPr lang="en-IN" sz="2400" dirty="0"/>
          </a:p>
        </p:txBody>
      </p:sp>
    </p:spTree>
    <p:extLst>
      <p:ext uri="{BB962C8B-B14F-4D97-AF65-F5344CB8AC3E}">
        <p14:creationId xmlns:p14="http://schemas.microsoft.com/office/powerpoint/2010/main" val="33852687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pPr algn="just"/>
            <a:fld id="{1B2A20A6-2C11-4CB1-9193-A0D80FC8463A}" type="slidenum">
              <a:rPr lang="en-IN" smtClean="0"/>
              <a:pPr algn="just"/>
              <a:t>46</a:t>
            </a:fld>
            <a:endParaRPr lang="en-IN" dirty="0"/>
          </a:p>
        </p:txBody>
      </p:sp>
      <p:sp>
        <p:nvSpPr>
          <p:cNvPr id="3" name="Rectangle 2"/>
          <p:cNvSpPr/>
          <p:nvPr/>
        </p:nvSpPr>
        <p:spPr>
          <a:xfrm>
            <a:off x="3554504" y="1543689"/>
            <a:ext cx="6656211" cy="515590"/>
          </a:xfrm>
          <a:prstGeom prst="rect">
            <a:avLst/>
          </a:prstGeom>
        </p:spPr>
        <p:txBody>
          <a:bodyPr>
            <a:spAutoFit/>
          </a:bodyPr>
          <a:lstStyle/>
          <a:p>
            <a:pPr algn="just">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215914" y="246889"/>
            <a:ext cx="12395903" cy="604931"/>
          </a:xfrm>
          <a:prstGeom prst="rect">
            <a:avLst/>
          </a:prstGeom>
          <a:noFill/>
        </p:spPr>
        <p:txBody>
          <a:bodyPr wrap="square" lIns="99843" tIns="49922" rIns="99843" bIns="49922" rtlCol="0" anchor="ctr">
            <a:spAutoFit/>
          </a:bodyPr>
          <a:lstStyle/>
          <a:p>
            <a:pPr algn="just"/>
            <a:r>
              <a:rPr lang="en-US" sz="3276" b="1" dirty="0">
                <a:solidFill>
                  <a:srgbClr val="46B0FA"/>
                </a:solidFill>
                <a:latin typeface="Arial"/>
                <a:cs typeface="Arial"/>
              </a:rPr>
              <a:t>                     Open-Source Operating Systems: Working</a:t>
            </a:r>
          </a:p>
        </p:txBody>
      </p:sp>
      <p:sp>
        <p:nvSpPr>
          <p:cNvPr id="5" name="TextBox 4">
            <a:extLst>
              <a:ext uri="{FF2B5EF4-FFF2-40B4-BE49-F238E27FC236}">
                <a16:creationId xmlns:a16="http://schemas.microsoft.com/office/drawing/2014/main" id="{9CDCE332-65E1-BD26-FACD-291AC6664465}"/>
              </a:ext>
            </a:extLst>
          </p:cNvPr>
          <p:cNvSpPr txBox="1"/>
          <p:nvPr/>
        </p:nvSpPr>
        <p:spPr>
          <a:xfrm>
            <a:off x="902381" y="1016654"/>
            <a:ext cx="11507638" cy="3631763"/>
          </a:xfrm>
          <a:prstGeom prst="rect">
            <a:avLst/>
          </a:prstGeom>
          <a:noFill/>
        </p:spPr>
        <p:txBody>
          <a:bodyPr wrap="square">
            <a:spAutoFit/>
          </a:bodyPr>
          <a:lstStyle/>
          <a:p>
            <a:pPr marL="342900" indent="-342900" algn="just">
              <a:buFont typeface="Arial" panose="020B0604020202020204" pitchFamily="34" charset="0"/>
              <a:buChar char="•"/>
            </a:pPr>
            <a:r>
              <a:rPr lang="en-US" sz="2400" dirty="0"/>
              <a:t>It works similarly to a closed operating system, except that the user may modify the source code of the program or application. There may be a difference in function even if there is no difference in performance.</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t>For instance, the information is packed and stored in a proprietary (closed) operating system. In open-source, the same thing happens. However, because the source code is visible to you, you may better understand the process and change how data is processed.</a:t>
            </a:r>
          </a:p>
          <a:p>
            <a:pPr marL="342900" indent="-342900" algn="just">
              <a:buFont typeface="Arial" panose="020B0604020202020204" pitchFamily="34" charset="0"/>
              <a:buChar char="•"/>
            </a:pPr>
            <a:endParaRPr lang="en-US" sz="1400" dirty="0"/>
          </a:p>
          <a:p>
            <a:pPr marL="342900" indent="-342900" algn="just">
              <a:buFont typeface="Arial" panose="020B0604020202020204" pitchFamily="34" charset="0"/>
              <a:buChar char="•"/>
            </a:pPr>
            <a:r>
              <a:rPr lang="en-US" sz="2400" dirty="0"/>
              <a:t>Some Open-Source Operating Systems are as follows: </a:t>
            </a:r>
            <a:endParaRPr lang="en-IN" sz="2400" dirty="0"/>
          </a:p>
        </p:txBody>
      </p:sp>
      <p:sp>
        <p:nvSpPr>
          <p:cNvPr id="22" name="Rectangle 21">
            <a:extLst>
              <a:ext uri="{FF2B5EF4-FFF2-40B4-BE49-F238E27FC236}">
                <a16:creationId xmlns:a16="http://schemas.microsoft.com/office/drawing/2014/main" id="{810D403C-5D31-DBE4-B3A1-1645F92D1F27}"/>
              </a:ext>
            </a:extLst>
          </p:cNvPr>
          <p:cNvSpPr/>
          <p:nvPr/>
        </p:nvSpPr>
        <p:spPr>
          <a:xfrm>
            <a:off x="1380226" y="4867411"/>
            <a:ext cx="2311879" cy="50117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t>Linux Kernal</a:t>
            </a:r>
          </a:p>
        </p:txBody>
      </p:sp>
      <p:sp>
        <p:nvSpPr>
          <p:cNvPr id="23" name="Rectangle 22">
            <a:extLst>
              <a:ext uri="{FF2B5EF4-FFF2-40B4-BE49-F238E27FC236}">
                <a16:creationId xmlns:a16="http://schemas.microsoft.com/office/drawing/2014/main" id="{24CCF8E9-420B-E041-A3CB-81FF1544D7C2}"/>
              </a:ext>
            </a:extLst>
          </p:cNvPr>
          <p:cNvSpPr/>
          <p:nvPr/>
        </p:nvSpPr>
        <p:spPr>
          <a:xfrm>
            <a:off x="6621694" y="5864260"/>
            <a:ext cx="2311879" cy="50117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t>React OS</a:t>
            </a:r>
          </a:p>
        </p:txBody>
      </p:sp>
      <p:sp>
        <p:nvSpPr>
          <p:cNvPr id="24" name="Rectangle 23">
            <a:extLst>
              <a:ext uri="{FF2B5EF4-FFF2-40B4-BE49-F238E27FC236}">
                <a16:creationId xmlns:a16="http://schemas.microsoft.com/office/drawing/2014/main" id="{34CF01D9-7277-25F5-9146-2BC456944B21}"/>
              </a:ext>
            </a:extLst>
          </p:cNvPr>
          <p:cNvSpPr/>
          <p:nvPr/>
        </p:nvSpPr>
        <p:spPr>
          <a:xfrm>
            <a:off x="6638151" y="4867411"/>
            <a:ext cx="2311879" cy="50117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t>Linux Mint</a:t>
            </a:r>
          </a:p>
        </p:txBody>
      </p:sp>
      <p:sp>
        <p:nvSpPr>
          <p:cNvPr id="25" name="Rectangle 24">
            <a:extLst>
              <a:ext uri="{FF2B5EF4-FFF2-40B4-BE49-F238E27FC236}">
                <a16:creationId xmlns:a16="http://schemas.microsoft.com/office/drawing/2014/main" id="{F08AB4B7-1140-DCFF-8E26-5226BE77C8F2}"/>
              </a:ext>
            </a:extLst>
          </p:cNvPr>
          <p:cNvSpPr/>
          <p:nvPr/>
        </p:nvSpPr>
        <p:spPr>
          <a:xfrm>
            <a:off x="1380225" y="5896490"/>
            <a:ext cx="2311879" cy="50117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t>Solus </a:t>
            </a:r>
          </a:p>
        </p:txBody>
      </p:sp>
      <p:sp>
        <p:nvSpPr>
          <p:cNvPr id="26" name="Rectangle 25">
            <a:extLst>
              <a:ext uri="{FF2B5EF4-FFF2-40B4-BE49-F238E27FC236}">
                <a16:creationId xmlns:a16="http://schemas.microsoft.com/office/drawing/2014/main" id="{86CD10C4-FD18-6340-5904-FD9285996B81}"/>
              </a:ext>
            </a:extLst>
          </p:cNvPr>
          <p:cNvSpPr/>
          <p:nvPr/>
        </p:nvSpPr>
        <p:spPr>
          <a:xfrm>
            <a:off x="9495712" y="4864788"/>
            <a:ext cx="2311879" cy="50117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t>Fedora</a:t>
            </a:r>
          </a:p>
        </p:txBody>
      </p:sp>
      <p:sp>
        <p:nvSpPr>
          <p:cNvPr id="27" name="Rectangle 26">
            <a:extLst>
              <a:ext uri="{FF2B5EF4-FFF2-40B4-BE49-F238E27FC236}">
                <a16:creationId xmlns:a16="http://schemas.microsoft.com/office/drawing/2014/main" id="{73A471E1-8525-68B8-9246-60E543C47519}"/>
              </a:ext>
            </a:extLst>
          </p:cNvPr>
          <p:cNvSpPr/>
          <p:nvPr/>
        </p:nvSpPr>
        <p:spPr>
          <a:xfrm>
            <a:off x="4067480" y="5876818"/>
            <a:ext cx="2311879" cy="50117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t>Chrome OS</a:t>
            </a:r>
          </a:p>
        </p:txBody>
      </p:sp>
      <p:sp>
        <p:nvSpPr>
          <p:cNvPr id="28" name="Rectangle 27">
            <a:extLst>
              <a:ext uri="{FF2B5EF4-FFF2-40B4-BE49-F238E27FC236}">
                <a16:creationId xmlns:a16="http://schemas.microsoft.com/office/drawing/2014/main" id="{8EEC810A-74E4-F5D0-FE47-88825560511B}"/>
              </a:ext>
            </a:extLst>
          </p:cNvPr>
          <p:cNvSpPr/>
          <p:nvPr/>
        </p:nvSpPr>
        <p:spPr>
          <a:xfrm>
            <a:off x="4067480" y="4840308"/>
            <a:ext cx="2311879" cy="50117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t>Linux Lite</a:t>
            </a:r>
          </a:p>
        </p:txBody>
      </p:sp>
    </p:spTree>
    <p:extLst>
      <p:ext uri="{BB962C8B-B14F-4D97-AF65-F5344CB8AC3E}">
        <p14:creationId xmlns:p14="http://schemas.microsoft.com/office/powerpoint/2010/main" val="1883563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8"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pPr algn="just"/>
            <a:fld id="{1B2A20A6-2C11-4CB1-9193-A0D80FC8463A}" type="slidenum">
              <a:rPr lang="en-IN" smtClean="0"/>
              <a:pPr algn="just"/>
              <a:t>47</a:t>
            </a:fld>
            <a:endParaRPr lang="en-IN" dirty="0"/>
          </a:p>
        </p:txBody>
      </p:sp>
      <p:sp>
        <p:nvSpPr>
          <p:cNvPr id="3" name="Rectangle 2"/>
          <p:cNvSpPr/>
          <p:nvPr/>
        </p:nvSpPr>
        <p:spPr>
          <a:xfrm>
            <a:off x="3554504" y="1543689"/>
            <a:ext cx="6656211" cy="515590"/>
          </a:xfrm>
          <a:prstGeom prst="rect">
            <a:avLst/>
          </a:prstGeom>
        </p:spPr>
        <p:txBody>
          <a:bodyPr>
            <a:spAutoFit/>
          </a:bodyPr>
          <a:lstStyle/>
          <a:p>
            <a:pPr algn="just">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215914" y="246889"/>
            <a:ext cx="12395903"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MCQ</a:t>
            </a:r>
          </a:p>
        </p:txBody>
      </p:sp>
      <p:sp>
        <p:nvSpPr>
          <p:cNvPr id="6" name="TextBox 5">
            <a:extLst>
              <a:ext uri="{FF2B5EF4-FFF2-40B4-BE49-F238E27FC236}">
                <a16:creationId xmlns:a16="http://schemas.microsoft.com/office/drawing/2014/main" id="{E518821E-B94B-1216-AF0B-90BE5CF01BD4}"/>
              </a:ext>
            </a:extLst>
          </p:cNvPr>
          <p:cNvSpPr txBox="1"/>
          <p:nvPr/>
        </p:nvSpPr>
        <p:spPr>
          <a:xfrm>
            <a:off x="755838" y="1011061"/>
            <a:ext cx="12395903" cy="5324535"/>
          </a:xfrm>
          <a:prstGeom prst="rect">
            <a:avLst/>
          </a:prstGeom>
          <a:noFill/>
        </p:spPr>
        <p:txBody>
          <a:bodyPr wrap="square">
            <a:spAutoFit/>
          </a:bodyPr>
          <a:lstStyle/>
          <a:p>
            <a:r>
              <a:rPr lang="en-IN" sz="2400" dirty="0"/>
              <a:t>Q1. Which component performs the POST (Power-On Self-Test)?</a:t>
            </a:r>
          </a:p>
          <a:p>
            <a:r>
              <a:rPr lang="en-IN" sz="2400" dirty="0"/>
              <a:t>A. CPU				B. BIOS</a:t>
            </a:r>
          </a:p>
          <a:p>
            <a:r>
              <a:rPr lang="en-IN" sz="2400" dirty="0"/>
              <a:t>C. RAM				D. Bootloader</a:t>
            </a:r>
          </a:p>
          <a:p>
            <a:endParaRPr lang="en-IN" sz="1400" dirty="0"/>
          </a:p>
          <a:p>
            <a:r>
              <a:rPr lang="en-IN" sz="2400" dirty="0"/>
              <a:t>Q2. </a:t>
            </a:r>
            <a:r>
              <a:rPr lang="en-US" sz="2400" dirty="0"/>
              <a:t>Where are BIOS settings stored?</a:t>
            </a:r>
          </a:p>
          <a:p>
            <a:r>
              <a:rPr lang="en-US" sz="2400" dirty="0"/>
              <a:t>A. RAM			B. Hard Disk</a:t>
            </a:r>
          </a:p>
          <a:p>
            <a:r>
              <a:rPr lang="en-US" sz="2400" dirty="0"/>
              <a:t>C. CMOS			D. SSD</a:t>
            </a:r>
          </a:p>
          <a:p>
            <a:endParaRPr lang="en-US" sz="1400" dirty="0"/>
          </a:p>
          <a:p>
            <a:r>
              <a:rPr lang="en-US" sz="2400" dirty="0"/>
              <a:t>Q3. Where is the Master Boot Record (MBR) located?</a:t>
            </a:r>
          </a:p>
          <a:p>
            <a:r>
              <a:rPr lang="en-US" sz="2400" dirty="0"/>
              <a:t>A. At the beginning of the RAM	B. At the beginning of the hard disk</a:t>
            </a:r>
          </a:p>
          <a:p>
            <a:r>
              <a:rPr lang="en-US" sz="2400" dirty="0"/>
              <a:t>C. In the BIOS				D. In the CMOS</a:t>
            </a:r>
          </a:p>
          <a:p>
            <a:endParaRPr lang="en-US" sz="1400" dirty="0"/>
          </a:p>
          <a:p>
            <a:r>
              <a:rPr lang="en-US" sz="2400" dirty="0"/>
              <a:t>Q4. What is a cold boot?</a:t>
            </a:r>
          </a:p>
          <a:p>
            <a:r>
              <a:rPr lang="en-US" sz="2400" dirty="0"/>
              <a:t>A. Restarting the system without powering off          B. Starting the system from a powered-off state</a:t>
            </a:r>
          </a:p>
          <a:p>
            <a:r>
              <a:rPr lang="en-US" sz="2400" dirty="0"/>
              <a:t>C. Updating the BIOS settings				D. Entering the boot menu</a:t>
            </a:r>
            <a:endParaRPr lang="en-IN" sz="2400" dirty="0"/>
          </a:p>
        </p:txBody>
      </p:sp>
    </p:spTree>
    <p:extLst>
      <p:ext uri="{BB962C8B-B14F-4D97-AF65-F5344CB8AC3E}">
        <p14:creationId xmlns:p14="http://schemas.microsoft.com/office/powerpoint/2010/main" val="27178625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pPr algn="just"/>
            <a:fld id="{1B2A20A6-2C11-4CB1-9193-A0D80FC8463A}" type="slidenum">
              <a:rPr lang="en-IN" smtClean="0"/>
              <a:pPr algn="just"/>
              <a:t>48</a:t>
            </a:fld>
            <a:endParaRPr lang="en-IN" dirty="0"/>
          </a:p>
        </p:txBody>
      </p:sp>
      <p:sp>
        <p:nvSpPr>
          <p:cNvPr id="3" name="Rectangle 2"/>
          <p:cNvSpPr/>
          <p:nvPr/>
        </p:nvSpPr>
        <p:spPr>
          <a:xfrm>
            <a:off x="3554504" y="1543689"/>
            <a:ext cx="6656211" cy="515590"/>
          </a:xfrm>
          <a:prstGeom prst="rect">
            <a:avLst/>
          </a:prstGeom>
        </p:spPr>
        <p:txBody>
          <a:bodyPr>
            <a:spAutoFit/>
          </a:bodyPr>
          <a:lstStyle/>
          <a:p>
            <a:pPr algn="just">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215914" y="246889"/>
            <a:ext cx="12395903"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MCQ</a:t>
            </a:r>
          </a:p>
        </p:txBody>
      </p:sp>
      <p:sp>
        <p:nvSpPr>
          <p:cNvPr id="6" name="TextBox 5">
            <a:extLst>
              <a:ext uri="{FF2B5EF4-FFF2-40B4-BE49-F238E27FC236}">
                <a16:creationId xmlns:a16="http://schemas.microsoft.com/office/drawing/2014/main" id="{E518821E-B94B-1216-AF0B-90BE5CF01BD4}"/>
              </a:ext>
            </a:extLst>
          </p:cNvPr>
          <p:cNvSpPr txBox="1"/>
          <p:nvPr/>
        </p:nvSpPr>
        <p:spPr>
          <a:xfrm>
            <a:off x="755838" y="804025"/>
            <a:ext cx="12395903" cy="6063198"/>
          </a:xfrm>
          <a:prstGeom prst="rect">
            <a:avLst/>
          </a:prstGeom>
          <a:noFill/>
        </p:spPr>
        <p:txBody>
          <a:bodyPr wrap="square">
            <a:spAutoFit/>
          </a:bodyPr>
          <a:lstStyle/>
          <a:p>
            <a:r>
              <a:rPr lang="en-US" sz="2400" dirty="0"/>
              <a:t>Q5. What is dual booting?</a:t>
            </a:r>
          </a:p>
          <a:p>
            <a:r>
              <a:rPr lang="en-US" sz="2400" dirty="0"/>
              <a:t>A. Running two operating systems simultaneously	B. Installing two operating systems on a single 							    computer</a:t>
            </a:r>
          </a:p>
          <a:p>
            <a:r>
              <a:rPr lang="en-US" sz="2400" dirty="0"/>
              <a:t>C. Loading the operating system twice		D. Booting from two different storage devices</a:t>
            </a:r>
          </a:p>
          <a:p>
            <a:endParaRPr lang="en-US" sz="1400" dirty="0"/>
          </a:p>
          <a:p>
            <a:r>
              <a:rPr lang="en-US" sz="2400" dirty="0"/>
              <a:t>Q6. What is a system call?</a:t>
            </a:r>
          </a:p>
          <a:p>
            <a:r>
              <a:rPr lang="en-US" sz="2400" dirty="0"/>
              <a:t>A. A hardware function		      B. A software program that manages computer hardware</a:t>
            </a:r>
          </a:p>
          <a:p>
            <a:r>
              <a:rPr lang="en-US" sz="2400" dirty="0"/>
              <a:t>C. Interface between a process and 	      D. A type of virus</a:t>
            </a:r>
            <a:endParaRPr lang="en-IN" sz="2400" dirty="0"/>
          </a:p>
          <a:p>
            <a:r>
              <a:rPr lang="en-US" sz="2400" dirty="0"/>
              <a:t>    the operating system</a:t>
            </a:r>
          </a:p>
          <a:p>
            <a:endParaRPr lang="en-US" sz="1400" dirty="0"/>
          </a:p>
          <a:p>
            <a:r>
              <a:rPr lang="en-US" sz="2400" dirty="0"/>
              <a:t>Q7. Which of the following is a popular API used with UNIX, LINUX, and MacOS X?</a:t>
            </a:r>
          </a:p>
          <a:p>
            <a:r>
              <a:rPr lang="en-US" sz="2400" dirty="0"/>
              <a:t>A. Win32 API				    B. Java API</a:t>
            </a:r>
          </a:p>
          <a:p>
            <a:r>
              <a:rPr lang="en-US" sz="2400" dirty="0"/>
              <a:t>C. POSIX API				    D. Python API</a:t>
            </a:r>
          </a:p>
          <a:p>
            <a:endParaRPr lang="en-US" sz="1400" dirty="0"/>
          </a:p>
          <a:p>
            <a:r>
              <a:rPr lang="en-US" sz="2400" dirty="0"/>
              <a:t>Q8. What does the read() system call do?</a:t>
            </a:r>
          </a:p>
          <a:p>
            <a:r>
              <a:rPr lang="en-US" sz="2400" dirty="0"/>
              <a:t>A. Writes data to a file			    B. Reads data from a file</a:t>
            </a:r>
          </a:p>
          <a:p>
            <a:r>
              <a:rPr lang="en-US" sz="2400" dirty="0"/>
              <a:t>C. Closes a file				    D. Opens a file</a:t>
            </a:r>
          </a:p>
        </p:txBody>
      </p:sp>
    </p:spTree>
    <p:extLst>
      <p:ext uri="{BB962C8B-B14F-4D97-AF65-F5344CB8AC3E}">
        <p14:creationId xmlns:p14="http://schemas.microsoft.com/office/powerpoint/2010/main" val="16700698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pPr algn="just"/>
            <a:fld id="{1B2A20A6-2C11-4CB1-9193-A0D80FC8463A}" type="slidenum">
              <a:rPr lang="en-IN" smtClean="0"/>
              <a:pPr algn="just"/>
              <a:t>49</a:t>
            </a:fld>
            <a:endParaRPr lang="en-IN" dirty="0"/>
          </a:p>
        </p:txBody>
      </p:sp>
      <p:sp>
        <p:nvSpPr>
          <p:cNvPr id="3" name="Rectangle 2"/>
          <p:cNvSpPr/>
          <p:nvPr/>
        </p:nvSpPr>
        <p:spPr>
          <a:xfrm>
            <a:off x="3554504" y="1543689"/>
            <a:ext cx="6656211" cy="515590"/>
          </a:xfrm>
          <a:prstGeom prst="rect">
            <a:avLst/>
          </a:prstGeom>
        </p:spPr>
        <p:txBody>
          <a:bodyPr>
            <a:spAutoFit/>
          </a:bodyPr>
          <a:lstStyle/>
          <a:p>
            <a:pPr algn="just">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215914" y="246889"/>
            <a:ext cx="12395903"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MCQ</a:t>
            </a:r>
          </a:p>
        </p:txBody>
      </p:sp>
      <p:graphicFrame>
        <p:nvGraphicFramePr>
          <p:cNvPr id="2" name="Table 1">
            <a:extLst>
              <a:ext uri="{FF2B5EF4-FFF2-40B4-BE49-F238E27FC236}">
                <a16:creationId xmlns:a16="http://schemas.microsoft.com/office/drawing/2014/main" id="{376FDB8F-3EEF-89E4-3843-30DAC6C6E802}"/>
              </a:ext>
            </a:extLst>
          </p:cNvPr>
          <p:cNvGraphicFramePr>
            <a:graphicFrameLocks noGrp="1"/>
          </p:cNvGraphicFramePr>
          <p:nvPr>
            <p:extLst>
              <p:ext uri="{D42A27DB-BD31-4B8C-83A1-F6EECF244321}">
                <p14:modId xmlns:p14="http://schemas.microsoft.com/office/powerpoint/2010/main" val="1576099791"/>
              </p:ext>
            </p:extLst>
          </p:nvPr>
        </p:nvGraphicFramePr>
        <p:xfrm>
          <a:off x="990768" y="1014649"/>
          <a:ext cx="11749176" cy="4114800"/>
        </p:xfrm>
        <a:graphic>
          <a:graphicData uri="http://schemas.openxmlformats.org/drawingml/2006/table">
            <a:tbl>
              <a:tblPr firstRow="1" bandRow="1">
                <a:tableStyleId>{5940675A-B579-460E-94D1-54222C63F5DA}</a:tableStyleId>
              </a:tblPr>
              <a:tblGrid>
                <a:gridCol w="2977383">
                  <a:extLst>
                    <a:ext uri="{9D8B030D-6E8A-4147-A177-3AD203B41FA5}">
                      <a16:colId xmlns:a16="http://schemas.microsoft.com/office/drawing/2014/main" val="3938831642"/>
                    </a:ext>
                  </a:extLst>
                </a:gridCol>
                <a:gridCol w="1224951">
                  <a:extLst>
                    <a:ext uri="{9D8B030D-6E8A-4147-A177-3AD203B41FA5}">
                      <a16:colId xmlns:a16="http://schemas.microsoft.com/office/drawing/2014/main" val="822129184"/>
                    </a:ext>
                  </a:extLst>
                </a:gridCol>
                <a:gridCol w="7546842">
                  <a:extLst>
                    <a:ext uri="{9D8B030D-6E8A-4147-A177-3AD203B41FA5}">
                      <a16:colId xmlns:a16="http://schemas.microsoft.com/office/drawing/2014/main" val="2770492129"/>
                    </a:ext>
                  </a:extLst>
                </a:gridCol>
              </a:tblGrid>
              <a:tr h="370840">
                <a:tc>
                  <a:txBody>
                    <a:bodyPr/>
                    <a:lstStyle/>
                    <a:p>
                      <a:r>
                        <a:rPr lang="en-IN" sz="2400" b="1" dirty="0"/>
                        <a:t>Question No-Answer</a:t>
                      </a:r>
                    </a:p>
                  </a:txBody>
                  <a:tcPr/>
                </a:tc>
                <a:tc>
                  <a:txBody>
                    <a:bodyPr/>
                    <a:lstStyle/>
                    <a:p>
                      <a:pPr algn="ctr"/>
                      <a:r>
                        <a:rPr lang="en-IN" sz="2400" b="1" dirty="0"/>
                        <a:t>Option</a:t>
                      </a:r>
                    </a:p>
                  </a:txBody>
                  <a:tcPr/>
                </a:tc>
                <a:tc>
                  <a:txBody>
                    <a:bodyPr/>
                    <a:lstStyle/>
                    <a:p>
                      <a:r>
                        <a:rPr lang="en-IN" sz="2400" b="1" dirty="0"/>
                        <a:t>Description</a:t>
                      </a:r>
                    </a:p>
                  </a:txBody>
                  <a:tcPr/>
                </a:tc>
                <a:extLst>
                  <a:ext uri="{0D108BD9-81ED-4DB2-BD59-A6C34878D82A}">
                    <a16:rowId xmlns:a16="http://schemas.microsoft.com/office/drawing/2014/main" val="882508270"/>
                  </a:ext>
                </a:extLst>
              </a:tr>
              <a:tr h="370840">
                <a:tc>
                  <a:txBody>
                    <a:bodyPr/>
                    <a:lstStyle/>
                    <a:p>
                      <a:r>
                        <a:rPr lang="en-IN" sz="2400" dirty="0"/>
                        <a:t>Q1-Answer</a:t>
                      </a:r>
                    </a:p>
                  </a:txBody>
                  <a:tcPr/>
                </a:tc>
                <a:tc>
                  <a:txBody>
                    <a:bodyPr/>
                    <a:lstStyle/>
                    <a:p>
                      <a:pPr algn="ctr"/>
                      <a:r>
                        <a:rPr lang="en-IN" sz="2400" dirty="0"/>
                        <a:t>B</a:t>
                      </a:r>
                    </a:p>
                  </a:txBody>
                  <a:tcPr/>
                </a:tc>
                <a:tc>
                  <a:txBody>
                    <a:bodyPr/>
                    <a:lstStyle/>
                    <a:p>
                      <a:r>
                        <a:rPr lang="en-IN" sz="2400" dirty="0"/>
                        <a:t>BIOS</a:t>
                      </a:r>
                    </a:p>
                  </a:txBody>
                  <a:tcPr/>
                </a:tc>
                <a:extLst>
                  <a:ext uri="{0D108BD9-81ED-4DB2-BD59-A6C34878D82A}">
                    <a16:rowId xmlns:a16="http://schemas.microsoft.com/office/drawing/2014/main" val="2404248917"/>
                  </a:ext>
                </a:extLst>
              </a:tr>
              <a:tr h="370840">
                <a:tc>
                  <a:txBody>
                    <a:bodyPr/>
                    <a:lstStyle/>
                    <a:p>
                      <a:r>
                        <a:rPr lang="en-IN" sz="2400" dirty="0"/>
                        <a:t>Q2-Answer</a:t>
                      </a:r>
                    </a:p>
                  </a:txBody>
                  <a:tcPr/>
                </a:tc>
                <a:tc>
                  <a:txBody>
                    <a:bodyPr/>
                    <a:lstStyle/>
                    <a:p>
                      <a:pPr algn="ctr"/>
                      <a:r>
                        <a:rPr lang="en-IN" sz="2400" dirty="0"/>
                        <a:t>C</a:t>
                      </a:r>
                    </a:p>
                  </a:txBody>
                  <a:tcPr/>
                </a:tc>
                <a:tc>
                  <a:txBody>
                    <a:bodyPr/>
                    <a:lstStyle/>
                    <a:p>
                      <a:r>
                        <a:rPr lang="en-IN" sz="2400" dirty="0"/>
                        <a:t>CMOS</a:t>
                      </a:r>
                    </a:p>
                  </a:txBody>
                  <a:tcPr/>
                </a:tc>
                <a:extLst>
                  <a:ext uri="{0D108BD9-81ED-4DB2-BD59-A6C34878D82A}">
                    <a16:rowId xmlns:a16="http://schemas.microsoft.com/office/drawing/2014/main" val="3923664640"/>
                  </a:ext>
                </a:extLst>
              </a:tr>
              <a:tr h="370840">
                <a:tc>
                  <a:txBody>
                    <a:bodyPr/>
                    <a:lstStyle/>
                    <a:p>
                      <a:r>
                        <a:rPr lang="en-IN" sz="2400" dirty="0"/>
                        <a:t>Q3-Answer</a:t>
                      </a:r>
                    </a:p>
                  </a:txBody>
                  <a:tcPr/>
                </a:tc>
                <a:tc>
                  <a:txBody>
                    <a:bodyPr/>
                    <a:lstStyle/>
                    <a:p>
                      <a:pPr algn="ctr"/>
                      <a:r>
                        <a:rPr lang="en-IN" sz="2400" dirty="0"/>
                        <a:t>B</a:t>
                      </a:r>
                    </a:p>
                  </a:txBody>
                  <a:tcPr/>
                </a:tc>
                <a:tc>
                  <a:txBody>
                    <a:bodyPr/>
                    <a:lstStyle/>
                    <a:p>
                      <a:r>
                        <a:rPr lang="en-US" sz="2400" dirty="0"/>
                        <a:t>At the beginning of the hard disk</a:t>
                      </a:r>
                      <a:endParaRPr lang="en-IN" sz="2400" dirty="0"/>
                    </a:p>
                  </a:txBody>
                  <a:tcPr/>
                </a:tc>
                <a:extLst>
                  <a:ext uri="{0D108BD9-81ED-4DB2-BD59-A6C34878D82A}">
                    <a16:rowId xmlns:a16="http://schemas.microsoft.com/office/drawing/2014/main" val="294256570"/>
                  </a:ext>
                </a:extLst>
              </a:tr>
              <a:tr h="370840">
                <a:tc>
                  <a:txBody>
                    <a:bodyPr/>
                    <a:lstStyle/>
                    <a:p>
                      <a:r>
                        <a:rPr lang="en-IN" sz="2400" dirty="0"/>
                        <a:t>Q4-Answer</a:t>
                      </a:r>
                    </a:p>
                  </a:txBody>
                  <a:tcPr/>
                </a:tc>
                <a:tc>
                  <a:txBody>
                    <a:bodyPr/>
                    <a:lstStyle/>
                    <a:p>
                      <a:pPr algn="ctr"/>
                      <a:r>
                        <a:rPr lang="en-IN" sz="2400" dirty="0"/>
                        <a:t>B</a:t>
                      </a:r>
                    </a:p>
                  </a:txBody>
                  <a:tcPr/>
                </a:tc>
                <a:tc>
                  <a:txBody>
                    <a:bodyPr/>
                    <a:lstStyle/>
                    <a:p>
                      <a:r>
                        <a:rPr lang="en-US" sz="2400" dirty="0"/>
                        <a:t>Starting the system from a powered-off state</a:t>
                      </a:r>
                      <a:endParaRPr lang="en-IN" sz="2400" dirty="0"/>
                    </a:p>
                  </a:txBody>
                  <a:tcPr/>
                </a:tc>
                <a:extLst>
                  <a:ext uri="{0D108BD9-81ED-4DB2-BD59-A6C34878D82A}">
                    <a16:rowId xmlns:a16="http://schemas.microsoft.com/office/drawing/2014/main" val="1427116834"/>
                  </a:ext>
                </a:extLst>
              </a:tr>
              <a:tr h="370840">
                <a:tc>
                  <a:txBody>
                    <a:bodyPr/>
                    <a:lstStyle/>
                    <a:p>
                      <a:r>
                        <a:rPr lang="en-IN" sz="2400" dirty="0"/>
                        <a:t>Q5-Answer</a:t>
                      </a:r>
                    </a:p>
                  </a:txBody>
                  <a:tcPr/>
                </a:tc>
                <a:tc>
                  <a:txBody>
                    <a:bodyPr/>
                    <a:lstStyle/>
                    <a:p>
                      <a:pPr algn="ctr"/>
                      <a:r>
                        <a:rPr lang="en-IN" sz="2400" dirty="0"/>
                        <a:t>B</a:t>
                      </a:r>
                    </a:p>
                  </a:txBody>
                  <a:tcPr/>
                </a:tc>
                <a:tc>
                  <a:txBody>
                    <a:bodyPr/>
                    <a:lstStyle/>
                    <a:p>
                      <a:r>
                        <a:rPr lang="en-US" sz="2400" dirty="0"/>
                        <a:t>Installing two operating systems on a single computer</a:t>
                      </a:r>
                      <a:endParaRPr lang="en-IN" sz="2400" dirty="0"/>
                    </a:p>
                  </a:txBody>
                  <a:tcPr/>
                </a:tc>
                <a:extLst>
                  <a:ext uri="{0D108BD9-81ED-4DB2-BD59-A6C34878D82A}">
                    <a16:rowId xmlns:a16="http://schemas.microsoft.com/office/drawing/2014/main" val="1031428960"/>
                  </a:ext>
                </a:extLst>
              </a:tr>
              <a:tr h="370840">
                <a:tc>
                  <a:txBody>
                    <a:bodyPr/>
                    <a:lstStyle/>
                    <a:p>
                      <a:r>
                        <a:rPr lang="en-IN" sz="2400" dirty="0"/>
                        <a:t>Q6-Answer</a:t>
                      </a:r>
                    </a:p>
                  </a:txBody>
                  <a:tcPr/>
                </a:tc>
                <a:tc>
                  <a:txBody>
                    <a:bodyPr/>
                    <a:lstStyle/>
                    <a:p>
                      <a:pPr algn="ctr"/>
                      <a:r>
                        <a:rPr lang="en-IN" sz="2400" dirty="0"/>
                        <a:t>C</a:t>
                      </a:r>
                    </a:p>
                  </a:txBody>
                  <a:tcPr/>
                </a:tc>
                <a:tc>
                  <a:txBody>
                    <a:bodyPr/>
                    <a:lstStyle/>
                    <a:p>
                      <a:r>
                        <a:rPr lang="en-US" sz="2400" dirty="0"/>
                        <a:t>interface between a process and  the operating system	</a:t>
                      </a:r>
                      <a:endParaRPr lang="en-IN" sz="2400" dirty="0"/>
                    </a:p>
                  </a:txBody>
                  <a:tcPr/>
                </a:tc>
                <a:extLst>
                  <a:ext uri="{0D108BD9-81ED-4DB2-BD59-A6C34878D82A}">
                    <a16:rowId xmlns:a16="http://schemas.microsoft.com/office/drawing/2014/main" val="1232728253"/>
                  </a:ext>
                </a:extLst>
              </a:tr>
              <a:tr h="370840">
                <a:tc>
                  <a:txBody>
                    <a:bodyPr/>
                    <a:lstStyle/>
                    <a:p>
                      <a:r>
                        <a:rPr lang="en-IN" sz="2400" dirty="0"/>
                        <a:t>Q7-Answer</a:t>
                      </a:r>
                    </a:p>
                  </a:txBody>
                  <a:tcPr/>
                </a:tc>
                <a:tc>
                  <a:txBody>
                    <a:bodyPr/>
                    <a:lstStyle/>
                    <a:p>
                      <a:pPr algn="ctr"/>
                      <a:r>
                        <a:rPr lang="en-IN" sz="2400" dirty="0"/>
                        <a:t>C</a:t>
                      </a:r>
                    </a:p>
                  </a:txBody>
                  <a:tcPr/>
                </a:tc>
                <a:tc>
                  <a:txBody>
                    <a:bodyPr/>
                    <a:lstStyle/>
                    <a:p>
                      <a:r>
                        <a:rPr lang="en-US" sz="2400" dirty="0"/>
                        <a:t>POSIX API</a:t>
                      </a:r>
                      <a:endParaRPr lang="en-IN" sz="2400" dirty="0"/>
                    </a:p>
                  </a:txBody>
                  <a:tcPr/>
                </a:tc>
                <a:extLst>
                  <a:ext uri="{0D108BD9-81ED-4DB2-BD59-A6C34878D82A}">
                    <a16:rowId xmlns:a16="http://schemas.microsoft.com/office/drawing/2014/main" val="70715144"/>
                  </a:ext>
                </a:extLst>
              </a:tr>
              <a:tr h="370840">
                <a:tc>
                  <a:txBody>
                    <a:bodyPr/>
                    <a:lstStyle/>
                    <a:p>
                      <a:r>
                        <a:rPr lang="en-IN" sz="2400" dirty="0"/>
                        <a:t>Q8-Answer</a:t>
                      </a:r>
                    </a:p>
                  </a:txBody>
                  <a:tcPr/>
                </a:tc>
                <a:tc>
                  <a:txBody>
                    <a:bodyPr/>
                    <a:lstStyle/>
                    <a:p>
                      <a:pPr algn="ctr"/>
                      <a:r>
                        <a:rPr lang="en-IN" sz="2400" dirty="0"/>
                        <a:t>B</a:t>
                      </a:r>
                    </a:p>
                  </a:txBody>
                  <a:tcPr/>
                </a:tc>
                <a:tc>
                  <a:txBody>
                    <a:bodyPr/>
                    <a:lstStyle/>
                    <a:p>
                      <a:pPr marL="0" marR="0" lvl="0" indent="0" algn="l" defTabSz="998433" rtl="0" eaLnBrk="1" fontAlgn="auto" latinLnBrk="0" hangingPunct="1">
                        <a:lnSpc>
                          <a:spcPct val="100000"/>
                        </a:lnSpc>
                        <a:spcBef>
                          <a:spcPts val="0"/>
                        </a:spcBef>
                        <a:spcAft>
                          <a:spcPts val="0"/>
                        </a:spcAft>
                        <a:buClrTx/>
                        <a:buSzTx/>
                        <a:buFontTx/>
                        <a:buNone/>
                        <a:tabLst/>
                        <a:defRPr/>
                      </a:pPr>
                      <a:r>
                        <a:rPr lang="en-US" sz="2400" dirty="0"/>
                        <a:t>Reads data from a file</a:t>
                      </a:r>
                    </a:p>
                  </a:txBody>
                  <a:tcPr/>
                </a:tc>
                <a:extLst>
                  <a:ext uri="{0D108BD9-81ED-4DB2-BD59-A6C34878D82A}">
                    <a16:rowId xmlns:a16="http://schemas.microsoft.com/office/drawing/2014/main" val="2111485379"/>
                  </a:ext>
                </a:extLst>
              </a:tr>
            </a:tbl>
          </a:graphicData>
        </a:graphic>
      </p:graphicFrame>
    </p:spTree>
    <p:extLst>
      <p:ext uri="{BB962C8B-B14F-4D97-AF65-F5344CB8AC3E}">
        <p14:creationId xmlns:p14="http://schemas.microsoft.com/office/powerpoint/2010/main" val="1382182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pPr algn="just"/>
            <a:fld id="{1B2A20A6-2C11-4CB1-9193-A0D80FC8463A}" type="slidenum">
              <a:rPr lang="en-IN" smtClean="0"/>
              <a:pPr algn="just"/>
              <a:t>5</a:t>
            </a:fld>
            <a:endParaRPr lang="en-IN" dirty="0"/>
          </a:p>
        </p:txBody>
      </p:sp>
      <p:sp>
        <p:nvSpPr>
          <p:cNvPr id="3" name="Rectangle 2"/>
          <p:cNvSpPr/>
          <p:nvPr/>
        </p:nvSpPr>
        <p:spPr>
          <a:xfrm>
            <a:off x="3554504" y="1543689"/>
            <a:ext cx="6656211" cy="515590"/>
          </a:xfrm>
          <a:prstGeom prst="rect">
            <a:avLst/>
          </a:prstGeom>
        </p:spPr>
        <p:txBody>
          <a:bodyPr>
            <a:spAutoFit/>
          </a:bodyPr>
          <a:lstStyle/>
          <a:p>
            <a:pPr algn="just">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41810" y="315901"/>
            <a:ext cx="12395903"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                   System Booting</a:t>
            </a:r>
          </a:p>
        </p:txBody>
      </p:sp>
      <p:sp>
        <p:nvSpPr>
          <p:cNvPr id="5" name="TextBox 4">
            <a:extLst>
              <a:ext uri="{FF2B5EF4-FFF2-40B4-BE49-F238E27FC236}">
                <a16:creationId xmlns:a16="http://schemas.microsoft.com/office/drawing/2014/main" id="{9CDCE332-65E1-BD26-FACD-291AC6664465}"/>
              </a:ext>
            </a:extLst>
          </p:cNvPr>
          <p:cNvSpPr txBox="1"/>
          <p:nvPr/>
        </p:nvSpPr>
        <p:spPr>
          <a:xfrm>
            <a:off x="902381" y="1016654"/>
            <a:ext cx="11507638" cy="2677656"/>
          </a:xfrm>
          <a:prstGeom prst="rect">
            <a:avLst/>
          </a:prstGeom>
          <a:noFill/>
        </p:spPr>
        <p:txBody>
          <a:bodyPr wrap="square">
            <a:spAutoFit/>
          </a:bodyPr>
          <a:lstStyle/>
          <a:p>
            <a:pPr algn="just"/>
            <a:r>
              <a:rPr lang="en-US" sz="2400" dirty="0"/>
              <a:t>Booting is the process of starting a computer. It can be initiated by hardware such as a button press or by a software command.</a:t>
            </a:r>
          </a:p>
          <a:p>
            <a:pPr algn="just"/>
            <a:r>
              <a:rPr lang="en-US" sz="2400" dirty="0"/>
              <a:t>After it is switched on, a </a:t>
            </a:r>
            <a:r>
              <a:rPr lang="en-US" sz="2400" b="1" dirty="0"/>
              <a:t>CPU has no software in its main memory, so some processes must load software into memory before execution</a:t>
            </a:r>
            <a:r>
              <a:rPr lang="en-US" sz="2400" dirty="0"/>
              <a:t>. This may be done by hardware or firmware in the CPU or by a separate processor in the computer system.</a:t>
            </a:r>
          </a:p>
          <a:p>
            <a:pPr algn="just"/>
            <a:endParaRPr lang="en-US" sz="2400" dirty="0"/>
          </a:p>
          <a:p>
            <a:pPr algn="just"/>
            <a:endParaRPr lang="en-IN" sz="2400" dirty="0"/>
          </a:p>
        </p:txBody>
      </p:sp>
      <p:sp>
        <p:nvSpPr>
          <p:cNvPr id="6" name="TextBox 5">
            <a:extLst>
              <a:ext uri="{FF2B5EF4-FFF2-40B4-BE49-F238E27FC236}">
                <a16:creationId xmlns:a16="http://schemas.microsoft.com/office/drawing/2014/main" id="{F79EEE57-6656-2E0D-1C31-0A3E909700D4}"/>
              </a:ext>
            </a:extLst>
          </p:cNvPr>
          <p:cNvSpPr txBox="1"/>
          <p:nvPr/>
        </p:nvSpPr>
        <p:spPr>
          <a:xfrm>
            <a:off x="902381" y="3141254"/>
            <a:ext cx="5754007" cy="3200876"/>
          </a:xfrm>
          <a:prstGeom prst="rect">
            <a:avLst/>
          </a:prstGeom>
          <a:noFill/>
        </p:spPr>
        <p:txBody>
          <a:bodyPr wrap="square">
            <a:spAutoFit/>
          </a:bodyPr>
          <a:lstStyle/>
          <a:p>
            <a:r>
              <a:rPr lang="en-IN" sz="2400" b="1" dirty="0"/>
              <a:t>Booting Operation Sequence:</a:t>
            </a:r>
          </a:p>
          <a:p>
            <a:endParaRPr lang="en-IN" sz="1000" b="1" dirty="0"/>
          </a:p>
          <a:p>
            <a:pPr marL="342900" indent="-342900" algn="just">
              <a:buFont typeface="Arial" panose="020B0604020202020204" pitchFamily="34" charset="0"/>
              <a:buChar char="•"/>
            </a:pPr>
            <a:r>
              <a:rPr lang="en-US" sz="2400" dirty="0"/>
              <a:t>Booting is a start-up sequence that starts the operating system of a computer when it is turned on. </a:t>
            </a:r>
          </a:p>
          <a:p>
            <a:pPr marL="342900" indent="-342900" algn="just">
              <a:buFont typeface="Arial" panose="020B0604020202020204" pitchFamily="34" charset="0"/>
              <a:buChar char="•"/>
            </a:pPr>
            <a:r>
              <a:rPr lang="en-US" sz="2400" dirty="0"/>
              <a:t>A boot sequence is the initial set of operations that the computer performs when it is switched on. Every computer has a boot sequence.</a:t>
            </a:r>
            <a:endParaRPr lang="en-IN" sz="2400" dirty="0"/>
          </a:p>
        </p:txBody>
      </p:sp>
      <p:pic>
        <p:nvPicPr>
          <p:cNvPr id="9" name="Picture 8">
            <a:extLst>
              <a:ext uri="{FF2B5EF4-FFF2-40B4-BE49-F238E27FC236}">
                <a16:creationId xmlns:a16="http://schemas.microsoft.com/office/drawing/2014/main" id="{5E682CFD-53E4-807F-F86F-737682D9FFA1}"/>
              </a:ext>
            </a:extLst>
          </p:cNvPr>
          <p:cNvPicPr>
            <a:picLocks noChangeAspect="1"/>
          </p:cNvPicPr>
          <p:nvPr/>
        </p:nvPicPr>
        <p:blipFill>
          <a:blip r:embed="rId3"/>
          <a:stretch>
            <a:fillRect/>
          </a:stretch>
        </p:blipFill>
        <p:spPr>
          <a:xfrm>
            <a:off x="6758958" y="3526565"/>
            <a:ext cx="5839640" cy="1790950"/>
          </a:xfrm>
          <a:prstGeom prst="rect">
            <a:avLst/>
          </a:prstGeom>
        </p:spPr>
      </p:pic>
      <p:sp>
        <p:nvSpPr>
          <p:cNvPr id="2" name="TextBox 1">
            <a:extLst>
              <a:ext uri="{FF2B5EF4-FFF2-40B4-BE49-F238E27FC236}">
                <a16:creationId xmlns:a16="http://schemas.microsoft.com/office/drawing/2014/main" id="{43E4A42E-690F-8B0A-94D8-439315AC8E5D}"/>
              </a:ext>
            </a:extLst>
          </p:cNvPr>
          <p:cNvSpPr txBox="1"/>
          <p:nvPr/>
        </p:nvSpPr>
        <p:spPr>
          <a:xfrm>
            <a:off x="7901731" y="5481028"/>
            <a:ext cx="4142096" cy="430887"/>
          </a:xfrm>
          <a:prstGeom prst="rect">
            <a:avLst/>
          </a:prstGeom>
          <a:noFill/>
        </p:spPr>
        <p:txBody>
          <a:bodyPr wrap="none" rtlCol="0">
            <a:spAutoFit/>
          </a:bodyPr>
          <a:lstStyle/>
          <a:p>
            <a:r>
              <a:rPr lang="en-IN" sz="2200" dirty="0"/>
              <a:t>Fig 1. Booting Operation Sequence</a:t>
            </a:r>
          </a:p>
        </p:txBody>
      </p:sp>
    </p:spTree>
    <p:extLst>
      <p:ext uri="{BB962C8B-B14F-4D97-AF65-F5344CB8AC3E}">
        <p14:creationId xmlns:p14="http://schemas.microsoft.com/office/powerpoint/2010/main" val="38492865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50</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25601" y="188092"/>
            <a:ext cx="10454766" cy="604931"/>
          </a:xfrm>
          <a:prstGeom prst="rect">
            <a:avLst/>
          </a:prstGeom>
          <a:noFill/>
        </p:spPr>
        <p:txBody>
          <a:bodyPr wrap="square" lIns="99843" tIns="49922" rIns="99843" bIns="49922" rtlCol="0" anchor="ctr">
            <a:spAutoFit/>
          </a:bodyPr>
          <a:lstStyle/>
          <a:p>
            <a:pPr algn="ctr"/>
            <a:r>
              <a:rPr lang="en-US" b="1" dirty="0"/>
              <a:t>	</a:t>
            </a:r>
            <a:r>
              <a:rPr lang="en-US" sz="3276" b="1" dirty="0">
                <a:solidFill>
                  <a:srgbClr val="46B0FA"/>
                </a:solidFill>
                <a:latin typeface="Arial"/>
                <a:cs typeface="Arial"/>
              </a:rPr>
              <a:t>Summary/Key Points</a:t>
            </a:r>
            <a:endParaRPr lang="en-IN" sz="3276" b="1" dirty="0">
              <a:solidFill>
                <a:srgbClr val="46B0FA"/>
              </a:solidFill>
              <a:latin typeface="Arial"/>
              <a:cs typeface="Arial"/>
            </a:endParaRPr>
          </a:p>
        </p:txBody>
      </p:sp>
      <p:sp>
        <p:nvSpPr>
          <p:cNvPr id="5" name="TextBox 4">
            <a:extLst>
              <a:ext uri="{FF2B5EF4-FFF2-40B4-BE49-F238E27FC236}">
                <a16:creationId xmlns:a16="http://schemas.microsoft.com/office/drawing/2014/main" id="{D271EF49-69D1-9649-21E6-8A682186B9B0}"/>
              </a:ext>
            </a:extLst>
          </p:cNvPr>
          <p:cNvSpPr txBox="1"/>
          <p:nvPr/>
        </p:nvSpPr>
        <p:spPr>
          <a:xfrm>
            <a:off x="725601" y="718584"/>
            <a:ext cx="12426140" cy="6370975"/>
          </a:xfrm>
          <a:prstGeom prst="rect">
            <a:avLst/>
          </a:prstGeom>
          <a:noFill/>
        </p:spPr>
        <p:txBody>
          <a:bodyPr wrap="square">
            <a:spAutoFit/>
          </a:bodyPr>
          <a:lstStyle/>
          <a:p>
            <a:pPr marL="342900" indent="-342900" algn="just">
              <a:buFont typeface="Arial" panose="020B0604020202020204" pitchFamily="34" charset="0"/>
              <a:buChar char="•"/>
            </a:pPr>
            <a:r>
              <a:rPr lang="en-US" sz="2400" dirty="0"/>
              <a:t>Booting is a start-up sequence that starts the operating system of a computer when it is turned on. </a:t>
            </a:r>
          </a:p>
          <a:p>
            <a:pPr marL="342900" indent="-342900" algn="just">
              <a:buFont typeface="Arial" panose="020B0604020202020204" pitchFamily="34" charset="0"/>
              <a:buChar char="•"/>
            </a:pPr>
            <a:r>
              <a:rPr lang="en-US" sz="2400" dirty="0"/>
              <a:t>Booting sequence comprises of three components: Boot Loader, Boot device &amp; Boot sequence</a:t>
            </a:r>
          </a:p>
          <a:p>
            <a:pPr marL="342900" indent="-342900" algn="just">
              <a:buFont typeface="Arial" panose="020B0604020202020204" pitchFamily="34" charset="0"/>
              <a:buChar char="•"/>
            </a:pPr>
            <a:r>
              <a:rPr lang="en-US" sz="2400" dirty="0"/>
              <a:t>Booting is of two types: Cold booting and Warm booting</a:t>
            </a:r>
          </a:p>
          <a:p>
            <a:pPr marL="342900" indent="-342900" algn="just">
              <a:buFont typeface="Arial" panose="020B0604020202020204" pitchFamily="34" charset="0"/>
              <a:buChar char="•"/>
            </a:pPr>
            <a:r>
              <a:rPr lang="en-US" sz="2400" dirty="0"/>
              <a:t>A system call is a programmatic way in which a computer program requests a service from the kernel of the operating system it is executed on. </a:t>
            </a:r>
          </a:p>
          <a:p>
            <a:pPr marL="342900" indent="-342900" algn="just">
              <a:buFont typeface="Arial" panose="020B0604020202020204" pitchFamily="34" charset="0"/>
              <a:buChar char="•"/>
            </a:pPr>
            <a:r>
              <a:rPr lang="en-US" sz="2400" dirty="0"/>
              <a:t>Process control system calls perform the task of process creation, process termination, etc.</a:t>
            </a:r>
          </a:p>
          <a:p>
            <a:pPr marL="342900" indent="-342900" algn="just">
              <a:buFont typeface="Arial" panose="020B0604020202020204" pitchFamily="34" charset="0"/>
              <a:buChar char="•"/>
            </a:pPr>
            <a:r>
              <a:rPr lang="en-US" sz="2400" dirty="0"/>
              <a:t>File management system calls handle file manipulation jobs like creating a file, reading, and writing, etc.</a:t>
            </a:r>
          </a:p>
          <a:p>
            <a:pPr marL="342900" indent="-342900" algn="just">
              <a:buFont typeface="Arial" panose="020B0604020202020204" pitchFamily="34" charset="0"/>
              <a:buChar char="•"/>
            </a:pPr>
            <a:r>
              <a:rPr lang="en-US" sz="2400" dirty="0"/>
              <a:t>Device management does the job of device manipulation like reading from device buffers, writing into device buffers, etc.</a:t>
            </a:r>
          </a:p>
          <a:p>
            <a:pPr marL="342900" indent="-342900" algn="just">
              <a:buFont typeface="Arial" panose="020B0604020202020204" pitchFamily="34" charset="0"/>
              <a:buChar char="•"/>
            </a:pPr>
            <a:r>
              <a:rPr lang="en-US" sz="2400" dirty="0"/>
              <a:t>Information maintenance system call handles information and its transfer between the OS and the user program.</a:t>
            </a:r>
          </a:p>
          <a:p>
            <a:pPr marL="342900" indent="-342900" algn="just">
              <a:buFont typeface="Arial" panose="020B0604020202020204" pitchFamily="34" charset="0"/>
              <a:buChar char="•"/>
            </a:pPr>
            <a:r>
              <a:rPr lang="en-US" sz="2400" dirty="0"/>
              <a:t>Communication system calls are specially used for inter-process communications</a:t>
            </a:r>
          </a:p>
          <a:p>
            <a:pPr marL="342900" indent="-342900" algn="just">
              <a:buFont typeface="Arial" panose="020B0604020202020204" pitchFamily="34" charset="0"/>
              <a:buChar char="•"/>
            </a:pPr>
            <a:r>
              <a:rPr lang="en-US" sz="2400" dirty="0"/>
              <a:t>The open-source operating system allows the use of code that is freely distributed and available to anyone and for commercial purposes. </a:t>
            </a:r>
          </a:p>
          <a:p>
            <a:pPr marL="342900" indent="-342900" algn="just">
              <a:buFont typeface="Arial" panose="020B0604020202020204" pitchFamily="34" charset="0"/>
              <a:buChar char="•"/>
            </a:pPr>
            <a:endParaRPr lang="en-US" sz="2400" dirty="0"/>
          </a:p>
        </p:txBody>
      </p:sp>
    </p:spTree>
    <p:extLst>
      <p:ext uri="{BB962C8B-B14F-4D97-AF65-F5344CB8AC3E}">
        <p14:creationId xmlns:p14="http://schemas.microsoft.com/office/powerpoint/2010/main" val="4923718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78982"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51</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857804" y="167613"/>
            <a:ext cx="10454766" cy="604931"/>
          </a:xfrm>
          <a:prstGeom prst="rect">
            <a:avLst/>
          </a:prstGeom>
          <a:noFill/>
        </p:spPr>
        <p:txBody>
          <a:bodyPr wrap="square" lIns="99843" tIns="49922" rIns="99843" bIns="49922" rtlCol="0" anchor="ctr">
            <a:spAutoFit/>
          </a:bodyPr>
          <a:lstStyle/>
          <a:p>
            <a:pPr algn="ctr"/>
            <a:r>
              <a:rPr lang="en-US" b="1" dirty="0"/>
              <a:t>	</a:t>
            </a:r>
            <a:r>
              <a:rPr lang="en-US" sz="3276" b="1" dirty="0">
                <a:solidFill>
                  <a:srgbClr val="46B0FA"/>
                </a:solidFill>
                <a:latin typeface="Arial"/>
                <a:cs typeface="Arial"/>
              </a:rPr>
              <a:t>Reference Material</a:t>
            </a:r>
            <a:endParaRPr lang="en-IN" sz="3276" b="1" dirty="0">
              <a:solidFill>
                <a:srgbClr val="46B0FA"/>
              </a:solidFill>
              <a:latin typeface="Arial"/>
              <a:cs typeface="Arial"/>
            </a:endParaRPr>
          </a:p>
        </p:txBody>
      </p:sp>
      <p:sp>
        <p:nvSpPr>
          <p:cNvPr id="2" name="TextBox 1">
            <a:extLst>
              <a:ext uri="{FF2B5EF4-FFF2-40B4-BE49-F238E27FC236}">
                <a16:creationId xmlns:a16="http://schemas.microsoft.com/office/drawing/2014/main" id="{762AB70A-FB16-9AA3-5DC3-18FE6C6B6728}"/>
              </a:ext>
            </a:extLst>
          </p:cNvPr>
          <p:cNvSpPr txBox="1"/>
          <p:nvPr/>
        </p:nvSpPr>
        <p:spPr>
          <a:xfrm>
            <a:off x="875056" y="924783"/>
            <a:ext cx="11426211" cy="4093428"/>
          </a:xfrm>
          <a:prstGeom prst="rect">
            <a:avLst/>
          </a:prstGeom>
          <a:noFill/>
        </p:spPr>
        <p:txBody>
          <a:bodyPr wrap="square">
            <a:spAutoFit/>
          </a:bodyPr>
          <a:lstStyle/>
          <a:p>
            <a:pPr marL="285750" indent="-285750" algn="just">
              <a:spcBef>
                <a:spcPts val="200"/>
              </a:spcBef>
              <a:spcAft>
                <a:spcPts val="200"/>
              </a:spcAft>
              <a:buFont typeface="Arial" panose="020B0604020202020204" pitchFamily="34" charset="0"/>
              <a:buChar char="•"/>
            </a:pPr>
            <a:r>
              <a:rPr lang="en-US" sz="2400" dirty="0">
                <a:cs typeface="Arial" panose="020B0604020202020204" pitchFamily="34" charset="0"/>
              </a:rPr>
              <a:t>Operating Systems Concepts (10th Ed.) </a:t>
            </a:r>
            <a:r>
              <a:rPr lang="en-US" sz="2400" dirty="0" err="1">
                <a:cs typeface="Arial" panose="020B0604020202020204" pitchFamily="34" charset="0"/>
              </a:rPr>
              <a:t>Silberschatz</a:t>
            </a:r>
            <a:r>
              <a:rPr lang="en-US" sz="2400" dirty="0">
                <a:cs typeface="Arial" panose="020B0604020202020204" pitchFamily="34" charset="0"/>
              </a:rPr>
              <a:t> A, Peterson J and Galvin P, </a:t>
            </a:r>
            <a:r>
              <a:rPr lang="en-IN" sz="2400" i="0" dirty="0">
                <a:solidFill>
                  <a:srgbClr val="000000"/>
                </a:solidFill>
                <a:effectLst/>
                <a:cs typeface="Arial" panose="020B0604020202020204" pitchFamily="34" charset="0"/>
              </a:rPr>
              <a:t>John Wiley &amp; Sons, Inc. </a:t>
            </a:r>
            <a:r>
              <a:rPr lang="en-US" sz="2400" i="0" dirty="0">
                <a:solidFill>
                  <a:srgbClr val="000000"/>
                </a:solidFill>
                <a:effectLst/>
                <a:cs typeface="Arial" panose="020B0604020202020204" pitchFamily="34" charset="0"/>
              </a:rPr>
              <a:t>2018</a:t>
            </a:r>
            <a:r>
              <a:rPr lang="en-US" sz="2400" dirty="0">
                <a:cs typeface="Arial" panose="020B0604020202020204" pitchFamily="34" charset="0"/>
              </a:rPr>
              <a:t>. </a:t>
            </a:r>
          </a:p>
          <a:p>
            <a:pPr algn="just">
              <a:spcBef>
                <a:spcPts val="200"/>
              </a:spcBef>
              <a:spcAft>
                <a:spcPts val="200"/>
              </a:spcAft>
            </a:pPr>
            <a:r>
              <a:rPr lang="en-US" sz="2400" dirty="0">
                <a:cs typeface="Arial" panose="020B0604020202020204" pitchFamily="34" charset="0"/>
              </a:rPr>
              <a:t>    Topic:</a:t>
            </a:r>
          </a:p>
          <a:p>
            <a:pPr marL="800100" lvl="1" indent="-342900" algn="just">
              <a:buFont typeface="Arial" panose="020B0604020202020204" pitchFamily="34" charset="0"/>
              <a:buChar char="•"/>
            </a:pPr>
            <a:r>
              <a:rPr lang="en-US" sz="2400" dirty="0">
                <a:cs typeface="Times" panose="02020603050405020304" pitchFamily="18" charset="0"/>
              </a:rPr>
              <a:t>Open-Source Operating Systems, Page No: 46-47</a:t>
            </a:r>
          </a:p>
          <a:p>
            <a:pPr marL="800100" lvl="1" indent="-342900" algn="just">
              <a:buFont typeface="Arial" panose="020B0604020202020204" pitchFamily="34" charset="0"/>
              <a:buChar char="•"/>
            </a:pPr>
            <a:r>
              <a:rPr lang="en-US" sz="2400" dirty="0">
                <a:cs typeface="Times" panose="02020603050405020304" pitchFamily="18" charset="0"/>
              </a:rPr>
              <a:t>System Calls, Page No: 62-65</a:t>
            </a:r>
          </a:p>
          <a:p>
            <a:pPr marL="800100" lvl="1" indent="-342900" algn="just">
              <a:buFont typeface="Arial" panose="020B0604020202020204" pitchFamily="34" charset="0"/>
              <a:buChar char="•"/>
            </a:pPr>
            <a:r>
              <a:rPr lang="en-US" sz="2400" dirty="0">
                <a:cs typeface="Times" panose="02020603050405020304" pitchFamily="18" charset="0"/>
              </a:rPr>
              <a:t>Types of System Calls, Page No: 66-73</a:t>
            </a:r>
          </a:p>
          <a:p>
            <a:pPr marL="800100" lvl="1" indent="-342900" algn="just">
              <a:spcAft>
                <a:spcPts val="1200"/>
              </a:spcAft>
              <a:buFont typeface="Arial" panose="020B0604020202020204" pitchFamily="34" charset="0"/>
              <a:buChar char="•"/>
            </a:pPr>
            <a:r>
              <a:rPr lang="en-US" sz="2400" dirty="0">
                <a:cs typeface="Times" panose="02020603050405020304" pitchFamily="18" charset="0"/>
              </a:rPr>
              <a:t>System boot, Page No: Page No</a:t>
            </a:r>
            <a:r>
              <a:rPr lang="en-US" sz="2400">
                <a:cs typeface="Times" panose="02020603050405020304" pitchFamily="18" charset="0"/>
              </a:rPr>
              <a:t>: 94-95</a:t>
            </a:r>
            <a:endParaRPr lang="en-US" sz="2400" dirty="0">
              <a:cs typeface="Arial" panose="020B0604020202020204" pitchFamily="34" charset="0"/>
            </a:endParaRPr>
          </a:p>
          <a:p>
            <a:pPr marL="285750" indent="-285750" algn="just">
              <a:spcBef>
                <a:spcPts val="200"/>
              </a:spcBef>
              <a:spcAft>
                <a:spcPts val="200"/>
              </a:spcAft>
              <a:buFont typeface="Arial" panose="020B0604020202020204" pitchFamily="34" charset="0"/>
              <a:buChar char="•"/>
            </a:pPr>
            <a:r>
              <a:rPr lang="en-US" sz="2400" dirty="0">
                <a:cs typeface="Arial" panose="020B0604020202020204" pitchFamily="34" charset="0"/>
              </a:rPr>
              <a:t>Modern Operating Systems (4</a:t>
            </a:r>
            <a:r>
              <a:rPr lang="en-US" sz="2400" baseline="30000" dirty="0">
                <a:cs typeface="Arial" panose="020B0604020202020204" pitchFamily="34" charset="0"/>
              </a:rPr>
              <a:t>th</a:t>
            </a:r>
            <a:r>
              <a:rPr lang="en-US" sz="2400" dirty="0">
                <a:cs typeface="Arial" panose="020B0604020202020204" pitchFamily="34" charset="0"/>
              </a:rPr>
              <a:t> Ed.) by Andrew S. Tanenbaum and Herbert Bos, 2007</a:t>
            </a:r>
          </a:p>
          <a:p>
            <a:pPr marL="285750" indent="-285750" algn="just">
              <a:spcBef>
                <a:spcPts val="200"/>
              </a:spcBef>
              <a:spcAft>
                <a:spcPts val="200"/>
              </a:spcAft>
              <a:buFont typeface="Arial" panose="020B0604020202020204" pitchFamily="34" charset="0"/>
              <a:buChar char="•"/>
            </a:pPr>
            <a:r>
              <a:rPr lang="en-US" sz="2400" dirty="0">
                <a:cs typeface="Arial" panose="020B0604020202020204" pitchFamily="34" charset="0"/>
              </a:rPr>
              <a:t>Operating Systems: Principles and Practice by Thomas Anderson and Michael Dahlin, 2014</a:t>
            </a:r>
            <a:endParaRPr lang="en-IN" sz="2400" dirty="0">
              <a:cs typeface="Arial" panose="020B0604020202020204" pitchFamily="34" charset="0"/>
            </a:endParaRPr>
          </a:p>
        </p:txBody>
      </p:sp>
    </p:spTree>
    <p:extLst>
      <p:ext uri="{BB962C8B-B14F-4D97-AF65-F5344CB8AC3E}">
        <p14:creationId xmlns:p14="http://schemas.microsoft.com/office/powerpoint/2010/main" val="33512405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78982"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52</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857804" y="167613"/>
            <a:ext cx="10454766" cy="604931"/>
          </a:xfrm>
          <a:prstGeom prst="rect">
            <a:avLst/>
          </a:prstGeom>
          <a:noFill/>
        </p:spPr>
        <p:txBody>
          <a:bodyPr wrap="square" lIns="99843" tIns="49922" rIns="99843" bIns="49922" rtlCol="0" anchor="ctr">
            <a:spAutoFit/>
          </a:bodyPr>
          <a:lstStyle/>
          <a:p>
            <a:pPr algn="ctr"/>
            <a:r>
              <a:rPr lang="en-US" b="1" dirty="0"/>
              <a:t>	</a:t>
            </a:r>
            <a:r>
              <a:rPr lang="en-US" sz="3276" b="1" dirty="0">
                <a:solidFill>
                  <a:srgbClr val="46B0FA"/>
                </a:solidFill>
                <a:latin typeface="Arial"/>
                <a:cs typeface="Arial"/>
              </a:rPr>
              <a:t>Coming Up-Next Lecture</a:t>
            </a:r>
            <a:endParaRPr lang="en-IN" sz="3276" b="1" dirty="0">
              <a:solidFill>
                <a:srgbClr val="46B0FA"/>
              </a:solidFill>
              <a:latin typeface="Arial"/>
              <a:cs typeface="Arial"/>
            </a:endParaRPr>
          </a:p>
        </p:txBody>
      </p:sp>
      <p:sp>
        <p:nvSpPr>
          <p:cNvPr id="5" name="TextBox 4">
            <a:extLst>
              <a:ext uri="{FF2B5EF4-FFF2-40B4-BE49-F238E27FC236}">
                <a16:creationId xmlns:a16="http://schemas.microsoft.com/office/drawing/2014/main" id="{D9F4C7A8-E82B-CA4B-618F-175D77C3868A}"/>
              </a:ext>
            </a:extLst>
          </p:cNvPr>
          <p:cNvSpPr txBox="1"/>
          <p:nvPr/>
        </p:nvSpPr>
        <p:spPr>
          <a:xfrm>
            <a:off x="1138685" y="1034382"/>
            <a:ext cx="10454765" cy="1569660"/>
          </a:xfrm>
          <a:prstGeom prst="rect">
            <a:avLst/>
          </a:prstGeom>
          <a:noFill/>
        </p:spPr>
        <p:txBody>
          <a:bodyPr wrap="square">
            <a:spAutoFit/>
          </a:bodyPr>
          <a:lstStyle/>
          <a:p>
            <a:pPr marL="342900" indent="-342900">
              <a:buFont typeface="Arial" panose="020B0604020202020204" pitchFamily="34" charset="0"/>
              <a:buChar char="•"/>
            </a:pPr>
            <a:r>
              <a:rPr lang="en-IN" sz="2400" dirty="0">
                <a:solidFill>
                  <a:srgbClr val="000000"/>
                </a:solidFill>
                <a:effectLst/>
                <a:ea typeface="Arial" panose="020B0604020202020204" pitchFamily="34" charset="0"/>
              </a:rPr>
              <a:t>Process: Program and Process concept</a:t>
            </a:r>
            <a:endParaRPr lang="en-IN" sz="2400" dirty="0">
              <a:solidFill>
                <a:srgbClr val="000000"/>
              </a:solidFill>
              <a:ea typeface="Arial" panose="020B0604020202020204" pitchFamily="34" charset="0"/>
            </a:endParaRPr>
          </a:p>
          <a:p>
            <a:pPr marL="342900" indent="-342900">
              <a:buFont typeface="Arial" panose="020B0604020202020204" pitchFamily="34" charset="0"/>
              <a:buChar char="•"/>
            </a:pPr>
            <a:r>
              <a:rPr lang="en-IN" sz="2400" dirty="0">
                <a:solidFill>
                  <a:srgbClr val="000000"/>
                </a:solidFill>
                <a:effectLst/>
                <a:ea typeface="Arial" panose="020B0604020202020204" pitchFamily="34" charset="0"/>
              </a:rPr>
              <a:t>Process in memory</a:t>
            </a:r>
            <a:endParaRPr lang="en-IN" sz="2400" dirty="0">
              <a:solidFill>
                <a:srgbClr val="000000"/>
              </a:solidFill>
              <a:ea typeface="Arial" panose="020B0604020202020204" pitchFamily="34" charset="0"/>
            </a:endParaRPr>
          </a:p>
          <a:p>
            <a:pPr marL="342900" indent="-342900">
              <a:buFont typeface="Arial" panose="020B0604020202020204" pitchFamily="34" charset="0"/>
              <a:buChar char="•"/>
            </a:pPr>
            <a:r>
              <a:rPr lang="en-IN" sz="2400" dirty="0">
                <a:solidFill>
                  <a:srgbClr val="000000"/>
                </a:solidFill>
                <a:effectLst/>
                <a:ea typeface="Arial" panose="020B0604020202020204" pitchFamily="34" charset="0"/>
              </a:rPr>
              <a:t>Process Control Block</a:t>
            </a:r>
            <a:endParaRPr lang="en-IN" sz="2400" dirty="0">
              <a:solidFill>
                <a:srgbClr val="000000"/>
              </a:solidFill>
              <a:ea typeface="Arial" panose="020B0604020202020204" pitchFamily="34" charset="0"/>
            </a:endParaRPr>
          </a:p>
          <a:p>
            <a:pPr marL="342900" indent="-342900">
              <a:buFont typeface="Arial" panose="020B0604020202020204" pitchFamily="34" charset="0"/>
              <a:buChar char="•"/>
            </a:pPr>
            <a:r>
              <a:rPr lang="en-IN" sz="2400" dirty="0">
                <a:solidFill>
                  <a:srgbClr val="000000"/>
                </a:solidFill>
                <a:effectLst/>
                <a:ea typeface="Arial" panose="020B0604020202020204" pitchFamily="34" charset="0"/>
              </a:rPr>
              <a:t>Process States</a:t>
            </a:r>
            <a:endParaRPr lang="en-IN" sz="2400" dirty="0"/>
          </a:p>
        </p:txBody>
      </p:sp>
    </p:spTree>
    <p:extLst>
      <p:ext uri="{BB962C8B-B14F-4D97-AF65-F5344CB8AC3E}">
        <p14:creationId xmlns:p14="http://schemas.microsoft.com/office/powerpoint/2010/main" val="32727045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198" y="0"/>
            <a:ext cx="13312400" cy="7486838"/>
          </a:xfrm>
          <a:prstGeom prst="rect">
            <a:avLst/>
          </a:prstGeom>
        </p:spPr>
      </p:pic>
      <p:sp>
        <p:nvSpPr>
          <p:cNvPr id="2" name="Slide Number Placeholder 1"/>
          <p:cNvSpPr>
            <a:spLocks noGrp="1"/>
          </p:cNvSpPr>
          <p:nvPr>
            <p:ph type="sldNum" sz="quarter" idx="12"/>
          </p:nvPr>
        </p:nvSpPr>
        <p:spPr/>
        <p:txBody>
          <a:bodyPr/>
          <a:lstStyle/>
          <a:p>
            <a:fld id="{1B2A20A6-2C11-4CB1-9193-A0D80FC8463A}" type="slidenum">
              <a:rPr lang="en-IN" smtClean="0"/>
              <a:t>53</a:t>
            </a:fld>
            <a:endParaRPr lang="en-IN"/>
          </a:p>
        </p:txBody>
      </p:sp>
      <p:sp>
        <p:nvSpPr>
          <p:cNvPr id="6" name="TextBox 5">
            <a:extLst>
              <a:ext uri="{FF2B5EF4-FFF2-40B4-BE49-F238E27FC236}">
                <a16:creationId xmlns:a16="http://schemas.microsoft.com/office/drawing/2014/main" id="{C39D82EA-6098-704F-AD4D-D13A499C492D}"/>
              </a:ext>
            </a:extLst>
          </p:cNvPr>
          <p:cNvSpPr txBox="1"/>
          <p:nvPr/>
        </p:nvSpPr>
        <p:spPr>
          <a:xfrm>
            <a:off x="2069644" y="3932467"/>
            <a:ext cx="9173486" cy="1302216"/>
          </a:xfrm>
          <a:prstGeom prst="rect">
            <a:avLst/>
          </a:prstGeom>
          <a:noFill/>
        </p:spPr>
        <p:txBody>
          <a:bodyPr wrap="square" rtlCol="0">
            <a:spAutoFit/>
          </a:bodyPr>
          <a:lstStyle/>
          <a:p>
            <a:pPr algn="ctr"/>
            <a:r>
              <a:rPr lang="en-US" sz="7862" b="1" dirty="0">
                <a:solidFill>
                  <a:srgbClr val="46B0FA"/>
                </a:solidFill>
                <a:latin typeface="Arial" panose="020B0604020202020204" pitchFamily="34" charset="0"/>
                <a:cs typeface="Arial" panose="020B0604020202020204" pitchFamily="34" charset="0"/>
              </a:rPr>
              <a:t>Thank You</a:t>
            </a:r>
            <a:endParaRPr lang="en-IN" sz="7862" b="1" dirty="0">
              <a:solidFill>
                <a:srgbClr val="46B0FA"/>
              </a:solidFill>
              <a:latin typeface="Arial" panose="020B0604020202020204" pitchFamily="34" charset="0"/>
              <a:cs typeface="Arial" panose="020B0604020202020204" pitchFamily="34" charset="0"/>
            </a:endParaRPr>
          </a:p>
        </p:txBody>
      </p:sp>
      <p:pic>
        <p:nvPicPr>
          <p:cNvPr id="7" name="Picture 6" descr="A picture containing text, clipart&#10;&#10;Description automatically generated">
            <a:extLst>
              <a:ext uri="{FF2B5EF4-FFF2-40B4-BE49-F238E27FC236}">
                <a16:creationId xmlns:a16="http://schemas.microsoft.com/office/drawing/2014/main" id="{B3B91EF5-66BF-4A12-80C1-98869846E0D6}"/>
              </a:ext>
            </a:extLst>
          </p:cNvPr>
          <p:cNvPicPr>
            <a:picLocks noChangeAspect="1"/>
          </p:cNvPicPr>
          <p:nvPr/>
        </p:nvPicPr>
        <p:blipFill>
          <a:blip r:embed="rId3"/>
          <a:stretch>
            <a:fillRect/>
          </a:stretch>
        </p:blipFill>
        <p:spPr>
          <a:xfrm>
            <a:off x="4359994" y="1867133"/>
            <a:ext cx="4592786" cy="1972901"/>
          </a:xfrm>
          <a:prstGeom prst="rect">
            <a:avLst/>
          </a:prstGeom>
        </p:spPr>
      </p:pic>
    </p:spTree>
    <p:extLst>
      <p:ext uri="{BB962C8B-B14F-4D97-AF65-F5344CB8AC3E}">
        <p14:creationId xmlns:p14="http://schemas.microsoft.com/office/powerpoint/2010/main" val="3474021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pPr algn="just"/>
            <a:fld id="{1B2A20A6-2C11-4CB1-9193-A0D80FC8463A}" type="slidenum">
              <a:rPr lang="en-IN" smtClean="0"/>
              <a:pPr algn="just"/>
              <a:t>6</a:t>
            </a:fld>
            <a:endParaRPr lang="en-IN" dirty="0"/>
          </a:p>
        </p:txBody>
      </p:sp>
      <p:sp>
        <p:nvSpPr>
          <p:cNvPr id="3" name="Rectangle 2"/>
          <p:cNvSpPr/>
          <p:nvPr/>
        </p:nvSpPr>
        <p:spPr>
          <a:xfrm>
            <a:off x="3554504" y="1543689"/>
            <a:ext cx="6656211" cy="515590"/>
          </a:xfrm>
          <a:prstGeom prst="rect">
            <a:avLst/>
          </a:prstGeom>
        </p:spPr>
        <p:txBody>
          <a:bodyPr>
            <a:spAutoFit/>
          </a:bodyPr>
          <a:lstStyle/>
          <a:p>
            <a:pPr algn="just">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41810" y="315901"/>
            <a:ext cx="12395903"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                   System Booting</a:t>
            </a:r>
          </a:p>
        </p:txBody>
      </p:sp>
      <p:sp>
        <p:nvSpPr>
          <p:cNvPr id="5" name="TextBox 4">
            <a:extLst>
              <a:ext uri="{FF2B5EF4-FFF2-40B4-BE49-F238E27FC236}">
                <a16:creationId xmlns:a16="http://schemas.microsoft.com/office/drawing/2014/main" id="{9CDCE332-65E1-BD26-FACD-291AC6664465}"/>
              </a:ext>
            </a:extLst>
          </p:cNvPr>
          <p:cNvSpPr txBox="1"/>
          <p:nvPr/>
        </p:nvSpPr>
        <p:spPr>
          <a:xfrm>
            <a:off x="497505" y="1016654"/>
            <a:ext cx="12395903" cy="1200329"/>
          </a:xfrm>
          <a:prstGeom prst="rect">
            <a:avLst/>
          </a:prstGeom>
          <a:noFill/>
        </p:spPr>
        <p:txBody>
          <a:bodyPr wrap="square">
            <a:spAutoFit/>
          </a:bodyPr>
          <a:lstStyle/>
          <a:p>
            <a:pPr algn="just"/>
            <a:r>
              <a:rPr lang="en-US" sz="2400" b="0" i="0" dirty="0">
                <a:effectLst/>
                <a:highlight>
                  <a:srgbClr val="FFFFFF"/>
                </a:highlight>
              </a:rPr>
              <a:t>When a computer or any other computing device is in a powerless state, its operating system remains stored in secondary storage like a hard disk or SSD. But, when the computer is started, the operating system must be present in the main memory or RAM of the system.</a:t>
            </a:r>
            <a:endParaRPr lang="en-IN" sz="2400" dirty="0"/>
          </a:p>
        </p:txBody>
      </p:sp>
      <p:sp>
        <p:nvSpPr>
          <p:cNvPr id="11" name="TextBox 10">
            <a:extLst>
              <a:ext uri="{FF2B5EF4-FFF2-40B4-BE49-F238E27FC236}">
                <a16:creationId xmlns:a16="http://schemas.microsoft.com/office/drawing/2014/main" id="{E81DFF83-C73B-D064-4FF1-B6C7DFFA6483}"/>
              </a:ext>
            </a:extLst>
          </p:cNvPr>
          <p:cNvSpPr txBox="1"/>
          <p:nvPr/>
        </p:nvSpPr>
        <p:spPr>
          <a:xfrm>
            <a:off x="549265" y="2455800"/>
            <a:ext cx="6800442" cy="1938992"/>
          </a:xfrm>
          <a:prstGeom prst="rect">
            <a:avLst/>
          </a:prstGeom>
          <a:noFill/>
        </p:spPr>
        <p:txBody>
          <a:bodyPr wrap="square">
            <a:spAutoFit/>
          </a:bodyPr>
          <a:lstStyle/>
          <a:p>
            <a:pPr algn="just"/>
            <a:r>
              <a:rPr lang="en-US" sz="2400" b="0" i="0" dirty="0">
                <a:effectLst/>
                <a:highlight>
                  <a:srgbClr val="FFFFFF"/>
                </a:highlight>
                <a:ea typeface="Roboto" panose="02000000000000000000" pitchFamily="2" charset="0"/>
                <a:cs typeface="Roboto" panose="02000000000000000000" pitchFamily="2" charset="0"/>
              </a:rPr>
              <a:t>When a computer system is started, there is a mechanism in the system that loads the operating system from the secondary storage into the main memory, or RAM, of the system. This is called the booting process of the system.</a:t>
            </a:r>
            <a:endParaRPr lang="en-IN" sz="2400" dirty="0">
              <a:ea typeface="Roboto" panose="02000000000000000000" pitchFamily="2" charset="0"/>
              <a:cs typeface="Roboto" panose="02000000000000000000" pitchFamily="2" charset="0"/>
            </a:endParaRPr>
          </a:p>
        </p:txBody>
      </p:sp>
      <p:pic>
        <p:nvPicPr>
          <p:cNvPr id="13" name="Picture 12">
            <a:extLst>
              <a:ext uri="{FF2B5EF4-FFF2-40B4-BE49-F238E27FC236}">
                <a16:creationId xmlns:a16="http://schemas.microsoft.com/office/drawing/2014/main" id="{502E2C90-E206-88C0-5399-E86388FC2956}"/>
              </a:ext>
            </a:extLst>
          </p:cNvPr>
          <p:cNvPicPr>
            <a:picLocks noChangeAspect="1"/>
          </p:cNvPicPr>
          <p:nvPr/>
        </p:nvPicPr>
        <p:blipFill>
          <a:blip r:embed="rId3"/>
          <a:stretch>
            <a:fillRect/>
          </a:stretch>
        </p:blipFill>
        <p:spPr>
          <a:xfrm>
            <a:off x="7297948" y="2312805"/>
            <a:ext cx="5447649" cy="3432387"/>
          </a:xfrm>
          <a:prstGeom prst="rect">
            <a:avLst/>
          </a:prstGeom>
        </p:spPr>
      </p:pic>
      <p:sp>
        <p:nvSpPr>
          <p:cNvPr id="14" name="TextBox 13">
            <a:extLst>
              <a:ext uri="{FF2B5EF4-FFF2-40B4-BE49-F238E27FC236}">
                <a16:creationId xmlns:a16="http://schemas.microsoft.com/office/drawing/2014/main" id="{97696168-BB95-5890-9714-E57925DA14F3}"/>
              </a:ext>
            </a:extLst>
          </p:cNvPr>
          <p:cNvSpPr txBox="1"/>
          <p:nvPr/>
        </p:nvSpPr>
        <p:spPr>
          <a:xfrm>
            <a:off x="8211129" y="5779698"/>
            <a:ext cx="4205960" cy="430887"/>
          </a:xfrm>
          <a:prstGeom prst="rect">
            <a:avLst/>
          </a:prstGeom>
          <a:noFill/>
        </p:spPr>
        <p:txBody>
          <a:bodyPr wrap="none" rtlCol="0">
            <a:spAutoFit/>
          </a:bodyPr>
          <a:lstStyle/>
          <a:p>
            <a:r>
              <a:rPr lang="en-IN" sz="2200" dirty="0"/>
              <a:t>Fig 2. System Booting architecture  </a:t>
            </a:r>
          </a:p>
        </p:txBody>
      </p:sp>
    </p:spTree>
    <p:extLst>
      <p:ext uri="{BB962C8B-B14F-4D97-AF65-F5344CB8AC3E}">
        <p14:creationId xmlns:p14="http://schemas.microsoft.com/office/powerpoint/2010/main" val="3415707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pPr algn="just"/>
            <a:fld id="{1B2A20A6-2C11-4CB1-9193-A0D80FC8463A}" type="slidenum">
              <a:rPr lang="en-IN" smtClean="0"/>
              <a:pPr algn="just"/>
              <a:t>7</a:t>
            </a:fld>
            <a:endParaRPr lang="en-IN" dirty="0"/>
          </a:p>
        </p:txBody>
      </p:sp>
      <p:sp>
        <p:nvSpPr>
          <p:cNvPr id="3" name="Rectangle 2"/>
          <p:cNvSpPr/>
          <p:nvPr/>
        </p:nvSpPr>
        <p:spPr>
          <a:xfrm>
            <a:off x="3554504" y="1543689"/>
            <a:ext cx="6656211" cy="515590"/>
          </a:xfrm>
          <a:prstGeom prst="rect">
            <a:avLst/>
          </a:prstGeom>
        </p:spPr>
        <p:txBody>
          <a:bodyPr>
            <a:spAutoFit/>
          </a:bodyPr>
          <a:lstStyle/>
          <a:p>
            <a:pPr algn="just">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41810" y="315901"/>
            <a:ext cx="12395903"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                   System Booting: Process</a:t>
            </a:r>
          </a:p>
        </p:txBody>
      </p:sp>
      <p:sp>
        <p:nvSpPr>
          <p:cNvPr id="5" name="TextBox 4">
            <a:extLst>
              <a:ext uri="{FF2B5EF4-FFF2-40B4-BE49-F238E27FC236}">
                <a16:creationId xmlns:a16="http://schemas.microsoft.com/office/drawing/2014/main" id="{9CDCE332-65E1-BD26-FACD-291AC6664465}"/>
              </a:ext>
            </a:extLst>
          </p:cNvPr>
          <p:cNvSpPr txBox="1"/>
          <p:nvPr/>
        </p:nvSpPr>
        <p:spPr>
          <a:xfrm>
            <a:off x="497505" y="1016654"/>
            <a:ext cx="7631689" cy="461665"/>
          </a:xfrm>
          <a:prstGeom prst="rect">
            <a:avLst/>
          </a:prstGeom>
          <a:noFill/>
        </p:spPr>
        <p:txBody>
          <a:bodyPr wrap="square">
            <a:spAutoFit/>
          </a:bodyPr>
          <a:lstStyle/>
          <a:p>
            <a:pPr algn="just"/>
            <a:endParaRPr lang="en-IN" sz="2400" dirty="0"/>
          </a:p>
        </p:txBody>
      </p:sp>
      <p:pic>
        <p:nvPicPr>
          <p:cNvPr id="7" name="Picture 6">
            <a:extLst>
              <a:ext uri="{FF2B5EF4-FFF2-40B4-BE49-F238E27FC236}">
                <a16:creationId xmlns:a16="http://schemas.microsoft.com/office/drawing/2014/main" id="{6835AC03-8991-65EA-971E-4FC95ACBCB92}"/>
              </a:ext>
            </a:extLst>
          </p:cNvPr>
          <p:cNvPicPr>
            <a:picLocks noChangeAspect="1"/>
          </p:cNvPicPr>
          <p:nvPr/>
        </p:nvPicPr>
        <p:blipFill>
          <a:blip r:embed="rId3"/>
          <a:stretch>
            <a:fillRect/>
          </a:stretch>
        </p:blipFill>
        <p:spPr>
          <a:xfrm>
            <a:off x="809212" y="806254"/>
            <a:ext cx="5093834" cy="5366718"/>
          </a:xfrm>
          <a:prstGeom prst="rect">
            <a:avLst/>
          </a:prstGeom>
        </p:spPr>
      </p:pic>
      <p:sp>
        <p:nvSpPr>
          <p:cNvPr id="11" name="TextBox 10">
            <a:extLst>
              <a:ext uri="{FF2B5EF4-FFF2-40B4-BE49-F238E27FC236}">
                <a16:creationId xmlns:a16="http://schemas.microsoft.com/office/drawing/2014/main" id="{20C2E9E9-4E3D-B4D9-FC23-C0EB000EEA4A}"/>
              </a:ext>
            </a:extLst>
          </p:cNvPr>
          <p:cNvSpPr txBox="1"/>
          <p:nvPr/>
        </p:nvSpPr>
        <p:spPr>
          <a:xfrm>
            <a:off x="948903" y="6152077"/>
            <a:ext cx="3569182" cy="430887"/>
          </a:xfrm>
          <a:prstGeom prst="rect">
            <a:avLst/>
          </a:prstGeom>
          <a:noFill/>
        </p:spPr>
        <p:txBody>
          <a:bodyPr wrap="none" rtlCol="0">
            <a:spAutoFit/>
          </a:bodyPr>
          <a:lstStyle/>
          <a:p>
            <a:r>
              <a:rPr lang="en-IN" sz="2200" dirty="0"/>
              <a:t>Fig 3. Components of Booting</a:t>
            </a:r>
          </a:p>
        </p:txBody>
      </p:sp>
      <p:sp>
        <p:nvSpPr>
          <p:cNvPr id="13" name="TextBox 12">
            <a:extLst>
              <a:ext uri="{FF2B5EF4-FFF2-40B4-BE49-F238E27FC236}">
                <a16:creationId xmlns:a16="http://schemas.microsoft.com/office/drawing/2014/main" id="{D591367D-E06D-4D5A-0A3C-DB461A1C19F1}"/>
              </a:ext>
            </a:extLst>
          </p:cNvPr>
          <p:cNvSpPr txBox="1"/>
          <p:nvPr/>
        </p:nvSpPr>
        <p:spPr>
          <a:xfrm>
            <a:off x="6198853" y="1045550"/>
            <a:ext cx="7090912" cy="3785652"/>
          </a:xfrm>
          <a:prstGeom prst="rect">
            <a:avLst/>
          </a:prstGeom>
          <a:noFill/>
        </p:spPr>
        <p:txBody>
          <a:bodyPr wrap="square">
            <a:spAutoFit/>
          </a:bodyPr>
          <a:lstStyle/>
          <a:p>
            <a:r>
              <a:rPr lang="en-IN" sz="2400" dirty="0"/>
              <a:t>The following components are involved during booting process</a:t>
            </a:r>
          </a:p>
          <a:p>
            <a:pPr marL="457200" indent="-457200">
              <a:buFont typeface="+mj-lt"/>
              <a:buAutoNum type="arabicPeriod"/>
            </a:pPr>
            <a:r>
              <a:rPr lang="en-IN" sz="2400" dirty="0"/>
              <a:t>Power Supply</a:t>
            </a:r>
          </a:p>
          <a:p>
            <a:pPr marL="457200" indent="-457200">
              <a:buFont typeface="+mj-lt"/>
              <a:buAutoNum type="arabicPeriod"/>
            </a:pPr>
            <a:r>
              <a:rPr lang="en-IN" sz="2400" dirty="0"/>
              <a:t>CPU</a:t>
            </a:r>
          </a:p>
          <a:p>
            <a:pPr marL="457200" indent="-457200">
              <a:buFont typeface="+mj-lt"/>
              <a:buAutoNum type="arabicPeriod"/>
            </a:pPr>
            <a:r>
              <a:rPr lang="en-IN" sz="2400" dirty="0"/>
              <a:t>BIOS (ROM)</a:t>
            </a:r>
          </a:p>
          <a:p>
            <a:pPr marL="457200" indent="-457200">
              <a:buFont typeface="+mj-lt"/>
              <a:buAutoNum type="arabicPeriod"/>
            </a:pPr>
            <a:r>
              <a:rPr lang="en-IN" sz="2400" dirty="0"/>
              <a:t>CMOS</a:t>
            </a:r>
          </a:p>
          <a:p>
            <a:pPr marL="457200" indent="-457200">
              <a:buFont typeface="+mj-lt"/>
              <a:buAutoNum type="arabicPeriod"/>
            </a:pPr>
            <a:r>
              <a:rPr lang="en-IN" sz="2400" dirty="0"/>
              <a:t>Master Boot Record</a:t>
            </a:r>
          </a:p>
          <a:p>
            <a:pPr marL="457200" indent="-457200">
              <a:buFont typeface="+mj-lt"/>
              <a:buAutoNum type="arabicPeriod"/>
            </a:pPr>
            <a:r>
              <a:rPr lang="en-IN" sz="2400" dirty="0"/>
              <a:t>RAM</a:t>
            </a:r>
          </a:p>
          <a:p>
            <a:pPr marL="457200" indent="-457200">
              <a:buFont typeface="+mj-lt"/>
              <a:buAutoNum type="arabicPeriod"/>
            </a:pPr>
            <a:r>
              <a:rPr lang="en-IN" sz="2400" dirty="0"/>
              <a:t>Boot Loader</a:t>
            </a:r>
          </a:p>
          <a:p>
            <a:pPr marL="457200" indent="-457200">
              <a:buFont typeface="+mj-lt"/>
              <a:buAutoNum type="arabicPeriod"/>
            </a:pPr>
            <a:r>
              <a:rPr lang="en-IN" sz="2400" dirty="0"/>
              <a:t>Storage Drives</a:t>
            </a:r>
          </a:p>
        </p:txBody>
      </p:sp>
    </p:spTree>
    <p:extLst>
      <p:ext uri="{BB962C8B-B14F-4D97-AF65-F5344CB8AC3E}">
        <p14:creationId xmlns:p14="http://schemas.microsoft.com/office/powerpoint/2010/main" val="1058213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pPr algn="just"/>
            <a:fld id="{1B2A20A6-2C11-4CB1-9193-A0D80FC8463A}" type="slidenum">
              <a:rPr lang="en-IN" smtClean="0"/>
              <a:pPr algn="just"/>
              <a:t>8</a:t>
            </a:fld>
            <a:endParaRPr lang="en-IN" dirty="0"/>
          </a:p>
        </p:txBody>
      </p:sp>
      <p:sp>
        <p:nvSpPr>
          <p:cNvPr id="3" name="Rectangle 2"/>
          <p:cNvSpPr/>
          <p:nvPr/>
        </p:nvSpPr>
        <p:spPr>
          <a:xfrm>
            <a:off x="3554504" y="1543689"/>
            <a:ext cx="6656211" cy="515590"/>
          </a:xfrm>
          <a:prstGeom prst="rect">
            <a:avLst/>
          </a:prstGeom>
        </p:spPr>
        <p:txBody>
          <a:bodyPr>
            <a:spAutoFit/>
          </a:bodyPr>
          <a:lstStyle/>
          <a:p>
            <a:pPr algn="just">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41810" y="315901"/>
            <a:ext cx="12395903"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                   System Booting: Process</a:t>
            </a:r>
          </a:p>
        </p:txBody>
      </p:sp>
      <p:sp>
        <p:nvSpPr>
          <p:cNvPr id="5" name="TextBox 4">
            <a:extLst>
              <a:ext uri="{FF2B5EF4-FFF2-40B4-BE49-F238E27FC236}">
                <a16:creationId xmlns:a16="http://schemas.microsoft.com/office/drawing/2014/main" id="{9CDCE332-65E1-BD26-FACD-291AC6664465}"/>
              </a:ext>
            </a:extLst>
          </p:cNvPr>
          <p:cNvSpPr txBox="1"/>
          <p:nvPr/>
        </p:nvSpPr>
        <p:spPr>
          <a:xfrm>
            <a:off x="497505" y="1016654"/>
            <a:ext cx="7631689" cy="461665"/>
          </a:xfrm>
          <a:prstGeom prst="rect">
            <a:avLst/>
          </a:prstGeom>
          <a:noFill/>
        </p:spPr>
        <p:txBody>
          <a:bodyPr wrap="square">
            <a:spAutoFit/>
          </a:bodyPr>
          <a:lstStyle/>
          <a:p>
            <a:pPr algn="just"/>
            <a:endParaRPr lang="en-IN" sz="2400" dirty="0"/>
          </a:p>
        </p:txBody>
      </p:sp>
      <p:sp>
        <p:nvSpPr>
          <p:cNvPr id="13" name="TextBox 12">
            <a:extLst>
              <a:ext uri="{FF2B5EF4-FFF2-40B4-BE49-F238E27FC236}">
                <a16:creationId xmlns:a16="http://schemas.microsoft.com/office/drawing/2014/main" id="{D591367D-E06D-4D5A-0A3C-DB461A1C19F1}"/>
              </a:ext>
            </a:extLst>
          </p:cNvPr>
          <p:cNvSpPr txBox="1"/>
          <p:nvPr/>
        </p:nvSpPr>
        <p:spPr>
          <a:xfrm>
            <a:off x="828136" y="1011044"/>
            <a:ext cx="12168328" cy="2554545"/>
          </a:xfrm>
          <a:prstGeom prst="rect">
            <a:avLst/>
          </a:prstGeom>
          <a:noFill/>
        </p:spPr>
        <p:txBody>
          <a:bodyPr wrap="square">
            <a:spAutoFit/>
          </a:bodyPr>
          <a:lstStyle/>
          <a:p>
            <a:pPr>
              <a:spcAft>
                <a:spcPts val="1200"/>
              </a:spcAft>
            </a:pPr>
            <a:r>
              <a:rPr lang="en-IN" sz="2400" dirty="0"/>
              <a:t>The booting process is as follows: </a:t>
            </a:r>
          </a:p>
          <a:p>
            <a:r>
              <a:rPr lang="en-IN" sz="2400" b="1" dirty="0"/>
              <a:t>1. Power Supply</a:t>
            </a:r>
          </a:p>
          <a:p>
            <a:pPr marL="800100" lvl="1" indent="-342900">
              <a:buFont typeface="Arial" panose="020B0604020202020204" pitchFamily="34" charset="0"/>
              <a:buChar char="•"/>
            </a:pPr>
            <a:r>
              <a:rPr lang="en-IN" sz="2200" dirty="0"/>
              <a:t>The first step to switch on the power supply.</a:t>
            </a:r>
          </a:p>
          <a:p>
            <a:pPr marL="800100" lvl="1" indent="-342900" algn="just">
              <a:spcAft>
                <a:spcPts val="1200"/>
              </a:spcAft>
              <a:buFont typeface="Arial" panose="020B0604020202020204" pitchFamily="34" charset="0"/>
              <a:buChar char="•"/>
            </a:pPr>
            <a:r>
              <a:rPr lang="en-IN" sz="2200" dirty="0"/>
              <a:t>This power supply provides electricity to all motherboard components like CPU, Hard disk etc</a:t>
            </a:r>
            <a:r>
              <a:rPr lang="en-IN" sz="2400" dirty="0"/>
              <a:t>.</a:t>
            </a:r>
          </a:p>
          <a:p>
            <a:pPr algn="just"/>
            <a:r>
              <a:rPr lang="en-IN" sz="2400" b="1" dirty="0"/>
              <a:t>2. CPU</a:t>
            </a:r>
          </a:p>
          <a:p>
            <a:pPr marL="800100" lvl="1" indent="-342900" algn="just">
              <a:buFont typeface="Arial" panose="020B0604020202020204" pitchFamily="34" charset="0"/>
              <a:buChar char="•"/>
            </a:pPr>
            <a:r>
              <a:rPr lang="en-IN" sz="2200" dirty="0"/>
              <a:t>CPU loads the BIOS (Basic Input output System) to execute instructions stored in it.</a:t>
            </a:r>
          </a:p>
        </p:txBody>
      </p:sp>
      <p:sp>
        <p:nvSpPr>
          <p:cNvPr id="7" name="TextBox 6">
            <a:extLst>
              <a:ext uri="{FF2B5EF4-FFF2-40B4-BE49-F238E27FC236}">
                <a16:creationId xmlns:a16="http://schemas.microsoft.com/office/drawing/2014/main" id="{DBDE5683-AE98-B003-20C9-248F48A83C44}"/>
              </a:ext>
            </a:extLst>
          </p:cNvPr>
          <p:cNvSpPr txBox="1"/>
          <p:nvPr/>
        </p:nvSpPr>
        <p:spPr>
          <a:xfrm>
            <a:off x="767892" y="3684107"/>
            <a:ext cx="6737089" cy="2231380"/>
          </a:xfrm>
          <a:prstGeom prst="rect">
            <a:avLst/>
          </a:prstGeom>
          <a:noFill/>
        </p:spPr>
        <p:txBody>
          <a:bodyPr wrap="square">
            <a:spAutoFit/>
          </a:bodyPr>
          <a:lstStyle/>
          <a:p>
            <a:pPr algn="just">
              <a:spcAft>
                <a:spcPts val="600"/>
              </a:spcAft>
            </a:pPr>
            <a:r>
              <a:rPr lang="en-IN" sz="2400" b="1" dirty="0"/>
              <a:t>3. BIOS</a:t>
            </a:r>
            <a:r>
              <a:rPr lang="en-IN" sz="1800" dirty="0"/>
              <a:t> </a:t>
            </a:r>
          </a:p>
          <a:p>
            <a:pPr marL="342900" indent="-342900" algn="just">
              <a:buFont typeface="Arial" panose="020B0604020202020204" pitchFamily="34" charset="0"/>
              <a:buChar char="•"/>
            </a:pPr>
            <a:r>
              <a:rPr lang="en-US" sz="2200" dirty="0"/>
              <a:t>When we turn on the computer, so the CPU looks for another program, called the BIOS (Basic Input/Output System), and runs it. The BIOS is a firmware that is located on the motherboard and is run by the CPU to start the booting sequence</a:t>
            </a:r>
          </a:p>
        </p:txBody>
      </p:sp>
      <p:pic>
        <p:nvPicPr>
          <p:cNvPr id="11" name="Picture 10">
            <a:extLst>
              <a:ext uri="{FF2B5EF4-FFF2-40B4-BE49-F238E27FC236}">
                <a16:creationId xmlns:a16="http://schemas.microsoft.com/office/drawing/2014/main" id="{B52BC482-958D-1EE1-0046-A0574D92668E}"/>
              </a:ext>
            </a:extLst>
          </p:cNvPr>
          <p:cNvPicPr>
            <a:picLocks noChangeAspect="1"/>
          </p:cNvPicPr>
          <p:nvPr/>
        </p:nvPicPr>
        <p:blipFill>
          <a:blip r:embed="rId3"/>
          <a:stretch>
            <a:fillRect/>
          </a:stretch>
        </p:blipFill>
        <p:spPr>
          <a:xfrm>
            <a:off x="9614732" y="3765167"/>
            <a:ext cx="3595818" cy="2065725"/>
          </a:xfrm>
          <a:prstGeom prst="rect">
            <a:avLst/>
          </a:prstGeom>
        </p:spPr>
      </p:pic>
      <p:sp>
        <p:nvSpPr>
          <p:cNvPr id="14" name="TextBox 13">
            <a:extLst>
              <a:ext uri="{FF2B5EF4-FFF2-40B4-BE49-F238E27FC236}">
                <a16:creationId xmlns:a16="http://schemas.microsoft.com/office/drawing/2014/main" id="{CF19CB63-A478-8769-BE9E-D376E6E0049F}"/>
              </a:ext>
            </a:extLst>
          </p:cNvPr>
          <p:cNvSpPr txBox="1"/>
          <p:nvPr/>
        </p:nvSpPr>
        <p:spPr>
          <a:xfrm>
            <a:off x="8765740" y="5835134"/>
            <a:ext cx="4502125" cy="430887"/>
          </a:xfrm>
          <a:prstGeom prst="rect">
            <a:avLst/>
          </a:prstGeom>
          <a:noFill/>
        </p:spPr>
        <p:txBody>
          <a:bodyPr wrap="square" rtlCol="0">
            <a:spAutoFit/>
          </a:bodyPr>
          <a:lstStyle/>
          <a:p>
            <a:r>
              <a:rPr lang="en-IN" sz="2200" dirty="0"/>
              <a:t>Fig 4. ROM and BIOS Program</a:t>
            </a:r>
          </a:p>
        </p:txBody>
      </p:sp>
      <p:pic>
        <p:nvPicPr>
          <p:cNvPr id="18" name="Picture 17">
            <a:extLst>
              <a:ext uri="{FF2B5EF4-FFF2-40B4-BE49-F238E27FC236}">
                <a16:creationId xmlns:a16="http://schemas.microsoft.com/office/drawing/2014/main" id="{88D83FF8-340D-65E7-4345-94A7332845B1}"/>
              </a:ext>
            </a:extLst>
          </p:cNvPr>
          <p:cNvPicPr>
            <a:picLocks noChangeAspect="1"/>
          </p:cNvPicPr>
          <p:nvPr/>
        </p:nvPicPr>
        <p:blipFill>
          <a:blip r:embed="rId4"/>
          <a:stretch>
            <a:fillRect/>
          </a:stretch>
        </p:blipFill>
        <p:spPr>
          <a:xfrm>
            <a:off x="7633761" y="3744118"/>
            <a:ext cx="1937192" cy="2065725"/>
          </a:xfrm>
          <a:prstGeom prst="rect">
            <a:avLst/>
          </a:prstGeom>
        </p:spPr>
      </p:pic>
    </p:spTree>
    <p:extLst>
      <p:ext uri="{BB962C8B-B14F-4D97-AF65-F5344CB8AC3E}">
        <p14:creationId xmlns:p14="http://schemas.microsoft.com/office/powerpoint/2010/main" val="783345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156446" y="7288899"/>
            <a:ext cx="2995295" cy="398679"/>
          </a:xfrm>
        </p:spPr>
        <p:txBody>
          <a:bodyPr/>
          <a:lstStyle/>
          <a:p>
            <a:pPr algn="just"/>
            <a:fld id="{1B2A20A6-2C11-4CB1-9193-A0D80FC8463A}" type="slidenum">
              <a:rPr lang="en-IN" smtClean="0"/>
              <a:pPr algn="just"/>
              <a:t>9</a:t>
            </a:fld>
            <a:endParaRPr lang="en-IN" dirty="0"/>
          </a:p>
        </p:txBody>
      </p:sp>
      <p:sp>
        <p:nvSpPr>
          <p:cNvPr id="3" name="Rectangle 2"/>
          <p:cNvSpPr/>
          <p:nvPr/>
        </p:nvSpPr>
        <p:spPr>
          <a:xfrm>
            <a:off x="3554504" y="1543689"/>
            <a:ext cx="6656211" cy="515590"/>
          </a:xfrm>
          <a:prstGeom prst="rect">
            <a:avLst/>
          </a:prstGeom>
        </p:spPr>
        <p:txBody>
          <a:bodyPr>
            <a:spAutoFit/>
          </a:bodyPr>
          <a:lstStyle/>
          <a:p>
            <a:pPr algn="just">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41810" y="315901"/>
            <a:ext cx="12395903"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                   System Booting: Process</a:t>
            </a:r>
          </a:p>
        </p:txBody>
      </p:sp>
      <p:sp>
        <p:nvSpPr>
          <p:cNvPr id="5" name="TextBox 4">
            <a:extLst>
              <a:ext uri="{FF2B5EF4-FFF2-40B4-BE49-F238E27FC236}">
                <a16:creationId xmlns:a16="http://schemas.microsoft.com/office/drawing/2014/main" id="{9CDCE332-65E1-BD26-FACD-291AC6664465}"/>
              </a:ext>
            </a:extLst>
          </p:cNvPr>
          <p:cNvSpPr txBox="1"/>
          <p:nvPr/>
        </p:nvSpPr>
        <p:spPr>
          <a:xfrm>
            <a:off x="497505" y="1016654"/>
            <a:ext cx="7631689" cy="461665"/>
          </a:xfrm>
          <a:prstGeom prst="rect">
            <a:avLst/>
          </a:prstGeom>
          <a:noFill/>
        </p:spPr>
        <p:txBody>
          <a:bodyPr wrap="square">
            <a:spAutoFit/>
          </a:bodyPr>
          <a:lstStyle/>
          <a:p>
            <a:pPr algn="just"/>
            <a:endParaRPr lang="en-IN" sz="2400" dirty="0"/>
          </a:p>
        </p:txBody>
      </p:sp>
      <p:sp>
        <p:nvSpPr>
          <p:cNvPr id="7" name="TextBox 6">
            <a:extLst>
              <a:ext uri="{FF2B5EF4-FFF2-40B4-BE49-F238E27FC236}">
                <a16:creationId xmlns:a16="http://schemas.microsoft.com/office/drawing/2014/main" id="{DBDE5683-AE98-B003-20C9-248F48A83C44}"/>
              </a:ext>
            </a:extLst>
          </p:cNvPr>
          <p:cNvSpPr txBox="1"/>
          <p:nvPr/>
        </p:nvSpPr>
        <p:spPr>
          <a:xfrm>
            <a:off x="767893" y="1034435"/>
            <a:ext cx="11809420" cy="3847207"/>
          </a:xfrm>
          <a:prstGeom prst="rect">
            <a:avLst/>
          </a:prstGeom>
          <a:noFill/>
        </p:spPr>
        <p:txBody>
          <a:bodyPr wrap="square">
            <a:spAutoFit/>
          </a:bodyPr>
          <a:lstStyle/>
          <a:p>
            <a:pPr algn="just"/>
            <a:r>
              <a:rPr lang="en-IN" sz="2400" b="1" dirty="0"/>
              <a:t>3. BIOS Initialization, RUN Test and Initialization Hardware</a:t>
            </a:r>
            <a:endParaRPr lang="en-IN" sz="1800" dirty="0"/>
          </a:p>
          <a:p>
            <a:pPr marL="342900" indent="-342900" algn="just">
              <a:buFont typeface="Arial" panose="020B0604020202020204" pitchFamily="34" charset="0"/>
              <a:buChar char="•"/>
            </a:pPr>
            <a:r>
              <a:rPr lang="en-IN" sz="2200" dirty="0"/>
              <a:t>BIOS settings are stored in a non-volatile memory called, CMOS ( Complementary metal oxide semiconductor).</a:t>
            </a:r>
          </a:p>
          <a:p>
            <a:pPr marL="342900" indent="-342900" algn="just">
              <a:buFont typeface="Arial" panose="020B0604020202020204" pitchFamily="34" charset="0"/>
              <a:buChar char="•"/>
            </a:pPr>
            <a:r>
              <a:rPr lang="en-IN" sz="2200" dirty="0"/>
              <a:t>BIOS loads the setting from CMOS</a:t>
            </a:r>
          </a:p>
          <a:p>
            <a:pPr marL="342900" indent="-342900" algn="just">
              <a:buFont typeface="Arial" panose="020B0604020202020204" pitchFamily="34" charset="0"/>
              <a:buChar char="•"/>
            </a:pPr>
            <a:r>
              <a:rPr lang="en-IN" sz="2200" dirty="0"/>
              <a:t>CMOS is backed by CMOS battery to provide it continuous</a:t>
            </a:r>
          </a:p>
          <a:p>
            <a:pPr algn="just"/>
            <a:r>
              <a:rPr lang="en-IN" sz="2200" dirty="0"/>
              <a:t>      power supply even after system is shutdown or restart. </a:t>
            </a:r>
          </a:p>
          <a:p>
            <a:pPr marL="342900" indent="-342900" algn="just">
              <a:buFont typeface="Arial" panose="020B0604020202020204" pitchFamily="34" charset="0"/>
              <a:buChar char="•"/>
            </a:pPr>
            <a:r>
              <a:rPr lang="en-IN" sz="2200" dirty="0"/>
              <a:t>Now BIOS program is loaded with setting received from CMOS</a:t>
            </a:r>
          </a:p>
          <a:p>
            <a:pPr marL="342900" indent="-342900" algn="just">
              <a:buFont typeface="Arial" panose="020B0604020202020204" pitchFamily="34" charset="0"/>
              <a:buChar char="•"/>
            </a:pPr>
            <a:r>
              <a:rPr lang="en-IN" sz="2200" dirty="0"/>
              <a:t>BIOS program initialized POST test, called Power on Self-Test.</a:t>
            </a:r>
          </a:p>
          <a:p>
            <a:pPr marL="342900" indent="-342900" algn="just">
              <a:buFont typeface="Arial" panose="020B0604020202020204" pitchFamily="34" charset="0"/>
              <a:buChar char="•"/>
            </a:pPr>
            <a:r>
              <a:rPr lang="en-IN" sz="2200" dirty="0"/>
              <a:t>POST contains some test cases for each hardware to ensure whether each</a:t>
            </a:r>
          </a:p>
          <a:p>
            <a:pPr algn="just"/>
            <a:r>
              <a:rPr lang="en-IN" sz="2200" dirty="0"/>
              <a:t>     Connected device working properly or not.</a:t>
            </a:r>
          </a:p>
          <a:p>
            <a:pPr marL="800100" lvl="1" indent="-342900" algn="just">
              <a:buFont typeface="Arial" panose="020B0604020202020204" pitchFamily="34" charset="0"/>
              <a:buChar char="•"/>
            </a:pPr>
            <a:r>
              <a:rPr lang="en-IN" sz="2200" dirty="0"/>
              <a:t>Printer, Keyboard, Mouse, Speaker, RAM etc.</a:t>
            </a:r>
          </a:p>
        </p:txBody>
      </p:sp>
      <p:pic>
        <p:nvPicPr>
          <p:cNvPr id="15" name="Picture 14">
            <a:extLst>
              <a:ext uri="{FF2B5EF4-FFF2-40B4-BE49-F238E27FC236}">
                <a16:creationId xmlns:a16="http://schemas.microsoft.com/office/drawing/2014/main" id="{69C938BF-FADA-6903-E4D5-E176C5C70C17}"/>
              </a:ext>
            </a:extLst>
          </p:cNvPr>
          <p:cNvPicPr>
            <a:picLocks noChangeAspect="1"/>
          </p:cNvPicPr>
          <p:nvPr/>
        </p:nvPicPr>
        <p:blipFill>
          <a:blip r:embed="rId2"/>
          <a:stretch>
            <a:fillRect/>
          </a:stretch>
        </p:blipFill>
        <p:spPr>
          <a:xfrm>
            <a:off x="10319261" y="1815101"/>
            <a:ext cx="2225621" cy="1958546"/>
          </a:xfrm>
          <a:prstGeom prst="rect">
            <a:avLst/>
          </a:prstGeom>
        </p:spPr>
      </p:pic>
      <p:sp>
        <p:nvSpPr>
          <p:cNvPr id="16" name="TextBox 15">
            <a:extLst>
              <a:ext uri="{FF2B5EF4-FFF2-40B4-BE49-F238E27FC236}">
                <a16:creationId xmlns:a16="http://schemas.microsoft.com/office/drawing/2014/main" id="{40D399B4-2170-A1B9-FB6F-EF81C6FE1444}"/>
              </a:ext>
            </a:extLst>
          </p:cNvPr>
          <p:cNvSpPr txBox="1"/>
          <p:nvPr/>
        </p:nvSpPr>
        <p:spPr>
          <a:xfrm>
            <a:off x="10260973" y="3887250"/>
            <a:ext cx="2519985" cy="430887"/>
          </a:xfrm>
          <a:prstGeom prst="rect">
            <a:avLst/>
          </a:prstGeom>
          <a:noFill/>
        </p:spPr>
        <p:txBody>
          <a:bodyPr wrap="none" rtlCol="0">
            <a:spAutoFit/>
          </a:bodyPr>
          <a:lstStyle/>
          <a:p>
            <a:r>
              <a:rPr lang="en-IN" sz="2200" dirty="0"/>
              <a:t>Fig 5. CMOS battery </a:t>
            </a:r>
          </a:p>
        </p:txBody>
      </p:sp>
      <p:sp>
        <p:nvSpPr>
          <p:cNvPr id="18" name="TextBox 17">
            <a:extLst>
              <a:ext uri="{FF2B5EF4-FFF2-40B4-BE49-F238E27FC236}">
                <a16:creationId xmlns:a16="http://schemas.microsoft.com/office/drawing/2014/main" id="{2AAFB055-57BC-5518-A62F-02350B929B8E}"/>
              </a:ext>
            </a:extLst>
          </p:cNvPr>
          <p:cNvSpPr txBox="1"/>
          <p:nvPr/>
        </p:nvSpPr>
        <p:spPr>
          <a:xfrm>
            <a:off x="798084" y="5073577"/>
            <a:ext cx="11809419" cy="1892826"/>
          </a:xfrm>
          <a:prstGeom prst="rect">
            <a:avLst/>
          </a:prstGeom>
          <a:noFill/>
        </p:spPr>
        <p:txBody>
          <a:bodyPr wrap="square">
            <a:spAutoFit/>
          </a:bodyPr>
          <a:lstStyle/>
          <a:p>
            <a:pPr algn="just">
              <a:spcAft>
                <a:spcPts val="600"/>
              </a:spcAft>
            </a:pPr>
            <a:r>
              <a:rPr lang="en-IN" sz="2400" b="1" dirty="0"/>
              <a:t>4. BIOS Sends Control to Boot Device</a:t>
            </a:r>
          </a:p>
          <a:p>
            <a:pPr marL="342900" indent="-342900" algn="just">
              <a:buFont typeface="Arial" panose="020B0604020202020204" pitchFamily="34" charset="0"/>
              <a:buChar char="•"/>
            </a:pPr>
            <a:r>
              <a:rPr lang="en-IN" sz="2200" dirty="0"/>
              <a:t>Once the BIOS finished all initialization and hardware test. It will find the Boot Device to load operating system </a:t>
            </a:r>
          </a:p>
          <a:p>
            <a:pPr marL="342900" indent="-342900" algn="just">
              <a:buFont typeface="Arial" panose="020B0604020202020204" pitchFamily="34" charset="0"/>
              <a:buChar char="•"/>
            </a:pPr>
            <a:r>
              <a:rPr lang="en-IN" sz="2200" dirty="0"/>
              <a:t>Now it looks for the actual program that will search and run the operating system</a:t>
            </a:r>
          </a:p>
          <a:p>
            <a:pPr marL="342900" indent="-342900" algn="just">
              <a:buFont typeface="Arial" panose="020B0604020202020204" pitchFamily="34" charset="0"/>
              <a:buChar char="•"/>
            </a:pPr>
            <a:r>
              <a:rPr lang="en-IN" sz="2200" dirty="0"/>
              <a:t>Boot device contains the instruction for this actual program called boot loader.</a:t>
            </a:r>
          </a:p>
        </p:txBody>
      </p:sp>
    </p:spTree>
    <p:extLst>
      <p:ext uri="{BB962C8B-B14F-4D97-AF65-F5344CB8AC3E}">
        <p14:creationId xmlns:p14="http://schemas.microsoft.com/office/powerpoint/2010/main" val="2250437226"/>
      </p:ext>
    </p:extLst>
  </p:cSld>
  <p:clrMapOvr>
    <a:masterClrMapping/>
  </p:clrMapOvr>
</p:sld>
</file>

<file path=ppt/theme/theme1.xml><?xml version="1.0" encoding="utf-8"?>
<a:theme xmlns:a="http://schemas.openxmlformats.org/drawingml/2006/main" name="Theme3">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3" id="{E7C8CADF-39FB-4347-932C-2593CB915021}" vid="{028628A9-9240-48A5-AF7E-3C412E5CA9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Theme3</Template>
  <TotalTime>13663</TotalTime>
  <Words>5005</Words>
  <Application>Microsoft Office PowerPoint</Application>
  <PresentationFormat>Custom</PresentationFormat>
  <Paragraphs>599</Paragraphs>
  <Slides>53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53</vt:i4>
      </vt:variant>
    </vt:vector>
  </HeadingPairs>
  <TitlesOfParts>
    <vt:vector size="62" baseType="lpstr">
      <vt:lpstr>Arial</vt:lpstr>
      <vt:lpstr>Calibri</vt:lpstr>
      <vt:lpstr>Calibri Light</vt:lpstr>
      <vt:lpstr>inter-bold</vt:lpstr>
      <vt:lpstr>Roboto</vt:lpstr>
      <vt:lpstr>Source Sans Pro</vt:lpstr>
      <vt:lpstr>Times</vt:lpstr>
      <vt:lpstr>Times New Roman</vt:lpstr>
      <vt:lpstr>Theme3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Sukeshi Parnami</dc:creator>
  <cp:lastModifiedBy>Hemant Petwal</cp:lastModifiedBy>
  <cp:revision>511</cp:revision>
  <dcterms:created xsi:type="dcterms:W3CDTF">2023-06-27T05:32:28Z</dcterms:created>
  <dcterms:modified xsi:type="dcterms:W3CDTF">2024-07-04T10:09:45Z</dcterms:modified>
</cp:coreProperties>
</file>