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nton" charset="1" panose="00000500000000000000"/>
      <p:regular r:id="rId18"/>
    </p:embeddedFont>
    <p:embeddedFont>
      <p:font typeface="Helvetica World" charset="1" panose="020B05000400000200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4.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jpeg" Type="http://schemas.openxmlformats.org/officeDocument/2006/relationships/image"/><Relationship Id="rId8" Target="../media/image10.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AF0505"/>
        </a:solidFill>
      </p:bgPr>
    </p:bg>
    <p:spTree>
      <p:nvGrpSpPr>
        <p:cNvPr id="1" name=""/>
        <p:cNvGrpSpPr/>
        <p:nvPr/>
      </p:nvGrpSpPr>
      <p:grpSpPr>
        <a:xfrm>
          <a:off x="0" y="0"/>
          <a:ext cx="0" cy="0"/>
          <a:chOff x="0" y="0"/>
          <a:chExt cx="0" cy="0"/>
        </a:xfrm>
      </p:grpSpPr>
      <p:sp>
        <p:nvSpPr>
          <p:cNvPr name="Freeform 2" id="2"/>
          <p:cNvSpPr/>
          <p:nvPr/>
        </p:nvSpPr>
        <p:spPr>
          <a:xfrm flipH="false" flipV="false" rot="0">
            <a:off x="6801803" y="7633913"/>
            <a:ext cx="3855309" cy="3248773"/>
          </a:xfrm>
          <a:custGeom>
            <a:avLst/>
            <a:gdLst/>
            <a:ahLst/>
            <a:cxnLst/>
            <a:rect r="r" b="b" t="t" l="l"/>
            <a:pathLst>
              <a:path h="3248773" w="3855309">
                <a:moveTo>
                  <a:pt x="0" y="0"/>
                </a:moveTo>
                <a:lnTo>
                  <a:pt x="3855309" y="0"/>
                </a:lnTo>
                <a:lnTo>
                  <a:pt x="3855309" y="3248774"/>
                </a:lnTo>
                <a:lnTo>
                  <a:pt x="0" y="324877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88691" y="-409063"/>
            <a:ext cx="3855309" cy="3248773"/>
          </a:xfrm>
          <a:custGeom>
            <a:avLst/>
            <a:gdLst/>
            <a:ahLst/>
            <a:cxnLst/>
            <a:rect r="r" b="b" t="t" l="l"/>
            <a:pathLst>
              <a:path h="3248773" w="3855309">
                <a:moveTo>
                  <a:pt x="0" y="0"/>
                </a:moveTo>
                <a:lnTo>
                  <a:pt x="3855309" y="0"/>
                </a:lnTo>
                <a:lnTo>
                  <a:pt x="3855309" y="3248773"/>
                </a:lnTo>
                <a:lnTo>
                  <a:pt x="0" y="3248773"/>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729458" y="1444598"/>
            <a:ext cx="8529842" cy="8639803"/>
          </a:xfrm>
          <a:custGeom>
            <a:avLst/>
            <a:gdLst/>
            <a:ahLst/>
            <a:cxnLst/>
            <a:rect r="r" b="b" t="t" l="l"/>
            <a:pathLst>
              <a:path h="8639803" w="8529842">
                <a:moveTo>
                  <a:pt x="0" y="0"/>
                </a:moveTo>
                <a:lnTo>
                  <a:pt x="8529842" y="0"/>
                </a:lnTo>
                <a:lnTo>
                  <a:pt x="8529842" y="8639803"/>
                </a:lnTo>
                <a:lnTo>
                  <a:pt x="0" y="86398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285945" y="2546527"/>
            <a:ext cx="5704242" cy="6586884"/>
            <a:chOff x="0" y="0"/>
            <a:chExt cx="5499100" cy="6350000"/>
          </a:xfrm>
        </p:grpSpPr>
        <p:sp>
          <p:nvSpPr>
            <p:cNvPr name="Freeform 6" id="6"/>
            <p:cNvSpPr/>
            <p:nvPr/>
          </p:nvSpPr>
          <p:spPr>
            <a:xfrm flipH="false" flipV="false" rot="0">
              <a:off x="0" y="0"/>
              <a:ext cx="5499100" cy="6350000"/>
            </a:xfrm>
            <a:custGeom>
              <a:avLst/>
              <a:gdLst/>
              <a:ahLst/>
              <a:cxnLst/>
              <a:rect r="r" b="b" t="t" l="l"/>
              <a:pathLst>
                <a:path h="6350000" w="5499100">
                  <a:moveTo>
                    <a:pt x="2749550" y="6350000"/>
                  </a:moveTo>
                  <a:lnTo>
                    <a:pt x="0" y="4762500"/>
                  </a:lnTo>
                  <a:lnTo>
                    <a:pt x="0" y="1587500"/>
                  </a:lnTo>
                  <a:lnTo>
                    <a:pt x="2749550" y="0"/>
                  </a:lnTo>
                  <a:lnTo>
                    <a:pt x="5499100" y="1587500"/>
                  </a:lnTo>
                  <a:lnTo>
                    <a:pt x="5499100" y="4762500"/>
                  </a:lnTo>
                  <a:lnTo>
                    <a:pt x="2749550" y="6350000"/>
                  </a:lnTo>
                  <a:close/>
                </a:path>
              </a:pathLst>
            </a:custGeom>
            <a:blipFill>
              <a:blip r:embed="rId6"/>
              <a:stretch>
                <a:fillRect l="-7736" t="0" r="-7736" b="0"/>
              </a:stretch>
            </a:blipFill>
            <a:ln w="180975" cap="sq">
              <a:solidFill>
                <a:srgbClr val="FFFFFF"/>
              </a:solidFill>
              <a:prstDash val="solid"/>
              <a:miter/>
            </a:ln>
          </p:spPr>
        </p:sp>
      </p:grpSp>
      <p:sp>
        <p:nvSpPr>
          <p:cNvPr name="Freeform 7" id="7"/>
          <p:cNvSpPr/>
          <p:nvPr/>
        </p:nvSpPr>
        <p:spPr>
          <a:xfrm flipH="false" flipV="false" rot="0">
            <a:off x="1028700" y="1157333"/>
            <a:ext cx="574529" cy="574529"/>
          </a:xfrm>
          <a:custGeom>
            <a:avLst/>
            <a:gdLst/>
            <a:ahLst/>
            <a:cxnLst/>
            <a:rect r="r" b="b" t="t" l="l"/>
            <a:pathLst>
              <a:path h="574529" w="574529">
                <a:moveTo>
                  <a:pt x="0" y="0"/>
                </a:moveTo>
                <a:lnTo>
                  <a:pt x="574529" y="0"/>
                </a:lnTo>
                <a:lnTo>
                  <a:pt x="574529" y="574530"/>
                </a:lnTo>
                <a:lnTo>
                  <a:pt x="0" y="5745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1028700" y="2925016"/>
            <a:ext cx="6948900" cy="5423096"/>
          </a:xfrm>
          <a:prstGeom prst="rect">
            <a:avLst/>
          </a:prstGeom>
        </p:spPr>
        <p:txBody>
          <a:bodyPr anchor="t" rtlCol="false" tIns="0" lIns="0" bIns="0" rIns="0">
            <a:spAutoFit/>
          </a:bodyPr>
          <a:lstStyle/>
          <a:p>
            <a:pPr algn="l">
              <a:lnSpc>
                <a:spcPts val="21700"/>
              </a:lnSpc>
            </a:pPr>
            <a:r>
              <a:rPr lang="en-US" sz="15500">
                <a:solidFill>
                  <a:srgbClr val="FFFFFF"/>
                </a:solidFill>
                <a:latin typeface="Anton"/>
                <a:ea typeface="Anton"/>
                <a:cs typeface="Anton"/>
                <a:sym typeface="Anton"/>
              </a:rPr>
              <a:t>IPL </a:t>
            </a:r>
          </a:p>
          <a:p>
            <a:pPr algn="l">
              <a:lnSpc>
                <a:spcPts val="21700"/>
              </a:lnSpc>
            </a:pPr>
            <a:r>
              <a:rPr lang="en-US" sz="15500">
                <a:solidFill>
                  <a:srgbClr val="FFFFFF"/>
                </a:solidFill>
                <a:latin typeface="Anton"/>
                <a:ea typeface="Anton"/>
                <a:cs typeface="Anton"/>
                <a:sym typeface="Anton"/>
              </a:rPr>
              <a:t>ANALYSIS</a:t>
            </a:r>
          </a:p>
        </p:txBody>
      </p:sp>
      <p:sp>
        <p:nvSpPr>
          <p:cNvPr name="TextBox 9" id="9"/>
          <p:cNvSpPr txBox="true"/>
          <p:nvPr/>
        </p:nvSpPr>
        <p:spPr>
          <a:xfrm rot="0">
            <a:off x="1603229" y="1066292"/>
            <a:ext cx="3163238" cy="486164"/>
          </a:xfrm>
          <a:prstGeom prst="rect">
            <a:avLst/>
          </a:prstGeom>
        </p:spPr>
        <p:txBody>
          <a:bodyPr anchor="t" rtlCol="false" tIns="0" lIns="0" bIns="0" rIns="0">
            <a:spAutoFit/>
          </a:bodyPr>
          <a:lstStyle/>
          <a:p>
            <a:pPr algn="r">
              <a:lnSpc>
                <a:spcPts val="3987"/>
              </a:lnSpc>
            </a:pPr>
            <a:r>
              <a:rPr lang="en-US" sz="2847">
                <a:solidFill>
                  <a:srgbClr val="FFFFFF"/>
                </a:solidFill>
                <a:latin typeface="Helvetica World"/>
                <a:ea typeface="Helvetica World"/>
                <a:cs typeface="Helvetica World"/>
                <a:sym typeface="Helvetica World"/>
              </a:rPr>
              <a:t>MENTORNESS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AF0505"/>
        </a:solidFill>
      </p:bgPr>
    </p:bg>
    <p:spTree>
      <p:nvGrpSpPr>
        <p:cNvPr id="1" name=""/>
        <p:cNvGrpSpPr/>
        <p:nvPr/>
      </p:nvGrpSpPr>
      <p:grpSpPr>
        <a:xfrm>
          <a:off x="0" y="0"/>
          <a:ext cx="0" cy="0"/>
          <a:chOff x="0" y="0"/>
          <a:chExt cx="0" cy="0"/>
        </a:xfrm>
      </p:grpSpPr>
      <p:sp>
        <p:nvSpPr>
          <p:cNvPr name="Freeform 2" id="2"/>
          <p:cNvSpPr/>
          <p:nvPr/>
        </p:nvSpPr>
        <p:spPr>
          <a:xfrm flipH="false" flipV="false" rot="-1471678">
            <a:off x="-1170851" y="7633913"/>
            <a:ext cx="3855309" cy="3248773"/>
          </a:xfrm>
          <a:custGeom>
            <a:avLst/>
            <a:gdLst/>
            <a:ahLst/>
            <a:cxnLst/>
            <a:rect r="r" b="b" t="t" l="l"/>
            <a:pathLst>
              <a:path h="3248773" w="3855309">
                <a:moveTo>
                  <a:pt x="0" y="0"/>
                </a:moveTo>
                <a:lnTo>
                  <a:pt x="3855309" y="0"/>
                </a:lnTo>
                <a:lnTo>
                  <a:pt x="3855309" y="3248774"/>
                </a:lnTo>
                <a:lnTo>
                  <a:pt x="0" y="324877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17345">
            <a:off x="15968136" y="1673238"/>
            <a:ext cx="3855309" cy="3248773"/>
          </a:xfrm>
          <a:custGeom>
            <a:avLst/>
            <a:gdLst/>
            <a:ahLst/>
            <a:cxnLst/>
            <a:rect r="r" b="b" t="t" l="l"/>
            <a:pathLst>
              <a:path h="3248773" w="3855309">
                <a:moveTo>
                  <a:pt x="0" y="0"/>
                </a:moveTo>
                <a:lnTo>
                  <a:pt x="3855310" y="0"/>
                </a:lnTo>
                <a:lnTo>
                  <a:pt x="3855310" y="3248773"/>
                </a:lnTo>
                <a:lnTo>
                  <a:pt x="0" y="3248773"/>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72628" y="856264"/>
            <a:ext cx="15942744" cy="8574472"/>
          </a:xfrm>
          <a:custGeom>
            <a:avLst/>
            <a:gdLst/>
            <a:ahLst/>
            <a:cxnLst/>
            <a:rect r="r" b="b" t="t" l="l"/>
            <a:pathLst>
              <a:path h="8574472" w="15942744">
                <a:moveTo>
                  <a:pt x="0" y="0"/>
                </a:moveTo>
                <a:lnTo>
                  <a:pt x="15942744" y="0"/>
                </a:lnTo>
                <a:lnTo>
                  <a:pt x="15942744" y="8574472"/>
                </a:lnTo>
                <a:lnTo>
                  <a:pt x="0" y="8574472"/>
                </a:lnTo>
                <a:lnTo>
                  <a:pt x="0" y="0"/>
                </a:lnTo>
                <a:close/>
              </a:path>
            </a:pathLst>
          </a:custGeom>
          <a:blipFill>
            <a:blip r:embed="rId4"/>
            <a:stretch>
              <a:fillRect l="-13073" t="0" r="-4988"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AF0505"/>
        </a:solidFill>
      </p:bgPr>
    </p:bg>
    <p:spTree>
      <p:nvGrpSpPr>
        <p:cNvPr id="1" name=""/>
        <p:cNvGrpSpPr/>
        <p:nvPr/>
      </p:nvGrpSpPr>
      <p:grpSpPr>
        <a:xfrm>
          <a:off x="0" y="0"/>
          <a:ext cx="0" cy="0"/>
          <a:chOff x="0" y="0"/>
          <a:chExt cx="0" cy="0"/>
        </a:xfrm>
      </p:grpSpPr>
      <p:sp>
        <p:nvSpPr>
          <p:cNvPr name="Freeform 2" id="2"/>
          <p:cNvSpPr/>
          <p:nvPr/>
        </p:nvSpPr>
        <p:spPr>
          <a:xfrm flipH="false" flipV="false" rot="-1471678">
            <a:off x="-1170851" y="7633913"/>
            <a:ext cx="3855309" cy="3248773"/>
          </a:xfrm>
          <a:custGeom>
            <a:avLst/>
            <a:gdLst/>
            <a:ahLst/>
            <a:cxnLst/>
            <a:rect r="r" b="b" t="t" l="l"/>
            <a:pathLst>
              <a:path h="3248773" w="3855309">
                <a:moveTo>
                  <a:pt x="0" y="0"/>
                </a:moveTo>
                <a:lnTo>
                  <a:pt x="3855309" y="0"/>
                </a:lnTo>
                <a:lnTo>
                  <a:pt x="3855309" y="3248774"/>
                </a:lnTo>
                <a:lnTo>
                  <a:pt x="0" y="324877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17345">
            <a:off x="15968136" y="1673238"/>
            <a:ext cx="3855309" cy="3248773"/>
          </a:xfrm>
          <a:custGeom>
            <a:avLst/>
            <a:gdLst/>
            <a:ahLst/>
            <a:cxnLst/>
            <a:rect r="r" b="b" t="t" l="l"/>
            <a:pathLst>
              <a:path h="3248773" w="3855309">
                <a:moveTo>
                  <a:pt x="0" y="0"/>
                </a:moveTo>
                <a:lnTo>
                  <a:pt x="3855310" y="0"/>
                </a:lnTo>
                <a:lnTo>
                  <a:pt x="3855310" y="3248773"/>
                </a:lnTo>
                <a:lnTo>
                  <a:pt x="0" y="3248773"/>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8000" y="1333597"/>
            <a:ext cx="15451999" cy="7619805"/>
          </a:xfrm>
          <a:custGeom>
            <a:avLst/>
            <a:gdLst/>
            <a:ahLst/>
            <a:cxnLst/>
            <a:rect r="r" b="b" t="t" l="l"/>
            <a:pathLst>
              <a:path h="7619805" w="15451999">
                <a:moveTo>
                  <a:pt x="0" y="0"/>
                </a:moveTo>
                <a:lnTo>
                  <a:pt x="15452000" y="0"/>
                </a:lnTo>
                <a:lnTo>
                  <a:pt x="15452000" y="7619806"/>
                </a:lnTo>
                <a:lnTo>
                  <a:pt x="0" y="7619806"/>
                </a:lnTo>
                <a:lnTo>
                  <a:pt x="0" y="0"/>
                </a:lnTo>
                <a:close/>
              </a:path>
            </a:pathLst>
          </a:custGeom>
          <a:blipFill>
            <a:blip r:embed="rId4"/>
            <a:stretch>
              <a:fillRect l="-11136" t="0" r="-4579"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AF0505"/>
        </a:solidFill>
      </p:bgPr>
    </p:bg>
    <p:spTree>
      <p:nvGrpSpPr>
        <p:cNvPr id="1" name=""/>
        <p:cNvGrpSpPr/>
        <p:nvPr/>
      </p:nvGrpSpPr>
      <p:grpSpPr>
        <a:xfrm>
          <a:off x="0" y="0"/>
          <a:ext cx="0" cy="0"/>
          <a:chOff x="0" y="0"/>
          <a:chExt cx="0" cy="0"/>
        </a:xfrm>
      </p:grpSpPr>
      <p:sp>
        <p:nvSpPr>
          <p:cNvPr name="Freeform 2" id="2"/>
          <p:cNvSpPr/>
          <p:nvPr/>
        </p:nvSpPr>
        <p:spPr>
          <a:xfrm flipH="false" flipV="false" rot="0">
            <a:off x="8630987" y="7131508"/>
            <a:ext cx="7880511" cy="1369239"/>
          </a:xfrm>
          <a:custGeom>
            <a:avLst/>
            <a:gdLst/>
            <a:ahLst/>
            <a:cxnLst/>
            <a:rect r="r" b="b" t="t" l="l"/>
            <a:pathLst>
              <a:path h="1369239" w="7880511">
                <a:moveTo>
                  <a:pt x="0" y="0"/>
                </a:moveTo>
                <a:lnTo>
                  <a:pt x="7880511" y="0"/>
                </a:lnTo>
                <a:lnTo>
                  <a:pt x="7880511" y="1369238"/>
                </a:lnTo>
                <a:lnTo>
                  <a:pt x="0" y="1369238"/>
                </a:lnTo>
                <a:lnTo>
                  <a:pt x="0" y="0"/>
                </a:lnTo>
                <a:close/>
              </a:path>
            </a:pathLst>
          </a:custGeom>
          <a:blipFill>
            <a:blip r:embed="rId2"/>
            <a:stretch>
              <a:fillRect l="0" t="0" r="0" b="0"/>
            </a:stretch>
          </a:blipFill>
        </p:spPr>
      </p:sp>
      <p:sp>
        <p:nvSpPr>
          <p:cNvPr name="TextBox 3" id="3"/>
          <p:cNvSpPr txBox="true"/>
          <p:nvPr/>
        </p:nvSpPr>
        <p:spPr>
          <a:xfrm rot="0">
            <a:off x="1028700" y="1551190"/>
            <a:ext cx="5646270" cy="2390142"/>
          </a:xfrm>
          <a:prstGeom prst="rect">
            <a:avLst/>
          </a:prstGeom>
        </p:spPr>
        <p:txBody>
          <a:bodyPr anchor="t" rtlCol="false" tIns="0" lIns="0" bIns="0" rIns="0">
            <a:spAutoFit/>
          </a:bodyPr>
          <a:lstStyle/>
          <a:p>
            <a:pPr algn="l">
              <a:lnSpc>
                <a:spcPts val="19594"/>
              </a:lnSpc>
            </a:pPr>
            <a:r>
              <a:rPr lang="en-US" sz="13995">
                <a:solidFill>
                  <a:srgbClr val="FFFFFF"/>
                </a:solidFill>
                <a:latin typeface="Anton"/>
                <a:ea typeface="Anton"/>
                <a:cs typeface="Anton"/>
                <a:sym typeface="Anton"/>
              </a:rPr>
              <a:t>THANK</a:t>
            </a:r>
          </a:p>
        </p:txBody>
      </p:sp>
      <p:sp>
        <p:nvSpPr>
          <p:cNvPr name="Freeform 4" id="4"/>
          <p:cNvSpPr/>
          <p:nvPr/>
        </p:nvSpPr>
        <p:spPr>
          <a:xfrm flipH="false" flipV="false" rot="1010102">
            <a:off x="4194121" y="-862590"/>
            <a:ext cx="3855309" cy="3248773"/>
          </a:xfrm>
          <a:custGeom>
            <a:avLst/>
            <a:gdLst/>
            <a:ahLst/>
            <a:cxnLst/>
            <a:rect r="r" b="b" t="t" l="l"/>
            <a:pathLst>
              <a:path h="3248773" w="3855309">
                <a:moveTo>
                  <a:pt x="0" y="0"/>
                </a:moveTo>
                <a:lnTo>
                  <a:pt x="3855309" y="0"/>
                </a:lnTo>
                <a:lnTo>
                  <a:pt x="3855309" y="3248773"/>
                </a:lnTo>
                <a:lnTo>
                  <a:pt x="0" y="3248773"/>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010102">
            <a:off x="5424094" y="8467384"/>
            <a:ext cx="3855309" cy="3248773"/>
          </a:xfrm>
          <a:custGeom>
            <a:avLst/>
            <a:gdLst/>
            <a:ahLst/>
            <a:cxnLst/>
            <a:rect r="r" b="b" t="t" l="l"/>
            <a:pathLst>
              <a:path h="3248773" w="3855309">
                <a:moveTo>
                  <a:pt x="0" y="0"/>
                </a:moveTo>
                <a:lnTo>
                  <a:pt x="3855310" y="0"/>
                </a:lnTo>
                <a:lnTo>
                  <a:pt x="3855310" y="3248773"/>
                </a:lnTo>
                <a:lnTo>
                  <a:pt x="0" y="3248773"/>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8825594" y="2197654"/>
            <a:ext cx="7491297" cy="5618473"/>
          </a:xfrm>
          <a:custGeom>
            <a:avLst/>
            <a:gdLst/>
            <a:ahLst/>
            <a:cxnLst/>
            <a:rect r="r" b="b" t="t" l="l"/>
            <a:pathLst>
              <a:path h="5618473" w="7491297">
                <a:moveTo>
                  <a:pt x="0" y="0"/>
                </a:moveTo>
                <a:lnTo>
                  <a:pt x="7491297" y="0"/>
                </a:lnTo>
                <a:lnTo>
                  <a:pt x="7491297" y="5618473"/>
                </a:lnTo>
                <a:lnTo>
                  <a:pt x="0" y="5618473"/>
                </a:lnTo>
                <a:lnTo>
                  <a:pt x="0" y="0"/>
                </a:lnTo>
                <a:close/>
              </a:path>
            </a:pathLst>
          </a:custGeom>
          <a:blipFill>
            <a:blip r:embed="rId5"/>
            <a:stretch>
              <a:fillRect l="0" t="0" r="0" b="0"/>
            </a:stretch>
          </a:blipFill>
        </p:spPr>
      </p:sp>
      <p:sp>
        <p:nvSpPr>
          <p:cNvPr name="TextBox 7" id="7"/>
          <p:cNvSpPr txBox="true"/>
          <p:nvPr/>
        </p:nvSpPr>
        <p:spPr>
          <a:xfrm rot="0">
            <a:off x="1028700" y="3117038"/>
            <a:ext cx="5093076" cy="4021819"/>
          </a:xfrm>
          <a:prstGeom prst="rect">
            <a:avLst/>
          </a:prstGeom>
        </p:spPr>
        <p:txBody>
          <a:bodyPr anchor="t" rtlCol="false" tIns="0" lIns="0" bIns="0" rIns="0">
            <a:spAutoFit/>
          </a:bodyPr>
          <a:lstStyle/>
          <a:p>
            <a:pPr algn="l">
              <a:lnSpc>
                <a:spcPts val="32987"/>
              </a:lnSpc>
            </a:pPr>
            <a:r>
              <a:rPr lang="en-US" sz="23562">
                <a:solidFill>
                  <a:srgbClr val="FFFFFF"/>
                </a:solidFill>
                <a:latin typeface="Anton"/>
                <a:ea typeface="Anton"/>
                <a:cs typeface="Anton"/>
                <a:sym typeface="Anton"/>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F0505"/>
        </a:solidFill>
      </p:bgPr>
    </p:bg>
    <p:spTree>
      <p:nvGrpSpPr>
        <p:cNvPr id="1" name=""/>
        <p:cNvGrpSpPr/>
        <p:nvPr/>
      </p:nvGrpSpPr>
      <p:grpSpPr>
        <a:xfrm>
          <a:off x="0" y="0"/>
          <a:ext cx="0" cy="0"/>
          <a:chOff x="0" y="0"/>
          <a:chExt cx="0" cy="0"/>
        </a:xfrm>
      </p:grpSpPr>
      <p:sp>
        <p:nvSpPr>
          <p:cNvPr name="Freeform 2" id="2"/>
          <p:cNvSpPr/>
          <p:nvPr/>
        </p:nvSpPr>
        <p:spPr>
          <a:xfrm flipH="false" flipV="false" rot="-1471678">
            <a:off x="-670461" y="8113021"/>
            <a:ext cx="3855309" cy="3248773"/>
          </a:xfrm>
          <a:custGeom>
            <a:avLst/>
            <a:gdLst/>
            <a:ahLst/>
            <a:cxnLst/>
            <a:rect r="r" b="b" t="t" l="l"/>
            <a:pathLst>
              <a:path h="3248773" w="3855309">
                <a:moveTo>
                  <a:pt x="0" y="0"/>
                </a:moveTo>
                <a:lnTo>
                  <a:pt x="3855309" y="0"/>
                </a:lnTo>
                <a:lnTo>
                  <a:pt x="3855309" y="3248773"/>
                </a:lnTo>
                <a:lnTo>
                  <a:pt x="0" y="3248773"/>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5288691" y="-409063"/>
            <a:ext cx="3855309" cy="3248773"/>
          </a:xfrm>
          <a:custGeom>
            <a:avLst/>
            <a:gdLst/>
            <a:ahLst/>
            <a:cxnLst/>
            <a:rect r="r" b="b" t="t" l="l"/>
            <a:pathLst>
              <a:path h="3248773" w="3855309">
                <a:moveTo>
                  <a:pt x="0" y="0"/>
                </a:moveTo>
                <a:lnTo>
                  <a:pt x="3855309" y="0"/>
                </a:lnTo>
                <a:lnTo>
                  <a:pt x="3855309" y="3248773"/>
                </a:lnTo>
                <a:lnTo>
                  <a:pt x="0" y="3248773"/>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1157333"/>
            <a:ext cx="574529" cy="574529"/>
          </a:xfrm>
          <a:custGeom>
            <a:avLst/>
            <a:gdLst/>
            <a:ahLst/>
            <a:cxnLst/>
            <a:rect r="r" b="b" t="t" l="l"/>
            <a:pathLst>
              <a:path h="574529" w="574529">
                <a:moveTo>
                  <a:pt x="0" y="0"/>
                </a:moveTo>
                <a:lnTo>
                  <a:pt x="574529" y="0"/>
                </a:lnTo>
                <a:lnTo>
                  <a:pt x="574529" y="574530"/>
                </a:lnTo>
                <a:lnTo>
                  <a:pt x="0" y="5745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957102" y="8303205"/>
            <a:ext cx="4409813" cy="766205"/>
          </a:xfrm>
          <a:custGeom>
            <a:avLst/>
            <a:gdLst/>
            <a:ahLst/>
            <a:cxnLst/>
            <a:rect r="r" b="b" t="t" l="l"/>
            <a:pathLst>
              <a:path h="766205" w="4409813">
                <a:moveTo>
                  <a:pt x="0" y="0"/>
                </a:moveTo>
                <a:lnTo>
                  <a:pt x="4409813" y="0"/>
                </a:lnTo>
                <a:lnTo>
                  <a:pt x="4409813" y="766205"/>
                </a:lnTo>
                <a:lnTo>
                  <a:pt x="0" y="766205"/>
                </a:lnTo>
                <a:lnTo>
                  <a:pt x="0" y="0"/>
                </a:lnTo>
                <a:close/>
              </a:path>
            </a:pathLst>
          </a:custGeom>
          <a:blipFill>
            <a:blip r:embed="rId6"/>
            <a:stretch>
              <a:fillRect l="0" t="0" r="0" b="0"/>
            </a:stretch>
          </a:blipFill>
        </p:spPr>
      </p:sp>
      <p:sp>
        <p:nvSpPr>
          <p:cNvPr name="Freeform 6" id="6"/>
          <p:cNvSpPr/>
          <p:nvPr/>
        </p:nvSpPr>
        <p:spPr>
          <a:xfrm flipH="false" flipV="false" rot="0">
            <a:off x="12895706" y="8303205"/>
            <a:ext cx="4409813" cy="766205"/>
          </a:xfrm>
          <a:custGeom>
            <a:avLst/>
            <a:gdLst/>
            <a:ahLst/>
            <a:cxnLst/>
            <a:rect r="r" b="b" t="t" l="l"/>
            <a:pathLst>
              <a:path h="766205" w="4409813">
                <a:moveTo>
                  <a:pt x="0" y="0"/>
                </a:moveTo>
                <a:lnTo>
                  <a:pt x="4409813" y="0"/>
                </a:lnTo>
                <a:lnTo>
                  <a:pt x="4409813" y="766205"/>
                </a:lnTo>
                <a:lnTo>
                  <a:pt x="0" y="766205"/>
                </a:lnTo>
                <a:lnTo>
                  <a:pt x="0" y="0"/>
                </a:lnTo>
                <a:close/>
              </a:path>
            </a:pathLst>
          </a:custGeom>
          <a:blipFill>
            <a:blip r:embed="rId6"/>
            <a:stretch>
              <a:fillRect l="0" t="0" r="0" b="0"/>
            </a:stretch>
          </a:blipFill>
        </p:spPr>
      </p:sp>
      <p:sp>
        <p:nvSpPr>
          <p:cNvPr name="Freeform 7" id="7"/>
          <p:cNvSpPr/>
          <p:nvPr/>
        </p:nvSpPr>
        <p:spPr>
          <a:xfrm flipH="false" flipV="false" rot="0">
            <a:off x="9428312" y="2494532"/>
            <a:ext cx="3467395" cy="6191776"/>
          </a:xfrm>
          <a:custGeom>
            <a:avLst/>
            <a:gdLst/>
            <a:ahLst/>
            <a:cxnLst/>
            <a:rect r="r" b="b" t="t" l="l"/>
            <a:pathLst>
              <a:path h="6191776" w="3467395">
                <a:moveTo>
                  <a:pt x="0" y="0"/>
                </a:moveTo>
                <a:lnTo>
                  <a:pt x="3467394" y="0"/>
                </a:lnTo>
                <a:lnTo>
                  <a:pt x="3467394" y="6191776"/>
                </a:lnTo>
                <a:lnTo>
                  <a:pt x="0" y="6191776"/>
                </a:lnTo>
                <a:lnTo>
                  <a:pt x="0" y="0"/>
                </a:lnTo>
                <a:close/>
              </a:path>
            </a:pathLst>
          </a:custGeom>
          <a:blipFill>
            <a:blip r:embed="rId7"/>
            <a:stretch>
              <a:fillRect l="0" t="0" r="0" b="0"/>
            </a:stretch>
          </a:blipFill>
        </p:spPr>
      </p:sp>
      <p:sp>
        <p:nvSpPr>
          <p:cNvPr name="Freeform 8" id="8"/>
          <p:cNvSpPr/>
          <p:nvPr/>
        </p:nvSpPr>
        <p:spPr>
          <a:xfrm flipH="false" flipV="false" rot="0">
            <a:off x="13165587" y="2494532"/>
            <a:ext cx="4139932" cy="6191776"/>
          </a:xfrm>
          <a:custGeom>
            <a:avLst/>
            <a:gdLst/>
            <a:ahLst/>
            <a:cxnLst/>
            <a:rect r="r" b="b" t="t" l="l"/>
            <a:pathLst>
              <a:path h="6191776" w="4139932">
                <a:moveTo>
                  <a:pt x="0" y="0"/>
                </a:moveTo>
                <a:lnTo>
                  <a:pt x="4139932" y="0"/>
                </a:lnTo>
                <a:lnTo>
                  <a:pt x="4139932" y="6191776"/>
                </a:lnTo>
                <a:lnTo>
                  <a:pt x="0" y="6191776"/>
                </a:lnTo>
                <a:lnTo>
                  <a:pt x="0" y="0"/>
                </a:lnTo>
                <a:close/>
              </a:path>
            </a:pathLst>
          </a:custGeom>
          <a:blipFill>
            <a:blip r:embed="rId8"/>
            <a:stretch>
              <a:fillRect l="0" t="0" r="0" b="-18865"/>
            </a:stretch>
          </a:blipFill>
        </p:spPr>
      </p:sp>
      <p:sp>
        <p:nvSpPr>
          <p:cNvPr name="TextBox 9" id="9"/>
          <p:cNvSpPr txBox="true"/>
          <p:nvPr/>
        </p:nvSpPr>
        <p:spPr>
          <a:xfrm rot="0">
            <a:off x="1019959" y="3654927"/>
            <a:ext cx="4409813" cy="1038225"/>
          </a:xfrm>
          <a:prstGeom prst="rect">
            <a:avLst/>
          </a:prstGeom>
        </p:spPr>
        <p:txBody>
          <a:bodyPr anchor="t" rtlCol="false" tIns="0" lIns="0" bIns="0" rIns="0">
            <a:spAutoFit/>
          </a:bodyPr>
          <a:lstStyle/>
          <a:p>
            <a:pPr algn="l">
              <a:lnSpc>
                <a:spcPts val="8400"/>
              </a:lnSpc>
            </a:pPr>
            <a:r>
              <a:rPr lang="en-US" sz="6000">
                <a:solidFill>
                  <a:srgbClr val="FFFFFF"/>
                </a:solidFill>
                <a:latin typeface="Anton"/>
                <a:ea typeface="Anton"/>
                <a:cs typeface="Anton"/>
                <a:sym typeface="Anton"/>
              </a:rPr>
              <a:t>WHAT IS IPL?</a:t>
            </a:r>
          </a:p>
        </p:txBody>
      </p:sp>
      <p:sp>
        <p:nvSpPr>
          <p:cNvPr name="TextBox 10" id="10"/>
          <p:cNvSpPr txBox="true"/>
          <p:nvPr/>
        </p:nvSpPr>
        <p:spPr>
          <a:xfrm rot="0">
            <a:off x="1019959" y="5430291"/>
            <a:ext cx="7937143" cy="3130355"/>
          </a:xfrm>
          <a:prstGeom prst="rect">
            <a:avLst/>
          </a:prstGeom>
        </p:spPr>
        <p:txBody>
          <a:bodyPr anchor="t" rtlCol="false" tIns="0" lIns="0" bIns="0" rIns="0">
            <a:spAutoFit/>
          </a:bodyPr>
          <a:lstStyle/>
          <a:p>
            <a:pPr algn="l">
              <a:lnSpc>
                <a:spcPts val="3578"/>
              </a:lnSpc>
              <a:spcBef>
                <a:spcPct val="0"/>
              </a:spcBef>
            </a:pPr>
            <a:r>
              <a:rPr lang="en-US" sz="2555">
                <a:solidFill>
                  <a:srgbClr val="FFFFFF"/>
                </a:solidFill>
                <a:latin typeface="Helvetica World"/>
                <a:ea typeface="Helvetica World"/>
                <a:cs typeface="Helvetica World"/>
                <a:sym typeface="Helvetica World"/>
              </a:rPr>
              <a:t>The Indian Premier League (IPL) is a professional Twenty20 cricket league in India, established in 2008 by the Board of Control for Cricket in India (BCCI). It features franchise teams representing different Indian cities, attracting top international and domestic players, and is one of the world's most-watched and lucrative cricket leagues.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F0505"/>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157333"/>
            <a:ext cx="574529" cy="574529"/>
          </a:xfrm>
          <a:custGeom>
            <a:avLst/>
            <a:gdLst/>
            <a:ahLst/>
            <a:cxnLst/>
            <a:rect r="r" b="b" t="t" l="l"/>
            <a:pathLst>
              <a:path h="574529" w="574529">
                <a:moveTo>
                  <a:pt x="0" y="0"/>
                </a:moveTo>
                <a:lnTo>
                  <a:pt x="574529" y="0"/>
                </a:lnTo>
                <a:lnTo>
                  <a:pt x="574529" y="574530"/>
                </a:lnTo>
                <a:lnTo>
                  <a:pt x="0" y="5745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71678">
            <a:off x="-1170851" y="7633913"/>
            <a:ext cx="3855309" cy="3248773"/>
          </a:xfrm>
          <a:custGeom>
            <a:avLst/>
            <a:gdLst/>
            <a:ahLst/>
            <a:cxnLst/>
            <a:rect r="r" b="b" t="t" l="l"/>
            <a:pathLst>
              <a:path h="3248773" w="3855309">
                <a:moveTo>
                  <a:pt x="0" y="0"/>
                </a:moveTo>
                <a:lnTo>
                  <a:pt x="3855309" y="0"/>
                </a:lnTo>
                <a:lnTo>
                  <a:pt x="3855309" y="3248774"/>
                </a:lnTo>
                <a:lnTo>
                  <a:pt x="0" y="324877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17345">
            <a:off x="15968136" y="1673238"/>
            <a:ext cx="3855309" cy="3248773"/>
          </a:xfrm>
          <a:custGeom>
            <a:avLst/>
            <a:gdLst/>
            <a:ahLst/>
            <a:cxnLst/>
            <a:rect r="r" b="b" t="t" l="l"/>
            <a:pathLst>
              <a:path h="3248773" w="3855309">
                <a:moveTo>
                  <a:pt x="0" y="0"/>
                </a:moveTo>
                <a:lnTo>
                  <a:pt x="3855310" y="0"/>
                </a:lnTo>
                <a:lnTo>
                  <a:pt x="3855310" y="3248773"/>
                </a:lnTo>
                <a:lnTo>
                  <a:pt x="0" y="3248773"/>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1028700"/>
            <a:ext cx="8216161" cy="4114800"/>
          </a:xfrm>
          <a:custGeom>
            <a:avLst/>
            <a:gdLst/>
            <a:ahLst/>
            <a:cxnLst/>
            <a:rect r="r" b="b" t="t" l="l"/>
            <a:pathLst>
              <a:path h="4114800" w="8216161">
                <a:moveTo>
                  <a:pt x="0" y="0"/>
                </a:moveTo>
                <a:lnTo>
                  <a:pt x="8216161" y="0"/>
                </a:lnTo>
                <a:lnTo>
                  <a:pt x="8216161" y="4114800"/>
                </a:lnTo>
                <a:lnTo>
                  <a:pt x="0" y="4114800"/>
                </a:lnTo>
                <a:lnTo>
                  <a:pt x="0" y="0"/>
                </a:lnTo>
                <a:close/>
              </a:path>
            </a:pathLst>
          </a:custGeom>
          <a:blipFill>
            <a:blip r:embed="rId6"/>
            <a:stretch>
              <a:fillRect l="0" t="-24587" r="0" b="-14265"/>
            </a:stretch>
          </a:blipFill>
        </p:spPr>
      </p:sp>
      <p:sp>
        <p:nvSpPr>
          <p:cNvPr name="Freeform 6" id="6"/>
          <p:cNvSpPr/>
          <p:nvPr/>
        </p:nvSpPr>
        <p:spPr>
          <a:xfrm flipH="false" flipV="false" rot="0">
            <a:off x="8216161" y="1028700"/>
            <a:ext cx="10071839" cy="4114800"/>
          </a:xfrm>
          <a:custGeom>
            <a:avLst/>
            <a:gdLst/>
            <a:ahLst/>
            <a:cxnLst/>
            <a:rect r="r" b="b" t="t" l="l"/>
            <a:pathLst>
              <a:path h="4114800" w="10071839">
                <a:moveTo>
                  <a:pt x="0" y="0"/>
                </a:moveTo>
                <a:lnTo>
                  <a:pt x="10071839" y="0"/>
                </a:lnTo>
                <a:lnTo>
                  <a:pt x="10071839" y="4114800"/>
                </a:lnTo>
                <a:lnTo>
                  <a:pt x="0" y="4114800"/>
                </a:lnTo>
                <a:lnTo>
                  <a:pt x="0" y="0"/>
                </a:lnTo>
                <a:close/>
              </a:path>
            </a:pathLst>
          </a:custGeom>
          <a:blipFill>
            <a:blip r:embed="rId7"/>
            <a:stretch>
              <a:fillRect l="0" t="-25091" r="0" b="-91"/>
            </a:stretch>
          </a:blipFill>
        </p:spPr>
      </p:sp>
      <p:sp>
        <p:nvSpPr>
          <p:cNvPr name="Freeform 7" id="7"/>
          <p:cNvSpPr/>
          <p:nvPr/>
        </p:nvSpPr>
        <p:spPr>
          <a:xfrm flipH="false" flipV="false" rot="0">
            <a:off x="0" y="5573121"/>
            <a:ext cx="8216161" cy="4713879"/>
          </a:xfrm>
          <a:custGeom>
            <a:avLst/>
            <a:gdLst/>
            <a:ahLst/>
            <a:cxnLst/>
            <a:rect r="r" b="b" t="t" l="l"/>
            <a:pathLst>
              <a:path h="4713879" w="8216161">
                <a:moveTo>
                  <a:pt x="0" y="0"/>
                </a:moveTo>
                <a:lnTo>
                  <a:pt x="8216161" y="0"/>
                </a:lnTo>
                <a:lnTo>
                  <a:pt x="8216161" y="4713879"/>
                </a:lnTo>
                <a:lnTo>
                  <a:pt x="0" y="4713879"/>
                </a:lnTo>
                <a:lnTo>
                  <a:pt x="0" y="0"/>
                </a:lnTo>
                <a:close/>
              </a:path>
            </a:pathLst>
          </a:custGeom>
          <a:blipFill>
            <a:blip r:embed="rId8"/>
            <a:stretch>
              <a:fillRect l="0" t="-28164" r="0" b="-17956"/>
            </a:stretch>
          </a:blipFill>
        </p:spPr>
      </p:sp>
      <p:sp>
        <p:nvSpPr>
          <p:cNvPr name="Freeform 8" id="8"/>
          <p:cNvSpPr/>
          <p:nvPr/>
        </p:nvSpPr>
        <p:spPr>
          <a:xfrm flipH="false" flipV="false" rot="0">
            <a:off x="8216161" y="5573121"/>
            <a:ext cx="10071839" cy="4713879"/>
          </a:xfrm>
          <a:custGeom>
            <a:avLst/>
            <a:gdLst/>
            <a:ahLst/>
            <a:cxnLst/>
            <a:rect r="r" b="b" t="t" l="l"/>
            <a:pathLst>
              <a:path h="4713879" w="10071839">
                <a:moveTo>
                  <a:pt x="0" y="0"/>
                </a:moveTo>
                <a:lnTo>
                  <a:pt x="10071839" y="0"/>
                </a:lnTo>
                <a:lnTo>
                  <a:pt x="10071839" y="4713879"/>
                </a:lnTo>
                <a:lnTo>
                  <a:pt x="0" y="4713879"/>
                </a:lnTo>
                <a:lnTo>
                  <a:pt x="0" y="0"/>
                </a:lnTo>
                <a:close/>
              </a:path>
            </a:pathLst>
          </a:custGeom>
          <a:blipFill>
            <a:blip r:embed="rId9"/>
            <a:stretch>
              <a:fillRect l="0" t="-8171" r="-8740" b="-1301"/>
            </a:stretch>
          </a:blipFill>
        </p:spPr>
      </p:sp>
      <p:sp>
        <p:nvSpPr>
          <p:cNvPr name="TextBox 9" id="9"/>
          <p:cNvSpPr txBox="true"/>
          <p:nvPr/>
        </p:nvSpPr>
        <p:spPr>
          <a:xfrm rot="0">
            <a:off x="-3138120" y="196849"/>
            <a:ext cx="10071839" cy="587945"/>
          </a:xfrm>
          <a:prstGeom prst="rect">
            <a:avLst/>
          </a:prstGeom>
        </p:spPr>
        <p:txBody>
          <a:bodyPr anchor="t" rtlCol="false" tIns="0" lIns="0" bIns="0" rIns="0">
            <a:spAutoFit/>
          </a:bodyPr>
          <a:lstStyle/>
          <a:p>
            <a:pPr algn="ctr">
              <a:lnSpc>
                <a:spcPts val="4868"/>
              </a:lnSpc>
              <a:spcBef>
                <a:spcPct val="0"/>
              </a:spcBef>
            </a:pPr>
            <a:r>
              <a:rPr lang="en-US" sz="3477">
                <a:solidFill>
                  <a:srgbClr val="FFFFFF"/>
                </a:solidFill>
                <a:latin typeface="Anton"/>
                <a:ea typeface="Anton"/>
                <a:cs typeface="Anton"/>
                <a:sym typeface="Anton"/>
              </a:rPr>
              <a:t>Datasets Provided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F0505"/>
        </a:solidFill>
      </p:bgPr>
    </p:bg>
    <p:spTree>
      <p:nvGrpSpPr>
        <p:cNvPr id="1" name=""/>
        <p:cNvGrpSpPr/>
        <p:nvPr/>
      </p:nvGrpSpPr>
      <p:grpSpPr>
        <a:xfrm>
          <a:off x="0" y="0"/>
          <a:ext cx="0" cy="0"/>
          <a:chOff x="0" y="0"/>
          <a:chExt cx="0" cy="0"/>
        </a:xfrm>
      </p:grpSpPr>
      <p:sp>
        <p:nvSpPr>
          <p:cNvPr name="Freeform 2" id="2"/>
          <p:cNvSpPr/>
          <p:nvPr/>
        </p:nvSpPr>
        <p:spPr>
          <a:xfrm flipH="false" flipV="false" rot="0">
            <a:off x="469539" y="454171"/>
            <a:ext cx="574529" cy="574529"/>
          </a:xfrm>
          <a:custGeom>
            <a:avLst/>
            <a:gdLst/>
            <a:ahLst/>
            <a:cxnLst/>
            <a:rect r="r" b="b" t="t" l="l"/>
            <a:pathLst>
              <a:path h="574529" w="574529">
                <a:moveTo>
                  <a:pt x="0" y="0"/>
                </a:moveTo>
                <a:lnTo>
                  <a:pt x="574530" y="0"/>
                </a:lnTo>
                <a:lnTo>
                  <a:pt x="574530" y="574529"/>
                </a:lnTo>
                <a:lnTo>
                  <a:pt x="0" y="574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71678">
            <a:off x="-1170851" y="7633913"/>
            <a:ext cx="3855309" cy="3248773"/>
          </a:xfrm>
          <a:custGeom>
            <a:avLst/>
            <a:gdLst/>
            <a:ahLst/>
            <a:cxnLst/>
            <a:rect r="r" b="b" t="t" l="l"/>
            <a:pathLst>
              <a:path h="3248773" w="3855309">
                <a:moveTo>
                  <a:pt x="0" y="0"/>
                </a:moveTo>
                <a:lnTo>
                  <a:pt x="3855309" y="0"/>
                </a:lnTo>
                <a:lnTo>
                  <a:pt x="3855309" y="3248774"/>
                </a:lnTo>
                <a:lnTo>
                  <a:pt x="0" y="324877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17345">
            <a:off x="15968136" y="1673238"/>
            <a:ext cx="3855309" cy="3248773"/>
          </a:xfrm>
          <a:custGeom>
            <a:avLst/>
            <a:gdLst/>
            <a:ahLst/>
            <a:cxnLst/>
            <a:rect r="r" b="b" t="t" l="l"/>
            <a:pathLst>
              <a:path h="3248773" w="3855309">
                <a:moveTo>
                  <a:pt x="0" y="0"/>
                </a:moveTo>
                <a:lnTo>
                  <a:pt x="3855310" y="0"/>
                </a:lnTo>
                <a:lnTo>
                  <a:pt x="3855310" y="3248773"/>
                </a:lnTo>
                <a:lnTo>
                  <a:pt x="0" y="3248773"/>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03229" y="0"/>
            <a:ext cx="15442717" cy="10287000"/>
          </a:xfrm>
          <a:custGeom>
            <a:avLst/>
            <a:gdLst/>
            <a:ahLst/>
            <a:cxnLst/>
            <a:rect r="r" b="b" t="t" l="l"/>
            <a:pathLst>
              <a:path h="10287000" w="15442717">
                <a:moveTo>
                  <a:pt x="0" y="0"/>
                </a:moveTo>
                <a:lnTo>
                  <a:pt x="15442718" y="0"/>
                </a:lnTo>
                <a:lnTo>
                  <a:pt x="15442718" y="10287000"/>
                </a:lnTo>
                <a:lnTo>
                  <a:pt x="0" y="10287000"/>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F0505"/>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157333"/>
            <a:ext cx="574529" cy="574529"/>
          </a:xfrm>
          <a:custGeom>
            <a:avLst/>
            <a:gdLst/>
            <a:ahLst/>
            <a:cxnLst/>
            <a:rect r="r" b="b" t="t" l="l"/>
            <a:pathLst>
              <a:path h="574529" w="574529">
                <a:moveTo>
                  <a:pt x="0" y="0"/>
                </a:moveTo>
                <a:lnTo>
                  <a:pt x="574529" y="0"/>
                </a:lnTo>
                <a:lnTo>
                  <a:pt x="574529" y="574530"/>
                </a:lnTo>
                <a:lnTo>
                  <a:pt x="0" y="5745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71678">
            <a:off x="-1170851" y="7633913"/>
            <a:ext cx="3855309" cy="3248773"/>
          </a:xfrm>
          <a:custGeom>
            <a:avLst/>
            <a:gdLst/>
            <a:ahLst/>
            <a:cxnLst/>
            <a:rect r="r" b="b" t="t" l="l"/>
            <a:pathLst>
              <a:path h="3248773" w="3855309">
                <a:moveTo>
                  <a:pt x="0" y="0"/>
                </a:moveTo>
                <a:lnTo>
                  <a:pt x="3855309" y="0"/>
                </a:lnTo>
                <a:lnTo>
                  <a:pt x="3855309" y="3248774"/>
                </a:lnTo>
                <a:lnTo>
                  <a:pt x="0" y="324877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17345">
            <a:off x="15968136" y="1673238"/>
            <a:ext cx="3855309" cy="3248773"/>
          </a:xfrm>
          <a:custGeom>
            <a:avLst/>
            <a:gdLst/>
            <a:ahLst/>
            <a:cxnLst/>
            <a:rect r="r" b="b" t="t" l="l"/>
            <a:pathLst>
              <a:path h="3248773" w="3855309">
                <a:moveTo>
                  <a:pt x="0" y="0"/>
                </a:moveTo>
                <a:lnTo>
                  <a:pt x="3855310" y="0"/>
                </a:lnTo>
                <a:lnTo>
                  <a:pt x="3855310" y="3248773"/>
                </a:lnTo>
                <a:lnTo>
                  <a:pt x="0" y="3248773"/>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229301" y="251891"/>
            <a:ext cx="13760038" cy="4709485"/>
          </a:xfrm>
          <a:custGeom>
            <a:avLst/>
            <a:gdLst/>
            <a:ahLst/>
            <a:cxnLst/>
            <a:rect r="r" b="b" t="t" l="l"/>
            <a:pathLst>
              <a:path h="4709485" w="13760038">
                <a:moveTo>
                  <a:pt x="0" y="0"/>
                </a:moveTo>
                <a:lnTo>
                  <a:pt x="13760038" y="0"/>
                </a:lnTo>
                <a:lnTo>
                  <a:pt x="13760038" y="4709485"/>
                </a:lnTo>
                <a:lnTo>
                  <a:pt x="0" y="4709485"/>
                </a:lnTo>
                <a:lnTo>
                  <a:pt x="0" y="0"/>
                </a:lnTo>
                <a:close/>
              </a:path>
            </a:pathLst>
          </a:custGeom>
          <a:blipFill>
            <a:blip r:embed="rId6"/>
            <a:stretch>
              <a:fillRect l="-10515" t="0" r="-10515" b="0"/>
            </a:stretch>
          </a:blipFill>
        </p:spPr>
      </p:sp>
      <p:sp>
        <p:nvSpPr>
          <p:cNvPr name="Freeform 6" id="6"/>
          <p:cNvSpPr/>
          <p:nvPr/>
        </p:nvSpPr>
        <p:spPr>
          <a:xfrm flipH="false" flipV="false" rot="0">
            <a:off x="2190863" y="5181675"/>
            <a:ext cx="13798475" cy="4886548"/>
          </a:xfrm>
          <a:custGeom>
            <a:avLst/>
            <a:gdLst/>
            <a:ahLst/>
            <a:cxnLst/>
            <a:rect r="r" b="b" t="t" l="l"/>
            <a:pathLst>
              <a:path h="4886548" w="13798475">
                <a:moveTo>
                  <a:pt x="0" y="0"/>
                </a:moveTo>
                <a:lnTo>
                  <a:pt x="13798476" y="0"/>
                </a:lnTo>
                <a:lnTo>
                  <a:pt x="13798476" y="4886549"/>
                </a:lnTo>
                <a:lnTo>
                  <a:pt x="0" y="4886549"/>
                </a:lnTo>
                <a:lnTo>
                  <a:pt x="0" y="0"/>
                </a:lnTo>
                <a:close/>
              </a:path>
            </a:pathLst>
          </a:custGeom>
          <a:blipFill>
            <a:blip r:embed="rId7"/>
            <a:stretch>
              <a:fillRect l="-10401" t="0" r="-10401"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F0505"/>
        </a:solidFill>
      </p:bgPr>
    </p:bg>
    <p:spTree>
      <p:nvGrpSpPr>
        <p:cNvPr id="1" name=""/>
        <p:cNvGrpSpPr/>
        <p:nvPr/>
      </p:nvGrpSpPr>
      <p:grpSpPr>
        <a:xfrm>
          <a:off x="0" y="0"/>
          <a:ext cx="0" cy="0"/>
          <a:chOff x="0" y="0"/>
          <a:chExt cx="0" cy="0"/>
        </a:xfrm>
      </p:grpSpPr>
      <p:sp>
        <p:nvSpPr>
          <p:cNvPr name="Freeform 2" id="2"/>
          <p:cNvSpPr/>
          <p:nvPr/>
        </p:nvSpPr>
        <p:spPr>
          <a:xfrm flipH="false" flipV="false" rot="-1471678">
            <a:off x="-1170851" y="7633913"/>
            <a:ext cx="3855309" cy="3248773"/>
          </a:xfrm>
          <a:custGeom>
            <a:avLst/>
            <a:gdLst/>
            <a:ahLst/>
            <a:cxnLst/>
            <a:rect r="r" b="b" t="t" l="l"/>
            <a:pathLst>
              <a:path h="3248773" w="3855309">
                <a:moveTo>
                  <a:pt x="0" y="0"/>
                </a:moveTo>
                <a:lnTo>
                  <a:pt x="3855309" y="0"/>
                </a:lnTo>
                <a:lnTo>
                  <a:pt x="3855309" y="3248774"/>
                </a:lnTo>
                <a:lnTo>
                  <a:pt x="0" y="324877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17345">
            <a:off x="15968136" y="1673238"/>
            <a:ext cx="3855309" cy="3248773"/>
          </a:xfrm>
          <a:custGeom>
            <a:avLst/>
            <a:gdLst/>
            <a:ahLst/>
            <a:cxnLst/>
            <a:rect r="r" b="b" t="t" l="l"/>
            <a:pathLst>
              <a:path h="3248773" w="3855309">
                <a:moveTo>
                  <a:pt x="0" y="0"/>
                </a:moveTo>
                <a:lnTo>
                  <a:pt x="3855310" y="0"/>
                </a:lnTo>
                <a:lnTo>
                  <a:pt x="3855310" y="3248773"/>
                </a:lnTo>
                <a:lnTo>
                  <a:pt x="0" y="3248773"/>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4943" y="862560"/>
            <a:ext cx="16078113" cy="8561880"/>
          </a:xfrm>
          <a:custGeom>
            <a:avLst/>
            <a:gdLst/>
            <a:ahLst/>
            <a:cxnLst/>
            <a:rect r="r" b="b" t="t" l="l"/>
            <a:pathLst>
              <a:path h="8561880" w="16078113">
                <a:moveTo>
                  <a:pt x="0" y="0"/>
                </a:moveTo>
                <a:lnTo>
                  <a:pt x="16078114" y="0"/>
                </a:lnTo>
                <a:lnTo>
                  <a:pt x="16078114" y="8561880"/>
                </a:lnTo>
                <a:lnTo>
                  <a:pt x="0" y="8561880"/>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F0505"/>
        </a:solidFill>
      </p:bgPr>
    </p:bg>
    <p:spTree>
      <p:nvGrpSpPr>
        <p:cNvPr id="1" name=""/>
        <p:cNvGrpSpPr/>
        <p:nvPr/>
      </p:nvGrpSpPr>
      <p:grpSpPr>
        <a:xfrm>
          <a:off x="0" y="0"/>
          <a:ext cx="0" cy="0"/>
          <a:chOff x="0" y="0"/>
          <a:chExt cx="0" cy="0"/>
        </a:xfrm>
      </p:grpSpPr>
      <p:sp>
        <p:nvSpPr>
          <p:cNvPr name="Freeform 2" id="2"/>
          <p:cNvSpPr/>
          <p:nvPr/>
        </p:nvSpPr>
        <p:spPr>
          <a:xfrm flipH="false" flipV="false" rot="-1471678">
            <a:off x="-1170851" y="7633913"/>
            <a:ext cx="3855309" cy="3248773"/>
          </a:xfrm>
          <a:custGeom>
            <a:avLst/>
            <a:gdLst/>
            <a:ahLst/>
            <a:cxnLst/>
            <a:rect r="r" b="b" t="t" l="l"/>
            <a:pathLst>
              <a:path h="3248773" w="3855309">
                <a:moveTo>
                  <a:pt x="0" y="0"/>
                </a:moveTo>
                <a:lnTo>
                  <a:pt x="3855309" y="0"/>
                </a:lnTo>
                <a:lnTo>
                  <a:pt x="3855309" y="3248774"/>
                </a:lnTo>
                <a:lnTo>
                  <a:pt x="0" y="324877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17345">
            <a:off x="15968136" y="1673238"/>
            <a:ext cx="3855309" cy="3248773"/>
          </a:xfrm>
          <a:custGeom>
            <a:avLst/>
            <a:gdLst/>
            <a:ahLst/>
            <a:cxnLst/>
            <a:rect r="r" b="b" t="t" l="l"/>
            <a:pathLst>
              <a:path h="3248773" w="3855309">
                <a:moveTo>
                  <a:pt x="0" y="0"/>
                </a:moveTo>
                <a:lnTo>
                  <a:pt x="3855310" y="0"/>
                </a:lnTo>
                <a:lnTo>
                  <a:pt x="3855310" y="3248773"/>
                </a:lnTo>
                <a:lnTo>
                  <a:pt x="0" y="3248773"/>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17047" y="122962"/>
            <a:ext cx="13268559" cy="10041077"/>
          </a:xfrm>
          <a:custGeom>
            <a:avLst/>
            <a:gdLst/>
            <a:ahLst/>
            <a:cxnLst/>
            <a:rect r="r" b="b" t="t" l="l"/>
            <a:pathLst>
              <a:path h="10041077" w="13268559">
                <a:moveTo>
                  <a:pt x="0" y="0"/>
                </a:moveTo>
                <a:lnTo>
                  <a:pt x="13268559" y="0"/>
                </a:lnTo>
                <a:lnTo>
                  <a:pt x="13268559" y="10041076"/>
                </a:lnTo>
                <a:lnTo>
                  <a:pt x="0" y="10041076"/>
                </a:lnTo>
                <a:lnTo>
                  <a:pt x="0" y="0"/>
                </a:lnTo>
                <a:close/>
              </a:path>
            </a:pathLst>
          </a:custGeom>
          <a:blipFill>
            <a:blip r:embed="rId4"/>
            <a:stretch>
              <a:fillRect l="-16285" t="-5232" r="-40615" b="-10594"/>
            </a:stretch>
          </a:blipFill>
        </p:spPr>
      </p:sp>
      <p:sp>
        <p:nvSpPr>
          <p:cNvPr name="Freeform 5" id="5"/>
          <p:cNvSpPr/>
          <p:nvPr/>
        </p:nvSpPr>
        <p:spPr>
          <a:xfrm flipH="false" flipV="false" rot="0">
            <a:off x="1028700" y="1157333"/>
            <a:ext cx="574529" cy="574529"/>
          </a:xfrm>
          <a:custGeom>
            <a:avLst/>
            <a:gdLst/>
            <a:ahLst/>
            <a:cxnLst/>
            <a:rect r="r" b="b" t="t" l="l"/>
            <a:pathLst>
              <a:path h="574529" w="574529">
                <a:moveTo>
                  <a:pt x="0" y="0"/>
                </a:moveTo>
                <a:lnTo>
                  <a:pt x="574529" y="0"/>
                </a:lnTo>
                <a:lnTo>
                  <a:pt x="574529" y="574530"/>
                </a:lnTo>
                <a:lnTo>
                  <a:pt x="0" y="5745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F0505"/>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157333"/>
            <a:ext cx="574529" cy="574529"/>
          </a:xfrm>
          <a:custGeom>
            <a:avLst/>
            <a:gdLst/>
            <a:ahLst/>
            <a:cxnLst/>
            <a:rect r="r" b="b" t="t" l="l"/>
            <a:pathLst>
              <a:path h="574529" w="574529">
                <a:moveTo>
                  <a:pt x="0" y="0"/>
                </a:moveTo>
                <a:lnTo>
                  <a:pt x="574529" y="0"/>
                </a:lnTo>
                <a:lnTo>
                  <a:pt x="574529" y="574530"/>
                </a:lnTo>
                <a:lnTo>
                  <a:pt x="0" y="5745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71678">
            <a:off x="-1170851" y="7633913"/>
            <a:ext cx="3855309" cy="3248773"/>
          </a:xfrm>
          <a:custGeom>
            <a:avLst/>
            <a:gdLst/>
            <a:ahLst/>
            <a:cxnLst/>
            <a:rect r="r" b="b" t="t" l="l"/>
            <a:pathLst>
              <a:path h="3248773" w="3855309">
                <a:moveTo>
                  <a:pt x="0" y="0"/>
                </a:moveTo>
                <a:lnTo>
                  <a:pt x="3855309" y="0"/>
                </a:lnTo>
                <a:lnTo>
                  <a:pt x="3855309" y="3248774"/>
                </a:lnTo>
                <a:lnTo>
                  <a:pt x="0" y="324877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17345">
            <a:off x="15968136" y="1673238"/>
            <a:ext cx="3855309" cy="3248773"/>
          </a:xfrm>
          <a:custGeom>
            <a:avLst/>
            <a:gdLst/>
            <a:ahLst/>
            <a:cxnLst/>
            <a:rect r="r" b="b" t="t" l="l"/>
            <a:pathLst>
              <a:path h="3248773" w="3855309">
                <a:moveTo>
                  <a:pt x="0" y="0"/>
                </a:moveTo>
                <a:lnTo>
                  <a:pt x="3855310" y="0"/>
                </a:lnTo>
                <a:lnTo>
                  <a:pt x="3855310" y="3248773"/>
                </a:lnTo>
                <a:lnTo>
                  <a:pt x="0" y="3248773"/>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640053" y="330609"/>
            <a:ext cx="11690348" cy="9625783"/>
          </a:xfrm>
          <a:custGeom>
            <a:avLst/>
            <a:gdLst/>
            <a:ahLst/>
            <a:cxnLst/>
            <a:rect r="r" b="b" t="t" l="l"/>
            <a:pathLst>
              <a:path h="9625783" w="11690348">
                <a:moveTo>
                  <a:pt x="0" y="0"/>
                </a:moveTo>
                <a:lnTo>
                  <a:pt x="11690348" y="0"/>
                </a:lnTo>
                <a:lnTo>
                  <a:pt x="11690348" y="9625782"/>
                </a:lnTo>
                <a:lnTo>
                  <a:pt x="0" y="9625782"/>
                </a:lnTo>
                <a:lnTo>
                  <a:pt x="0" y="0"/>
                </a:lnTo>
                <a:close/>
              </a:path>
            </a:pathLst>
          </a:custGeom>
          <a:blipFill>
            <a:blip r:embed="rId6"/>
            <a:stretch>
              <a:fillRect l="-16537" t="0" r="-3129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F0505"/>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157333"/>
            <a:ext cx="574529" cy="574529"/>
          </a:xfrm>
          <a:custGeom>
            <a:avLst/>
            <a:gdLst/>
            <a:ahLst/>
            <a:cxnLst/>
            <a:rect r="r" b="b" t="t" l="l"/>
            <a:pathLst>
              <a:path h="574529" w="574529">
                <a:moveTo>
                  <a:pt x="0" y="0"/>
                </a:moveTo>
                <a:lnTo>
                  <a:pt x="574529" y="0"/>
                </a:lnTo>
                <a:lnTo>
                  <a:pt x="574529" y="574530"/>
                </a:lnTo>
                <a:lnTo>
                  <a:pt x="0" y="5745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71678">
            <a:off x="-1170851" y="7633913"/>
            <a:ext cx="3855309" cy="3248773"/>
          </a:xfrm>
          <a:custGeom>
            <a:avLst/>
            <a:gdLst/>
            <a:ahLst/>
            <a:cxnLst/>
            <a:rect r="r" b="b" t="t" l="l"/>
            <a:pathLst>
              <a:path h="3248773" w="3855309">
                <a:moveTo>
                  <a:pt x="0" y="0"/>
                </a:moveTo>
                <a:lnTo>
                  <a:pt x="3855309" y="0"/>
                </a:lnTo>
                <a:lnTo>
                  <a:pt x="3855309" y="3248774"/>
                </a:lnTo>
                <a:lnTo>
                  <a:pt x="0" y="324877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17345">
            <a:off x="15968136" y="1673238"/>
            <a:ext cx="3855309" cy="3248773"/>
          </a:xfrm>
          <a:custGeom>
            <a:avLst/>
            <a:gdLst/>
            <a:ahLst/>
            <a:cxnLst/>
            <a:rect r="r" b="b" t="t" l="l"/>
            <a:pathLst>
              <a:path h="3248773" w="3855309">
                <a:moveTo>
                  <a:pt x="0" y="0"/>
                </a:moveTo>
                <a:lnTo>
                  <a:pt x="3855310" y="0"/>
                </a:lnTo>
                <a:lnTo>
                  <a:pt x="3855310" y="3248773"/>
                </a:lnTo>
                <a:lnTo>
                  <a:pt x="0" y="3248773"/>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118637" y="792274"/>
            <a:ext cx="14050726" cy="8702451"/>
          </a:xfrm>
          <a:custGeom>
            <a:avLst/>
            <a:gdLst/>
            <a:ahLst/>
            <a:cxnLst/>
            <a:rect r="r" b="b" t="t" l="l"/>
            <a:pathLst>
              <a:path h="8702451" w="14050726">
                <a:moveTo>
                  <a:pt x="0" y="0"/>
                </a:moveTo>
                <a:lnTo>
                  <a:pt x="14050726" y="0"/>
                </a:lnTo>
                <a:lnTo>
                  <a:pt x="14050726" y="8702452"/>
                </a:lnTo>
                <a:lnTo>
                  <a:pt x="0" y="8702452"/>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DAGNee7r1O0</dc:identifier>
  <dcterms:modified xsi:type="dcterms:W3CDTF">2011-08-01T06:04:30Z</dcterms:modified>
  <cp:revision>1</cp:revision>
  <dc:title>Mentorness</dc:title>
</cp:coreProperties>
</file>