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99" r:id="rId1"/>
    <p:sldMasterId id="2147483687" r:id="rId2"/>
    <p:sldMasterId id="2147483674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58" r:id="rId6"/>
    <p:sldId id="259" r:id="rId7"/>
    <p:sldId id="273" r:id="rId8"/>
    <p:sldId id="272" r:id="rId9"/>
  </p:sldIdLst>
  <p:sldSz cx="118872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58" d="100"/>
          <a:sy n="58" d="100"/>
        </p:scale>
        <p:origin x="1170" y="72"/>
      </p:cViewPr>
      <p:guideLst>
        <p:guide orient="horz" pos="2160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59E4B-1AE3-43D6-AAE0-3787CD02D864}" type="datetimeFigureOut">
              <a:rPr lang="en-US" smtClean="0"/>
              <a:pPr/>
              <a:t>03-Sep-24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501C3-FBB9-4FD0-BFD1-FF7E8E166A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34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A7FC-94E6-4674-BE22-42D72C948EAA}" type="datetimeFigureOut">
              <a:rPr lang="en-US" smtClean="0"/>
              <a:pPr/>
              <a:t>03-Sep-24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801688"/>
            <a:ext cx="69500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9C7EE-179B-4607-9CEC-4641460DAC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374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9C7EE-179B-4607-9CEC-4641460DAC5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9C7EE-179B-4607-9CEC-4641460DAC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175" y="2130425"/>
            <a:ext cx="1010285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763" y="3886200"/>
            <a:ext cx="83216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538" y="274638"/>
            <a:ext cx="267493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274638"/>
            <a:ext cx="787241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175" y="2130425"/>
            <a:ext cx="1010285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763" y="3886200"/>
            <a:ext cx="83216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406900"/>
            <a:ext cx="101028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0" y="2906713"/>
            <a:ext cx="101028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535113"/>
            <a:ext cx="52530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25" y="2174875"/>
            <a:ext cx="52530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850" y="1535113"/>
            <a:ext cx="52546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850" y="2174875"/>
            <a:ext cx="52546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73050"/>
            <a:ext cx="39116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725" y="1435100"/>
            <a:ext cx="3911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0" y="4800600"/>
            <a:ext cx="7132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0450" y="612775"/>
            <a:ext cx="71326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450" y="5367338"/>
            <a:ext cx="7132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538" y="274638"/>
            <a:ext cx="267493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274638"/>
            <a:ext cx="787241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298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62169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406900"/>
            <a:ext cx="101028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0" y="2906713"/>
            <a:ext cx="101028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94360" y="273600"/>
            <a:ext cx="1069812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4509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34509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535113"/>
            <a:ext cx="52530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25" y="2174875"/>
            <a:ext cx="52530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850" y="1535113"/>
            <a:ext cx="52546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850" y="2174875"/>
            <a:ext cx="52546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73050"/>
            <a:ext cx="39116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725" y="1435100"/>
            <a:ext cx="3911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0" y="4800600"/>
            <a:ext cx="7132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0450" y="612775"/>
            <a:ext cx="71326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450" y="5367338"/>
            <a:ext cx="7132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3725" y="6356350"/>
            <a:ext cx="27749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274638"/>
            <a:ext cx="10699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600200"/>
            <a:ext cx="106997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56350"/>
            <a:ext cx="729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8525" y="6356350"/>
            <a:ext cx="277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BBEF-61EA-4F61-8332-0350D8B54B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274638"/>
            <a:ext cx="10699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600200"/>
            <a:ext cx="106997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7216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8525" y="6356350"/>
            <a:ext cx="277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4A6A-422F-455F-BC8F-812DF1EEF9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11" r:id="rId12"/>
    <p:sldLayoutId id="2147483712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1"/>
          <p:cNvSpPr/>
          <p:nvPr/>
        </p:nvSpPr>
        <p:spPr>
          <a:xfrm>
            <a:off x="1676160" y="1523880"/>
            <a:ext cx="8382240" cy="0"/>
          </a:xfrm>
          <a:prstGeom prst="line">
            <a:avLst/>
          </a:prstGeom>
          <a:ln w="41400">
            <a:solidFill>
              <a:srgbClr val="00B050"/>
            </a:solidFill>
            <a:round/>
          </a:ln>
        </p:spPr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1000" y="304800"/>
            <a:ext cx="11277600" cy="312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Pimpri Chinchwad Education Trust (PCET)</a:t>
            </a:r>
            <a:b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Pimpri Chinchwad College of Engineering</a:t>
            </a:r>
            <a:b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NBA Accredited | NAAC Accredited with 'A' Grade | An Autonomous Institute | AICTE Approved | ISO 21001:2018An</a:t>
            </a:r>
          </a:p>
          <a:p>
            <a:endParaRPr lang="en-IN" sz="2000" b="1" dirty="0">
              <a:solidFill>
                <a:srgbClr val="000000"/>
              </a:solidFill>
              <a:latin typeface="Cambria"/>
            </a:endParaRPr>
          </a:p>
          <a:p>
            <a:pPr algn="ctr"/>
            <a:r>
              <a:rPr lang="en-I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Department of Computer Engineering</a:t>
            </a:r>
          </a:p>
          <a:p>
            <a:pPr algn="ctr"/>
            <a:endParaRPr lang="en-I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5G vs 6G Technology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270" y="4891571"/>
            <a:ext cx="4038600" cy="122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Presented By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Kshitij R. Magare </a:t>
            </a:r>
          </a:p>
          <a:p>
            <a:pPr algn="ctr">
              <a:lnSpc>
                <a:spcPct val="10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(123M1B007)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563884" y="4888800"/>
            <a:ext cx="2895600" cy="1220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1" dirty="0">
                <a:solidFill>
                  <a:srgbClr val="0000FF"/>
                </a:solidFill>
                <a:latin typeface="Arial"/>
              </a:rPr>
              <a:t>        </a:t>
            </a:r>
            <a:r>
              <a:rPr lang="en-IN" sz="2000" b="1" dirty="0">
                <a:solidFill>
                  <a:srgbClr val="000000"/>
                </a:solidFill>
                <a:latin typeface="Arial"/>
              </a:rPr>
              <a:t>Guided By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Dr. G. B. </a:t>
            </a:r>
            <a:r>
              <a:rPr lang="en-US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Sambare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4" name="CustomShape 4"/>
          <p:cNvSpPr/>
          <p:nvPr/>
        </p:nvSpPr>
        <p:spPr>
          <a:xfrm>
            <a:off x="838200" y="5715000"/>
            <a:ext cx="9594960" cy="78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IN" sz="2200" b="1" dirty="0">
                <a:solidFill>
                  <a:srgbClr val="000000"/>
                </a:solidFill>
                <a:latin typeface="Perpetua"/>
                <a:ea typeface="DejaVu Sans"/>
              </a:rPr>
              <a:t>      </a:t>
            </a:r>
            <a:endParaRPr/>
          </a:p>
        </p:txBody>
      </p:sp>
      <p:sp>
        <p:nvSpPr>
          <p:cNvPr id="7" name="object 6"/>
          <p:cNvSpPr/>
          <p:nvPr/>
        </p:nvSpPr>
        <p:spPr>
          <a:xfrm>
            <a:off x="1066800" y="457200"/>
            <a:ext cx="10668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4360" y="27468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Contents </a:t>
            </a:r>
            <a:endParaRPr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48000" y="1595520"/>
            <a:ext cx="1069632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Statement  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Objectives and Scope of the Project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9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DC8D2AE-77C3-47C4-A359-7FEFBB235FF0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3400" y="228600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Calibri"/>
              </a:rPr>
              <a:t>Problem Statement</a:t>
            </a:r>
            <a:endParaRPr dirty="0"/>
          </a:p>
        </p:txBody>
      </p:sp>
      <p:sp>
        <p:nvSpPr>
          <p:cNvPr id="121" name="CustomShape 2"/>
          <p:cNvSpPr/>
          <p:nvPr/>
        </p:nvSpPr>
        <p:spPr>
          <a:xfrm>
            <a:off x="594360" y="1600200"/>
            <a:ext cx="1069632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23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8089739-81B0-46DF-8484-C75E6F46EF8D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619298" y="1600200"/>
            <a:ext cx="10314093" cy="3472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compare the real-world impact of 5G technology with the advancements of 6G, given that 5G is actively being deployed and 6G is still in the research phase.</a:t>
            </a:r>
          </a:p>
          <a:p>
            <a:pPr marL="469900" indent="-4572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understand the key differences in the technological advancements of 5G and 6G, and how do these differences influence their respective capabilities and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4360" y="-80722"/>
            <a:ext cx="1069632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IN" sz="4400" b="1" dirty="0">
                <a:solidFill>
                  <a:srgbClr val="000000"/>
                </a:solidFill>
                <a:latin typeface="Calibri"/>
              </a:rPr>
              <a:t>Motivation</a:t>
            </a:r>
            <a:endParaRPr dirty="0"/>
          </a:p>
        </p:txBody>
      </p:sp>
      <p:sp>
        <p:nvSpPr>
          <p:cNvPr id="127" name="CustomShape 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5D6DA38-7E5E-4990-B119-3C385C247A39}" type="slidenum">
              <a:rPr lang="en-IN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BC9E246-524C-0A92-6E0C-90D173FE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56" y="1060118"/>
            <a:ext cx="10130444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 Evolution: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continuous evolution of wireless technology demands a clear understanding of each generation’s advancements to better prepare for future developments.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on Industries: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differences between 5G and 6G is crucial for industries that will be significantly affected by these technologies, such as telecommunications, healthcare, automotive, and smart cities.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Objectives and Scope</a:t>
            </a:r>
            <a:r>
              <a:rPr lang="en-US" b="1" dirty="0">
                <a:solidFill>
                  <a:srgbClr val="000000"/>
                </a:solidFill>
                <a:latin typeface="Cambria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544DE5F-B2A9-CC3F-3E00-C8AEAF9BC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66845"/>
            <a:ext cx="106981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Technologies: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comprehensive comparison of 5G and 6G technologies, highlighting their key differences in terms of speed, latency, connectivity, and potential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Advancements: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advancements that 6G technology is expected to bring over 5G, including new use cases, enhanced capabilities, and emerging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 Challenges and Opportunities: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the challenges and opportunities associated with changing from 5G to 6G, including technological, economic, and regulatory considerations.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14400" y="2895480"/>
            <a:ext cx="9912600" cy="1314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FF"/>
                </a:solidFill>
                <a:latin typeface="Arial"/>
              </a:rPr>
              <a:t>                               </a:t>
            </a:r>
            <a:r>
              <a:rPr lang="en-IN" sz="4800" b="1">
                <a:solidFill>
                  <a:srgbClr val="0000FF"/>
                </a:solidFill>
                <a:latin typeface="Arial"/>
              </a:rPr>
              <a:t>Thank You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FF"/>
                </a:solidFill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292</Words>
  <Application>Microsoft Office PowerPoint</Application>
  <PresentationFormat>Custom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Perpetua</vt:lpstr>
      <vt:lpstr>StarSymbol</vt:lpstr>
      <vt:lpstr>Times New Roman</vt:lpstr>
      <vt:lpstr>1_Custom Design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Objectives and Scope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VIBE21</dc:creator>
  <cp:lastModifiedBy>Kshitij Magare</cp:lastModifiedBy>
  <cp:revision>27</cp:revision>
  <dcterms:modified xsi:type="dcterms:W3CDTF">2024-09-02T20:43:18Z</dcterms:modified>
</cp:coreProperties>
</file>