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31385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Tf2U59MtDHS7TEKUPPzCWOnF9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6cb7544d55_1_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g16cb7544d55_1_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16cb7544d55_1_0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aaf7d8a51_1_5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6aaf7d8a51_1_5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0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aaf7d8a51_1_22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aaf7d8a51_1_22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6aaf7d8a51_1_22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457200" y="1771650"/>
            <a:ext cx="8229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79972"/>
            <a:ext cx="8229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g16cb7544d55_1_0"/>
          <p:cNvGrpSpPr/>
          <p:nvPr/>
        </p:nvGrpSpPr>
        <p:grpSpPr>
          <a:xfrm>
            <a:off x="402057" y="163825"/>
            <a:ext cx="8336536" cy="2615595"/>
            <a:chOff x="1570110" y="664621"/>
            <a:chExt cx="8336536" cy="2615595"/>
          </a:xfrm>
        </p:grpSpPr>
        <p:sp>
          <p:nvSpPr>
            <p:cNvPr id="39" name="Google Shape;39;g16cb7544d55_1_0"/>
            <p:cNvSpPr txBox="1"/>
            <p:nvPr/>
          </p:nvSpPr>
          <p:spPr>
            <a:xfrm>
              <a:off x="1599191" y="801781"/>
              <a:ext cx="78285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October 2022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6cb7544d55_1_0"/>
            <p:cNvSpPr txBox="1"/>
            <p:nvPr/>
          </p:nvSpPr>
          <p:spPr>
            <a:xfrm>
              <a:off x="1570110" y="1527616"/>
              <a:ext cx="7886700" cy="17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 Black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41;g16cb7544d55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29250" y="664621"/>
              <a:ext cx="1877396" cy="9143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16cb7544d55_1_0"/>
          <p:cNvPicPr preferRelativeResize="0"/>
          <p:nvPr/>
        </p:nvPicPr>
        <p:blipFill rotWithShape="1">
          <a:blip r:embed="rId4">
            <a:alphaModFix/>
          </a:blip>
          <a:srcRect b="0" l="-950" r="950" t="0"/>
          <a:stretch/>
        </p:blipFill>
        <p:spPr>
          <a:xfrm>
            <a:off x="-859762" y="-683300"/>
            <a:ext cx="10860176" cy="6108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3" name="Google Shape;43;g16cb7544d55_1_0"/>
          <p:cNvSpPr txBox="1"/>
          <p:nvPr/>
        </p:nvSpPr>
        <p:spPr>
          <a:xfrm>
            <a:off x="267613" y="4097400"/>
            <a:ext cx="8608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Team </a:t>
            </a:r>
            <a:r>
              <a:rPr b="1" lang="en-US" sz="1800">
                <a:solidFill>
                  <a:schemeClr val="lt1"/>
                </a:solidFill>
              </a:rPr>
              <a:t>4: </a:t>
            </a:r>
            <a:r>
              <a:rPr b="1" i="0" lang="en-US" sz="1800" u="none" cap="none" strike="noStrike">
                <a:solidFill>
                  <a:schemeClr val="lt1"/>
                </a:solidFill>
              </a:rPr>
              <a:t>Ankit Muthiyan, Krish Engineer, Kshitij Mahajan, Rochan Nehete, Viswatej Seela 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pic>
        <p:nvPicPr>
          <p:cNvPr id="44" name="Google Shape;44;g16cb7544d5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3197" y="11425"/>
            <a:ext cx="1877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6cb7544d55_1_0"/>
          <p:cNvSpPr txBox="1"/>
          <p:nvPr/>
        </p:nvSpPr>
        <p:spPr>
          <a:xfrm>
            <a:off x="-541518" y="4738753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6cb7544d55_1_0"/>
          <p:cNvSpPr txBox="1"/>
          <p:nvPr/>
        </p:nvSpPr>
        <p:spPr>
          <a:xfrm>
            <a:off x="-102262" y="377185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October 2022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16cb7544d5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87773"/>
            <a:ext cx="9144000" cy="7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" type="body"/>
          </p:nvPr>
        </p:nvSpPr>
        <p:spPr>
          <a:xfrm>
            <a:off x="297516" y="1422025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 u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Problem Statement</a:t>
            </a:r>
            <a:r>
              <a:rPr b="0" i="0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 u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source and pre-processing</a:t>
            </a:r>
            <a:endParaRPr b="0" i="0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 u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 u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b="0" i="0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 u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389965" y="52534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 u="sng"/>
              <a:t>Today we’ll discuss…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/>
        </p:nvSpPr>
        <p:spPr>
          <a:xfrm>
            <a:off x="466165" y="1580940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F3F3F"/>
                </a:solidFill>
              </a:rPr>
              <a:t>We tend to like things that are similar to other things we like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-US" sz="1800">
                <a:solidFill>
                  <a:srgbClr val="3F3F3F"/>
                </a:solidFill>
              </a:rPr>
              <a:t>Problem Statement:</a:t>
            </a:r>
            <a:r>
              <a:rPr lang="en-US" sz="1800">
                <a:solidFill>
                  <a:srgbClr val="3F3F3F"/>
                </a:solidFill>
              </a:rPr>
              <a:t> using variables like cast and genre to recommend underrated movies with a high similarity score, using a content-based approach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With the increasing number of options and data available, recommendation systems have become extremely popular</a:t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389965" y="52534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 u="sng"/>
              <a:t>What are we trying to solve for…</a:t>
            </a:r>
            <a:endParaRPr u="sng"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65" y="1534996"/>
            <a:ext cx="4334435" cy="265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459972" y="1202611"/>
            <a:ext cx="5111750" cy="3785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Scraped 80000+ reviews from IMDb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title, year, time, genre, rating, simple_desc, votes, director,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Cleaning of data: </a:t>
            </a:r>
            <a:r>
              <a:rPr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Selected a random sample of 20000 movie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for computational efficiency, after removing duplicates, incomplete or erroneous entries</a:t>
            </a:r>
            <a:endParaRPr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Purpose: </a:t>
            </a:r>
            <a:r>
              <a:rPr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identify </a:t>
            </a: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recommend movies similar to each other based on the users input(movie name)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499283"/>
            <a:ext cx="6853171" cy="495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Data source and pre-processing</a:t>
            </a:r>
            <a:endParaRPr u="sng"/>
          </a:p>
        </p:txBody>
      </p:sp>
      <p:pic>
        <p:nvPicPr>
          <p:cNvPr descr="IMDb - Wikipedia" id="67" name="Google Shape;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80439">
            <a:off x="5746000" y="2338137"/>
            <a:ext cx="30099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aaf7d8a51_1_5"/>
          <p:cNvSpPr txBox="1"/>
          <p:nvPr>
            <p:ph type="title"/>
          </p:nvPr>
        </p:nvSpPr>
        <p:spPr>
          <a:xfrm>
            <a:off x="457200" y="575483"/>
            <a:ext cx="68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400" u="sng"/>
              <a:t>Analysis</a:t>
            </a:r>
            <a:endParaRPr u="sng"/>
          </a:p>
        </p:txBody>
      </p:sp>
      <p:pic>
        <p:nvPicPr>
          <p:cNvPr id="73" name="Google Shape;73;g16aaf7d8a5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295" y="919975"/>
            <a:ext cx="4204676" cy="19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6aaf7d8a51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75" y="2550000"/>
            <a:ext cx="4658976" cy="23294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6aaf7d8a51_1_5"/>
          <p:cNvSpPr txBox="1"/>
          <p:nvPr/>
        </p:nvSpPr>
        <p:spPr>
          <a:xfrm>
            <a:off x="457200" y="2034575"/>
            <a:ext cx="411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2400" u="sng"/>
              <a:t>Results</a:t>
            </a:r>
            <a:endParaRPr b="1" sz="2400" u="sng"/>
          </a:p>
        </p:txBody>
      </p:sp>
      <p:sp>
        <p:nvSpPr>
          <p:cNvPr id="81" name="Google Shape;81;p9"/>
          <p:cNvSpPr txBox="1"/>
          <p:nvPr/>
        </p:nvSpPr>
        <p:spPr>
          <a:xfrm>
            <a:off x="192275" y="1406050"/>
            <a:ext cx="87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679" y="1055525"/>
            <a:ext cx="2727120" cy="37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6" y="1316950"/>
            <a:ext cx="5307574" cy="28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5" y="4314425"/>
            <a:ext cx="59055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701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2400" u="sng"/>
              <a:t>Insights</a:t>
            </a:r>
            <a:endParaRPr b="1" sz="2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0" name="Google Shape;90;p10"/>
          <p:cNvSpPr txBox="1"/>
          <p:nvPr/>
        </p:nvSpPr>
        <p:spPr>
          <a:xfrm>
            <a:off x="0" y="1372425"/>
            <a:ext cx="8502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Content based with genre or other available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attributes is good when a user has less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ratings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Movie similarity metric based on features like cast, director and genre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Combining the sentiments of the movie reviews and similarity scores of multiple columns gives better results in terms of accuracy and quality of recommendations.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425" y="544725"/>
            <a:ext cx="3325575" cy="1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2400" u="sng"/>
              <a:t>Recommendations / Future Scope</a:t>
            </a:r>
            <a:endParaRPr b="1" sz="2400" u="sng"/>
          </a:p>
        </p:txBody>
      </p:sp>
      <p:sp>
        <p:nvSpPr>
          <p:cNvPr id="97" name="Google Shape;97;p11"/>
          <p:cNvSpPr txBox="1"/>
          <p:nvPr/>
        </p:nvSpPr>
        <p:spPr>
          <a:xfrm>
            <a:off x="544200" y="1484075"/>
            <a:ext cx="681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Introducing more features for achieving a higher recommendation accuracy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Using larger datasets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Defining different weights to features based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on user needs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As shown in the graph, recommend the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less popular movies present in the long tail</a:t>
            </a:r>
            <a:endParaRPr sz="1800"/>
          </a:p>
        </p:txBody>
      </p:sp>
      <p:pic>
        <p:nvPicPr>
          <p:cNvPr id="98" name="Google Shape;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200" y="1917650"/>
            <a:ext cx="3294000" cy="28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aaf7d8a51_1_22"/>
          <p:cNvSpPr txBox="1"/>
          <p:nvPr>
            <p:ph idx="1" type="body"/>
          </p:nvPr>
        </p:nvSpPr>
        <p:spPr>
          <a:xfrm>
            <a:off x="457200" y="2228850"/>
            <a:ext cx="8229600" cy="29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3F3F3F"/>
                </a:solidFill>
              </a:rPr>
              <a:t>            Thank You!</a:t>
            </a:r>
            <a:endParaRPr sz="60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Shreyansh Agrawal</dc:creator>
</cp:coreProperties>
</file>