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61" r:id="rId3"/>
    <p:sldId id="258" r:id="rId4"/>
    <p:sldId id="263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54C01-0597-564F-9BBE-89D1EA44EE1B}" type="doc">
      <dgm:prSet loTypeId="urn:microsoft.com/office/officeart/2005/8/layout/hierarchy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C10FF7-DCC0-3949-B798-87B8D9DA58CA}">
      <dgm:prSet phldrT="[Text]"/>
      <dgm:spPr/>
      <dgm:t>
        <a:bodyPr/>
        <a:lstStyle/>
        <a:p>
          <a:r>
            <a:rPr lang="en-US" dirty="0"/>
            <a:t>Raw Data (.</a:t>
          </a:r>
          <a:r>
            <a:rPr lang="en-US" dirty="0" err="1"/>
            <a:t>arff</a:t>
          </a:r>
          <a:r>
            <a:rPr lang="en-US" dirty="0"/>
            <a:t> files)</a:t>
          </a:r>
        </a:p>
      </dgm:t>
    </dgm:pt>
    <dgm:pt modelId="{D6D03180-F96B-6046-8F9B-0364079D8818}" type="parTrans" cxnId="{9861FE61-2783-EB47-ADB5-A118BCC8984C}">
      <dgm:prSet/>
      <dgm:spPr/>
      <dgm:t>
        <a:bodyPr/>
        <a:lstStyle/>
        <a:p>
          <a:endParaRPr lang="en-US"/>
        </a:p>
      </dgm:t>
    </dgm:pt>
    <dgm:pt modelId="{A1094399-E98A-A147-B952-5944E1704B4D}" type="sibTrans" cxnId="{9861FE61-2783-EB47-ADB5-A118BCC8984C}">
      <dgm:prSet/>
      <dgm:spPr/>
      <dgm:t>
        <a:bodyPr/>
        <a:lstStyle/>
        <a:p>
          <a:endParaRPr lang="en-US"/>
        </a:p>
      </dgm:t>
    </dgm:pt>
    <dgm:pt modelId="{F93A2285-0A6F-D140-B03C-F0C2F837307D}">
      <dgm:prSet phldrT="[Text]"/>
      <dgm:spPr/>
      <dgm:t>
        <a:bodyPr/>
        <a:lstStyle/>
        <a:p>
          <a:r>
            <a:rPr lang="en-US" dirty="0"/>
            <a:t>Cumulate 5-forcast </a:t>
          </a:r>
          <a:r>
            <a:rPr lang="en-US" dirty="0" err="1"/>
            <a:t>yrs</a:t>
          </a:r>
          <a:r>
            <a:rPr lang="en-US" dirty="0"/>
            <a:t> data.</a:t>
          </a:r>
        </a:p>
      </dgm:t>
    </dgm:pt>
    <dgm:pt modelId="{8510273F-71E1-D74D-BB83-0765640D6B42}" type="parTrans" cxnId="{5733EF18-545F-C34F-B7A4-28265D131C0E}">
      <dgm:prSet/>
      <dgm:spPr/>
      <dgm:t>
        <a:bodyPr/>
        <a:lstStyle/>
        <a:p>
          <a:endParaRPr lang="en-US"/>
        </a:p>
      </dgm:t>
    </dgm:pt>
    <dgm:pt modelId="{C86A2D2F-215E-CF47-8740-E9067D91CFBC}" type="sibTrans" cxnId="{5733EF18-545F-C34F-B7A4-28265D131C0E}">
      <dgm:prSet/>
      <dgm:spPr/>
      <dgm:t>
        <a:bodyPr/>
        <a:lstStyle/>
        <a:p>
          <a:endParaRPr lang="en-US"/>
        </a:p>
      </dgm:t>
    </dgm:pt>
    <dgm:pt modelId="{76EC621D-E66B-F141-941F-4DDD7CF74E63}">
      <dgm:prSet phldrT="[Text]"/>
      <dgm:spPr/>
      <dgm:t>
        <a:bodyPr/>
        <a:lstStyle/>
        <a:p>
          <a:r>
            <a:rPr lang="en-US" dirty="0"/>
            <a:t>Imputation</a:t>
          </a:r>
        </a:p>
      </dgm:t>
    </dgm:pt>
    <dgm:pt modelId="{0A36E32D-CFC1-E841-B7EB-736BC08A808B}" type="parTrans" cxnId="{EEE6960C-1D14-3340-8653-54713FCFBC53}">
      <dgm:prSet/>
      <dgm:spPr/>
      <dgm:t>
        <a:bodyPr/>
        <a:lstStyle/>
        <a:p>
          <a:endParaRPr lang="en-US"/>
        </a:p>
      </dgm:t>
    </dgm:pt>
    <dgm:pt modelId="{616B5A5D-976A-8F4B-91B8-7CD65CBACBCE}" type="sibTrans" cxnId="{EEE6960C-1D14-3340-8653-54713FCFBC53}">
      <dgm:prSet/>
      <dgm:spPr/>
      <dgm:t>
        <a:bodyPr/>
        <a:lstStyle/>
        <a:p>
          <a:endParaRPr lang="en-US"/>
        </a:p>
      </dgm:t>
    </dgm:pt>
    <dgm:pt modelId="{B5754F7E-7B54-F542-A509-4317AA37CE5B}">
      <dgm:prSet phldrT="[Text]"/>
      <dgm:spPr/>
      <dgm:t>
        <a:bodyPr/>
        <a:lstStyle/>
        <a:p>
          <a:r>
            <a:rPr lang="en-US" dirty="0"/>
            <a:t>SMOTE(Oversampling)</a:t>
          </a:r>
        </a:p>
      </dgm:t>
    </dgm:pt>
    <dgm:pt modelId="{30AD6E02-A3D5-3B4F-9A7D-BD165B838A48}" type="parTrans" cxnId="{2E4CF1E5-A41D-3546-9787-271D288D269D}">
      <dgm:prSet/>
      <dgm:spPr/>
      <dgm:t>
        <a:bodyPr/>
        <a:lstStyle/>
        <a:p>
          <a:endParaRPr lang="en-US"/>
        </a:p>
      </dgm:t>
    </dgm:pt>
    <dgm:pt modelId="{4593A72A-0FA6-4343-A557-99E5C477D31A}" type="sibTrans" cxnId="{2E4CF1E5-A41D-3546-9787-271D288D269D}">
      <dgm:prSet/>
      <dgm:spPr/>
      <dgm:t>
        <a:bodyPr/>
        <a:lstStyle/>
        <a:p>
          <a:endParaRPr lang="en-US"/>
        </a:p>
      </dgm:t>
    </dgm:pt>
    <dgm:pt modelId="{A47B0D08-D10E-274A-94E2-DF015A2A044C}">
      <dgm:prSet phldrT="[Text]"/>
      <dgm:spPr/>
      <dgm:t>
        <a:bodyPr/>
        <a:lstStyle/>
        <a:p>
          <a:r>
            <a:rPr lang="en-US" dirty="0"/>
            <a:t>Fitting our Models</a:t>
          </a:r>
        </a:p>
      </dgm:t>
    </dgm:pt>
    <dgm:pt modelId="{89AEBB72-8CD4-AC46-A898-4382CD3AF418}" type="parTrans" cxnId="{60E0691F-5039-A14C-8A84-0B0F068EABE5}">
      <dgm:prSet/>
      <dgm:spPr/>
      <dgm:t>
        <a:bodyPr/>
        <a:lstStyle/>
        <a:p>
          <a:endParaRPr lang="en-US"/>
        </a:p>
      </dgm:t>
    </dgm:pt>
    <dgm:pt modelId="{D79FE3BE-5FD4-3146-955B-96726C641AB3}" type="sibTrans" cxnId="{60E0691F-5039-A14C-8A84-0B0F068EABE5}">
      <dgm:prSet/>
      <dgm:spPr/>
      <dgm:t>
        <a:bodyPr/>
        <a:lstStyle/>
        <a:p>
          <a:endParaRPr lang="en-US"/>
        </a:p>
      </dgm:t>
    </dgm:pt>
    <dgm:pt modelId="{FFB32C13-1067-E141-AB72-EB1855B5FD93}">
      <dgm:prSet phldrT="[Text]"/>
      <dgm:spPr/>
      <dgm:t>
        <a:bodyPr/>
        <a:lstStyle/>
        <a:p>
          <a:r>
            <a:rPr lang="en-US" dirty="0"/>
            <a:t>MEAN Imputation</a:t>
          </a:r>
        </a:p>
      </dgm:t>
    </dgm:pt>
    <dgm:pt modelId="{82D86516-F5C7-B945-BCBC-F160C097FC29}" type="parTrans" cxnId="{AA7B3997-7127-1549-A0C7-985D40E84E14}">
      <dgm:prSet/>
      <dgm:spPr/>
      <dgm:t>
        <a:bodyPr/>
        <a:lstStyle/>
        <a:p>
          <a:endParaRPr lang="en-US"/>
        </a:p>
      </dgm:t>
    </dgm:pt>
    <dgm:pt modelId="{ED71B4DD-A2C6-B343-A2B6-911D54E5D9A7}" type="sibTrans" cxnId="{AA7B3997-7127-1549-A0C7-985D40E84E14}">
      <dgm:prSet/>
      <dgm:spPr/>
      <dgm:t>
        <a:bodyPr/>
        <a:lstStyle/>
        <a:p>
          <a:endParaRPr lang="en-US"/>
        </a:p>
      </dgm:t>
    </dgm:pt>
    <dgm:pt modelId="{B6F4BE51-C9BA-F743-963B-846922C1605A}">
      <dgm:prSet phldrT="[Text]"/>
      <dgm:spPr/>
      <dgm:t>
        <a:bodyPr/>
        <a:lstStyle/>
        <a:p>
          <a:r>
            <a:rPr lang="en-US" dirty="0"/>
            <a:t>KNN Imputation</a:t>
          </a:r>
        </a:p>
      </dgm:t>
    </dgm:pt>
    <dgm:pt modelId="{CF09BCEE-CF52-EB4F-B413-5B4BC1C499E7}" type="parTrans" cxnId="{7037F1CD-B34C-8F48-963D-19D02D4B9A7F}">
      <dgm:prSet/>
      <dgm:spPr/>
      <dgm:t>
        <a:bodyPr/>
        <a:lstStyle/>
        <a:p>
          <a:endParaRPr lang="en-US"/>
        </a:p>
      </dgm:t>
    </dgm:pt>
    <dgm:pt modelId="{09B26227-D722-0F4D-A19A-6CEFFAFC33EA}" type="sibTrans" cxnId="{7037F1CD-B34C-8F48-963D-19D02D4B9A7F}">
      <dgm:prSet/>
      <dgm:spPr/>
      <dgm:t>
        <a:bodyPr/>
        <a:lstStyle/>
        <a:p>
          <a:endParaRPr lang="en-US"/>
        </a:p>
      </dgm:t>
    </dgm:pt>
    <dgm:pt modelId="{E08ED046-D306-0F4C-BB05-691BB916F33F}" type="pres">
      <dgm:prSet presAssocID="{05C54C01-0597-564F-9BBE-89D1EA44EE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342B86-DD6A-9847-A2FB-10CB90CD7F96}" type="pres">
      <dgm:prSet presAssocID="{4BC10FF7-DCC0-3949-B798-87B8D9DA58CA}" presName="hierRoot1" presStyleCnt="0"/>
      <dgm:spPr/>
    </dgm:pt>
    <dgm:pt modelId="{448B8B21-D9BF-3140-9A46-E51185A2AE1B}" type="pres">
      <dgm:prSet presAssocID="{4BC10FF7-DCC0-3949-B798-87B8D9DA58CA}" presName="composite" presStyleCnt="0"/>
      <dgm:spPr/>
    </dgm:pt>
    <dgm:pt modelId="{C240184F-5C85-7248-819D-19FAD04ED812}" type="pres">
      <dgm:prSet presAssocID="{4BC10FF7-DCC0-3949-B798-87B8D9DA58CA}" presName="background" presStyleLbl="node0" presStyleIdx="0" presStyleCnt="3"/>
      <dgm:spPr/>
    </dgm:pt>
    <dgm:pt modelId="{55432EE1-887B-3147-B525-D32A2F69F7CF}" type="pres">
      <dgm:prSet presAssocID="{4BC10FF7-DCC0-3949-B798-87B8D9DA58CA}" presName="text" presStyleLbl="fgAcc0" presStyleIdx="0" presStyleCnt="3">
        <dgm:presLayoutVars>
          <dgm:chPref val="3"/>
        </dgm:presLayoutVars>
      </dgm:prSet>
      <dgm:spPr/>
    </dgm:pt>
    <dgm:pt modelId="{6D4E51C1-2778-6D46-8237-C0044C426B9B}" type="pres">
      <dgm:prSet presAssocID="{4BC10FF7-DCC0-3949-B798-87B8D9DA58CA}" presName="hierChild2" presStyleCnt="0"/>
      <dgm:spPr/>
    </dgm:pt>
    <dgm:pt modelId="{F19BF1D4-4279-3445-8944-3EF486BC5EAF}" type="pres">
      <dgm:prSet presAssocID="{8510273F-71E1-D74D-BB83-0765640D6B42}" presName="Name10" presStyleLbl="parChTrans1D2" presStyleIdx="0" presStyleCnt="1"/>
      <dgm:spPr/>
    </dgm:pt>
    <dgm:pt modelId="{F6F71D66-B723-F94B-A6E0-264D03DABB0C}" type="pres">
      <dgm:prSet presAssocID="{F93A2285-0A6F-D140-B03C-F0C2F837307D}" presName="hierRoot2" presStyleCnt="0"/>
      <dgm:spPr/>
    </dgm:pt>
    <dgm:pt modelId="{215BDD6C-F621-5D48-B2D9-D195758CB5EC}" type="pres">
      <dgm:prSet presAssocID="{F93A2285-0A6F-D140-B03C-F0C2F837307D}" presName="composite2" presStyleCnt="0"/>
      <dgm:spPr/>
    </dgm:pt>
    <dgm:pt modelId="{25FA5F35-6164-A245-A65E-DD2D1AF3B2DF}" type="pres">
      <dgm:prSet presAssocID="{F93A2285-0A6F-D140-B03C-F0C2F837307D}" presName="background2" presStyleLbl="node2" presStyleIdx="0" presStyleCnt="1"/>
      <dgm:spPr/>
    </dgm:pt>
    <dgm:pt modelId="{7476217A-5B80-1942-BCD9-34FFDEAC2E68}" type="pres">
      <dgm:prSet presAssocID="{F93A2285-0A6F-D140-B03C-F0C2F837307D}" presName="text2" presStyleLbl="fgAcc2" presStyleIdx="0" presStyleCnt="1">
        <dgm:presLayoutVars>
          <dgm:chPref val="3"/>
        </dgm:presLayoutVars>
      </dgm:prSet>
      <dgm:spPr/>
    </dgm:pt>
    <dgm:pt modelId="{3EFBFDF8-38EC-C248-93E1-4D964D316036}" type="pres">
      <dgm:prSet presAssocID="{F93A2285-0A6F-D140-B03C-F0C2F837307D}" presName="hierChild3" presStyleCnt="0"/>
      <dgm:spPr/>
    </dgm:pt>
    <dgm:pt modelId="{DD963503-9580-7D4C-AAD3-226B2E369F98}" type="pres">
      <dgm:prSet presAssocID="{0A36E32D-CFC1-E841-B7EB-736BC08A808B}" presName="Name17" presStyleLbl="parChTrans1D3" presStyleIdx="0" presStyleCnt="1"/>
      <dgm:spPr/>
    </dgm:pt>
    <dgm:pt modelId="{FAD376AD-CEF0-EF4B-BF87-CE7BBB757431}" type="pres">
      <dgm:prSet presAssocID="{76EC621D-E66B-F141-941F-4DDD7CF74E63}" presName="hierRoot3" presStyleCnt="0"/>
      <dgm:spPr/>
    </dgm:pt>
    <dgm:pt modelId="{00F00942-826F-FF48-A62D-AC8A59EA1C03}" type="pres">
      <dgm:prSet presAssocID="{76EC621D-E66B-F141-941F-4DDD7CF74E63}" presName="composite3" presStyleCnt="0"/>
      <dgm:spPr/>
    </dgm:pt>
    <dgm:pt modelId="{2D279C93-65FC-C14D-848E-BF7357D53898}" type="pres">
      <dgm:prSet presAssocID="{76EC621D-E66B-F141-941F-4DDD7CF74E63}" presName="background3" presStyleLbl="node3" presStyleIdx="0" presStyleCnt="1"/>
      <dgm:spPr/>
    </dgm:pt>
    <dgm:pt modelId="{19102E7D-A7DA-244E-B8A2-F2A43C0F6E72}" type="pres">
      <dgm:prSet presAssocID="{76EC621D-E66B-F141-941F-4DDD7CF74E63}" presName="text3" presStyleLbl="fgAcc3" presStyleIdx="0" presStyleCnt="1">
        <dgm:presLayoutVars>
          <dgm:chPref val="3"/>
        </dgm:presLayoutVars>
      </dgm:prSet>
      <dgm:spPr/>
    </dgm:pt>
    <dgm:pt modelId="{82C84E7B-95D1-1E44-AEA6-D961A039CE5C}" type="pres">
      <dgm:prSet presAssocID="{76EC621D-E66B-F141-941F-4DDD7CF74E63}" presName="hierChild4" presStyleCnt="0"/>
      <dgm:spPr/>
    </dgm:pt>
    <dgm:pt modelId="{6A15BFF8-690D-B242-9CBC-F0ED76CBA54A}" type="pres">
      <dgm:prSet presAssocID="{30AD6E02-A3D5-3B4F-9A7D-BD165B838A48}" presName="Name23" presStyleLbl="parChTrans1D4" presStyleIdx="0" presStyleCnt="2"/>
      <dgm:spPr/>
    </dgm:pt>
    <dgm:pt modelId="{D2E4FD5E-694D-8146-86BA-D43BEE08749A}" type="pres">
      <dgm:prSet presAssocID="{B5754F7E-7B54-F542-A509-4317AA37CE5B}" presName="hierRoot4" presStyleCnt="0"/>
      <dgm:spPr/>
    </dgm:pt>
    <dgm:pt modelId="{D9E612D2-A0BF-4B41-8684-6F33C841F17A}" type="pres">
      <dgm:prSet presAssocID="{B5754F7E-7B54-F542-A509-4317AA37CE5B}" presName="composite4" presStyleCnt="0"/>
      <dgm:spPr/>
    </dgm:pt>
    <dgm:pt modelId="{E6D7AB94-B616-2449-ABC5-C321405A67FF}" type="pres">
      <dgm:prSet presAssocID="{B5754F7E-7B54-F542-A509-4317AA37CE5B}" presName="background4" presStyleLbl="node4" presStyleIdx="0" presStyleCnt="2"/>
      <dgm:spPr/>
    </dgm:pt>
    <dgm:pt modelId="{DC883259-5DDF-7344-A6DD-1D29DD291550}" type="pres">
      <dgm:prSet presAssocID="{B5754F7E-7B54-F542-A509-4317AA37CE5B}" presName="text4" presStyleLbl="fgAcc4" presStyleIdx="0" presStyleCnt="2">
        <dgm:presLayoutVars>
          <dgm:chPref val="3"/>
        </dgm:presLayoutVars>
      </dgm:prSet>
      <dgm:spPr/>
    </dgm:pt>
    <dgm:pt modelId="{E3F550FF-1745-D84A-BD50-48E606C39189}" type="pres">
      <dgm:prSet presAssocID="{B5754F7E-7B54-F542-A509-4317AA37CE5B}" presName="hierChild5" presStyleCnt="0"/>
      <dgm:spPr/>
    </dgm:pt>
    <dgm:pt modelId="{4FD6551F-6B4E-2942-8B8A-B75B30A7A199}" type="pres">
      <dgm:prSet presAssocID="{89AEBB72-8CD4-AC46-A898-4382CD3AF418}" presName="Name23" presStyleLbl="parChTrans1D4" presStyleIdx="1" presStyleCnt="2"/>
      <dgm:spPr/>
    </dgm:pt>
    <dgm:pt modelId="{9C990BDA-9FEB-E74F-BA02-0B3D399AFD5A}" type="pres">
      <dgm:prSet presAssocID="{A47B0D08-D10E-274A-94E2-DF015A2A044C}" presName="hierRoot4" presStyleCnt="0"/>
      <dgm:spPr/>
    </dgm:pt>
    <dgm:pt modelId="{7A03AF73-35F6-5B49-B011-9BB520872657}" type="pres">
      <dgm:prSet presAssocID="{A47B0D08-D10E-274A-94E2-DF015A2A044C}" presName="composite4" presStyleCnt="0"/>
      <dgm:spPr/>
    </dgm:pt>
    <dgm:pt modelId="{B5BA3DD7-CE47-234B-AD6D-B08A68569F20}" type="pres">
      <dgm:prSet presAssocID="{A47B0D08-D10E-274A-94E2-DF015A2A044C}" presName="background4" presStyleLbl="node4" presStyleIdx="1" presStyleCnt="2"/>
      <dgm:spPr/>
    </dgm:pt>
    <dgm:pt modelId="{41198CE6-19DC-554A-A24E-71FAEA805210}" type="pres">
      <dgm:prSet presAssocID="{A47B0D08-D10E-274A-94E2-DF015A2A044C}" presName="text4" presStyleLbl="fgAcc4" presStyleIdx="1" presStyleCnt="2">
        <dgm:presLayoutVars>
          <dgm:chPref val="3"/>
        </dgm:presLayoutVars>
      </dgm:prSet>
      <dgm:spPr/>
    </dgm:pt>
    <dgm:pt modelId="{E8F76179-0390-B441-8DDB-D1053B2C2500}" type="pres">
      <dgm:prSet presAssocID="{A47B0D08-D10E-274A-94E2-DF015A2A044C}" presName="hierChild5" presStyleCnt="0"/>
      <dgm:spPr/>
    </dgm:pt>
    <dgm:pt modelId="{CBEBBB08-D13D-9D46-A309-87E0D7371216}" type="pres">
      <dgm:prSet presAssocID="{FFB32C13-1067-E141-AB72-EB1855B5FD93}" presName="hierRoot1" presStyleCnt="0"/>
      <dgm:spPr/>
    </dgm:pt>
    <dgm:pt modelId="{9696C1ED-5B76-6D4B-A08E-57FD24F78470}" type="pres">
      <dgm:prSet presAssocID="{FFB32C13-1067-E141-AB72-EB1855B5FD93}" presName="composite" presStyleCnt="0"/>
      <dgm:spPr/>
    </dgm:pt>
    <dgm:pt modelId="{74E0EF7E-3B23-FE41-BFB8-C709D5140FEE}" type="pres">
      <dgm:prSet presAssocID="{FFB32C13-1067-E141-AB72-EB1855B5FD93}" presName="background" presStyleLbl="node0" presStyleIdx="1" presStyleCnt="3"/>
      <dgm:spPr/>
    </dgm:pt>
    <dgm:pt modelId="{E79D7ED9-6452-3249-A39C-34B65C9ADEC9}" type="pres">
      <dgm:prSet presAssocID="{FFB32C13-1067-E141-AB72-EB1855B5FD93}" presName="text" presStyleLbl="fgAcc0" presStyleIdx="1" presStyleCnt="3" custScaleY="98710" custLinFactY="77019" custLinFactNeighborX="60176" custLinFactNeighborY="100000">
        <dgm:presLayoutVars>
          <dgm:chPref val="3"/>
        </dgm:presLayoutVars>
      </dgm:prSet>
      <dgm:spPr/>
    </dgm:pt>
    <dgm:pt modelId="{3F8E8FA2-69B5-DC4B-A80A-A49CE3E3612B}" type="pres">
      <dgm:prSet presAssocID="{FFB32C13-1067-E141-AB72-EB1855B5FD93}" presName="hierChild2" presStyleCnt="0"/>
      <dgm:spPr/>
    </dgm:pt>
    <dgm:pt modelId="{F0EA0AF3-2CB7-4145-B35B-E754FE3F9D1E}" type="pres">
      <dgm:prSet presAssocID="{B6F4BE51-C9BA-F743-963B-846922C1605A}" presName="hierRoot1" presStyleCnt="0"/>
      <dgm:spPr/>
    </dgm:pt>
    <dgm:pt modelId="{0CDFC4FE-9563-9B48-BE0A-93C818D22D79}" type="pres">
      <dgm:prSet presAssocID="{B6F4BE51-C9BA-F743-963B-846922C1605A}" presName="composite" presStyleCnt="0"/>
      <dgm:spPr/>
    </dgm:pt>
    <dgm:pt modelId="{35F9EE82-6172-B343-A98A-6BFDB8D8A0CB}" type="pres">
      <dgm:prSet presAssocID="{B6F4BE51-C9BA-F743-963B-846922C1605A}" presName="background" presStyleLbl="node0" presStyleIdx="2" presStyleCnt="3"/>
      <dgm:spPr/>
    </dgm:pt>
    <dgm:pt modelId="{47C557F9-CE04-DE4C-B5F2-6F651DF8816D}" type="pres">
      <dgm:prSet presAssocID="{B6F4BE51-C9BA-F743-963B-846922C1605A}" presName="text" presStyleLbl="fgAcc0" presStyleIdx="2" presStyleCnt="3" custScaleY="98710" custLinFactY="190850" custLinFactNeighborX="-56535" custLinFactNeighborY="200000">
        <dgm:presLayoutVars>
          <dgm:chPref val="3"/>
        </dgm:presLayoutVars>
      </dgm:prSet>
      <dgm:spPr/>
    </dgm:pt>
    <dgm:pt modelId="{AEE3BD80-514F-994C-B54F-F6BDA5EF0BE6}" type="pres">
      <dgm:prSet presAssocID="{B6F4BE51-C9BA-F743-963B-846922C1605A}" presName="hierChild2" presStyleCnt="0"/>
      <dgm:spPr/>
    </dgm:pt>
  </dgm:ptLst>
  <dgm:cxnLst>
    <dgm:cxn modelId="{EEE6960C-1D14-3340-8653-54713FCFBC53}" srcId="{F93A2285-0A6F-D140-B03C-F0C2F837307D}" destId="{76EC621D-E66B-F141-941F-4DDD7CF74E63}" srcOrd="0" destOrd="0" parTransId="{0A36E32D-CFC1-E841-B7EB-736BC08A808B}" sibTransId="{616B5A5D-976A-8F4B-91B8-7CD65CBACBCE}"/>
    <dgm:cxn modelId="{ECC6E90C-2FB6-C04D-8B09-BDAFB37F4CAB}" type="presOf" srcId="{76EC621D-E66B-F141-941F-4DDD7CF74E63}" destId="{19102E7D-A7DA-244E-B8A2-F2A43C0F6E72}" srcOrd="0" destOrd="0" presId="urn:microsoft.com/office/officeart/2005/8/layout/hierarchy1"/>
    <dgm:cxn modelId="{0A7F6015-3C57-DA4E-BF1E-15A5B1358E9C}" type="presOf" srcId="{B6F4BE51-C9BA-F743-963B-846922C1605A}" destId="{47C557F9-CE04-DE4C-B5F2-6F651DF8816D}" srcOrd="0" destOrd="0" presId="urn:microsoft.com/office/officeart/2005/8/layout/hierarchy1"/>
    <dgm:cxn modelId="{5733EF18-545F-C34F-B7A4-28265D131C0E}" srcId="{4BC10FF7-DCC0-3949-B798-87B8D9DA58CA}" destId="{F93A2285-0A6F-D140-B03C-F0C2F837307D}" srcOrd="0" destOrd="0" parTransId="{8510273F-71E1-D74D-BB83-0765640D6B42}" sibTransId="{C86A2D2F-215E-CF47-8740-E9067D91CFBC}"/>
    <dgm:cxn modelId="{60E0691F-5039-A14C-8A84-0B0F068EABE5}" srcId="{B5754F7E-7B54-F542-A509-4317AA37CE5B}" destId="{A47B0D08-D10E-274A-94E2-DF015A2A044C}" srcOrd="0" destOrd="0" parTransId="{89AEBB72-8CD4-AC46-A898-4382CD3AF418}" sibTransId="{D79FE3BE-5FD4-3146-955B-96726C641AB3}"/>
    <dgm:cxn modelId="{9CB0DB41-58D1-BB4D-9D5E-6082EEAD2EDC}" type="presOf" srcId="{4BC10FF7-DCC0-3949-B798-87B8D9DA58CA}" destId="{55432EE1-887B-3147-B525-D32A2F69F7CF}" srcOrd="0" destOrd="0" presId="urn:microsoft.com/office/officeart/2005/8/layout/hierarchy1"/>
    <dgm:cxn modelId="{9861FE61-2783-EB47-ADB5-A118BCC8984C}" srcId="{05C54C01-0597-564F-9BBE-89D1EA44EE1B}" destId="{4BC10FF7-DCC0-3949-B798-87B8D9DA58CA}" srcOrd="0" destOrd="0" parTransId="{D6D03180-F96B-6046-8F9B-0364079D8818}" sibTransId="{A1094399-E98A-A147-B952-5944E1704B4D}"/>
    <dgm:cxn modelId="{9287376E-508C-564F-BD1A-F6551A4B1657}" type="presOf" srcId="{05C54C01-0597-564F-9BBE-89D1EA44EE1B}" destId="{E08ED046-D306-0F4C-BB05-691BB916F33F}" srcOrd="0" destOrd="0" presId="urn:microsoft.com/office/officeart/2005/8/layout/hierarchy1"/>
    <dgm:cxn modelId="{DE25108D-F035-7B44-BB26-B0E504D2EC74}" type="presOf" srcId="{30AD6E02-A3D5-3B4F-9A7D-BD165B838A48}" destId="{6A15BFF8-690D-B242-9CBC-F0ED76CBA54A}" srcOrd="0" destOrd="0" presId="urn:microsoft.com/office/officeart/2005/8/layout/hierarchy1"/>
    <dgm:cxn modelId="{AA7B3997-7127-1549-A0C7-985D40E84E14}" srcId="{05C54C01-0597-564F-9BBE-89D1EA44EE1B}" destId="{FFB32C13-1067-E141-AB72-EB1855B5FD93}" srcOrd="1" destOrd="0" parTransId="{82D86516-F5C7-B945-BCBC-F160C097FC29}" sibTransId="{ED71B4DD-A2C6-B343-A2B6-911D54E5D9A7}"/>
    <dgm:cxn modelId="{C96F32A2-9DE6-BC40-B475-8645B6E60597}" type="presOf" srcId="{89AEBB72-8CD4-AC46-A898-4382CD3AF418}" destId="{4FD6551F-6B4E-2942-8B8A-B75B30A7A199}" srcOrd="0" destOrd="0" presId="urn:microsoft.com/office/officeart/2005/8/layout/hierarchy1"/>
    <dgm:cxn modelId="{CD49FEA5-C187-6145-B0F0-6E5FE3754D2E}" type="presOf" srcId="{F93A2285-0A6F-D140-B03C-F0C2F837307D}" destId="{7476217A-5B80-1942-BCD9-34FFDEAC2E68}" srcOrd="0" destOrd="0" presId="urn:microsoft.com/office/officeart/2005/8/layout/hierarchy1"/>
    <dgm:cxn modelId="{D9F54FAA-8EF3-A34B-BA89-872220C10FD9}" type="presOf" srcId="{0A36E32D-CFC1-E841-B7EB-736BC08A808B}" destId="{DD963503-9580-7D4C-AAD3-226B2E369F98}" srcOrd="0" destOrd="0" presId="urn:microsoft.com/office/officeart/2005/8/layout/hierarchy1"/>
    <dgm:cxn modelId="{9F02C5B6-9F4E-B949-976F-A25406A9F315}" type="presOf" srcId="{A47B0D08-D10E-274A-94E2-DF015A2A044C}" destId="{41198CE6-19DC-554A-A24E-71FAEA805210}" srcOrd="0" destOrd="0" presId="urn:microsoft.com/office/officeart/2005/8/layout/hierarchy1"/>
    <dgm:cxn modelId="{7037F1CD-B34C-8F48-963D-19D02D4B9A7F}" srcId="{05C54C01-0597-564F-9BBE-89D1EA44EE1B}" destId="{B6F4BE51-C9BA-F743-963B-846922C1605A}" srcOrd="2" destOrd="0" parTransId="{CF09BCEE-CF52-EB4F-B413-5B4BC1C499E7}" sibTransId="{09B26227-D722-0F4D-A19A-6CEFFAFC33EA}"/>
    <dgm:cxn modelId="{D397E6CF-C083-954B-BDD3-604799D59930}" type="presOf" srcId="{8510273F-71E1-D74D-BB83-0765640D6B42}" destId="{F19BF1D4-4279-3445-8944-3EF486BC5EAF}" srcOrd="0" destOrd="0" presId="urn:microsoft.com/office/officeart/2005/8/layout/hierarchy1"/>
    <dgm:cxn modelId="{F6E0F4DA-2640-7945-9B00-063A3A5D98D3}" type="presOf" srcId="{B5754F7E-7B54-F542-A509-4317AA37CE5B}" destId="{DC883259-5DDF-7344-A6DD-1D29DD291550}" srcOrd="0" destOrd="0" presId="urn:microsoft.com/office/officeart/2005/8/layout/hierarchy1"/>
    <dgm:cxn modelId="{2E4CF1E5-A41D-3546-9787-271D288D269D}" srcId="{76EC621D-E66B-F141-941F-4DDD7CF74E63}" destId="{B5754F7E-7B54-F542-A509-4317AA37CE5B}" srcOrd="0" destOrd="0" parTransId="{30AD6E02-A3D5-3B4F-9A7D-BD165B838A48}" sibTransId="{4593A72A-0FA6-4343-A557-99E5C477D31A}"/>
    <dgm:cxn modelId="{CEAFA4F1-A865-B14C-B801-C9F8DB1E61EB}" type="presOf" srcId="{FFB32C13-1067-E141-AB72-EB1855B5FD93}" destId="{E79D7ED9-6452-3249-A39C-34B65C9ADEC9}" srcOrd="0" destOrd="0" presId="urn:microsoft.com/office/officeart/2005/8/layout/hierarchy1"/>
    <dgm:cxn modelId="{244C8A0B-5AC7-0D44-AF53-C3B51A483F78}" type="presParOf" srcId="{E08ED046-D306-0F4C-BB05-691BB916F33F}" destId="{83342B86-DD6A-9847-A2FB-10CB90CD7F96}" srcOrd="0" destOrd="0" presId="urn:microsoft.com/office/officeart/2005/8/layout/hierarchy1"/>
    <dgm:cxn modelId="{FDA2BF98-211F-4E49-A4A5-590D9E2F7E45}" type="presParOf" srcId="{83342B86-DD6A-9847-A2FB-10CB90CD7F96}" destId="{448B8B21-D9BF-3140-9A46-E51185A2AE1B}" srcOrd="0" destOrd="0" presId="urn:microsoft.com/office/officeart/2005/8/layout/hierarchy1"/>
    <dgm:cxn modelId="{782E5244-C3D9-2347-B9FD-3A77FA693AA6}" type="presParOf" srcId="{448B8B21-D9BF-3140-9A46-E51185A2AE1B}" destId="{C240184F-5C85-7248-819D-19FAD04ED812}" srcOrd="0" destOrd="0" presId="urn:microsoft.com/office/officeart/2005/8/layout/hierarchy1"/>
    <dgm:cxn modelId="{F4B3D73B-0BB0-184A-AFCB-D689873BB0FC}" type="presParOf" srcId="{448B8B21-D9BF-3140-9A46-E51185A2AE1B}" destId="{55432EE1-887B-3147-B525-D32A2F69F7CF}" srcOrd="1" destOrd="0" presId="urn:microsoft.com/office/officeart/2005/8/layout/hierarchy1"/>
    <dgm:cxn modelId="{390A2FCC-CE45-6B46-8CEC-29BA3B1E8548}" type="presParOf" srcId="{83342B86-DD6A-9847-A2FB-10CB90CD7F96}" destId="{6D4E51C1-2778-6D46-8237-C0044C426B9B}" srcOrd="1" destOrd="0" presId="urn:microsoft.com/office/officeart/2005/8/layout/hierarchy1"/>
    <dgm:cxn modelId="{BBDFC30E-F3CE-1B42-A676-EB0381B511EE}" type="presParOf" srcId="{6D4E51C1-2778-6D46-8237-C0044C426B9B}" destId="{F19BF1D4-4279-3445-8944-3EF486BC5EAF}" srcOrd="0" destOrd="0" presId="urn:microsoft.com/office/officeart/2005/8/layout/hierarchy1"/>
    <dgm:cxn modelId="{1BA0C56C-F3BE-704D-A1CC-AF65532544CA}" type="presParOf" srcId="{6D4E51C1-2778-6D46-8237-C0044C426B9B}" destId="{F6F71D66-B723-F94B-A6E0-264D03DABB0C}" srcOrd="1" destOrd="0" presId="urn:microsoft.com/office/officeart/2005/8/layout/hierarchy1"/>
    <dgm:cxn modelId="{F115D930-B754-7F4B-AF57-F0449290EDA1}" type="presParOf" srcId="{F6F71D66-B723-F94B-A6E0-264D03DABB0C}" destId="{215BDD6C-F621-5D48-B2D9-D195758CB5EC}" srcOrd="0" destOrd="0" presId="urn:microsoft.com/office/officeart/2005/8/layout/hierarchy1"/>
    <dgm:cxn modelId="{BA51B4BE-5FA8-DE44-87E4-C89D02D337F1}" type="presParOf" srcId="{215BDD6C-F621-5D48-B2D9-D195758CB5EC}" destId="{25FA5F35-6164-A245-A65E-DD2D1AF3B2DF}" srcOrd="0" destOrd="0" presId="urn:microsoft.com/office/officeart/2005/8/layout/hierarchy1"/>
    <dgm:cxn modelId="{62CCE715-ECF8-424E-B323-177A9850B3B4}" type="presParOf" srcId="{215BDD6C-F621-5D48-B2D9-D195758CB5EC}" destId="{7476217A-5B80-1942-BCD9-34FFDEAC2E68}" srcOrd="1" destOrd="0" presId="urn:microsoft.com/office/officeart/2005/8/layout/hierarchy1"/>
    <dgm:cxn modelId="{760A54DB-2E40-2146-B564-A87CB4BDEFB5}" type="presParOf" srcId="{F6F71D66-B723-F94B-A6E0-264D03DABB0C}" destId="{3EFBFDF8-38EC-C248-93E1-4D964D316036}" srcOrd="1" destOrd="0" presId="urn:microsoft.com/office/officeart/2005/8/layout/hierarchy1"/>
    <dgm:cxn modelId="{79317D36-145C-194E-9390-81B70A06E586}" type="presParOf" srcId="{3EFBFDF8-38EC-C248-93E1-4D964D316036}" destId="{DD963503-9580-7D4C-AAD3-226B2E369F98}" srcOrd="0" destOrd="0" presId="urn:microsoft.com/office/officeart/2005/8/layout/hierarchy1"/>
    <dgm:cxn modelId="{979E0C23-B598-DD46-B9A1-C3D7EA054164}" type="presParOf" srcId="{3EFBFDF8-38EC-C248-93E1-4D964D316036}" destId="{FAD376AD-CEF0-EF4B-BF87-CE7BBB757431}" srcOrd="1" destOrd="0" presId="urn:microsoft.com/office/officeart/2005/8/layout/hierarchy1"/>
    <dgm:cxn modelId="{E562B4F0-D4FB-0C47-A6F1-8FC7D94363A7}" type="presParOf" srcId="{FAD376AD-CEF0-EF4B-BF87-CE7BBB757431}" destId="{00F00942-826F-FF48-A62D-AC8A59EA1C03}" srcOrd="0" destOrd="0" presId="urn:microsoft.com/office/officeart/2005/8/layout/hierarchy1"/>
    <dgm:cxn modelId="{7CACCFA8-9464-1244-AB35-FCAA0BEFA4C7}" type="presParOf" srcId="{00F00942-826F-FF48-A62D-AC8A59EA1C03}" destId="{2D279C93-65FC-C14D-848E-BF7357D53898}" srcOrd="0" destOrd="0" presId="urn:microsoft.com/office/officeart/2005/8/layout/hierarchy1"/>
    <dgm:cxn modelId="{E3F8FFFE-E4EA-1C49-B7A3-1C3666ECE499}" type="presParOf" srcId="{00F00942-826F-FF48-A62D-AC8A59EA1C03}" destId="{19102E7D-A7DA-244E-B8A2-F2A43C0F6E72}" srcOrd="1" destOrd="0" presId="urn:microsoft.com/office/officeart/2005/8/layout/hierarchy1"/>
    <dgm:cxn modelId="{67AFB80B-9C0C-514E-84A9-744E99598E0D}" type="presParOf" srcId="{FAD376AD-CEF0-EF4B-BF87-CE7BBB757431}" destId="{82C84E7B-95D1-1E44-AEA6-D961A039CE5C}" srcOrd="1" destOrd="0" presId="urn:microsoft.com/office/officeart/2005/8/layout/hierarchy1"/>
    <dgm:cxn modelId="{2D5DF961-BE59-B34A-85FD-0C02BFD7AE42}" type="presParOf" srcId="{82C84E7B-95D1-1E44-AEA6-D961A039CE5C}" destId="{6A15BFF8-690D-B242-9CBC-F0ED76CBA54A}" srcOrd="0" destOrd="0" presId="urn:microsoft.com/office/officeart/2005/8/layout/hierarchy1"/>
    <dgm:cxn modelId="{84474A26-FDB4-5343-A869-403AF8EA1268}" type="presParOf" srcId="{82C84E7B-95D1-1E44-AEA6-D961A039CE5C}" destId="{D2E4FD5E-694D-8146-86BA-D43BEE08749A}" srcOrd="1" destOrd="0" presId="urn:microsoft.com/office/officeart/2005/8/layout/hierarchy1"/>
    <dgm:cxn modelId="{EF4116D1-1225-4D4E-A4CC-8447853B2F56}" type="presParOf" srcId="{D2E4FD5E-694D-8146-86BA-D43BEE08749A}" destId="{D9E612D2-A0BF-4B41-8684-6F33C841F17A}" srcOrd="0" destOrd="0" presId="urn:microsoft.com/office/officeart/2005/8/layout/hierarchy1"/>
    <dgm:cxn modelId="{56360F29-9227-4543-93AE-E8E5F15E0FB5}" type="presParOf" srcId="{D9E612D2-A0BF-4B41-8684-6F33C841F17A}" destId="{E6D7AB94-B616-2449-ABC5-C321405A67FF}" srcOrd="0" destOrd="0" presId="urn:microsoft.com/office/officeart/2005/8/layout/hierarchy1"/>
    <dgm:cxn modelId="{83A0F67D-5DD2-9F4A-864B-DEC674136D02}" type="presParOf" srcId="{D9E612D2-A0BF-4B41-8684-6F33C841F17A}" destId="{DC883259-5DDF-7344-A6DD-1D29DD291550}" srcOrd="1" destOrd="0" presId="urn:microsoft.com/office/officeart/2005/8/layout/hierarchy1"/>
    <dgm:cxn modelId="{3CCFFDEF-D0A8-1D4A-8DD7-244BCAC73273}" type="presParOf" srcId="{D2E4FD5E-694D-8146-86BA-D43BEE08749A}" destId="{E3F550FF-1745-D84A-BD50-48E606C39189}" srcOrd="1" destOrd="0" presId="urn:microsoft.com/office/officeart/2005/8/layout/hierarchy1"/>
    <dgm:cxn modelId="{F9DA14CE-018D-034C-AB39-52A991B9AC66}" type="presParOf" srcId="{E3F550FF-1745-D84A-BD50-48E606C39189}" destId="{4FD6551F-6B4E-2942-8B8A-B75B30A7A199}" srcOrd="0" destOrd="0" presId="urn:microsoft.com/office/officeart/2005/8/layout/hierarchy1"/>
    <dgm:cxn modelId="{E2928358-8013-3E40-8742-2DE5291DDAC1}" type="presParOf" srcId="{E3F550FF-1745-D84A-BD50-48E606C39189}" destId="{9C990BDA-9FEB-E74F-BA02-0B3D399AFD5A}" srcOrd="1" destOrd="0" presId="urn:microsoft.com/office/officeart/2005/8/layout/hierarchy1"/>
    <dgm:cxn modelId="{4FA71719-47B3-3144-9B14-ED2DB9108F2A}" type="presParOf" srcId="{9C990BDA-9FEB-E74F-BA02-0B3D399AFD5A}" destId="{7A03AF73-35F6-5B49-B011-9BB520872657}" srcOrd="0" destOrd="0" presId="urn:microsoft.com/office/officeart/2005/8/layout/hierarchy1"/>
    <dgm:cxn modelId="{DD6E9EDB-9501-F648-BBD2-BAE52059D66D}" type="presParOf" srcId="{7A03AF73-35F6-5B49-B011-9BB520872657}" destId="{B5BA3DD7-CE47-234B-AD6D-B08A68569F20}" srcOrd="0" destOrd="0" presId="urn:microsoft.com/office/officeart/2005/8/layout/hierarchy1"/>
    <dgm:cxn modelId="{F1F6B4F6-B46A-CF45-A556-2D057B2F7111}" type="presParOf" srcId="{7A03AF73-35F6-5B49-B011-9BB520872657}" destId="{41198CE6-19DC-554A-A24E-71FAEA805210}" srcOrd="1" destOrd="0" presId="urn:microsoft.com/office/officeart/2005/8/layout/hierarchy1"/>
    <dgm:cxn modelId="{C98C3CBF-716A-C143-AA11-4553E31E8272}" type="presParOf" srcId="{9C990BDA-9FEB-E74F-BA02-0B3D399AFD5A}" destId="{E8F76179-0390-B441-8DDB-D1053B2C2500}" srcOrd="1" destOrd="0" presId="urn:microsoft.com/office/officeart/2005/8/layout/hierarchy1"/>
    <dgm:cxn modelId="{04A7FE39-65D8-A248-8BF6-F0073AEB4664}" type="presParOf" srcId="{E08ED046-D306-0F4C-BB05-691BB916F33F}" destId="{CBEBBB08-D13D-9D46-A309-87E0D7371216}" srcOrd="1" destOrd="0" presId="urn:microsoft.com/office/officeart/2005/8/layout/hierarchy1"/>
    <dgm:cxn modelId="{8ED9410C-5BB6-5D4C-A158-F0AF7E0088F1}" type="presParOf" srcId="{CBEBBB08-D13D-9D46-A309-87E0D7371216}" destId="{9696C1ED-5B76-6D4B-A08E-57FD24F78470}" srcOrd="0" destOrd="0" presId="urn:microsoft.com/office/officeart/2005/8/layout/hierarchy1"/>
    <dgm:cxn modelId="{04B46F29-8399-C94B-9B0B-999A4235733C}" type="presParOf" srcId="{9696C1ED-5B76-6D4B-A08E-57FD24F78470}" destId="{74E0EF7E-3B23-FE41-BFB8-C709D5140FEE}" srcOrd="0" destOrd="0" presId="urn:microsoft.com/office/officeart/2005/8/layout/hierarchy1"/>
    <dgm:cxn modelId="{50230CE8-4D3C-6244-B3F7-324E4F9C3E8F}" type="presParOf" srcId="{9696C1ED-5B76-6D4B-A08E-57FD24F78470}" destId="{E79D7ED9-6452-3249-A39C-34B65C9ADEC9}" srcOrd="1" destOrd="0" presId="urn:microsoft.com/office/officeart/2005/8/layout/hierarchy1"/>
    <dgm:cxn modelId="{3C9A1AE5-43BA-8446-8DB6-44E9B25FC19B}" type="presParOf" srcId="{CBEBBB08-D13D-9D46-A309-87E0D7371216}" destId="{3F8E8FA2-69B5-DC4B-A80A-A49CE3E3612B}" srcOrd="1" destOrd="0" presId="urn:microsoft.com/office/officeart/2005/8/layout/hierarchy1"/>
    <dgm:cxn modelId="{ED2CD47D-B5C0-1547-9C8D-E26670732B7E}" type="presParOf" srcId="{E08ED046-D306-0F4C-BB05-691BB916F33F}" destId="{F0EA0AF3-2CB7-4145-B35B-E754FE3F9D1E}" srcOrd="2" destOrd="0" presId="urn:microsoft.com/office/officeart/2005/8/layout/hierarchy1"/>
    <dgm:cxn modelId="{1BE32BFC-D418-8B49-BE57-B0978C472136}" type="presParOf" srcId="{F0EA0AF3-2CB7-4145-B35B-E754FE3F9D1E}" destId="{0CDFC4FE-9563-9B48-BE0A-93C818D22D79}" srcOrd="0" destOrd="0" presId="urn:microsoft.com/office/officeart/2005/8/layout/hierarchy1"/>
    <dgm:cxn modelId="{0721D1A3-5510-6042-BBEC-743579945F60}" type="presParOf" srcId="{0CDFC4FE-9563-9B48-BE0A-93C818D22D79}" destId="{35F9EE82-6172-B343-A98A-6BFDB8D8A0CB}" srcOrd="0" destOrd="0" presId="urn:microsoft.com/office/officeart/2005/8/layout/hierarchy1"/>
    <dgm:cxn modelId="{32177A9F-73DC-5C42-ACE3-60C3D0C3180C}" type="presParOf" srcId="{0CDFC4FE-9563-9B48-BE0A-93C818D22D79}" destId="{47C557F9-CE04-DE4C-B5F2-6F651DF8816D}" srcOrd="1" destOrd="0" presId="urn:microsoft.com/office/officeart/2005/8/layout/hierarchy1"/>
    <dgm:cxn modelId="{AE1E94F2-F99E-9E44-947D-3918D835F158}" type="presParOf" srcId="{F0EA0AF3-2CB7-4145-B35B-E754FE3F9D1E}" destId="{AEE3BD80-514F-994C-B54F-F6BDA5EF0B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9744E-F5C1-48A1-895A-AAFD1CE1424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AE073-9049-41B2-BF6C-7278B22EE550}">
      <dgm:prSet/>
      <dgm:spPr/>
      <dgm:t>
        <a:bodyPr/>
        <a:lstStyle/>
        <a:p>
          <a:pPr>
            <a:defRPr b="1"/>
          </a:pPr>
          <a:r>
            <a:rPr lang="en-US"/>
            <a:t>Models to implement</a:t>
          </a:r>
        </a:p>
      </dgm:t>
    </dgm:pt>
    <dgm:pt modelId="{3682CC13-E281-474C-A82F-2D1AB68C6573}" type="parTrans" cxnId="{3F0604C9-9E36-4AE9-A95A-0619C41CCF25}">
      <dgm:prSet/>
      <dgm:spPr/>
      <dgm:t>
        <a:bodyPr/>
        <a:lstStyle/>
        <a:p>
          <a:endParaRPr lang="en-US"/>
        </a:p>
      </dgm:t>
    </dgm:pt>
    <dgm:pt modelId="{77800A01-ED57-4A8C-A077-927471758C70}" type="sibTrans" cxnId="{3F0604C9-9E36-4AE9-A95A-0619C41CCF25}">
      <dgm:prSet/>
      <dgm:spPr/>
      <dgm:t>
        <a:bodyPr/>
        <a:lstStyle/>
        <a:p>
          <a:endParaRPr lang="en-US"/>
        </a:p>
      </dgm:t>
    </dgm:pt>
    <dgm:pt modelId="{322511D7-E480-4924-97A3-56B0B18E423F}">
      <dgm:prSet/>
      <dgm:spPr/>
      <dgm:t>
        <a:bodyPr/>
        <a:lstStyle/>
        <a:p>
          <a:r>
            <a:rPr lang="en-US"/>
            <a:t>SVM</a:t>
          </a:r>
        </a:p>
      </dgm:t>
    </dgm:pt>
    <dgm:pt modelId="{43ECBCBC-B470-4D56-A4BF-F5841C649A22}" type="parTrans" cxnId="{00E12C22-2B57-4084-B3BF-3DFFB4D4B360}">
      <dgm:prSet/>
      <dgm:spPr/>
      <dgm:t>
        <a:bodyPr/>
        <a:lstStyle/>
        <a:p>
          <a:endParaRPr lang="en-US"/>
        </a:p>
      </dgm:t>
    </dgm:pt>
    <dgm:pt modelId="{D86D148A-F8F4-461B-96D7-1C99E455398E}" type="sibTrans" cxnId="{00E12C22-2B57-4084-B3BF-3DFFB4D4B360}">
      <dgm:prSet/>
      <dgm:spPr/>
      <dgm:t>
        <a:bodyPr/>
        <a:lstStyle/>
        <a:p>
          <a:endParaRPr lang="en-US"/>
        </a:p>
      </dgm:t>
    </dgm:pt>
    <dgm:pt modelId="{26D11543-0DAC-4B58-BA65-90A73E911766}">
      <dgm:prSet/>
      <dgm:spPr/>
      <dgm:t>
        <a:bodyPr/>
        <a:lstStyle/>
        <a:p>
          <a:pPr>
            <a:defRPr b="1"/>
          </a:pPr>
          <a:r>
            <a:rPr lang="en-US"/>
            <a:t>Improve Accuracy</a:t>
          </a:r>
        </a:p>
      </dgm:t>
    </dgm:pt>
    <dgm:pt modelId="{76653593-EC42-486D-BEA7-854EDA06E7B0}" type="parTrans" cxnId="{483D2D44-47D6-4417-BB3D-82BB8D7ED8BE}">
      <dgm:prSet/>
      <dgm:spPr/>
      <dgm:t>
        <a:bodyPr/>
        <a:lstStyle/>
        <a:p>
          <a:endParaRPr lang="en-US"/>
        </a:p>
      </dgm:t>
    </dgm:pt>
    <dgm:pt modelId="{98138921-FE47-4BCF-B0A5-D6ED4FE12E42}" type="sibTrans" cxnId="{483D2D44-47D6-4417-BB3D-82BB8D7ED8BE}">
      <dgm:prSet/>
      <dgm:spPr/>
      <dgm:t>
        <a:bodyPr/>
        <a:lstStyle/>
        <a:p>
          <a:endParaRPr lang="en-US"/>
        </a:p>
      </dgm:t>
    </dgm:pt>
    <dgm:pt modelId="{0A63CBA8-43CB-4BE9-AE95-55B3DD4FBFCA}">
      <dgm:prSet/>
      <dgm:spPr/>
      <dgm:t>
        <a:bodyPr/>
        <a:lstStyle/>
        <a:p>
          <a:r>
            <a:rPr lang="en-US"/>
            <a:t>Try various other imputation techniques like EM Imputation.</a:t>
          </a:r>
        </a:p>
      </dgm:t>
    </dgm:pt>
    <dgm:pt modelId="{D1F887DE-516B-47D0-97B6-2F157E8845D6}" type="parTrans" cxnId="{C00A7854-FB30-425C-9096-E56887DF9D2F}">
      <dgm:prSet/>
      <dgm:spPr/>
      <dgm:t>
        <a:bodyPr/>
        <a:lstStyle/>
        <a:p>
          <a:endParaRPr lang="en-US"/>
        </a:p>
      </dgm:t>
    </dgm:pt>
    <dgm:pt modelId="{DEDA1A94-2D65-4277-88DD-619B3D9C2D4C}" type="sibTrans" cxnId="{C00A7854-FB30-425C-9096-E56887DF9D2F}">
      <dgm:prSet/>
      <dgm:spPr/>
      <dgm:t>
        <a:bodyPr/>
        <a:lstStyle/>
        <a:p>
          <a:endParaRPr lang="en-US"/>
        </a:p>
      </dgm:t>
    </dgm:pt>
    <dgm:pt modelId="{1564589B-9753-46D8-A7D9-C1081D51F37F}">
      <dgm:prSet/>
      <dgm:spPr/>
      <dgm:t>
        <a:bodyPr/>
        <a:lstStyle/>
        <a:p>
          <a:r>
            <a:rPr lang="en-US"/>
            <a:t>Validate if down-sampling fetches better results than up-sampling(SMOTE).</a:t>
          </a:r>
        </a:p>
      </dgm:t>
    </dgm:pt>
    <dgm:pt modelId="{8BE9C139-60E5-4A09-BBF2-95F61BFD4828}" type="parTrans" cxnId="{88A3E776-F9F1-40DE-9261-A4CF800EB160}">
      <dgm:prSet/>
      <dgm:spPr/>
      <dgm:t>
        <a:bodyPr/>
        <a:lstStyle/>
        <a:p>
          <a:endParaRPr lang="en-US"/>
        </a:p>
      </dgm:t>
    </dgm:pt>
    <dgm:pt modelId="{FA13A00D-4C43-4072-BF55-5326F7AD6A4C}" type="sibTrans" cxnId="{88A3E776-F9F1-40DE-9261-A4CF800EB160}">
      <dgm:prSet/>
      <dgm:spPr/>
      <dgm:t>
        <a:bodyPr/>
        <a:lstStyle/>
        <a:p>
          <a:endParaRPr lang="en-US"/>
        </a:p>
      </dgm:t>
    </dgm:pt>
    <dgm:pt modelId="{E0F60710-3683-4C25-A3FA-D63B9FE87852}" type="pres">
      <dgm:prSet presAssocID="{8209744E-F5C1-48A1-895A-AAFD1CE14242}" presName="root" presStyleCnt="0">
        <dgm:presLayoutVars>
          <dgm:dir/>
          <dgm:resizeHandles val="exact"/>
        </dgm:presLayoutVars>
      </dgm:prSet>
      <dgm:spPr/>
    </dgm:pt>
    <dgm:pt modelId="{453A4939-9D1C-4E35-8087-2F7D280E4F8E}" type="pres">
      <dgm:prSet presAssocID="{3DCAE073-9049-41B2-BF6C-7278B22EE550}" presName="compNode" presStyleCnt="0"/>
      <dgm:spPr/>
    </dgm:pt>
    <dgm:pt modelId="{A267CF7D-2DA3-4821-A48E-9585FAD4D07A}" type="pres">
      <dgm:prSet presAssocID="{3DCAE073-9049-41B2-BF6C-7278B22EE5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00204F-AED7-4D02-85A2-F4FF07CCFD22}" type="pres">
      <dgm:prSet presAssocID="{3DCAE073-9049-41B2-BF6C-7278B22EE550}" presName="iconSpace" presStyleCnt="0"/>
      <dgm:spPr/>
    </dgm:pt>
    <dgm:pt modelId="{CB3035A6-1617-416C-B6C6-7534E1FA1627}" type="pres">
      <dgm:prSet presAssocID="{3DCAE073-9049-41B2-BF6C-7278B22EE550}" presName="parTx" presStyleLbl="revTx" presStyleIdx="0" presStyleCnt="4">
        <dgm:presLayoutVars>
          <dgm:chMax val="0"/>
          <dgm:chPref val="0"/>
        </dgm:presLayoutVars>
      </dgm:prSet>
      <dgm:spPr/>
    </dgm:pt>
    <dgm:pt modelId="{B119F93C-9BF5-476B-BD9D-9E8D729EB29D}" type="pres">
      <dgm:prSet presAssocID="{3DCAE073-9049-41B2-BF6C-7278B22EE550}" presName="txSpace" presStyleCnt="0"/>
      <dgm:spPr/>
    </dgm:pt>
    <dgm:pt modelId="{D23C0CE3-5EE5-40CB-AD3A-BBF69EE5E4AA}" type="pres">
      <dgm:prSet presAssocID="{3DCAE073-9049-41B2-BF6C-7278B22EE550}" presName="desTx" presStyleLbl="revTx" presStyleIdx="1" presStyleCnt="4">
        <dgm:presLayoutVars/>
      </dgm:prSet>
      <dgm:spPr/>
    </dgm:pt>
    <dgm:pt modelId="{9229A971-13E0-45B4-A251-F6629EEF2733}" type="pres">
      <dgm:prSet presAssocID="{77800A01-ED57-4A8C-A077-927471758C70}" presName="sibTrans" presStyleCnt="0"/>
      <dgm:spPr/>
    </dgm:pt>
    <dgm:pt modelId="{4187F983-3D86-4616-8D4F-528C71A08698}" type="pres">
      <dgm:prSet presAssocID="{26D11543-0DAC-4B58-BA65-90A73E911766}" presName="compNode" presStyleCnt="0"/>
      <dgm:spPr/>
    </dgm:pt>
    <dgm:pt modelId="{88C1AF00-4FB8-4C3E-863E-A83B3927B287}" type="pres">
      <dgm:prSet presAssocID="{26D11543-0DAC-4B58-BA65-90A73E9117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D3749A3-C676-4671-8475-A8DA7903DD15}" type="pres">
      <dgm:prSet presAssocID="{26D11543-0DAC-4B58-BA65-90A73E911766}" presName="iconSpace" presStyleCnt="0"/>
      <dgm:spPr/>
    </dgm:pt>
    <dgm:pt modelId="{F59291E4-ECFB-4DDF-AAF2-D855D7AFD5D2}" type="pres">
      <dgm:prSet presAssocID="{26D11543-0DAC-4B58-BA65-90A73E911766}" presName="parTx" presStyleLbl="revTx" presStyleIdx="2" presStyleCnt="4">
        <dgm:presLayoutVars>
          <dgm:chMax val="0"/>
          <dgm:chPref val="0"/>
        </dgm:presLayoutVars>
      </dgm:prSet>
      <dgm:spPr/>
    </dgm:pt>
    <dgm:pt modelId="{C7857C20-237B-4048-B434-12BE2CCAE4D6}" type="pres">
      <dgm:prSet presAssocID="{26D11543-0DAC-4B58-BA65-90A73E911766}" presName="txSpace" presStyleCnt="0"/>
      <dgm:spPr/>
    </dgm:pt>
    <dgm:pt modelId="{172A3861-ED8E-42E6-B896-ECE7A59DF527}" type="pres">
      <dgm:prSet presAssocID="{26D11543-0DAC-4B58-BA65-90A73E911766}" presName="desTx" presStyleLbl="revTx" presStyleIdx="3" presStyleCnt="4">
        <dgm:presLayoutVars/>
      </dgm:prSet>
      <dgm:spPr/>
    </dgm:pt>
  </dgm:ptLst>
  <dgm:cxnLst>
    <dgm:cxn modelId="{0D7ED40C-D962-4ACB-AC1B-6C47546FF0BF}" type="presOf" srcId="{0A63CBA8-43CB-4BE9-AE95-55B3DD4FBFCA}" destId="{172A3861-ED8E-42E6-B896-ECE7A59DF527}" srcOrd="0" destOrd="0" presId="urn:microsoft.com/office/officeart/2018/5/layout/CenteredIconLabelDescriptionList"/>
    <dgm:cxn modelId="{00E12C22-2B57-4084-B3BF-3DFFB4D4B360}" srcId="{3DCAE073-9049-41B2-BF6C-7278B22EE550}" destId="{322511D7-E480-4924-97A3-56B0B18E423F}" srcOrd="0" destOrd="0" parTransId="{43ECBCBC-B470-4D56-A4BF-F5841C649A22}" sibTransId="{D86D148A-F8F4-461B-96D7-1C99E455398E}"/>
    <dgm:cxn modelId="{483D2D44-47D6-4417-BB3D-82BB8D7ED8BE}" srcId="{8209744E-F5C1-48A1-895A-AAFD1CE14242}" destId="{26D11543-0DAC-4B58-BA65-90A73E911766}" srcOrd="1" destOrd="0" parTransId="{76653593-EC42-486D-BEA7-854EDA06E7B0}" sibTransId="{98138921-FE47-4BCF-B0A5-D6ED4FE12E42}"/>
    <dgm:cxn modelId="{365A4846-74C8-4B30-A4C3-47CABF502457}" type="presOf" srcId="{322511D7-E480-4924-97A3-56B0B18E423F}" destId="{D23C0CE3-5EE5-40CB-AD3A-BBF69EE5E4AA}" srcOrd="0" destOrd="0" presId="urn:microsoft.com/office/officeart/2018/5/layout/CenteredIconLabelDescriptionList"/>
    <dgm:cxn modelId="{C00A7854-FB30-425C-9096-E56887DF9D2F}" srcId="{26D11543-0DAC-4B58-BA65-90A73E911766}" destId="{0A63CBA8-43CB-4BE9-AE95-55B3DD4FBFCA}" srcOrd="0" destOrd="0" parTransId="{D1F887DE-516B-47D0-97B6-2F157E8845D6}" sibTransId="{DEDA1A94-2D65-4277-88DD-619B3D9C2D4C}"/>
    <dgm:cxn modelId="{88A3E776-F9F1-40DE-9261-A4CF800EB160}" srcId="{26D11543-0DAC-4B58-BA65-90A73E911766}" destId="{1564589B-9753-46D8-A7D9-C1081D51F37F}" srcOrd="1" destOrd="0" parTransId="{8BE9C139-60E5-4A09-BBF2-95F61BFD4828}" sibTransId="{FA13A00D-4C43-4072-BF55-5326F7AD6A4C}"/>
    <dgm:cxn modelId="{3325D27A-64A5-48B4-9F2B-874F7148F37B}" type="presOf" srcId="{26D11543-0DAC-4B58-BA65-90A73E911766}" destId="{F59291E4-ECFB-4DDF-AAF2-D855D7AFD5D2}" srcOrd="0" destOrd="0" presId="urn:microsoft.com/office/officeart/2018/5/layout/CenteredIconLabelDescriptionList"/>
    <dgm:cxn modelId="{85B33D96-CABF-4810-9CF1-C9B94A6BF6B5}" type="presOf" srcId="{1564589B-9753-46D8-A7D9-C1081D51F37F}" destId="{172A3861-ED8E-42E6-B896-ECE7A59DF527}" srcOrd="0" destOrd="1" presId="urn:microsoft.com/office/officeart/2018/5/layout/CenteredIconLabelDescriptionList"/>
    <dgm:cxn modelId="{78FD40A5-C824-48EB-B30D-03F3ED1401CE}" type="presOf" srcId="{3DCAE073-9049-41B2-BF6C-7278B22EE550}" destId="{CB3035A6-1617-416C-B6C6-7534E1FA1627}" srcOrd="0" destOrd="0" presId="urn:microsoft.com/office/officeart/2018/5/layout/CenteredIconLabelDescriptionList"/>
    <dgm:cxn modelId="{60547AB5-4131-4C8B-A1BB-B6E01EB9349B}" type="presOf" srcId="{8209744E-F5C1-48A1-895A-AAFD1CE14242}" destId="{E0F60710-3683-4C25-A3FA-D63B9FE87852}" srcOrd="0" destOrd="0" presId="urn:microsoft.com/office/officeart/2018/5/layout/CenteredIconLabelDescriptionList"/>
    <dgm:cxn modelId="{3F0604C9-9E36-4AE9-A95A-0619C41CCF25}" srcId="{8209744E-F5C1-48A1-895A-AAFD1CE14242}" destId="{3DCAE073-9049-41B2-BF6C-7278B22EE550}" srcOrd="0" destOrd="0" parTransId="{3682CC13-E281-474C-A82F-2D1AB68C6573}" sibTransId="{77800A01-ED57-4A8C-A077-927471758C70}"/>
    <dgm:cxn modelId="{35BE9403-BCDB-4581-837C-80319F02D878}" type="presParOf" srcId="{E0F60710-3683-4C25-A3FA-D63B9FE87852}" destId="{453A4939-9D1C-4E35-8087-2F7D280E4F8E}" srcOrd="0" destOrd="0" presId="urn:microsoft.com/office/officeart/2018/5/layout/CenteredIconLabelDescriptionList"/>
    <dgm:cxn modelId="{19239661-C7D4-4180-B6E5-1CEFE8517686}" type="presParOf" srcId="{453A4939-9D1C-4E35-8087-2F7D280E4F8E}" destId="{A267CF7D-2DA3-4821-A48E-9585FAD4D07A}" srcOrd="0" destOrd="0" presId="urn:microsoft.com/office/officeart/2018/5/layout/CenteredIconLabelDescriptionList"/>
    <dgm:cxn modelId="{BB7D211E-434F-4200-913F-9F88109D6C3A}" type="presParOf" srcId="{453A4939-9D1C-4E35-8087-2F7D280E4F8E}" destId="{8200204F-AED7-4D02-85A2-F4FF07CCFD22}" srcOrd="1" destOrd="0" presId="urn:microsoft.com/office/officeart/2018/5/layout/CenteredIconLabelDescriptionList"/>
    <dgm:cxn modelId="{00E6CAD9-17BD-450E-9105-6B3BD16550F2}" type="presParOf" srcId="{453A4939-9D1C-4E35-8087-2F7D280E4F8E}" destId="{CB3035A6-1617-416C-B6C6-7534E1FA1627}" srcOrd="2" destOrd="0" presId="urn:microsoft.com/office/officeart/2018/5/layout/CenteredIconLabelDescriptionList"/>
    <dgm:cxn modelId="{31149943-01F6-4C06-B808-D160CAAD51EB}" type="presParOf" srcId="{453A4939-9D1C-4E35-8087-2F7D280E4F8E}" destId="{B119F93C-9BF5-476B-BD9D-9E8D729EB29D}" srcOrd="3" destOrd="0" presId="urn:microsoft.com/office/officeart/2018/5/layout/CenteredIconLabelDescriptionList"/>
    <dgm:cxn modelId="{A34E7835-933B-4302-9EA1-49F0B1BB12AD}" type="presParOf" srcId="{453A4939-9D1C-4E35-8087-2F7D280E4F8E}" destId="{D23C0CE3-5EE5-40CB-AD3A-BBF69EE5E4AA}" srcOrd="4" destOrd="0" presId="urn:microsoft.com/office/officeart/2018/5/layout/CenteredIconLabelDescriptionList"/>
    <dgm:cxn modelId="{72BD8420-DDFD-4465-B8B2-0854DAEEDBA3}" type="presParOf" srcId="{E0F60710-3683-4C25-A3FA-D63B9FE87852}" destId="{9229A971-13E0-45B4-A251-F6629EEF2733}" srcOrd="1" destOrd="0" presId="urn:microsoft.com/office/officeart/2018/5/layout/CenteredIconLabelDescriptionList"/>
    <dgm:cxn modelId="{603C052D-D357-418E-A438-05D206CC1772}" type="presParOf" srcId="{E0F60710-3683-4C25-A3FA-D63B9FE87852}" destId="{4187F983-3D86-4616-8D4F-528C71A08698}" srcOrd="2" destOrd="0" presId="urn:microsoft.com/office/officeart/2018/5/layout/CenteredIconLabelDescriptionList"/>
    <dgm:cxn modelId="{86254ECE-8E64-4331-8BD0-6FF11480A4A3}" type="presParOf" srcId="{4187F983-3D86-4616-8D4F-528C71A08698}" destId="{88C1AF00-4FB8-4C3E-863E-A83B3927B287}" srcOrd="0" destOrd="0" presId="urn:microsoft.com/office/officeart/2018/5/layout/CenteredIconLabelDescriptionList"/>
    <dgm:cxn modelId="{453CE00E-CA64-4CDC-A34F-06838349662E}" type="presParOf" srcId="{4187F983-3D86-4616-8D4F-528C71A08698}" destId="{CD3749A3-C676-4671-8475-A8DA7903DD15}" srcOrd="1" destOrd="0" presId="urn:microsoft.com/office/officeart/2018/5/layout/CenteredIconLabelDescriptionList"/>
    <dgm:cxn modelId="{2E10BD8D-BC14-41C8-8E11-30A316C57924}" type="presParOf" srcId="{4187F983-3D86-4616-8D4F-528C71A08698}" destId="{F59291E4-ECFB-4DDF-AAF2-D855D7AFD5D2}" srcOrd="2" destOrd="0" presId="urn:microsoft.com/office/officeart/2018/5/layout/CenteredIconLabelDescriptionList"/>
    <dgm:cxn modelId="{212D3E5D-CFE3-41CF-BB53-F80D9796C861}" type="presParOf" srcId="{4187F983-3D86-4616-8D4F-528C71A08698}" destId="{C7857C20-237B-4048-B434-12BE2CCAE4D6}" srcOrd="3" destOrd="0" presId="urn:microsoft.com/office/officeart/2018/5/layout/CenteredIconLabelDescriptionList"/>
    <dgm:cxn modelId="{A426A2B1-5A19-41AE-B7FE-3C62A3938CFD}" type="presParOf" srcId="{4187F983-3D86-4616-8D4F-528C71A08698}" destId="{172A3861-ED8E-42E6-B896-ECE7A59DF52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6551F-6B4E-2942-8B8A-B75B30A7A199}">
      <dsp:nvSpPr>
        <dsp:cNvPr id="0" name=""/>
        <dsp:cNvSpPr/>
      </dsp:nvSpPr>
      <dsp:spPr>
        <a:xfrm>
          <a:off x="1079841" y="3763323"/>
          <a:ext cx="91440" cy="320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9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5BFF8-690D-B242-9CBC-F0ED76CBA54A}">
      <dsp:nvSpPr>
        <dsp:cNvPr id="0" name=""/>
        <dsp:cNvSpPr/>
      </dsp:nvSpPr>
      <dsp:spPr>
        <a:xfrm>
          <a:off x="1079841" y="2742438"/>
          <a:ext cx="91440" cy="320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9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63503-9580-7D4C-AAD3-226B2E369F98}">
      <dsp:nvSpPr>
        <dsp:cNvPr id="0" name=""/>
        <dsp:cNvSpPr/>
      </dsp:nvSpPr>
      <dsp:spPr>
        <a:xfrm>
          <a:off x="1079841" y="1721553"/>
          <a:ext cx="91440" cy="320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9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BF1D4-4279-3445-8944-3EF486BC5EAF}">
      <dsp:nvSpPr>
        <dsp:cNvPr id="0" name=""/>
        <dsp:cNvSpPr/>
      </dsp:nvSpPr>
      <dsp:spPr>
        <a:xfrm>
          <a:off x="1079841" y="700667"/>
          <a:ext cx="91440" cy="320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92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0184F-5C85-7248-819D-19FAD04ED812}">
      <dsp:nvSpPr>
        <dsp:cNvPr id="0" name=""/>
        <dsp:cNvSpPr/>
      </dsp:nvSpPr>
      <dsp:spPr>
        <a:xfrm>
          <a:off x="574227" y="474"/>
          <a:ext cx="1102666" cy="70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32EE1-887B-3147-B525-D32A2F69F7CF}">
      <dsp:nvSpPr>
        <dsp:cNvPr id="0" name=""/>
        <dsp:cNvSpPr/>
      </dsp:nvSpPr>
      <dsp:spPr>
        <a:xfrm>
          <a:off x="696746" y="116867"/>
          <a:ext cx="1102666" cy="70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Raw Data (.</a:t>
          </a:r>
          <a:r>
            <a:rPr lang="en-US" sz="800" kern="1200" dirty="0" err="1"/>
            <a:t>arff</a:t>
          </a:r>
          <a:r>
            <a:rPr lang="en-US" sz="800" kern="1200" dirty="0"/>
            <a:t> files)</a:t>
          </a:r>
        </a:p>
      </dsp:txBody>
      <dsp:txXfrm>
        <a:off x="717254" y="137375"/>
        <a:ext cx="1061650" cy="659177"/>
      </dsp:txXfrm>
    </dsp:sp>
    <dsp:sp modelId="{25FA5F35-6164-A245-A65E-DD2D1AF3B2DF}">
      <dsp:nvSpPr>
        <dsp:cNvPr id="0" name=""/>
        <dsp:cNvSpPr/>
      </dsp:nvSpPr>
      <dsp:spPr>
        <a:xfrm>
          <a:off x="574227" y="1021360"/>
          <a:ext cx="1102666" cy="7001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6217A-5B80-1942-BCD9-34FFDEAC2E68}">
      <dsp:nvSpPr>
        <dsp:cNvPr id="0" name=""/>
        <dsp:cNvSpPr/>
      </dsp:nvSpPr>
      <dsp:spPr>
        <a:xfrm>
          <a:off x="696746" y="1137752"/>
          <a:ext cx="1102666" cy="70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Cumulate 5-forcast </a:t>
          </a:r>
          <a:r>
            <a:rPr lang="en-US" sz="800" kern="1200" dirty="0" err="1"/>
            <a:t>yrs</a:t>
          </a:r>
          <a:r>
            <a:rPr lang="en-US" sz="800" kern="1200" dirty="0"/>
            <a:t> data.</a:t>
          </a:r>
        </a:p>
      </dsp:txBody>
      <dsp:txXfrm>
        <a:off x="717254" y="1158260"/>
        <a:ext cx="1061650" cy="659177"/>
      </dsp:txXfrm>
    </dsp:sp>
    <dsp:sp modelId="{2D279C93-65FC-C14D-848E-BF7357D53898}">
      <dsp:nvSpPr>
        <dsp:cNvPr id="0" name=""/>
        <dsp:cNvSpPr/>
      </dsp:nvSpPr>
      <dsp:spPr>
        <a:xfrm>
          <a:off x="574227" y="2042245"/>
          <a:ext cx="1102666" cy="700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02E7D-A7DA-244E-B8A2-F2A43C0F6E72}">
      <dsp:nvSpPr>
        <dsp:cNvPr id="0" name=""/>
        <dsp:cNvSpPr/>
      </dsp:nvSpPr>
      <dsp:spPr>
        <a:xfrm>
          <a:off x="696746" y="2158637"/>
          <a:ext cx="1102666" cy="70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Imputation</a:t>
          </a:r>
        </a:p>
      </dsp:txBody>
      <dsp:txXfrm>
        <a:off x="717254" y="2179145"/>
        <a:ext cx="1061650" cy="659177"/>
      </dsp:txXfrm>
    </dsp:sp>
    <dsp:sp modelId="{E6D7AB94-B616-2449-ABC5-C321405A67FF}">
      <dsp:nvSpPr>
        <dsp:cNvPr id="0" name=""/>
        <dsp:cNvSpPr/>
      </dsp:nvSpPr>
      <dsp:spPr>
        <a:xfrm>
          <a:off x="574227" y="3063130"/>
          <a:ext cx="1102666" cy="7001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83259-5DDF-7344-A6DD-1D29DD291550}">
      <dsp:nvSpPr>
        <dsp:cNvPr id="0" name=""/>
        <dsp:cNvSpPr/>
      </dsp:nvSpPr>
      <dsp:spPr>
        <a:xfrm>
          <a:off x="696746" y="3179522"/>
          <a:ext cx="1102666" cy="70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SMOTE(Oversampling)</a:t>
          </a:r>
        </a:p>
      </dsp:txBody>
      <dsp:txXfrm>
        <a:off x="717254" y="3200030"/>
        <a:ext cx="1061650" cy="659177"/>
      </dsp:txXfrm>
    </dsp:sp>
    <dsp:sp modelId="{B5BA3DD7-CE47-234B-AD6D-B08A68569F20}">
      <dsp:nvSpPr>
        <dsp:cNvPr id="0" name=""/>
        <dsp:cNvSpPr/>
      </dsp:nvSpPr>
      <dsp:spPr>
        <a:xfrm>
          <a:off x="574227" y="4084015"/>
          <a:ext cx="1102666" cy="7001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8CE6-19DC-554A-A24E-71FAEA805210}">
      <dsp:nvSpPr>
        <dsp:cNvPr id="0" name=""/>
        <dsp:cNvSpPr/>
      </dsp:nvSpPr>
      <dsp:spPr>
        <a:xfrm>
          <a:off x="696746" y="4200408"/>
          <a:ext cx="1102666" cy="70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Fitting our Models</a:t>
          </a:r>
        </a:p>
      </dsp:txBody>
      <dsp:txXfrm>
        <a:off x="717254" y="4220916"/>
        <a:ext cx="1061650" cy="659177"/>
      </dsp:txXfrm>
    </dsp:sp>
    <dsp:sp modelId="{74E0EF7E-3B23-FE41-BFB8-C709D5140FEE}">
      <dsp:nvSpPr>
        <dsp:cNvPr id="0" name=""/>
        <dsp:cNvSpPr/>
      </dsp:nvSpPr>
      <dsp:spPr>
        <a:xfrm>
          <a:off x="2585471" y="1239949"/>
          <a:ext cx="1102666" cy="691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D7ED9-6452-3249-A39C-34B65C9ADEC9}">
      <dsp:nvSpPr>
        <dsp:cNvPr id="0" name=""/>
        <dsp:cNvSpPr/>
      </dsp:nvSpPr>
      <dsp:spPr>
        <a:xfrm>
          <a:off x="2707990" y="1356342"/>
          <a:ext cx="1102666" cy="691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MEAN Imputation</a:t>
          </a:r>
        </a:p>
      </dsp:txBody>
      <dsp:txXfrm>
        <a:off x="2728233" y="1376585"/>
        <a:ext cx="1062180" cy="650674"/>
      </dsp:txXfrm>
    </dsp:sp>
    <dsp:sp modelId="{35F9EE82-6172-B343-A98A-6BFDB8D8A0CB}">
      <dsp:nvSpPr>
        <dsp:cNvPr id="0" name=""/>
        <dsp:cNvSpPr/>
      </dsp:nvSpPr>
      <dsp:spPr>
        <a:xfrm>
          <a:off x="2646241" y="2737179"/>
          <a:ext cx="1102666" cy="691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557F9-CE04-DE4C-B5F2-6F651DF8816D}">
      <dsp:nvSpPr>
        <dsp:cNvPr id="0" name=""/>
        <dsp:cNvSpPr/>
      </dsp:nvSpPr>
      <dsp:spPr>
        <a:xfrm>
          <a:off x="2768760" y="2853572"/>
          <a:ext cx="1102666" cy="691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KNN Imputation</a:t>
          </a:r>
        </a:p>
      </dsp:txBody>
      <dsp:txXfrm>
        <a:off x="2789003" y="2873815"/>
        <a:ext cx="1062180" cy="65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CF7D-2DA3-4821-A48E-9585FAD4D07A}">
      <dsp:nvSpPr>
        <dsp:cNvPr id="0" name=""/>
        <dsp:cNvSpPr/>
      </dsp:nvSpPr>
      <dsp:spPr>
        <a:xfrm>
          <a:off x="2220974" y="15736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035A6-1617-416C-B6C6-7534E1FA1627}">
      <dsp:nvSpPr>
        <dsp:cNvPr id="0" name=""/>
        <dsp:cNvSpPr/>
      </dsp:nvSpPr>
      <dsp:spPr>
        <a:xfrm>
          <a:off x="816974" y="181399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Models to implement</a:t>
          </a:r>
        </a:p>
      </dsp:txBody>
      <dsp:txXfrm>
        <a:off x="816974" y="1813997"/>
        <a:ext cx="4320000" cy="648000"/>
      </dsp:txXfrm>
    </dsp:sp>
    <dsp:sp modelId="{D23C0CE3-5EE5-40CB-AD3A-BBF69EE5E4AA}">
      <dsp:nvSpPr>
        <dsp:cNvPr id="0" name=""/>
        <dsp:cNvSpPr/>
      </dsp:nvSpPr>
      <dsp:spPr>
        <a:xfrm>
          <a:off x="816974" y="2529267"/>
          <a:ext cx="4320000" cy="99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SVM</a:t>
          </a:r>
        </a:p>
      </dsp:txBody>
      <dsp:txXfrm>
        <a:off x="816974" y="2529267"/>
        <a:ext cx="4320000" cy="991604"/>
      </dsp:txXfrm>
    </dsp:sp>
    <dsp:sp modelId="{88C1AF00-4FB8-4C3E-863E-A83B3927B287}">
      <dsp:nvSpPr>
        <dsp:cNvPr id="0" name=""/>
        <dsp:cNvSpPr/>
      </dsp:nvSpPr>
      <dsp:spPr>
        <a:xfrm>
          <a:off x="7296975" y="15736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91E4-ECFB-4DDF-AAF2-D855D7AFD5D2}">
      <dsp:nvSpPr>
        <dsp:cNvPr id="0" name=""/>
        <dsp:cNvSpPr/>
      </dsp:nvSpPr>
      <dsp:spPr>
        <a:xfrm>
          <a:off x="5892975" y="181399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Improve Accuracy</a:t>
          </a:r>
        </a:p>
      </dsp:txBody>
      <dsp:txXfrm>
        <a:off x="5892975" y="1813997"/>
        <a:ext cx="4320000" cy="648000"/>
      </dsp:txXfrm>
    </dsp:sp>
    <dsp:sp modelId="{172A3861-ED8E-42E6-B896-ECE7A59DF527}">
      <dsp:nvSpPr>
        <dsp:cNvPr id="0" name=""/>
        <dsp:cNvSpPr/>
      </dsp:nvSpPr>
      <dsp:spPr>
        <a:xfrm>
          <a:off x="5892975" y="2529267"/>
          <a:ext cx="4320000" cy="99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Try various other imputation techniques like EM Imputation.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Validate if down-sampling fetches better results than up-sampling(SMOTE).</a:t>
          </a:r>
        </a:p>
      </dsp:txBody>
      <dsp:txXfrm>
        <a:off x="5892975" y="2529267"/>
        <a:ext cx="4320000" cy="99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7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Polish+companies+bankruptcy+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B7F2E6-609F-8C46-957E-87B96A31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9091" r="178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EAFAE5-C698-9A4C-8FDF-557A7DA6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604214"/>
            <a:ext cx="3412067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POLISH COMPANIES Bankruptcy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0EA3-3082-4A41-BFC9-B701D6EDDA4E}"/>
              </a:ext>
            </a:extLst>
          </p:cNvPr>
          <p:cNvSpPr txBox="1"/>
          <p:nvPr/>
        </p:nvSpPr>
        <p:spPr>
          <a:xfrm>
            <a:off x="438068" y="5794450"/>
            <a:ext cx="329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Project by:</a:t>
            </a:r>
          </a:p>
          <a:p>
            <a:r>
              <a:rPr lang="en-US" sz="1400" dirty="0">
                <a:solidFill>
                  <a:schemeClr val="bg1"/>
                </a:solidFill>
              </a:rPr>
              <a:t>Kaushik Holla and Kshitij Mayank</a:t>
            </a:r>
          </a:p>
        </p:txBody>
      </p:sp>
    </p:spTree>
    <p:extLst>
      <p:ext uri="{BB962C8B-B14F-4D97-AF65-F5344CB8AC3E}">
        <p14:creationId xmlns:p14="http://schemas.microsoft.com/office/powerpoint/2010/main" val="12667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B154-3351-7840-AF1F-9AD1E57B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52881-4BC8-AE4E-8BAA-DD678B4286CA}"/>
              </a:ext>
            </a:extLst>
          </p:cNvPr>
          <p:cNvSpPr txBox="1"/>
          <p:nvPr/>
        </p:nvSpPr>
        <p:spPr>
          <a:xfrm>
            <a:off x="517890" y="1974457"/>
            <a:ext cx="3706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Aim: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goal of the the project is to identify the best classification model for predicting the bankruptcy of corporations based on the data collected by EMIS (Emerging Market Information Services)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Relevance: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Detecting early signs of financial loss to avoid bankruptcy.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Assist policy makers on devising plans to help avoid financial distress.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Understand key drivers and model different scenarios.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FC2A7D-8CCE-A14B-BDA5-7321D170D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788338"/>
              </p:ext>
            </p:extLst>
          </p:nvPr>
        </p:nvGraphicFramePr>
        <p:xfrm>
          <a:off x="5442507" y="1853076"/>
          <a:ext cx="5069047" cy="4901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-Up Arrow 6">
            <a:extLst>
              <a:ext uri="{FF2B5EF4-FFF2-40B4-BE49-F238E27FC236}">
                <a16:creationId xmlns:a16="http://schemas.microsoft.com/office/drawing/2014/main" id="{81A93A52-C63B-C34A-AA05-ABDA813BCA86}"/>
              </a:ext>
            </a:extLst>
          </p:cNvPr>
          <p:cNvSpPr/>
          <p:nvPr/>
        </p:nvSpPr>
        <p:spPr>
          <a:xfrm rot="7623028">
            <a:off x="7195986" y="3768370"/>
            <a:ext cx="1067835" cy="1070487"/>
          </a:xfrm>
          <a:prstGeom prst="leftUpArrow">
            <a:avLst>
              <a:gd name="adj1" fmla="val 8823"/>
              <a:gd name="adj2" fmla="val 25000"/>
              <a:gd name="adj3" fmla="val 2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62F87C59-73C9-2242-A410-D4F202854A24}"/>
              </a:ext>
            </a:extLst>
          </p:cNvPr>
          <p:cNvSpPr/>
          <p:nvPr/>
        </p:nvSpPr>
        <p:spPr>
          <a:xfrm>
            <a:off x="9293461" y="1974457"/>
            <a:ext cx="403412" cy="4628406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89EE0EF-B747-1C4C-9395-768A81CA253C}"/>
              </a:ext>
            </a:extLst>
          </p:cNvPr>
          <p:cNvSpPr/>
          <p:nvPr/>
        </p:nvSpPr>
        <p:spPr>
          <a:xfrm>
            <a:off x="9394314" y="4052047"/>
            <a:ext cx="1016387" cy="251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0D186-2679-BE4C-B7D0-0800AC2C4557}"/>
              </a:ext>
            </a:extLst>
          </p:cNvPr>
          <p:cNvSpPr txBox="1"/>
          <p:nvPr/>
        </p:nvSpPr>
        <p:spPr>
          <a:xfrm>
            <a:off x="10364073" y="3682617"/>
            <a:ext cx="153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4376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C68-8D32-1743-9D5E-BFD1F8B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627C-7226-2247-A1E8-ABF380EA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E88F-4E16-464B-AB38-F7311A1F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805" y="554182"/>
            <a:ext cx="5409661" cy="606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E9F418-F4C3-374B-AD5F-4425D60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3" y="2253673"/>
            <a:ext cx="5316958" cy="3902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A1CC0-3F60-CA4A-9434-18F03B60ED0D}"/>
              </a:ext>
            </a:extLst>
          </p:cNvPr>
          <p:cNvSpPr txBox="1"/>
          <p:nvPr/>
        </p:nvSpPr>
        <p:spPr>
          <a:xfrm>
            <a:off x="490373" y="6226179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Reference : </a:t>
            </a:r>
            <a:r>
              <a:rPr lang="en-US" sz="1000" i="1" dirty="0"/>
              <a:t>dataset can be found </a:t>
            </a:r>
            <a:r>
              <a:rPr lang="en-US" sz="1000" i="1" dirty="0">
                <a:hlinkClick r:id="rId4"/>
              </a:rPr>
              <a:t>here.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852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145E-CD9C-B947-BAD5-347BCA92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1121"/>
            <a:ext cx="11029616" cy="1013800"/>
          </a:xfrm>
        </p:spPr>
        <p:txBody>
          <a:bodyPr/>
          <a:lstStyle/>
          <a:p>
            <a:r>
              <a:rPr lang="en-US" dirty="0"/>
              <a:t>Handling Missing Values and Data Imbalance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6DCD8A-05B0-CA4F-A75F-0868BF725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181673"/>
              </p:ext>
            </p:extLst>
          </p:nvPr>
        </p:nvGraphicFramePr>
        <p:xfrm>
          <a:off x="412693" y="1993086"/>
          <a:ext cx="2468072" cy="181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036">
                  <a:extLst>
                    <a:ext uri="{9D8B030D-6E8A-4147-A177-3AD203B41FA5}">
                      <a16:colId xmlns:a16="http://schemas.microsoft.com/office/drawing/2014/main" val="340424472"/>
                    </a:ext>
                  </a:extLst>
                </a:gridCol>
                <a:gridCol w="1234036">
                  <a:extLst>
                    <a:ext uri="{9D8B030D-6E8A-4147-A177-3AD203B41FA5}">
                      <a16:colId xmlns:a16="http://schemas.microsoft.com/office/drawing/2014/main" val="3639666796"/>
                    </a:ext>
                  </a:extLst>
                </a:gridCol>
              </a:tblGrid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Original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43,405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9435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Cleaned Length (drop-</a:t>
                      </a:r>
                      <a:r>
                        <a:rPr lang="en-US" sz="1100" b="0" dirty="0" err="1"/>
                        <a:t>na</a:t>
                      </a:r>
                      <a:r>
                        <a:rPr lang="en-US" sz="1100" b="0" dirty="0"/>
                        <a:t> 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19,967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67941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23,438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21812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Missing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 ~54%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447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2B3481-9A49-FF42-9E36-4EAAD2AB564A}"/>
              </a:ext>
            </a:extLst>
          </p:cNvPr>
          <p:cNvSpPr/>
          <p:nvPr/>
        </p:nvSpPr>
        <p:spPr>
          <a:xfrm>
            <a:off x="2971223" y="2711990"/>
            <a:ext cx="1584593" cy="25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FA817-129D-484B-B994-DC0AA63DDBB5}"/>
              </a:ext>
            </a:extLst>
          </p:cNvPr>
          <p:cNvSpPr txBox="1"/>
          <p:nvPr/>
        </p:nvSpPr>
        <p:spPr>
          <a:xfrm>
            <a:off x="3121356" y="234265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67445-9743-8047-BDE4-94D5171244D0}"/>
              </a:ext>
            </a:extLst>
          </p:cNvPr>
          <p:cNvSpPr txBox="1"/>
          <p:nvPr/>
        </p:nvSpPr>
        <p:spPr>
          <a:xfrm>
            <a:off x="2971223" y="3147493"/>
            <a:ext cx="1694128" cy="60016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9000"/>
                  <a:lumMod val="8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Note: </a:t>
            </a:r>
            <a:r>
              <a:rPr lang="en-US" sz="1100" dirty="0"/>
              <a:t>dropping so many values will lead to bias and loss of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C8AEA-C835-224E-B823-082C82CE0720}"/>
              </a:ext>
            </a:extLst>
          </p:cNvPr>
          <p:cNvSpPr txBox="1"/>
          <p:nvPr/>
        </p:nvSpPr>
        <p:spPr>
          <a:xfrm>
            <a:off x="4871740" y="2187431"/>
            <a:ext cx="1887647" cy="938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9000"/>
                  <a:lumMod val="8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</a:rPr>
              <a:t>MEAN IMPUTATION</a:t>
            </a:r>
          </a:p>
          <a:p>
            <a:endParaRPr lang="en-US" sz="1200" dirty="0"/>
          </a:p>
          <a:p>
            <a:r>
              <a:rPr lang="en-US" sz="1200" b="1" dirty="0"/>
              <a:t>T</a:t>
            </a:r>
            <a:r>
              <a:rPr lang="en-US" sz="1000" dirty="0"/>
              <a:t>he missing value on a certain variable is replaced by the </a:t>
            </a:r>
            <a:r>
              <a:rPr lang="en-US" sz="1000" b="1" dirty="0"/>
              <a:t>mean</a:t>
            </a:r>
            <a:r>
              <a:rPr lang="en-US" sz="1000" dirty="0"/>
              <a:t> of the available cases.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BA54C-6C16-EA47-856F-350FB791D30C}"/>
              </a:ext>
            </a:extLst>
          </p:cNvPr>
          <p:cNvSpPr txBox="1"/>
          <p:nvPr/>
        </p:nvSpPr>
        <p:spPr>
          <a:xfrm>
            <a:off x="7426683" y="2163022"/>
            <a:ext cx="2022118" cy="16158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9000"/>
                  <a:lumMod val="8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</a:rPr>
              <a:t>KNN IMPUTATION</a:t>
            </a:r>
          </a:p>
          <a:p>
            <a:endParaRPr lang="en-US" sz="1100" b="1" dirty="0"/>
          </a:p>
          <a:p>
            <a:r>
              <a:rPr lang="en-US" sz="1100" b="1" dirty="0"/>
              <a:t>T</a:t>
            </a:r>
            <a:r>
              <a:rPr lang="en-US" sz="1100" dirty="0"/>
              <a:t>he assumption behind using KNN for missing values is that a point value can be approximated by the values of the points that are closest to it, based on other variables.</a:t>
            </a:r>
          </a:p>
          <a:p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38A3E3-6EE0-6347-805F-BDE73912902C}"/>
              </a:ext>
            </a:extLst>
          </p:cNvPr>
          <p:cNvSpPr/>
          <p:nvPr/>
        </p:nvSpPr>
        <p:spPr>
          <a:xfrm>
            <a:off x="6813175" y="2296011"/>
            <a:ext cx="550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5B10-3609-9A47-A800-E11EC0A3C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62038"/>
              </p:ext>
            </p:extLst>
          </p:nvPr>
        </p:nvGraphicFramePr>
        <p:xfrm>
          <a:off x="412693" y="4395625"/>
          <a:ext cx="2468072" cy="181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036">
                  <a:extLst>
                    <a:ext uri="{9D8B030D-6E8A-4147-A177-3AD203B41FA5}">
                      <a16:colId xmlns:a16="http://schemas.microsoft.com/office/drawing/2014/main" val="340424472"/>
                    </a:ext>
                  </a:extLst>
                </a:gridCol>
                <a:gridCol w="1234036">
                  <a:extLst>
                    <a:ext uri="{9D8B030D-6E8A-4147-A177-3AD203B41FA5}">
                      <a16:colId xmlns:a16="http://schemas.microsoft.com/office/drawing/2014/main" val="3639666796"/>
                    </a:ext>
                  </a:extLst>
                </a:gridCol>
              </a:tblGrid>
              <a:tr h="45254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#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9435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0-(Not-Bankrupt)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41314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67941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1-(Bankrupt)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2091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21812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r>
                        <a:rPr lang="en-US" sz="1100" b="0" dirty="0"/>
                        <a:t>Minority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 ~5%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4476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970F8B2D-F140-5E4C-9D26-E06E3210AF13}"/>
              </a:ext>
            </a:extLst>
          </p:cNvPr>
          <p:cNvSpPr/>
          <p:nvPr/>
        </p:nvSpPr>
        <p:spPr>
          <a:xfrm>
            <a:off x="2994135" y="5025936"/>
            <a:ext cx="1584593" cy="25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379F-A2AA-1F44-ABD7-89FE64D40A84}"/>
              </a:ext>
            </a:extLst>
          </p:cNvPr>
          <p:cNvSpPr txBox="1"/>
          <p:nvPr/>
        </p:nvSpPr>
        <p:spPr>
          <a:xfrm>
            <a:off x="2939368" y="4677793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EC660-96C8-EC49-96AE-E873B186CB7F}"/>
              </a:ext>
            </a:extLst>
          </p:cNvPr>
          <p:cNvSpPr txBox="1"/>
          <p:nvPr/>
        </p:nvSpPr>
        <p:spPr>
          <a:xfrm>
            <a:off x="2945858" y="5358722"/>
            <a:ext cx="1694128" cy="76944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9000"/>
                  <a:lumMod val="8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Note: </a:t>
            </a:r>
            <a:r>
              <a:rPr lang="en-US" sz="1100" dirty="0"/>
              <a:t>Such imbalance could lead to heavy bias and models won't perform well.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65B96-0BE7-3F44-9E30-B888E6D1B9F6}"/>
              </a:ext>
            </a:extLst>
          </p:cNvPr>
          <p:cNvSpPr txBox="1"/>
          <p:nvPr/>
        </p:nvSpPr>
        <p:spPr>
          <a:xfrm>
            <a:off x="4853810" y="4497430"/>
            <a:ext cx="2228307" cy="147732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9000"/>
                  <a:lumMod val="8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</a:rPr>
              <a:t>SMOTE Analysis</a:t>
            </a:r>
          </a:p>
          <a:p>
            <a:endParaRPr lang="en-US" sz="1200" dirty="0"/>
          </a:p>
          <a:p>
            <a:r>
              <a:rPr lang="en-US" sz="1200" b="1" dirty="0"/>
              <a:t>T</a:t>
            </a:r>
            <a:r>
              <a:rPr lang="en-US" sz="1100" dirty="0"/>
              <a:t>o balance class distribution by randomly increasing minority class examples by replicating them. SMOTE synthesizes new minority instances between existing minority instances. 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208A368-5CFD-C447-917D-CC5B087FE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791443"/>
              </p:ext>
            </p:extLst>
          </p:nvPr>
        </p:nvGraphicFramePr>
        <p:xfrm>
          <a:off x="8953428" y="4391326"/>
          <a:ext cx="2093836" cy="199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18">
                  <a:extLst>
                    <a:ext uri="{9D8B030D-6E8A-4147-A177-3AD203B41FA5}">
                      <a16:colId xmlns:a16="http://schemas.microsoft.com/office/drawing/2014/main" val="340424472"/>
                    </a:ext>
                  </a:extLst>
                </a:gridCol>
                <a:gridCol w="1046918">
                  <a:extLst>
                    <a:ext uri="{9D8B030D-6E8A-4147-A177-3AD203B41FA5}">
                      <a16:colId xmlns:a16="http://schemas.microsoft.com/office/drawing/2014/main" val="3639666796"/>
                    </a:ext>
                  </a:extLst>
                </a:gridCol>
              </a:tblGrid>
              <a:tr h="4211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Oversampled Data (KNN and Mean)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39529"/>
                  </a:ext>
                </a:extLst>
              </a:tr>
              <a:tr h="42113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#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9435"/>
                  </a:ext>
                </a:extLst>
              </a:tr>
              <a:tr h="377115">
                <a:tc>
                  <a:txBody>
                    <a:bodyPr/>
                    <a:lstStyle/>
                    <a:p>
                      <a:r>
                        <a:rPr lang="en-US" sz="1000" b="0" dirty="0"/>
                        <a:t>0-(Not-Bankrupt)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41314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67941"/>
                  </a:ext>
                </a:extLst>
              </a:tr>
              <a:tr h="377115">
                <a:tc>
                  <a:txBody>
                    <a:bodyPr/>
                    <a:lstStyle/>
                    <a:p>
                      <a:r>
                        <a:rPr lang="en-US" sz="1000" b="0" dirty="0"/>
                        <a:t>1-(Bankrupt)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41314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21812"/>
                  </a:ext>
                </a:extLst>
              </a:tr>
              <a:tr h="377115">
                <a:tc>
                  <a:txBody>
                    <a:bodyPr/>
                    <a:lstStyle/>
                    <a:p>
                      <a:r>
                        <a:rPr lang="en-US" sz="1000" b="0" dirty="0"/>
                        <a:t>Minority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 ~0%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4476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3D708563-9551-5C44-AA1E-CCE78834BEBB}"/>
              </a:ext>
            </a:extLst>
          </p:cNvPr>
          <p:cNvSpPr/>
          <p:nvPr/>
        </p:nvSpPr>
        <p:spPr>
          <a:xfrm>
            <a:off x="7234441" y="5245059"/>
            <a:ext cx="1584593" cy="25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A4AEA-CF13-0D40-8A17-6536CF1D23E9}"/>
              </a:ext>
            </a:extLst>
          </p:cNvPr>
          <p:cNvSpPr txBox="1"/>
          <p:nvPr/>
        </p:nvSpPr>
        <p:spPr>
          <a:xfrm rot="16200000">
            <a:off x="-459358" y="2573011"/>
            <a:ext cx="14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7D136-0BED-1540-9F2B-9A5F44FD941C}"/>
              </a:ext>
            </a:extLst>
          </p:cNvPr>
          <p:cNvSpPr txBox="1"/>
          <p:nvPr/>
        </p:nvSpPr>
        <p:spPr>
          <a:xfrm rot="16200000">
            <a:off x="-719425" y="5057339"/>
            <a:ext cx="19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17651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D717798-8BAA-4099-9D3A-90FA73CA3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FDB9816-CB1F-41E6-A9DC-48798575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3887CCD-73DA-4045-8282-893DA4F0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199"/>
            <a:ext cx="185417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BCECAB9-42CA-473A-8872-E45E7F34E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976" y="453643"/>
            <a:ext cx="5557491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481839B-0DC3-4197-A213-925857DAA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15271"/>
            <a:ext cx="11298934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B642D-3FB9-1D48-9DEB-1D8D7F5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 Analysis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52D6A9E-4C52-4330-BB5E-CD9074D0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17694" cy="404568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B5A617-C714-9D49-9FBB-60B6DEE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927" y="2023230"/>
            <a:ext cx="4793183" cy="22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C19DFD0A-82E8-4F3A-907A-A4A59861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496" y="2180496"/>
            <a:ext cx="1846504" cy="19925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F289-1FF0-224C-803B-0CD6121F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90" y="2549829"/>
            <a:ext cx="3559328" cy="36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FFB8B602-B4DC-4797-8173-5C3902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233672"/>
            <a:ext cx="1854170" cy="19925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0A55A875-4A5B-A24F-80DA-752299D3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092" y="-6757677"/>
            <a:ext cx="8545138" cy="44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7BE323-23EE-E545-AA66-AF963FAC4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25321"/>
              </p:ext>
            </p:extLst>
          </p:nvPr>
        </p:nvGraphicFramePr>
        <p:xfrm>
          <a:off x="4249495" y="2166062"/>
          <a:ext cx="2426434" cy="2053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217">
                  <a:extLst>
                    <a:ext uri="{9D8B030D-6E8A-4147-A177-3AD203B41FA5}">
                      <a16:colId xmlns:a16="http://schemas.microsoft.com/office/drawing/2014/main" val="1895323858"/>
                    </a:ext>
                  </a:extLst>
                </a:gridCol>
                <a:gridCol w="1213217">
                  <a:extLst>
                    <a:ext uri="{9D8B030D-6E8A-4147-A177-3AD203B41FA5}">
                      <a16:colId xmlns:a16="http://schemas.microsoft.com/office/drawing/2014/main" val="3559901046"/>
                    </a:ext>
                  </a:extLst>
                </a:gridCol>
              </a:tblGrid>
              <a:tr h="34266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 5 POSITIVELY CORRELATED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88223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Correlation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918728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Attr14, Attr18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0.999873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861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Attr14, Attr7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0.999839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52809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Attr18, Attr7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0.999712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426869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Attr32, Attr52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0.994654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29688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Attr10, Attr8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0.963546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981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CB34B3-6F4D-2547-B4FD-051A3236A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26562"/>
              </p:ext>
            </p:extLst>
          </p:nvPr>
        </p:nvGraphicFramePr>
        <p:xfrm>
          <a:off x="4241830" y="4243273"/>
          <a:ext cx="2441764" cy="1992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882">
                  <a:extLst>
                    <a:ext uri="{9D8B030D-6E8A-4147-A177-3AD203B41FA5}">
                      <a16:colId xmlns:a16="http://schemas.microsoft.com/office/drawing/2014/main" val="189465788"/>
                    </a:ext>
                  </a:extLst>
                </a:gridCol>
                <a:gridCol w="1220882">
                  <a:extLst>
                    <a:ext uri="{9D8B030D-6E8A-4147-A177-3AD203B41FA5}">
                      <a16:colId xmlns:a16="http://schemas.microsoft.com/office/drawing/2014/main" val="2694308431"/>
                    </a:ext>
                  </a:extLst>
                </a:gridCol>
              </a:tblGrid>
              <a:tr h="45255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 5 NEGATIVELY CORRELATED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99120"/>
                  </a:ext>
                </a:extLst>
              </a:tr>
              <a:tr h="251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Correlation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585434"/>
                  </a:ext>
                </a:extLst>
              </a:tr>
              <a:tr h="2671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Attr56, Attr58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-0.846339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788512"/>
                  </a:ext>
                </a:extLst>
              </a:tr>
              <a:tr h="2514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Attr33, Attr62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-0.859020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653710"/>
                  </a:ext>
                </a:extLst>
              </a:tr>
              <a:tr h="2671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Attr38, Attr51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-0.862847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013406"/>
                  </a:ext>
                </a:extLst>
              </a:tr>
              <a:tr h="2514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Attr52, Attr63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-0.868084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205763"/>
                  </a:ext>
                </a:extLst>
              </a:tr>
              <a:tr h="2514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Attr32, Attr63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-0.868939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9340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CFFF85-63ED-D242-B889-65A1815D27E3}"/>
              </a:ext>
            </a:extLst>
          </p:cNvPr>
          <p:cNvSpPr txBox="1"/>
          <p:nvPr/>
        </p:nvSpPr>
        <p:spPr>
          <a:xfrm>
            <a:off x="446533" y="2180496"/>
            <a:ext cx="236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HEATMAP-Correlation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AED30D9-86B6-4F42-BCA4-93581AAD1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DE705CAD-BEA2-7D48-8BFB-71F32986E6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65472E-8523-4B41-8F19-EB72E18D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96" y="4352837"/>
            <a:ext cx="2318129" cy="2253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58A1D5-A0FD-8B4E-9008-0E36BB063FED}"/>
              </a:ext>
            </a:extLst>
          </p:cNvPr>
          <p:cNvSpPr txBox="1"/>
          <p:nvPr/>
        </p:nvSpPr>
        <p:spPr>
          <a:xfrm>
            <a:off x="9079325" y="5248772"/>
            <a:ext cx="280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~44% of the companies went Bankrupt in first two forecasting years.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0B446B-BFF6-9944-AD81-17D73762D6D1}"/>
              </a:ext>
            </a:extLst>
          </p:cNvPr>
          <p:cNvSpPr txBox="1"/>
          <p:nvPr/>
        </p:nvSpPr>
        <p:spPr>
          <a:xfrm>
            <a:off x="400813" y="6288993"/>
            <a:ext cx="6054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Dropped Top 10 highly correlated features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212885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19E968-1E55-45B0-AC00-6A85BB779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40164-8E19-4FEF-8643-59D66E583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2203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AB7A83-92F3-41CD-B4C9-CA06F9F45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D7150B-6F2A-4E47-81C4-35F35368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39" y="4186861"/>
            <a:ext cx="369998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061FF6-A375-5C45-9B19-CF56581CD0FA}"/>
              </a:ext>
            </a:extLst>
          </p:cNvPr>
          <p:cNvSpPr txBox="1"/>
          <p:nvPr/>
        </p:nvSpPr>
        <p:spPr>
          <a:xfrm>
            <a:off x="530232" y="1027615"/>
            <a:ext cx="362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ML-Model 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ACB84-E6EF-FD40-A4CA-6096DDAEDD3C}"/>
              </a:ext>
            </a:extLst>
          </p:cNvPr>
          <p:cNvSpPr txBox="1"/>
          <p:nvPr/>
        </p:nvSpPr>
        <p:spPr>
          <a:xfrm>
            <a:off x="394447" y="1918439"/>
            <a:ext cx="3594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Gaussian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Decision Tree</a:t>
            </a:r>
          </a:p>
          <a:p>
            <a:endParaRPr lang="en-US" sz="1400" dirty="0"/>
          </a:p>
          <a:p>
            <a:r>
              <a:rPr lang="en-US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Decision Tree Model has the highest accuracy for both imputation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Logistic Regression gave better performance for K-NN Imputation technique.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E90F0-ED66-8A43-914D-5E64BDBE520E}"/>
              </a:ext>
            </a:extLst>
          </p:cNvPr>
          <p:cNvSpPr txBox="1"/>
          <p:nvPr/>
        </p:nvSpPr>
        <p:spPr>
          <a:xfrm>
            <a:off x="332213" y="3576978"/>
            <a:ext cx="37193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To deal with the missing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Since all the companies being evaluated for bankruptcy don’t operate on the same timelines, it is difficult to gather meaningful data and organize it. </a:t>
            </a:r>
          </a:p>
          <a:p>
            <a:endParaRPr lang="en-US" sz="1400" dirty="0"/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040FEE2E-01D1-354E-8FE6-FB25E13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09" y="1935065"/>
            <a:ext cx="3551260" cy="20977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B172E3-B3B4-7048-8C6C-79A387D8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00" y="1935065"/>
            <a:ext cx="3625284" cy="20977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8BF35AA-428F-9A42-8DD0-47403D7B1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100" y="4780104"/>
            <a:ext cx="3625284" cy="9780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53DE1E-7A72-8442-A846-7D694D687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260" y="4895469"/>
            <a:ext cx="3604138" cy="8387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876793-D132-954E-B346-0241CE2F1EF9}"/>
              </a:ext>
            </a:extLst>
          </p:cNvPr>
          <p:cNvSpPr txBox="1"/>
          <p:nvPr/>
        </p:nvSpPr>
        <p:spPr>
          <a:xfrm>
            <a:off x="4377690" y="435483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MEAN-Imputed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C13A2-54C4-1545-9AD6-AD77E9268C17}"/>
              </a:ext>
            </a:extLst>
          </p:cNvPr>
          <p:cNvSpPr txBox="1"/>
          <p:nvPr/>
        </p:nvSpPr>
        <p:spPr>
          <a:xfrm>
            <a:off x="8132139" y="434923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KNN-Imputed Data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59FDD5-7883-2246-8C35-E64DE97AF08B}"/>
              </a:ext>
            </a:extLst>
          </p:cNvPr>
          <p:cNvSpPr/>
          <p:nvPr/>
        </p:nvSpPr>
        <p:spPr>
          <a:xfrm>
            <a:off x="5394960" y="5520690"/>
            <a:ext cx="320040" cy="190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0E0B34-B12C-9946-83D7-7BB45C754A91}"/>
              </a:ext>
            </a:extLst>
          </p:cNvPr>
          <p:cNvSpPr/>
          <p:nvPr/>
        </p:nvSpPr>
        <p:spPr>
          <a:xfrm>
            <a:off x="9189720" y="5520690"/>
            <a:ext cx="331470" cy="190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C68-8D32-1743-9D5E-BFD1F8BA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Future work</a:t>
            </a:r>
          </a:p>
        </p:txBody>
      </p:sp>
      <p:graphicFrame>
        <p:nvGraphicFramePr>
          <p:cNvPr id="30" name="TextBox 11">
            <a:extLst>
              <a:ext uri="{FF2B5EF4-FFF2-40B4-BE49-F238E27FC236}">
                <a16:creationId xmlns:a16="http://schemas.microsoft.com/office/drawing/2014/main" id="{E92644C0-7F73-470D-9968-74A0CF26E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0882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6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EEA0DD7B-DC51-4548-8E60-676F83114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109" b="146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B3FB92-0935-1147-A5D6-E6C2B2EB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749081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495</Words>
  <Application>Microsoft Macintosh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POLISH COMPANIES Bankruptcy prediction</vt:lpstr>
      <vt:lpstr>OBJECTIVE</vt:lpstr>
      <vt:lpstr>DATASET</vt:lpstr>
      <vt:lpstr>Handling Missing Values and Data Imbalance</vt:lpstr>
      <vt:lpstr>Exploratory Data  Analysis</vt:lpstr>
      <vt:lpstr>PowerPoint Presentation</vt:lpstr>
      <vt:lpstr>Future work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COMPANIES Bankruptcy prediction</dc:title>
  <dc:creator>Kshitij Mayank</dc:creator>
  <cp:lastModifiedBy>Kshitij Mayank</cp:lastModifiedBy>
  <cp:revision>4</cp:revision>
  <dcterms:created xsi:type="dcterms:W3CDTF">2020-12-03T01:09:46Z</dcterms:created>
  <dcterms:modified xsi:type="dcterms:W3CDTF">2020-12-03T14:18:24Z</dcterms:modified>
</cp:coreProperties>
</file>