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ableau_3_16845153829740/Sheet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8369EAA-8A13-491A-84F3-29EB9F3E4B2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Tableau_3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94BBFE4-87BC-4247-8D00-F4ECF6463C9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5/19/2023 4:56:44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3A4A1040-7E6E-4CA5-821C-3B5D68CDE0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50" y="838200"/>
            <a:ext cx="89281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2023-05-19T16:56:44Z</dcterms:created>
  <dcterms:modified xsi:type="dcterms:W3CDTF">2023-05-19T16:56:44Z</dcterms:modified>
</cp:coreProperties>
</file>