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Dashboard_168451531642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91B4ED-45FB-4355-8923-4B9ACF8E8F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549FD7-0E7E-4292-AED1-D259F9692C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4:55:48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BAB9B9F-5161-4069-9A50-1F845BDAE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7162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96E6D23-554D-44C4-81F7-8A60AC7F5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838200"/>
            <a:ext cx="892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B4E5FD08-E338-47B4-ACDC-210B92536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09650"/>
            <a:ext cx="1143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2023-05-19T16:55:48Z</dcterms:created>
  <dcterms:modified xsi:type="dcterms:W3CDTF">2023-05-19T16:55:48Z</dcterms:modified>
</cp:coreProperties>
</file>