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_16845150990880/Sheet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FEA61A-E1ED-4153-9416-777DE33594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DAF4C3-A192-49C0-88E2-19D941C27A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5/19/2023 4:53:03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99DBE29B-BDFC-4399-8ABC-5D8756260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838200"/>
            <a:ext cx="7277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2023-05-19T16:53:03Z</dcterms:created>
  <dcterms:modified xsi:type="dcterms:W3CDTF">2023-05-19T16:53:03Z</dcterms:modified>
</cp:coreProperties>
</file>