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_2_16845152579710/Sheet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DFC7C4-C541-4BBA-B4FA-F0783E2B4B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2A138F-4707-4EC9-ACE2-14EC037B9A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5/19/2023 4:54:44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14A4C299-1F98-4DAB-9C27-0AF42D133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838200"/>
            <a:ext cx="6203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2023-05-19T16:54:44Z</dcterms:created>
  <dcterms:modified xsi:type="dcterms:W3CDTF">2023-05-19T16:54:44Z</dcterms:modified>
</cp:coreProperties>
</file>