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Tableau_4_16845154332780/Sheet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CDC5AFBB-642B-4290-B3A3-CD0F4649DEC9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Tableau_4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5E2C6BE7-05E8-4A1E-A7C1-C14E1AA0CFC9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5/19/2023 4:57:37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BFC20660-608A-49C8-9EB6-61F6E8C419E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838200"/>
            <a:ext cx="71628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2023-05-19T16:57:37Z</dcterms:created>
  <dcterms:modified xsi:type="dcterms:W3CDTF">2023-05-19T16:57:37Z</dcterms:modified>
</cp:coreProperties>
</file>