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_Dashboard_1684515316426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91B4ED-45FB-4355-8923-4B9ACF8E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Tableau_Project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E549FD7-0E7E-4292-AED1-D259F9692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5/19/2023 4:55:48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479EE4-07F9-0981-AA37-8D4A18599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" y="279400"/>
            <a:ext cx="10668001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8B152-4158-45F7-CDA5-806267FB5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266700"/>
            <a:ext cx="986790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8EEC8A-0097-83B1-B746-1E174AA9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2925"/>
            <a:ext cx="10782299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F842D-9F96-DC83-6C02-A4EB42FC3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69875"/>
            <a:ext cx="10591801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D477FA-94C3-0C7A-4C77-5D82BA42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0" y="359549"/>
            <a:ext cx="10803750" cy="59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BCC6E-7744-9E31-40AF-195C5E7C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8" y="352424"/>
            <a:ext cx="10578812" cy="59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E5BD5-0E11-AAC5-DB8B-3BD761CB7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93494"/>
            <a:ext cx="11344275" cy="60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7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Tableau_Project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Tableau_Project</dc:title>
  <dc:creator>ASUS</dc:creator>
  <cp:lastModifiedBy>Kshitij Patle</cp:lastModifiedBy>
  <cp:revision>1</cp:revision>
  <dcterms:created xsi:type="dcterms:W3CDTF">2023-05-19T16:55:48Z</dcterms:created>
  <dcterms:modified xsi:type="dcterms:W3CDTF">2023-05-19T19:11:55Z</dcterms:modified>
</cp:coreProperties>
</file>