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 id="214748367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Roboto"/>
      <p:regular r:id="rId38"/>
      <p:bold r:id="rId39"/>
      <p:italic r:id="rId40"/>
      <p:boldItalic r:id="rId41"/>
    </p:embeddedFont>
    <p:embeddedFont>
      <p:font typeface="Century Gothic"/>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694102-3315-443D-8E30-24E3CA7A602A}">
  <a:tblStyle styleId="{79694102-3315-443D-8E30-24E3CA7A602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3.xml"/><Relationship Id="rId42" Type="http://schemas.openxmlformats.org/officeDocument/2006/relationships/font" Target="fonts/CenturyGothic-regular.fntdata"/><Relationship Id="rId41" Type="http://schemas.openxmlformats.org/officeDocument/2006/relationships/font" Target="fonts/Roboto-boldItalic.fntdata"/><Relationship Id="rId22" Type="http://schemas.openxmlformats.org/officeDocument/2006/relationships/slide" Target="slides/slide15.xml"/><Relationship Id="rId44" Type="http://schemas.openxmlformats.org/officeDocument/2006/relationships/font" Target="fonts/CenturyGothic-italic.fntdata"/><Relationship Id="rId21" Type="http://schemas.openxmlformats.org/officeDocument/2006/relationships/slide" Target="slides/slide14.xml"/><Relationship Id="rId43" Type="http://schemas.openxmlformats.org/officeDocument/2006/relationships/font" Target="fonts/CenturyGothic-bold.fntdata"/><Relationship Id="rId24" Type="http://schemas.openxmlformats.org/officeDocument/2006/relationships/slide" Target="slides/slide17.xml"/><Relationship Id="rId23" Type="http://schemas.openxmlformats.org/officeDocument/2006/relationships/slide" Target="slides/slide16.xml"/><Relationship Id="rId45" Type="http://schemas.openxmlformats.org/officeDocument/2006/relationships/font" Target="fonts/CenturyGothic-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bold.fntdata"/><Relationship Id="rId16" Type="http://schemas.openxmlformats.org/officeDocument/2006/relationships/slide" Target="slides/slide9.xml"/><Relationship Id="rId38" Type="http://schemas.openxmlformats.org/officeDocument/2006/relationships/font" Target="fonts/Roboto-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570ade94a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26570ade94a_1_1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6570ade94a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26570ade94a_1_1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6570ade94a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26570ade94a_1_1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df4e8af51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df4e8af51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6570ade94a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26570ade94a_1_1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6571622c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6571622c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df4e8af51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df4e8af51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6571622c4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6571622c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6571622c4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6571622c4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df4e8af51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df4e8af51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6571622c4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6571622c4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effbd09a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6effbd09a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6571622c4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6571622c4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adedfd284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adedfd284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df4e8af51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df4e8af51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adedfd284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adedfd284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adedfd284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adedfd284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adedfd284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adedfd284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adedfd284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adedfd284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df4e8af51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df4e8af51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adedfd284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adedfd284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df4e8af51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df4e8af51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570ade94a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26570ade94a_1_1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df4e8af51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df4e8af51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6570ade94a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26570ade94a_1_1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df4e8af5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df4e8af5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570ade94a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26570ade94a_1_1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6570ade94a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6570ade94a_1_1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6570ade94a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26570ade94a_1_1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570ade94a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26570ade94a_1_1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4"/>
          <p:cNvSpPr txBox="1"/>
          <p:nvPr>
            <p:ph type="ctrTitle"/>
          </p:nvPr>
        </p:nvSpPr>
        <p:spPr>
          <a:xfrm>
            <a:off x="866216" y="1085850"/>
            <a:ext cx="6619244" cy="2497186"/>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4"/>
          <p:cNvSpPr txBox="1"/>
          <p:nvPr>
            <p:ph idx="1" type="subTitle"/>
          </p:nvPr>
        </p:nvSpPr>
        <p:spPr>
          <a:xfrm>
            <a:off x="866216" y="3583035"/>
            <a:ext cx="6619244" cy="646065"/>
          </a:xfrm>
          <a:prstGeom prst="rect">
            <a:avLst/>
          </a:prstGeom>
          <a:noFill/>
          <a:ln>
            <a:noFill/>
          </a:ln>
        </p:spPr>
        <p:txBody>
          <a:bodyPr anchorCtr="0" anchor="t" bIns="34275" lIns="68575" spcFirstLastPara="1" rIns="68575" wrap="square" tIns="34275">
            <a:normAutofit/>
          </a:bodyPr>
          <a:lstStyle>
            <a:lvl1pPr lvl="0" algn="l">
              <a:spcBef>
                <a:spcPts val="800"/>
              </a:spcBef>
              <a:spcAft>
                <a:spcPts val="0"/>
              </a:spcAft>
              <a:buSzPts val="1200"/>
              <a:buNone/>
              <a:defRPr cap="none">
                <a:solidFill>
                  <a:srgbClr val="86D1D8"/>
                </a:solidFill>
              </a:defRPr>
            </a:lvl1pPr>
            <a:lvl2pPr lvl="1" algn="ctr">
              <a:spcBef>
                <a:spcPts val="800"/>
              </a:spcBef>
              <a:spcAft>
                <a:spcPts val="0"/>
              </a:spcAft>
              <a:buSzPts val="1100"/>
              <a:buNone/>
              <a:defRPr>
                <a:solidFill>
                  <a:schemeClr val="lt1"/>
                </a:solidFill>
              </a:defRPr>
            </a:lvl2pPr>
            <a:lvl3pPr lvl="2" algn="ctr">
              <a:spcBef>
                <a:spcPts val="800"/>
              </a:spcBef>
              <a:spcAft>
                <a:spcPts val="0"/>
              </a:spcAft>
              <a:buSzPts val="1000"/>
              <a:buNone/>
              <a:defRPr>
                <a:solidFill>
                  <a:schemeClr val="lt1"/>
                </a:solidFill>
              </a:defRPr>
            </a:lvl3pPr>
            <a:lvl4pPr lvl="3" algn="ctr">
              <a:spcBef>
                <a:spcPts val="800"/>
              </a:spcBef>
              <a:spcAft>
                <a:spcPts val="0"/>
              </a:spcAft>
              <a:buSzPts val="800"/>
              <a:buNone/>
              <a:defRPr>
                <a:solidFill>
                  <a:schemeClr val="lt1"/>
                </a:solidFill>
              </a:defRPr>
            </a:lvl4pPr>
            <a:lvl5pPr lvl="4" algn="ctr">
              <a:spcBef>
                <a:spcPts val="800"/>
              </a:spcBef>
              <a:spcAft>
                <a:spcPts val="0"/>
              </a:spcAft>
              <a:buSzPts val="800"/>
              <a:buNone/>
              <a:defRPr>
                <a:solidFill>
                  <a:schemeClr val="lt1"/>
                </a:solidFill>
              </a:defRPr>
            </a:lvl5pPr>
            <a:lvl6pPr lvl="5" algn="ctr">
              <a:spcBef>
                <a:spcPts val="800"/>
              </a:spcBef>
              <a:spcAft>
                <a:spcPts val="0"/>
              </a:spcAft>
              <a:buSzPts val="800"/>
              <a:buNone/>
              <a:defRPr>
                <a:solidFill>
                  <a:schemeClr val="lt1"/>
                </a:solidFill>
              </a:defRPr>
            </a:lvl6pPr>
            <a:lvl7pPr lvl="6" algn="ctr">
              <a:spcBef>
                <a:spcPts val="800"/>
              </a:spcBef>
              <a:spcAft>
                <a:spcPts val="0"/>
              </a:spcAft>
              <a:buSzPts val="800"/>
              <a:buNone/>
              <a:defRPr>
                <a:solidFill>
                  <a:schemeClr val="lt1"/>
                </a:solidFill>
              </a:defRPr>
            </a:lvl7pPr>
            <a:lvl8pPr lvl="7" algn="ctr">
              <a:spcBef>
                <a:spcPts val="800"/>
              </a:spcBef>
              <a:spcAft>
                <a:spcPts val="0"/>
              </a:spcAft>
              <a:buSzPts val="800"/>
              <a:buNone/>
              <a:defRPr>
                <a:solidFill>
                  <a:schemeClr val="lt1"/>
                </a:solidFill>
              </a:defRPr>
            </a:lvl8pPr>
            <a:lvl9pPr lvl="8" algn="ctr">
              <a:spcBef>
                <a:spcPts val="800"/>
              </a:spcBef>
              <a:spcAft>
                <a:spcPts val="0"/>
              </a:spcAft>
              <a:buSzPts val="800"/>
              <a:buNone/>
              <a:defRPr>
                <a:solidFill>
                  <a:schemeClr val="lt1"/>
                </a:solidFill>
              </a:defRPr>
            </a:lvl9pPr>
          </a:lstStyle>
          <a:p/>
        </p:txBody>
      </p:sp>
      <p:sp>
        <p:nvSpPr>
          <p:cNvPr id="65" name="Google Shape;65;p14"/>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4"/>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4"/>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8" name="Shape 68"/>
        <p:cNvGrpSpPr/>
        <p:nvPr/>
      </p:nvGrpSpPr>
      <p:grpSpPr>
        <a:xfrm>
          <a:off x="0" y="0"/>
          <a:ext cx="0" cy="0"/>
          <a:chOff x="0" y="0"/>
          <a:chExt cx="0" cy="0"/>
        </a:xfrm>
      </p:grpSpPr>
      <p:sp>
        <p:nvSpPr>
          <p:cNvPr id="69" name="Google Shape;69;p15"/>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lt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5"/>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71" name="Google Shape;71;p15"/>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5"/>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5"/>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16"/>
          <p:cNvSpPr txBox="1"/>
          <p:nvPr>
            <p:ph type="title"/>
          </p:nvPr>
        </p:nvSpPr>
        <p:spPr>
          <a:xfrm>
            <a:off x="866217" y="2146300"/>
            <a:ext cx="6619243" cy="1436735"/>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2"/>
              </a:buClr>
              <a:buSzPts val="3000"/>
              <a:buFont typeface="Century Gothic"/>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6"/>
          <p:cNvSpPr txBox="1"/>
          <p:nvPr>
            <p:ph idx="1" type="body"/>
          </p:nvPr>
        </p:nvSpPr>
        <p:spPr>
          <a:xfrm>
            <a:off x="866216" y="3583036"/>
            <a:ext cx="6619244" cy="64530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200"/>
              <a:buNone/>
              <a:defRPr sz="1500" cap="none">
                <a:solidFill>
                  <a:srgbClr val="86D1D8"/>
                </a:solidFill>
              </a:defRPr>
            </a:lvl1pPr>
            <a:lvl2pPr indent="-228600" lvl="1" marL="914400" algn="l">
              <a:spcBef>
                <a:spcPts val="800"/>
              </a:spcBef>
              <a:spcAft>
                <a:spcPts val="0"/>
              </a:spcAft>
              <a:buSzPts val="1100"/>
              <a:buNone/>
              <a:defRPr sz="1400">
                <a:solidFill>
                  <a:schemeClr val="lt1"/>
                </a:solidFill>
              </a:defRPr>
            </a:lvl2pPr>
            <a:lvl3pPr indent="-228600" lvl="2" marL="1371600" algn="l">
              <a:spcBef>
                <a:spcPts val="800"/>
              </a:spcBef>
              <a:spcAft>
                <a:spcPts val="0"/>
              </a:spcAft>
              <a:buSzPts val="1000"/>
              <a:buNone/>
              <a:defRPr sz="1200">
                <a:solidFill>
                  <a:schemeClr val="lt1"/>
                </a:solidFill>
              </a:defRPr>
            </a:lvl3pPr>
            <a:lvl4pPr indent="-228600" lvl="3" marL="1828800" algn="l">
              <a:spcBef>
                <a:spcPts val="800"/>
              </a:spcBef>
              <a:spcAft>
                <a:spcPts val="0"/>
              </a:spcAft>
              <a:buSzPts val="800"/>
              <a:buNone/>
              <a:defRPr sz="1100">
                <a:solidFill>
                  <a:schemeClr val="lt1"/>
                </a:solidFill>
              </a:defRPr>
            </a:lvl4pPr>
            <a:lvl5pPr indent="-228600" lvl="4" marL="2286000" algn="l">
              <a:spcBef>
                <a:spcPts val="800"/>
              </a:spcBef>
              <a:spcAft>
                <a:spcPts val="0"/>
              </a:spcAft>
              <a:buSzPts val="800"/>
              <a:buNone/>
              <a:defRPr sz="1100">
                <a:solidFill>
                  <a:schemeClr val="lt1"/>
                </a:solidFill>
              </a:defRPr>
            </a:lvl5pPr>
            <a:lvl6pPr indent="-228600" lvl="5" marL="2743200" algn="l">
              <a:spcBef>
                <a:spcPts val="800"/>
              </a:spcBef>
              <a:spcAft>
                <a:spcPts val="0"/>
              </a:spcAft>
              <a:buSzPts val="800"/>
              <a:buNone/>
              <a:defRPr sz="1100">
                <a:solidFill>
                  <a:schemeClr val="lt1"/>
                </a:solidFill>
              </a:defRPr>
            </a:lvl6pPr>
            <a:lvl7pPr indent="-228600" lvl="6" marL="3200400" algn="l">
              <a:spcBef>
                <a:spcPts val="800"/>
              </a:spcBef>
              <a:spcAft>
                <a:spcPts val="0"/>
              </a:spcAft>
              <a:buSzPts val="800"/>
              <a:buNone/>
              <a:defRPr sz="1100">
                <a:solidFill>
                  <a:schemeClr val="lt1"/>
                </a:solidFill>
              </a:defRPr>
            </a:lvl7pPr>
            <a:lvl8pPr indent="-228600" lvl="7" marL="3657600" algn="l">
              <a:spcBef>
                <a:spcPts val="800"/>
              </a:spcBef>
              <a:spcAft>
                <a:spcPts val="0"/>
              </a:spcAft>
              <a:buSzPts val="800"/>
              <a:buNone/>
              <a:defRPr sz="1100">
                <a:solidFill>
                  <a:schemeClr val="lt1"/>
                </a:solidFill>
              </a:defRPr>
            </a:lvl8pPr>
            <a:lvl9pPr indent="-228600" lvl="8" marL="4114800" algn="l">
              <a:spcBef>
                <a:spcPts val="800"/>
              </a:spcBef>
              <a:spcAft>
                <a:spcPts val="0"/>
              </a:spcAft>
              <a:buSzPts val="800"/>
              <a:buNone/>
              <a:defRPr sz="1100">
                <a:solidFill>
                  <a:schemeClr val="lt1"/>
                </a:solidFill>
              </a:defRPr>
            </a:lvl9pPr>
          </a:lstStyle>
          <a:p/>
        </p:txBody>
      </p:sp>
      <p:sp>
        <p:nvSpPr>
          <p:cNvPr id="77" name="Google Shape;77;p16"/>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6"/>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6"/>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0" name="Shape 80"/>
        <p:cNvGrpSpPr/>
        <p:nvPr/>
      </p:nvGrpSpPr>
      <p:grpSpPr>
        <a:xfrm>
          <a:off x="0" y="0"/>
          <a:ext cx="0" cy="0"/>
          <a:chOff x="0" y="0"/>
          <a:chExt cx="0" cy="0"/>
        </a:xfrm>
      </p:grpSpPr>
      <p:sp>
        <p:nvSpPr>
          <p:cNvPr id="81" name="Google Shape;81;p17"/>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lt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7"/>
          <p:cNvSpPr txBox="1"/>
          <p:nvPr>
            <p:ph idx="1" type="body"/>
          </p:nvPr>
        </p:nvSpPr>
        <p:spPr>
          <a:xfrm>
            <a:off x="827484" y="1545431"/>
            <a:ext cx="3297254" cy="3146822"/>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sz="1400"/>
            </a:lvl1pPr>
            <a:lvl2pPr indent="-292100" lvl="1" marL="914400" algn="l">
              <a:spcBef>
                <a:spcPts val="800"/>
              </a:spcBef>
              <a:spcAft>
                <a:spcPts val="0"/>
              </a:spcAft>
              <a:buSzPts val="1000"/>
              <a:buChar char="►"/>
              <a:defRPr sz="1200"/>
            </a:lvl2pPr>
            <a:lvl3pPr indent="-279400" lvl="2" marL="1371600" algn="l">
              <a:spcBef>
                <a:spcPts val="800"/>
              </a:spcBef>
              <a:spcAft>
                <a:spcPts val="0"/>
              </a:spcAft>
              <a:buSzPts val="800"/>
              <a:buChar char="►"/>
              <a:defRPr sz="1100"/>
            </a:lvl3pPr>
            <a:lvl4pPr indent="-273050" lvl="3" marL="1828800" algn="l">
              <a:spcBef>
                <a:spcPts val="800"/>
              </a:spcBef>
              <a:spcAft>
                <a:spcPts val="0"/>
              </a:spcAft>
              <a:buSzPts val="700"/>
              <a:buChar char="►"/>
              <a:defRPr sz="900"/>
            </a:lvl4pPr>
            <a:lvl5pPr indent="-273050" lvl="4" marL="2286000" algn="l">
              <a:spcBef>
                <a:spcPts val="800"/>
              </a:spcBef>
              <a:spcAft>
                <a:spcPts val="0"/>
              </a:spcAft>
              <a:buSzPts val="700"/>
              <a:buChar char="►"/>
              <a:defRPr sz="900"/>
            </a:lvl5pPr>
            <a:lvl6pPr indent="-273050" lvl="5" marL="2743200" algn="l">
              <a:spcBef>
                <a:spcPts val="800"/>
              </a:spcBef>
              <a:spcAft>
                <a:spcPts val="0"/>
              </a:spcAft>
              <a:buSzPts val="700"/>
              <a:buChar char="►"/>
              <a:defRPr sz="900"/>
            </a:lvl6pPr>
            <a:lvl7pPr indent="-273050" lvl="6" marL="3200400" algn="l">
              <a:spcBef>
                <a:spcPts val="800"/>
              </a:spcBef>
              <a:spcAft>
                <a:spcPts val="0"/>
              </a:spcAft>
              <a:buSzPts val="700"/>
              <a:buChar char="►"/>
              <a:defRPr sz="900"/>
            </a:lvl7pPr>
            <a:lvl8pPr indent="-273050" lvl="7" marL="3657600" algn="l">
              <a:spcBef>
                <a:spcPts val="800"/>
              </a:spcBef>
              <a:spcAft>
                <a:spcPts val="0"/>
              </a:spcAft>
              <a:buSzPts val="700"/>
              <a:buChar char="►"/>
              <a:defRPr sz="900"/>
            </a:lvl8pPr>
            <a:lvl9pPr indent="-273050" lvl="8" marL="4114800" algn="l">
              <a:spcBef>
                <a:spcPts val="800"/>
              </a:spcBef>
              <a:spcAft>
                <a:spcPts val="0"/>
              </a:spcAft>
              <a:buSzPts val="700"/>
              <a:buChar char="►"/>
              <a:defRPr sz="900"/>
            </a:lvl9pPr>
          </a:lstStyle>
          <a:p/>
        </p:txBody>
      </p:sp>
      <p:sp>
        <p:nvSpPr>
          <p:cNvPr id="83" name="Google Shape;83;p17"/>
          <p:cNvSpPr txBox="1"/>
          <p:nvPr>
            <p:ph idx="2" type="body"/>
          </p:nvPr>
        </p:nvSpPr>
        <p:spPr>
          <a:xfrm>
            <a:off x="4240870" y="1542069"/>
            <a:ext cx="3297256" cy="3150184"/>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sz="1400"/>
            </a:lvl1pPr>
            <a:lvl2pPr indent="-292100" lvl="1" marL="914400" algn="l">
              <a:spcBef>
                <a:spcPts val="800"/>
              </a:spcBef>
              <a:spcAft>
                <a:spcPts val="0"/>
              </a:spcAft>
              <a:buSzPts val="1000"/>
              <a:buChar char="►"/>
              <a:defRPr sz="1200"/>
            </a:lvl2pPr>
            <a:lvl3pPr indent="-279400" lvl="2" marL="1371600" algn="l">
              <a:spcBef>
                <a:spcPts val="800"/>
              </a:spcBef>
              <a:spcAft>
                <a:spcPts val="0"/>
              </a:spcAft>
              <a:buSzPts val="800"/>
              <a:buChar char="►"/>
              <a:defRPr sz="1100"/>
            </a:lvl3pPr>
            <a:lvl4pPr indent="-273050" lvl="3" marL="1828800" algn="l">
              <a:spcBef>
                <a:spcPts val="800"/>
              </a:spcBef>
              <a:spcAft>
                <a:spcPts val="0"/>
              </a:spcAft>
              <a:buSzPts val="700"/>
              <a:buChar char="►"/>
              <a:defRPr sz="900"/>
            </a:lvl4pPr>
            <a:lvl5pPr indent="-273050" lvl="4" marL="2286000" algn="l">
              <a:spcBef>
                <a:spcPts val="800"/>
              </a:spcBef>
              <a:spcAft>
                <a:spcPts val="0"/>
              </a:spcAft>
              <a:buSzPts val="700"/>
              <a:buChar char="►"/>
              <a:defRPr sz="900"/>
            </a:lvl5pPr>
            <a:lvl6pPr indent="-273050" lvl="5" marL="2743200" algn="l">
              <a:spcBef>
                <a:spcPts val="800"/>
              </a:spcBef>
              <a:spcAft>
                <a:spcPts val="0"/>
              </a:spcAft>
              <a:buSzPts val="700"/>
              <a:buChar char="►"/>
              <a:defRPr sz="900"/>
            </a:lvl6pPr>
            <a:lvl7pPr indent="-273050" lvl="6" marL="3200400" algn="l">
              <a:spcBef>
                <a:spcPts val="800"/>
              </a:spcBef>
              <a:spcAft>
                <a:spcPts val="0"/>
              </a:spcAft>
              <a:buSzPts val="700"/>
              <a:buChar char="►"/>
              <a:defRPr sz="900"/>
            </a:lvl7pPr>
            <a:lvl8pPr indent="-273050" lvl="7" marL="3657600" algn="l">
              <a:spcBef>
                <a:spcPts val="800"/>
              </a:spcBef>
              <a:spcAft>
                <a:spcPts val="0"/>
              </a:spcAft>
              <a:buSzPts val="700"/>
              <a:buChar char="►"/>
              <a:defRPr sz="900"/>
            </a:lvl8pPr>
            <a:lvl9pPr indent="-273050" lvl="8" marL="4114800" algn="l">
              <a:spcBef>
                <a:spcPts val="800"/>
              </a:spcBef>
              <a:spcAft>
                <a:spcPts val="0"/>
              </a:spcAft>
              <a:buSzPts val="700"/>
              <a:buChar char="►"/>
              <a:defRPr sz="900"/>
            </a:lvl9pPr>
          </a:lstStyle>
          <a:p/>
        </p:txBody>
      </p:sp>
      <p:sp>
        <p:nvSpPr>
          <p:cNvPr id="84" name="Google Shape;84;p17"/>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7"/>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7"/>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7" name="Shape 87"/>
        <p:cNvGrpSpPr/>
        <p:nvPr/>
      </p:nvGrpSpPr>
      <p:grpSpPr>
        <a:xfrm>
          <a:off x="0" y="0"/>
          <a:ext cx="0" cy="0"/>
          <a:chOff x="0" y="0"/>
          <a:chExt cx="0" cy="0"/>
        </a:xfrm>
      </p:grpSpPr>
      <p:sp>
        <p:nvSpPr>
          <p:cNvPr id="88" name="Google Shape;88;p18"/>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lt2"/>
              </a:buClr>
              <a:buSzPts val="3200"/>
              <a:buFont typeface="Century Gothic"/>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 type="body"/>
          </p:nvPr>
        </p:nvSpPr>
        <p:spPr>
          <a:xfrm>
            <a:off x="827485" y="1428750"/>
            <a:ext cx="3297253"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rgbClr val="86D1D8"/>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90" name="Google Shape;90;p18"/>
          <p:cNvSpPr txBox="1"/>
          <p:nvPr>
            <p:ph idx="2" type="body"/>
          </p:nvPr>
        </p:nvSpPr>
        <p:spPr>
          <a:xfrm>
            <a:off x="827484" y="1885950"/>
            <a:ext cx="3297254" cy="2806304"/>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sz="1400"/>
            </a:lvl1pPr>
            <a:lvl2pPr indent="-292100" lvl="1" marL="914400" algn="l">
              <a:spcBef>
                <a:spcPts val="800"/>
              </a:spcBef>
              <a:spcAft>
                <a:spcPts val="0"/>
              </a:spcAft>
              <a:buSzPts val="1000"/>
              <a:buChar char="►"/>
              <a:defRPr sz="1200"/>
            </a:lvl2pPr>
            <a:lvl3pPr indent="-279400" lvl="2" marL="1371600" algn="l">
              <a:spcBef>
                <a:spcPts val="800"/>
              </a:spcBef>
              <a:spcAft>
                <a:spcPts val="0"/>
              </a:spcAft>
              <a:buSzPts val="800"/>
              <a:buChar char="►"/>
              <a:defRPr sz="1100"/>
            </a:lvl3pPr>
            <a:lvl4pPr indent="-273050" lvl="3" marL="1828800" algn="l">
              <a:spcBef>
                <a:spcPts val="800"/>
              </a:spcBef>
              <a:spcAft>
                <a:spcPts val="0"/>
              </a:spcAft>
              <a:buSzPts val="700"/>
              <a:buChar char="►"/>
              <a:defRPr sz="900"/>
            </a:lvl4pPr>
            <a:lvl5pPr indent="-273050" lvl="4" marL="2286000" algn="l">
              <a:spcBef>
                <a:spcPts val="800"/>
              </a:spcBef>
              <a:spcAft>
                <a:spcPts val="0"/>
              </a:spcAft>
              <a:buSzPts val="700"/>
              <a:buChar char="►"/>
              <a:defRPr sz="900"/>
            </a:lvl5pPr>
            <a:lvl6pPr indent="-273050" lvl="5" marL="2743200" algn="l">
              <a:spcBef>
                <a:spcPts val="800"/>
              </a:spcBef>
              <a:spcAft>
                <a:spcPts val="0"/>
              </a:spcAft>
              <a:buSzPts val="700"/>
              <a:buChar char="►"/>
              <a:defRPr sz="900"/>
            </a:lvl6pPr>
            <a:lvl7pPr indent="-273050" lvl="6" marL="3200400" algn="l">
              <a:spcBef>
                <a:spcPts val="800"/>
              </a:spcBef>
              <a:spcAft>
                <a:spcPts val="0"/>
              </a:spcAft>
              <a:buSzPts val="700"/>
              <a:buChar char="►"/>
              <a:defRPr sz="900"/>
            </a:lvl7pPr>
            <a:lvl8pPr indent="-273050" lvl="7" marL="3657600" algn="l">
              <a:spcBef>
                <a:spcPts val="800"/>
              </a:spcBef>
              <a:spcAft>
                <a:spcPts val="0"/>
              </a:spcAft>
              <a:buSzPts val="700"/>
              <a:buChar char="►"/>
              <a:defRPr sz="900"/>
            </a:lvl8pPr>
            <a:lvl9pPr indent="-273050" lvl="8" marL="4114800" algn="l">
              <a:spcBef>
                <a:spcPts val="800"/>
              </a:spcBef>
              <a:spcAft>
                <a:spcPts val="0"/>
              </a:spcAft>
              <a:buSzPts val="700"/>
              <a:buChar char="►"/>
              <a:defRPr sz="900"/>
            </a:lvl9pPr>
          </a:lstStyle>
          <a:p/>
        </p:txBody>
      </p:sp>
      <p:sp>
        <p:nvSpPr>
          <p:cNvPr id="91" name="Google Shape;91;p18"/>
          <p:cNvSpPr txBox="1"/>
          <p:nvPr>
            <p:ph idx="3" type="body"/>
          </p:nvPr>
        </p:nvSpPr>
        <p:spPr>
          <a:xfrm>
            <a:off x="4240871" y="1428750"/>
            <a:ext cx="3297254"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rgbClr val="86D1D8"/>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92" name="Google Shape;92;p18"/>
          <p:cNvSpPr txBox="1"/>
          <p:nvPr>
            <p:ph idx="4" type="body"/>
          </p:nvPr>
        </p:nvSpPr>
        <p:spPr>
          <a:xfrm>
            <a:off x="4240871" y="1885950"/>
            <a:ext cx="3297254" cy="2806304"/>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sz="1400"/>
            </a:lvl1pPr>
            <a:lvl2pPr indent="-292100" lvl="1" marL="914400" algn="l">
              <a:spcBef>
                <a:spcPts val="800"/>
              </a:spcBef>
              <a:spcAft>
                <a:spcPts val="0"/>
              </a:spcAft>
              <a:buSzPts val="1000"/>
              <a:buChar char="►"/>
              <a:defRPr sz="1200"/>
            </a:lvl2pPr>
            <a:lvl3pPr indent="-279400" lvl="2" marL="1371600" algn="l">
              <a:spcBef>
                <a:spcPts val="800"/>
              </a:spcBef>
              <a:spcAft>
                <a:spcPts val="0"/>
              </a:spcAft>
              <a:buSzPts val="800"/>
              <a:buChar char="►"/>
              <a:defRPr sz="1100"/>
            </a:lvl3pPr>
            <a:lvl4pPr indent="-273050" lvl="3" marL="1828800" algn="l">
              <a:spcBef>
                <a:spcPts val="800"/>
              </a:spcBef>
              <a:spcAft>
                <a:spcPts val="0"/>
              </a:spcAft>
              <a:buSzPts val="700"/>
              <a:buChar char="►"/>
              <a:defRPr sz="900"/>
            </a:lvl4pPr>
            <a:lvl5pPr indent="-273050" lvl="4" marL="2286000" algn="l">
              <a:spcBef>
                <a:spcPts val="800"/>
              </a:spcBef>
              <a:spcAft>
                <a:spcPts val="0"/>
              </a:spcAft>
              <a:buSzPts val="700"/>
              <a:buChar char="►"/>
              <a:defRPr sz="900"/>
            </a:lvl5pPr>
            <a:lvl6pPr indent="-273050" lvl="5" marL="2743200" algn="l">
              <a:spcBef>
                <a:spcPts val="800"/>
              </a:spcBef>
              <a:spcAft>
                <a:spcPts val="0"/>
              </a:spcAft>
              <a:buSzPts val="700"/>
              <a:buChar char="►"/>
              <a:defRPr sz="900"/>
            </a:lvl6pPr>
            <a:lvl7pPr indent="-273050" lvl="6" marL="3200400" algn="l">
              <a:spcBef>
                <a:spcPts val="800"/>
              </a:spcBef>
              <a:spcAft>
                <a:spcPts val="0"/>
              </a:spcAft>
              <a:buSzPts val="700"/>
              <a:buChar char="►"/>
              <a:defRPr sz="900"/>
            </a:lvl7pPr>
            <a:lvl8pPr indent="-273050" lvl="7" marL="3657600" algn="l">
              <a:spcBef>
                <a:spcPts val="800"/>
              </a:spcBef>
              <a:spcAft>
                <a:spcPts val="0"/>
              </a:spcAft>
              <a:buSzPts val="700"/>
              <a:buChar char="►"/>
              <a:defRPr sz="900"/>
            </a:lvl8pPr>
            <a:lvl9pPr indent="-273050" lvl="8" marL="4114800" algn="l">
              <a:spcBef>
                <a:spcPts val="800"/>
              </a:spcBef>
              <a:spcAft>
                <a:spcPts val="0"/>
              </a:spcAft>
              <a:buSzPts val="700"/>
              <a:buChar char="►"/>
              <a:defRPr sz="900"/>
            </a:lvl9pPr>
          </a:lstStyle>
          <a:p/>
        </p:txBody>
      </p:sp>
      <p:sp>
        <p:nvSpPr>
          <p:cNvPr id="93" name="Google Shape;93;p18"/>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8"/>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8"/>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sp>
        <p:nvSpPr>
          <p:cNvPr id="97" name="Google Shape;97;p19"/>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lt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9"/>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9"/>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19"/>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0"/>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20"/>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0"/>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5" name="Shape 105"/>
        <p:cNvGrpSpPr/>
        <p:nvPr/>
      </p:nvGrpSpPr>
      <p:grpSpPr>
        <a:xfrm>
          <a:off x="0" y="0"/>
          <a:ext cx="0" cy="0"/>
          <a:chOff x="0" y="0"/>
          <a:chExt cx="0" cy="0"/>
        </a:xfrm>
      </p:grpSpPr>
      <p:sp>
        <p:nvSpPr>
          <p:cNvPr id="106" name="Google Shape;106;p21"/>
          <p:cNvSpPr txBox="1"/>
          <p:nvPr>
            <p:ph type="title"/>
          </p:nvPr>
        </p:nvSpPr>
        <p:spPr>
          <a:xfrm>
            <a:off x="866215" y="1085850"/>
            <a:ext cx="2550798" cy="108585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2"/>
              </a:buClr>
              <a:buSzPts val="1800"/>
              <a:buFont typeface="Century Gothic"/>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21"/>
          <p:cNvSpPr txBox="1"/>
          <p:nvPr>
            <p:ph idx="1" type="body"/>
          </p:nvPr>
        </p:nvSpPr>
        <p:spPr>
          <a:xfrm>
            <a:off x="3588462" y="1085850"/>
            <a:ext cx="3896998" cy="3429000"/>
          </a:xfrm>
          <a:prstGeom prst="rect">
            <a:avLst/>
          </a:prstGeom>
          <a:noFill/>
          <a:ln>
            <a:noFill/>
          </a:ln>
        </p:spPr>
        <p:txBody>
          <a:bodyPr anchorCtr="0" anchor="ctr" bIns="34275" lIns="68575" spcFirstLastPara="1" rIns="68575" wrap="square" tIns="34275">
            <a:normAutofit/>
          </a:bodyPr>
          <a:lstStyle>
            <a:lvl1pPr indent="-304800" lvl="0" marL="457200" algn="l">
              <a:spcBef>
                <a:spcPts val="800"/>
              </a:spcBef>
              <a:spcAft>
                <a:spcPts val="0"/>
              </a:spcAft>
              <a:buSzPts val="1200"/>
              <a:buChar char="►"/>
              <a:defRPr sz="1500"/>
            </a:lvl1pPr>
            <a:lvl2pPr indent="-298450" lvl="1" marL="914400" algn="l">
              <a:spcBef>
                <a:spcPts val="800"/>
              </a:spcBef>
              <a:spcAft>
                <a:spcPts val="0"/>
              </a:spcAft>
              <a:buSzPts val="1100"/>
              <a:buChar char="►"/>
              <a:defRPr sz="1400"/>
            </a:lvl2pPr>
            <a:lvl3pPr indent="-292100" lvl="2" marL="1371600" algn="l">
              <a:spcBef>
                <a:spcPts val="800"/>
              </a:spcBef>
              <a:spcAft>
                <a:spcPts val="0"/>
              </a:spcAft>
              <a:buSzPts val="1000"/>
              <a:buChar char="►"/>
              <a:defRPr sz="1200"/>
            </a:lvl3pPr>
            <a:lvl4pPr indent="-279400" lvl="3" marL="1828800" algn="l">
              <a:spcBef>
                <a:spcPts val="800"/>
              </a:spcBef>
              <a:spcAft>
                <a:spcPts val="0"/>
              </a:spcAft>
              <a:buSzPts val="800"/>
              <a:buChar char="►"/>
              <a:defRPr sz="1100"/>
            </a:lvl4pPr>
            <a:lvl5pPr indent="-279400" lvl="4" marL="2286000" algn="l">
              <a:spcBef>
                <a:spcPts val="800"/>
              </a:spcBef>
              <a:spcAft>
                <a:spcPts val="0"/>
              </a:spcAft>
              <a:buSzPts val="800"/>
              <a:buChar char="►"/>
              <a:defRPr sz="1100"/>
            </a:lvl5pPr>
            <a:lvl6pPr indent="-279400" lvl="5" marL="2743200" algn="l">
              <a:spcBef>
                <a:spcPts val="800"/>
              </a:spcBef>
              <a:spcAft>
                <a:spcPts val="0"/>
              </a:spcAft>
              <a:buSzPts val="800"/>
              <a:buChar char="►"/>
              <a:defRPr sz="1100"/>
            </a:lvl6pPr>
            <a:lvl7pPr indent="-279400" lvl="6" marL="3200400" algn="l">
              <a:spcBef>
                <a:spcPts val="800"/>
              </a:spcBef>
              <a:spcAft>
                <a:spcPts val="0"/>
              </a:spcAft>
              <a:buSzPts val="800"/>
              <a:buChar char="►"/>
              <a:defRPr sz="1100"/>
            </a:lvl7pPr>
            <a:lvl8pPr indent="-279400" lvl="7" marL="3657600" algn="l">
              <a:spcBef>
                <a:spcPts val="800"/>
              </a:spcBef>
              <a:spcAft>
                <a:spcPts val="0"/>
              </a:spcAft>
              <a:buSzPts val="800"/>
              <a:buChar char="►"/>
              <a:defRPr sz="1100"/>
            </a:lvl8pPr>
            <a:lvl9pPr indent="-279400" lvl="8" marL="4114800" algn="l">
              <a:spcBef>
                <a:spcPts val="800"/>
              </a:spcBef>
              <a:spcAft>
                <a:spcPts val="0"/>
              </a:spcAft>
              <a:buSzPts val="800"/>
              <a:buChar char="►"/>
              <a:defRPr sz="1100"/>
            </a:lvl9pPr>
          </a:lstStyle>
          <a:p/>
        </p:txBody>
      </p:sp>
      <p:sp>
        <p:nvSpPr>
          <p:cNvPr id="108" name="Google Shape;108;p21"/>
          <p:cNvSpPr txBox="1"/>
          <p:nvPr>
            <p:ph idx="2" type="body"/>
          </p:nvPr>
        </p:nvSpPr>
        <p:spPr>
          <a:xfrm>
            <a:off x="866215" y="2346960"/>
            <a:ext cx="2550797" cy="2171699"/>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09" name="Google Shape;109;p21"/>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21"/>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1"/>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2" name="Shape 112"/>
        <p:cNvGrpSpPr/>
        <p:nvPr/>
      </p:nvGrpSpPr>
      <p:grpSpPr>
        <a:xfrm>
          <a:off x="0" y="0"/>
          <a:ext cx="0" cy="0"/>
          <a:chOff x="0" y="0"/>
          <a:chExt cx="0" cy="0"/>
        </a:xfrm>
      </p:grpSpPr>
      <p:sp>
        <p:nvSpPr>
          <p:cNvPr id="113" name="Google Shape;113;p22"/>
          <p:cNvSpPr txBox="1"/>
          <p:nvPr>
            <p:ph type="title"/>
          </p:nvPr>
        </p:nvSpPr>
        <p:spPr>
          <a:xfrm>
            <a:off x="865430" y="1390644"/>
            <a:ext cx="3819679" cy="1181106"/>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2"/>
              </a:buClr>
              <a:buSzPts val="2700"/>
              <a:buFont typeface="Century Gothic"/>
              <a:buNone/>
              <a:defRPr b="0" sz="2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22"/>
          <p:cNvSpPr/>
          <p:nvPr>
            <p:ph idx="2" type="pic"/>
          </p:nvPr>
        </p:nvSpPr>
        <p:spPr>
          <a:xfrm>
            <a:off x="5212160" y="857250"/>
            <a:ext cx="2400300" cy="3429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5" name="Google Shape;115;p22"/>
          <p:cNvSpPr txBox="1"/>
          <p:nvPr>
            <p:ph idx="1" type="body"/>
          </p:nvPr>
        </p:nvSpPr>
        <p:spPr>
          <a:xfrm>
            <a:off x="866215" y="2743200"/>
            <a:ext cx="3813734" cy="102870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16" name="Google Shape;116;p22"/>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2"/>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2"/>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19" name="Shape 119"/>
        <p:cNvGrpSpPr/>
        <p:nvPr/>
      </p:nvGrpSpPr>
      <p:grpSpPr>
        <a:xfrm>
          <a:off x="0" y="0"/>
          <a:ext cx="0" cy="0"/>
          <a:chOff x="0" y="0"/>
          <a:chExt cx="0" cy="0"/>
        </a:xfrm>
      </p:grpSpPr>
      <p:sp>
        <p:nvSpPr>
          <p:cNvPr id="120" name="Google Shape;120;p23"/>
          <p:cNvSpPr txBox="1"/>
          <p:nvPr>
            <p:ph type="title"/>
          </p:nvPr>
        </p:nvSpPr>
        <p:spPr>
          <a:xfrm>
            <a:off x="866217" y="3600440"/>
            <a:ext cx="6619243" cy="425053"/>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2"/>
              </a:buClr>
              <a:buSzPts val="1800"/>
              <a:buFont typeface="Century Gothic"/>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23"/>
          <p:cNvSpPr/>
          <p:nvPr>
            <p:ph idx="2" type="pic"/>
          </p:nvPr>
        </p:nvSpPr>
        <p:spPr>
          <a:xfrm>
            <a:off x="866216" y="514350"/>
            <a:ext cx="6619244" cy="27305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2" name="Google Shape;122;p23"/>
          <p:cNvSpPr txBox="1"/>
          <p:nvPr>
            <p:ph idx="1" type="body"/>
          </p:nvPr>
        </p:nvSpPr>
        <p:spPr>
          <a:xfrm>
            <a:off x="866217" y="4025494"/>
            <a:ext cx="6619242" cy="370284"/>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700"/>
              <a:buNone/>
              <a:defRPr sz="9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23" name="Google Shape;123;p23"/>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3"/>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23"/>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26" name="Shape 126"/>
        <p:cNvGrpSpPr/>
        <p:nvPr/>
      </p:nvGrpSpPr>
      <p:grpSpPr>
        <a:xfrm>
          <a:off x="0" y="0"/>
          <a:ext cx="0" cy="0"/>
          <a:chOff x="0" y="0"/>
          <a:chExt cx="0" cy="0"/>
        </a:xfrm>
      </p:grpSpPr>
      <p:sp>
        <p:nvSpPr>
          <p:cNvPr id="127" name="Google Shape;127;p24"/>
          <p:cNvSpPr txBox="1"/>
          <p:nvPr>
            <p:ph type="title"/>
          </p:nvPr>
        </p:nvSpPr>
        <p:spPr>
          <a:xfrm>
            <a:off x="866215" y="1085850"/>
            <a:ext cx="6619244" cy="14859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8" name="Google Shape;128;p24"/>
          <p:cNvSpPr txBox="1"/>
          <p:nvPr>
            <p:ph idx="1" type="body"/>
          </p:nvPr>
        </p:nvSpPr>
        <p:spPr>
          <a:xfrm>
            <a:off x="866215" y="2743200"/>
            <a:ext cx="6619244" cy="1771650"/>
          </a:xfrm>
          <a:prstGeom prst="rect">
            <a:avLst/>
          </a:prstGeom>
          <a:noFill/>
          <a:ln>
            <a:noFill/>
          </a:ln>
        </p:spPr>
        <p:txBody>
          <a:bodyPr anchorCtr="0" anchor="ctr" bIns="34275" lIns="68575" spcFirstLastPara="1" rIns="68575" wrap="square" tIns="34275">
            <a:normAutofit/>
          </a:bodyPr>
          <a:lstStyle>
            <a:lvl1pPr indent="-228600" lvl="0" marL="457200" algn="l">
              <a:spcBef>
                <a:spcPts val="800"/>
              </a:spcBef>
              <a:spcAft>
                <a:spcPts val="0"/>
              </a:spcAft>
              <a:buSzPts val="1100"/>
              <a:buNone/>
              <a:defRPr sz="14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29" name="Google Shape;129;p24"/>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4"/>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4"/>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32" name="Shape 132"/>
        <p:cNvGrpSpPr/>
        <p:nvPr/>
      </p:nvGrpSpPr>
      <p:grpSpPr>
        <a:xfrm>
          <a:off x="0" y="0"/>
          <a:ext cx="0" cy="0"/>
          <a:chOff x="0" y="0"/>
          <a:chExt cx="0" cy="0"/>
        </a:xfrm>
      </p:grpSpPr>
      <p:sp>
        <p:nvSpPr>
          <p:cNvPr id="133" name="Google Shape;133;p25"/>
          <p:cNvSpPr txBox="1"/>
          <p:nvPr>
            <p:ph type="title"/>
          </p:nvPr>
        </p:nvSpPr>
        <p:spPr>
          <a:xfrm>
            <a:off x="1181101" y="1085850"/>
            <a:ext cx="5999486" cy="1742531"/>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25"/>
          <p:cNvSpPr txBox="1"/>
          <p:nvPr>
            <p:ph idx="1" type="body"/>
          </p:nvPr>
        </p:nvSpPr>
        <p:spPr>
          <a:xfrm>
            <a:off x="1447800" y="2828381"/>
            <a:ext cx="5459737" cy="256631"/>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b="0" i="0" sz="1100" cap="small">
                <a:solidFill>
                  <a:srgbClr val="86D1D8"/>
                </a:solidFill>
                <a:latin typeface="Century Gothic"/>
                <a:ea typeface="Century Gothic"/>
                <a:cs typeface="Century Gothic"/>
                <a:sym typeface="Century Gothic"/>
              </a:defRPr>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35" name="Google Shape;135;p25"/>
          <p:cNvSpPr txBox="1"/>
          <p:nvPr>
            <p:ph idx="2" type="body"/>
          </p:nvPr>
        </p:nvSpPr>
        <p:spPr>
          <a:xfrm>
            <a:off x="866215" y="3262993"/>
            <a:ext cx="6619244" cy="1257300"/>
          </a:xfrm>
          <a:prstGeom prst="rect">
            <a:avLst/>
          </a:prstGeom>
          <a:noFill/>
          <a:ln>
            <a:noFill/>
          </a:ln>
        </p:spPr>
        <p:txBody>
          <a:bodyPr anchorCtr="0" anchor="ctr" bIns="34275" lIns="68575" spcFirstLastPara="1" rIns="68575" wrap="square" tIns="34275">
            <a:normAutofit/>
          </a:bodyPr>
          <a:lstStyle>
            <a:lvl1pPr indent="-228600" lvl="0" marL="457200" algn="l">
              <a:spcBef>
                <a:spcPts val="800"/>
              </a:spcBef>
              <a:spcAft>
                <a:spcPts val="0"/>
              </a:spcAft>
              <a:buSzPts val="1100"/>
              <a:buNone/>
              <a:defRPr sz="14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36" name="Google Shape;136;p25"/>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7" name="Google Shape;137;p25"/>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25"/>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139" name="Google Shape;139;p25"/>
          <p:cNvSpPr txBox="1"/>
          <p:nvPr/>
        </p:nvSpPr>
        <p:spPr>
          <a:xfrm>
            <a:off x="673721" y="728440"/>
            <a:ext cx="601434" cy="1477328"/>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0" i="0" lang="en" sz="9200" u="none" cap="none" strike="noStrike">
                <a:solidFill>
                  <a:srgbClr val="86D1D8"/>
                </a:solidFill>
                <a:latin typeface="Arial"/>
                <a:ea typeface="Arial"/>
                <a:cs typeface="Arial"/>
                <a:sym typeface="Arial"/>
              </a:rPr>
              <a:t>“</a:t>
            </a:r>
            <a:endParaRPr sz="1100"/>
          </a:p>
        </p:txBody>
      </p:sp>
      <p:sp>
        <p:nvSpPr>
          <p:cNvPr id="140" name="Google Shape;140;p25"/>
          <p:cNvSpPr txBox="1"/>
          <p:nvPr/>
        </p:nvSpPr>
        <p:spPr>
          <a:xfrm>
            <a:off x="6997867" y="1960340"/>
            <a:ext cx="601434" cy="1477327"/>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0" i="0" lang="en" sz="9200" u="none" cap="none" strike="noStrike">
                <a:solidFill>
                  <a:srgbClr val="86D1D8"/>
                </a:solidFill>
                <a:latin typeface="Arial"/>
                <a:ea typeface="Arial"/>
                <a:cs typeface="Arial"/>
                <a:sym typeface="Arial"/>
              </a:rPr>
              <a:t>”</a:t>
            </a:r>
            <a:endParaRPr sz="110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41" name="Shape 141"/>
        <p:cNvGrpSpPr/>
        <p:nvPr/>
      </p:nvGrpSpPr>
      <p:grpSpPr>
        <a:xfrm>
          <a:off x="0" y="0"/>
          <a:ext cx="0" cy="0"/>
          <a:chOff x="0" y="0"/>
          <a:chExt cx="0" cy="0"/>
        </a:xfrm>
      </p:grpSpPr>
      <p:sp>
        <p:nvSpPr>
          <p:cNvPr id="142" name="Google Shape;142;p26"/>
          <p:cNvSpPr txBox="1"/>
          <p:nvPr>
            <p:ph type="title"/>
          </p:nvPr>
        </p:nvSpPr>
        <p:spPr>
          <a:xfrm>
            <a:off x="866215" y="2343151"/>
            <a:ext cx="6619245" cy="1239885"/>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2"/>
              </a:buClr>
              <a:buSzPts val="3000"/>
              <a:buFont typeface="Century Gothic"/>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3" name="Google Shape;143;p26"/>
          <p:cNvSpPr txBox="1"/>
          <p:nvPr>
            <p:ph idx="1" type="body"/>
          </p:nvPr>
        </p:nvSpPr>
        <p:spPr>
          <a:xfrm>
            <a:off x="866215" y="3583036"/>
            <a:ext cx="6619244" cy="64530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200"/>
              <a:buNone/>
              <a:defRPr sz="1500" cap="none">
                <a:solidFill>
                  <a:srgbClr val="86D1D8"/>
                </a:solidFill>
              </a:defRPr>
            </a:lvl1pPr>
            <a:lvl2pPr indent="-228600" lvl="1" marL="914400" algn="l">
              <a:spcBef>
                <a:spcPts val="800"/>
              </a:spcBef>
              <a:spcAft>
                <a:spcPts val="0"/>
              </a:spcAft>
              <a:buSzPts val="1100"/>
              <a:buNone/>
              <a:defRPr sz="1400">
                <a:solidFill>
                  <a:schemeClr val="lt1"/>
                </a:solidFill>
              </a:defRPr>
            </a:lvl2pPr>
            <a:lvl3pPr indent="-228600" lvl="2" marL="1371600" algn="l">
              <a:spcBef>
                <a:spcPts val="800"/>
              </a:spcBef>
              <a:spcAft>
                <a:spcPts val="0"/>
              </a:spcAft>
              <a:buSzPts val="1000"/>
              <a:buNone/>
              <a:defRPr sz="1200">
                <a:solidFill>
                  <a:schemeClr val="lt1"/>
                </a:solidFill>
              </a:defRPr>
            </a:lvl3pPr>
            <a:lvl4pPr indent="-228600" lvl="3" marL="1828800" algn="l">
              <a:spcBef>
                <a:spcPts val="800"/>
              </a:spcBef>
              <a:spcAft>
                <a:spcPts val="0"/>
              </a:spcAft>
              <a:buSzPts val="800"/>
              <a:buNone/>
              <a:defRPr sz="1100">
                <a:solidFill>
                  <a:schemeClr val="lt1"/>
                </a:solidFill>
              </a:defRPr>
            </a:lvl4pPr>
            <a:lvl5pPr indent="-228600" lvl="4" marL="2286000" algn="l">
              <a:spcBef>
                <a:spcPts val="800"/>
              </a:spcBef>
              <a:spcAft>
                <a:spcPts val="0"/>
              </a:spcAft>
              <a:buSzPts val="800"/>
              <a:buNone/>
              <a:defRPr sz="1100">
                <a:solidFill>
                  <a:schemeClr val="lt1"/>
                </a:solidFill>
              </a:defRPr>
            </a:lvl5pPr>
            <a:lvl6pPr indent="-228600" lvl="5" marL="2743200" algn="l">
              <a:spcBef>
                <a:spcPts val="800"/>
              </a:spcBef>
              <a:spcAft>
                <a:spcPts val="0"/>
              </a:spcAft>
              <a:buSzPts val="800"/>
              <a:buNone/>
              <a:defRPr sz="1100">
                <a:solidFill>
                  <a:schemeClr val="lt1"/>
                </a:solidFill>
              </a:defRPr>
            </a:lvl6pPr>
            <a:lvl7pPr indent="-228600" lvl="6" marL="3200400" algn="l">
              <a:spcBef>
                <a:spcPts val="800"/>
              </a:spcBef>
              <a:spcAft>
                <a:spcPts val="0"/>
              </a:spcAft>
              <a:buSzPts val="800"/>
              <a:buNone/>
              <a:defRPr sz="1100">
                <a:solidFill>
                  <a:schemeClr val="lt1"/>
                </a:solidFill>
              </a:defRPr>
            </a:lvl7pPr>
            <a:lvl8pPr indent="-228600" lvl="7" marL="3657600" algn="l">
              <a:spcBef>
                <a:spcPts val="800"/>
              </a:spcBef>
              <a:spcAft>
                <a:spcPts val="0"/>
              </a:spcAft>
              <a:buSzPts val="800"/>
              <a:buNone/>
              <a:defRPr sz="1100">
                <a:solidFill>
                  <a:schemeClr val="lt1"/>
                </a:solidFill>
              </a:defRPr>
            </a:lvl8pPr>
            <a:lvl9pPr indent="-228600" lvl="8" marL="4114800" algn="l">
              <a:spcBef>
                <a:spcPts val="800"/>
              </a:spcBef>
              <a:spcAft>
                <a:spcPts val="0"/>
              </a:spcAft>
              <a:buSzPts val="800"/>
              <a:buNone/>
              <a:defRPr sz="1100">
                <a:solidFill>
                  <a:schemeClr val="lt1"/>
                </a:solidFill>
              </a:defRPr>
            </a:lvl9pPr>
          </a:lstStyle>
          <a:p/>
        </p:txBody>
      </p:sp>
      <p:sp>
        <p:nvSpPr>
          <p:cNvPr id="144" name="Google Shape;144;p26"/>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5" name="Google Shape;145;p26"/>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6" name="Google Shape;146;p26"/>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47" name="Shape 147"/>
        <p:cNvGrpSpPr/>
        <p:nvPr/>
      </p:nvGrpSpPr>
      <p:grpSpPr>
        <a:xfrm>
          <a:off x="0" y="0"/>
          <a:ext cx="0" cy="0"/>
          <a:chOff x="0" y="0"/>
          <a:chExt cx="0" cy="0"/>
        </a:xfrm>
      </p:grpSpPr>
      <p:sp>
        <p:nvSpPr>
          <p:cNvPr id="148" name="Google Shape;148;p27"/>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lt2"/>
              </a:buClr>
              <a:buSzPts val="3200"/>
              <a:buFont typeface="Century Gothic"/>
              <a:buNone/>
              <a:defRPr sz="32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9" name="Google Shape;149;p27"/>
          <p:cNvSpPr txBox="1"/>
          <p:nvPr>
            <p:ph idx="1" type="body"/>
          </p:nvPr>
        </p:nvSpPr>
        <p:spPr>
          <a:xfrm>
            <a:off x="474710" y="1485900"/>
            <a:ext cx="2210150"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rgbClr val="86D1D8"/>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50" name="Google Shape;150;p27"/>
          <p:cNvSpPr txBox="1"/>
          <p:nvPr>
            <p:ph idx="2" type="body"/>
          </p:nvPr>
        </p:nvSpPr>
        <p:spPr>
          <a:xfrm>
            <a:off x="489347" y="2000250"/>
            <a:ext cx="2195513" cy="2692003"/>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51" name="Google Shape;151;p27"/>
          <p:cNvSpPr txBox="1"/>
          <p:nvPr>
            <p:ph idx="3" type="body"/>
          </p:nvPr>
        </p:nvSpPr>
        <p:spPr>
          <a:xfrm>
            <a:off x="2912744" y="1485900"/>
            <a:ext cx="2202181"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rgbClr val="86D1D8"/>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52" name="Google Shape;152;p27"/>
          <p:cNvSpPr txBox="1"/>
          <p:nvPr>
            <p:ph idx="4" type="body"/>
          </p:nvPr>
        </p:nvSpPr>
        <p:spPr>
          <a:xfrm>
            <a:off x="2904830" y="2000250"/>
            <a:ext cx="2210096" cy="2692003"/>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53" name="Google Shape;153;p27"/>
          <p:cNvSpPr txBox="1"/>
          <p:nvPr>
            <p:ph idx="5" type="body"/>
          </p:nvPr>
        </p:nvSpPr>
        <p:spPr>
          <a:xfrm>
            <a:off x="5343525" y="1485900"/>
            <a:ext cx="2199085"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rgbClr val="86D1D8"/>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54" name="Google Shape;154;p27"/>
          <p:cNvSpPr txBox="1"/>
          <p:nvPr>
            <p:ph idx="6" type="body"/>
          </p:nvPr>
        </p:nvSpPr>
        <p:spPr>
          <a:xfrm>
            <a:off x="5343525" y="2000250"/>
            <a:ext cx="2199085" cy="2692003"/>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cxnSp>
        <p:nvCxnSpPr>
          <p:cNvPr id="155" name="Google Shape;155;p27"/>
          <p:cNvCxnSpPr/>
          <p:nvPr/>
        </p:nvCxnSpPr>
        <p:spPr>
          <a:xfrm>
            <a:off x="2794607" y="1600200"/>
            <a:ext cx="0" cy="29718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56" name="Google Shape;156;p27"/>
          <p:cNvCxnSpPr/>
          <p:nvPr/>
        </p:nvCxnSpPr>
        <p:spPr>
          <a:xfrm>
            <a:off x="5221670" y="1600200"/>
            <a:ext cx="0" cy="297516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57" name="Google Shape;157;p27"/>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8" name="Google Shape;158;p27"/>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9" name="Google Shape;159;p27"/>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60" name="Shape 160"/>
        <p:cNvGrpSpPr/>
        <p:nvPr/>
      </p:nvGrpSpPr>
      <p:grpSpPr>
        <a:xfrm>
          <a:off x="0" y="0"/>
          <a:ext cx="0" cy="0"/>
          <a:chOff x="0" y="0"/>
          <a:chExt cx="0" cy="0"/>
        </a:xfrm>
      </p:grpSpPr>
      <p:sp>
        <p:nvSpPr>
          <p:cNvPr id="161" name="Google Shape;161;p28"/>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lt2"/>
              </a:buClr>
              <a:buSzPts val="3200"/>
              <a:buFont typeface="Century Gothic"/>
              <a:buNone/>
              <a:defRPr sz="32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2" name="Google Shape;162;p28"/>
          <p:cNvSpPr txBox="1"/>
          <p:nvPr>
            <p:ph idx="1" type="body"/>
          </p:nvPr>
        </p:nvSpPr>
        <p:spPr>
          <a:xfrm>
            <a:off x="489347" y="3188212"/>
            <a:ext cx="2205038"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rgbClr val="86D1D8"/>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63" name="Google Shape;163;p28"/>
          <p:cNvSpPr/>
          <p:nvPr>
            <p:ph idx="2" type="pic"/>
          </p:nvPr>
        </p:nvSpPr>
        <p:spPr>
          <a:xfrm>
            <a:off x="489347" y="1657350"/>
            <a:ext cx="2205038" cy="1143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64" name="Google Shape;164;p28"/>
          <p:cNvSpPr txBox="1"/>
          <p:nvPr>
            <p:ph idx="3" type="body"/>
          </p:nvPr>
        </p:nvSpPr>
        <p:spPr>
          <a:xfrm>
            <a:off x="489347" y="3620408"/>
            <a:ext cx="2205038" cy="494392"/>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65" name="Google Shape;165;p28"/>
          <p:cNvSpPr txBox="1"/>
          <p:nvPr>
            <p:ph idx="4" type="body"/>
          </p:nvPr>
        </p:nvSpPr>
        <p:spPr>
          <a:xfrm>
            <a:off x="2917031" y="3188212"/>
            <a:ext cx="2197894"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rgbClr val="86D1D8"/>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66" name="Google Shape;166;p28"/>
          <p:cNvSpPr/>
          <p:nvPr>
            <p:ph idx="5" type="pic"/>
          </p:nvPr>
        </p:nvSpPr>
        <p:spPr>
          <a:xfrm>
            <a:off x="2917030" y="1657350"/>
            <a:ext cx="2197894" cy="1143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67" name="Google Shape;167;p28"/>
          <p:cNvSpPr txBox="1"/>
          <p:nvPr>
            <p:ph idx="6" type="body"/>
          </p:nvPr>
        </p:nvSpPr>
        <p:spPr>
          <a:xfrm>
            <a:off x="2916016" y="3620407"/>
            <a:ext cx="2200805" cy="494392"/>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68" name="Google Shape;168;p28"/>
          <p:cNvSpPr txBox="1"/>
          <p:nvPr>
            <p:ph idx="7" type="body"/>
          </p:nvPr>
        </p:nvSpPr>
        <p:spPr>
          <a:xfrm>
            <a:off x="5343525" y="3188212"/>
            <a:ext cx="2199085"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rgbClr val="86D1D8"/>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69" name="Google Shape;169;p28"/>
          <p:cNvSpPr/>
          <p:nvPr>
            <p:ph idx="8" type="pic"/>
          </p:nvPr>
        </p:nvSpPr>
        <p:spPr>
          <a:xfrm>
            <a:off x="5343524" y="1657350"/>
            <a:ext cx="2199085" cy="1143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70" name="Google Shape;170;p28"/>
          <p:cNvSpPr txBox="1"/>
          <p:nvPr>
            <p:ph idx="9" type="body"/>
          </p:nvPr>
        </p:nvSpPr>
        <p:spPr>
          <a:xfrm>
            <a:off x="5343431" y="3620406"/>
            <a:ext cx="2201998" cy="494392"/>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cxnSp>
        <p:nvCxnSpPr>
          <p:cNvPr id="171" name="Google Shape;171;p28"/>
          <p:cNvCxnSpPr/>
          <p:nvPr/>
        </p:nvCxnSpPr>
        <p:spPr>
          <a:xfrm>
            <a:off x="2794607" y="1600200"/>
            <a:ext cx="0" cy="29718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72" name="Google Shape;172;p28"/>
          <p:cNvCxnSpPr/>
          <p:nvPr/>
        </p:nvCxnSpPr>
        <p:spPr>
          <a:xfrm>
            <a:off x="5221670" y="1600200"/>
            <a:ext cx="0" cy="297516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73" name="Google Shape;173;p28"/>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4" name="Google Shape;174;p28"/>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5" name="Google Shape;175;p28"/>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6" name="Shape 176"/>
        <p:cNvGrpSpPr/>
        <p:nvPr/>
      </p:nvGrpSpPr>
      <p:grpSpPr>
        <a:xfrm>
          <a:off x="0" y="0"/>
          <a:ext cx="0" cy="0"/>
          <a:chOff x="0" y="0"/>
          <a:chExt cx="0" cy="0"/>
        </a:xfrm>
      </p:grpSpPr>
      <p:sp>
        <p:nvSpPr>
          <p:cNvPr id="177" name="Google Shape;177;p29"/>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lt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8" name="Google Shape;178;p29"/>
          <p:cNvSpPr txBox="1"/>
          <p:nvPr>
            <p:ph idx="1" type="body"/>
          </p:nvPr>
        </p:nvSpPr>
        <p:spPr>
          <a:xfrm rot="5400000">
            <a:off x="2609132" y="-241959"/>
            <a:ext cx="3146611" cy="6709906"/>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79" name="Google Shape;179;p29"/>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0" name="Google Shape;180;p29"/>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1" name="Google Shape;181;p29"/>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2" name="Shape 182"/>
        <p:cNvGrpSpPr/>
        <p:nvPr/>
      </p:nvGrpSpPr>
      <p:grpSpPr>
        <a:xfrm>
          <a:off x="0" y="0"/>
          <a:ext cx="0" cy="0"/>
          <a:chOff x="0" y="0"/>
          <a:chExt cx="0" cy="0"/>
        </a:xfrm>
      </p:grpSpPr>
      <p:sp>
        <p:nvSpPr>
          <p:cNvPr id="183" name="Google Shape;183;p30"/>
          <p:cNvSpPr txBox="1"/>
          <p:nvPr>
            <p:ph type="title"/>
          </p:nvPr>
        </p:nvSpPr>
        <p:spPr>
          <a:xfrm rot="5400000">
            <a:off x="4700587" y="1850231"/>
            <a:ext cx="4369594" cy="131445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4" name="Google Shape;184;p30"/>
          <p:cNvSpPr txBox="1"/>
          <p:nvPr>
            <p:ph idx="1" type="body"/>
          </p:nvPr>
        </p:nvSpPr>
        <p:spPr>
          <a:xfrm rot="5400000">
            <a:off x="1259682" y="-104774"/>
            <a:ext cx="4026693" cy="5567362"/>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85" name="Google Shape;185;p30"/>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6" name="Google Shape;186;p30"/>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7" name="Google Shape;187;p30"/>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6.xml"/><Relationship Id="rId11" Type="http://schemas.openxmlformats.org/officeDocument/2006/relationships/slideLayout" Target="../slideLayouts/slideLayout17.xml"/><Relationship Id="rId22" Type="http://schemas.openxmlformats.org/officeDocument/2006/relationships/slideLayout" Target="../slideLayouts/slideLayout28.xml"/><Relationship Id="rId10" Type="http://schemas.openxmlformats.org/officeDocument/2006/relationships/slideLayout" Target="../slideLayouts/slideLayout16.xml"/><Relationship Id="rId21" Type="http://schemas.openxmlformats.org/officeDocument/2006/relationships/slideLayout" Target="../slideLayouts/slideLayout27.xml"/><Relationship Id="rId13" Type="http://schemas.openxmlformats.org/officeDocument/2006/relationships/slideLayout" Target="../slideLayouts/slideLayout19.xml"/><Relationship Id="rId12" Type="http://schemas.openxmlformats.org/officeDocument/2006/relationships/slideLayout" Target="../slideLayouts/slideLayout18.xml"/><Relationship Id="rId23" Type="http://schemas.openxmlformats.org/officeDocument/2006/relationships/theme" Target="../theme/theme3.xml"/><Relationship Id="rId1" Type="http://schemas.openxmlformats.org/officeDocument/2006/relationships/image" Target="../media/image3.png"/><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slideLayout" Target="../slideLayouts/slideLayout15.xml"/><Relationship Id="rId15" Type="http://schemas.openxmlformats.org/officeDocument/2006/relationships/slideLayout" Target="../slideLayouts/slideLayout21.xml"/><Relationship Id="rId14" Type="http://schemas.openxmlformats.org/officeDocument/2006/relationships/slideLayout" Target="../slideLayouts/slideLayout20.xml"/><Relationship Id="rId17" Type="http://schemas.openxmlformats.org/officeDocument/2006/relationships/slideLayout" Target="../slideLayouts/slideLayout23.xml"/><Relationship Id="rId16" Type="http://schemas.openxmlformats.org/officeDocument/2006/relationships/slideLayout" Target="../slideLayouts/slideLayout22.xml"/><Relationship Id="rId5" Type="http://schemas.openxmlformats.org/officeDocument/2006/relationships/image" Target="../media/image1.png"/><Relationship Id="rId19" Type="http://schemas.openxmlformats.org/officeDocument/2006/relationships/slideLayout" Target="../slideLayouts/slideLayout25.xml"/><Relationship Id="rId6" Type="http://schemas.openxmlformats.org/officeDocument/2006/relationships/slideLayout" Target="../slideLayouts/slideLayout12.xml"/><Relationship Id="rId18" Type="http://schemas.openxmlformats.org/officeDocument/2006/relationships/slideLayout" Target="../slideLayouts/slideLayout24.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3613" r="0" t="0"/>
          <a:stretch/>
        </p:blipFill>
        <p:spPr>
          <a:xfrm>
            <a:off x="0" y="2002264"/>
            <a:ext cx="3027759" cy="3141236"/>
          </a:xfrm>
          <a:prstGeom prst="rect">
            <a:avLst/>
          </a:prstGeom>
          <a:noFill/>
          <a:ln>
            <a:noFill/>
          </a:ln>
        </p:spPr>
      </p:pic>
      <p:pic>
        <p:nvPicPr>
          <p:cNvPr id="52" name="Google Shape;52;p13"/>
          <p:cNvPicPr preferRelativeResize="0"/>
          <p:nvPr/>
        </p:nvPicPr>
        <p:blipFill rotWithShape="1">
          <a:blip r:embed="rId3">
            <a:alphaModFix/>
          </a:blip>
          <a:srcRect b="0" l="35640" r="0" t="0"/>
          <a:stretch/>
        </p:blipFill>
        <p:spPr>
          <a:xfrm>
            <a:off x="0" y="2169260"/>
            <a:ext cx="1141809" cy="1774090"/>
          </a:xfrm>
          <a:prstGeom prst="rect">
            <a:avLst/>
          </a:prstGeom>
          <a:noFill/>
          <a:ln>
            <a:noFill/>
          </a:ln>
        </p:spPr>
      </p:pic>
      <p:sp>
        <p:nvSpPr>
          <p:cNvPr id="53" name="Google Shape;53;p13"/>
          <p:cNvSpPr/>
          <p:nvPr/>
        </p:nvSpPr>
        <p:spPr>
          <a:xfrm>
            <a:off x="6456759" y="1257300"/>
            <a:ext cx="2114550" cy="211455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54" name="Google Shape;54;p13"/>
          <p:cNvPicPr preferRelativeResize="0"/>
          <p:nvPr/>
        </p:nvPicPr>
        <p:blipFill rotWithShape="1">
          <a:blip r:embed="rId4">
            <a:alphaModFix/>
          </a:blip>
          <a:srcRect b="0" l="0" r="0" t="28812"/>
          <a:stretch/>
        </p:blipFill>
        <p:spPr>
          <a:xfrm>
            <a:off x="5999559" y="0"/>
            <a:ext cx="1202540" cy="856055"/>
          </a:xfrm>
          <a:prstGeom prst="rect">
            <a:avLst/>
          </a:prstGeom>
          <a:noFill/>
          <a:ln>
            <a:noFill/>
          </a:ln>
        </p:spPr>
      </p:pic>
      <p:pic>
        <p:nvPicPr>
          <p:cNvPr id="55" name="Google Shape;55;p13"/>
          <p:cNvPicPr preferRelativeResize="0"/>
          <p:nvPr/>
        </p:nvPicPr>
        <p:blipFill rotWithShape="1">
          <a:blip r:embed="rId5">
            <a:alphaModFix/>
          </a:blip>
          <a:srcRect b="23320" l="0" r="0" t="0"/>
          <a:stretch/>
        </p:blipFill>
        <p:spPr>
          <a:xfrm>
            <a:off x="6454408" y="4572000"/>
            <a:ext cx="745300" cy="571500"/>
          </a:xfrm>
          <a:prstGeom prst="rect">
            <a:avLst/>
          </a:prstGeom>
          <a:noFill/>
          <a:ln>
            <a:noFill/>
          </a:ln>
        </p:spPr>
      </p:pic>
      <p:sp>
        <p:nvSpPr>
          <p:cNvPr id="56" name="Google Shape;56;p13"/>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 name="Google Shape;57;p13"/>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chemeClr val="lt2"/>
              </a:buClr>
              <a:buSzPts val="3200"/>
              <a:buFont typeface="Century Gothic"/>
              <a:buNone/>
              <a:defRPr b="0" i="0" sz="3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58" name="Google Shape;58;p13"/>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lvl1pPr indent="-304800" lvl="0" marL="457200" marR="0" rtl="0" algn="l">
              <a:spcBef>
                <a:spcPts val="800"/>
              </a:spcBef>
              <a:spcAft>
                <a:spcPts val="0"/>
              </a:spcAft>
              <a:buClr>
                <a:srgbClr val="86D1D8"/>
              </a:buClr>
              <a:buSzPts val="1200"/>
              <a:buFont typeface="Noto Sans Symbols"/>
              <a:buChar char="►"/>
              <a:defRPr b="0" i="0" sz="1500" u="none" cap="none" strike="noStrike">
                <a:solidFill>
                  <a:schemeClr val="lt1"/>
                </a:solidFill>
                <a:latin typeface="Century Gothic"/>
                <a:ea typeface="Century Gothic"/>
                <a:cs typeface="Century Gothic"/>
                <a:sym typeface="Century Gothic"/>
              </a:defRPr>
            </a:lvl1pPr>
            <a:lvl2pPr indent="-298450" lvl="1" marL="914400" marR="0" rtl="0" algn="l">
              <a:spcBef>
                <a:spcPts val="800"/>
              </a:spcBef>
              <a:spcAft>
                <a:spcPts val="0"/>
              </a:spcAft>
              <a:buClr>
                <a:srgbClr val="86D1D8"/>
              </a:buClr>
              <a:buSzPts val="1100"/>
              <a:buFont typeface="Noto Sans Symbols"/>
              <a:buChar char="►"/>
              <a:defRPr b="0" i="0" sz="1400" u="none" cap="none" strike="noStrike">
                <a:solidFill>
                  <a:schemeClr val="lt1"/>
                </a:solidFill>
                <a:latin typeface="Century Gothic"/>
                <a:ea typeface="Century Gothic"/>
                <a:cs typeface="Century Gothic"/>
                <a:sym typeface="Century Gothic"/>
              </a:defRPr>
            </a:lvl2pPr>
            <a:lvl3pPr indent="-292100" lvl="2" marL="1371600" marR="0" rtl="0" algn="l">
              <a:spcBef>
                <a:spcPts val="800"/>
              </a:spcBef>
              <a:spcAft>
                <a:spcPts val="0"/>
              </a:spcAft>
              <a:buClr>
                <a:srgbClr val="86D1D8"/>
              </a:buClr>
              <a:buSzPts val="1000"/>
              <a:buFont typeface="Noto Sans Symbols"/>
              <a:buChar char="►"/>
              <a:defRPr b="0" i="0" sz="1200" u="none" cap="none" strike="noStrike">
                <a:solidFill>
                  <a:schemeClr val="lt1"/>
                </a:solidFill>
                <a:latin typeface="Century Gothic"/>
                <a:ea typeface="Century Gothic"/>
                <a:cs typeface="Century Gothic"/>
                <a:sym typeface="Century Gothic"/>
              </a:defRPr>
            </a:lvl3pPr>
            <a:lvl4pPr indent="-279400" lvl="3" marL="1828800" marR="0" rtl="0" algn="l">
              <a:spcBef>
                <a:spcPts val="800"/>
              </a:spcBef>
              <a:spcAft>
                <a:spcPts val="0"/>
              </a:spcAft>
              <a:buClr>
                <a:srgbClr val="86D1D8"/>
              </a:buClr>
              <a:buSzPts val="800"/>
              <a:buFont typeface="Noto Sans Symbols"/>
              <a:buChar char="►"/>
              <a:defRPr b="0" i="0" sz="1100" u="none" cap="none" strike="noStrike">
                <a:solidFill>
                  <a:schemeClr val="lt1"/>
                </a:solidFill>
                <a:latin typeface="Century Gothic"/>
                <a:ea typeface="Century Gothic"/>
                <a:cs typeface="Century Gothic"/>
                <a:sym typeface="Century Gothic"/>
              </a:defRPr>
            </a:lvl4pPr>
            <a:lvl5pPr indent="-279400" lvl="4" marL="2286000" marR="0" rtl="0" algn="l">
              <a:spcBef>
                <a:spcPts val="800"/>
              </a:spcBef>
              <a:spcAft>
                <a:spcPts val="0"/>
              </a:spcAft>
              <a:buClr>
                <a:srgbClr val="86D1D8"/>
              </a:buClr>
              <a:buSzPts val="800"/>
              <a:buFont typeface="Noto Sans Symbols"/>
              <a:buChar char="►"/>
              <a:defRPr b="0" i="0" sz="1100" u="none" cap="none" strike="noStrike">
                <a:solidFill>
                  <a:schemeClr val="lt1"/>
                </a:solidFill>
                <a:latin typeface="Century Gothic"/>
                <a:ea typeface="Century Gothic"/>
                <a:cs typeface="Century Gothic"/>
                <a:sym typeface="Century Gothic"/>
              </a:defRPr>
            </a:lvl5pPr>
            <a:lvl6pPr indent="-279400" lvl="5" marL="2743200" marR="0" rtl="0" algn="l">
              <a:spcBef>
                <a:spcPts val="800"/>
              </a:spcBef>
              <a:spcAft>
                <a:spcPts val="0"/>
              </a:spcAft>
              <a:buClr>
                <a:srgbClr val="86D1D8"/>
              </a:buClr>
              <a:buSzPts val="800"/>
              <a:buFont typeface="Noto Sans Symbols"/>
              <a:buChar char="►"/>
              <a:defRPr b="0" i="0" sz="1100" u="none" cap="none" strike="noStrike">
                <a:solidFill>
                  <a:schemeClr val="lt1"/>
                </a:solidFill>
                <a:latin typeface="Century Gothic"/>
                <a:ea typeface="Century Gothic"/>
                <a:cs typeface="Century Gothic"/>
                <a:sym typeface="Century Gothic"/>
              </a:defRPr>
            </a:lvl6pPr>
            <a:lvl7pPr indent="-279400" lvl="6" marL="3200400" marR="0" rtl="0" algn="l">
              <a:spcBef>
                <a:spcPts val="800"/>
              </a:spcBef>
              <a:spcAft>
                <a:spcPts val="0"/>
              </a:spcAft>
              <a:buClr>
                <a:srgbClr val="86D1D8"/>
              </a:buClr>
              <a:buSzPts val="800"/>
              <a:buFont typeface="Noto Sans Symbols"/>
              <a:buChar char="►"/>
              <a:defRPr b="0" i="0" sz="1100" u="none" cap="none" strike="noStrike">
                <a:solidFill>
                  <a:schemeClr val="lt1"/>
                </a:solidFill>
                <a:latin typeface="Century Gothic"/>
                <a:ea typeface="Century Gothic"/>
                <a:cs typeface="Century Gothic"/>
                <a:sym typeface="Century Gothic"/>
              </a:defRPr>
            </a:lvl7pPr>
            <a:lvl8pPr indent="-279400" lvl="7" marL="3657600" marR="0" rtl="0" algn="l">
              <a:spcBef>
                <a:spcPts val="800"/>
              </a:spcBef>
              <a:spcAft>
                <a:spcPts val="0"/>
              </a:spcAft>
              <a:buClr>
                <a:srgbClr val="86D1D8"/>
              </a:buClr>
              <a:buSzPts val="800"/>
              <a:buFont typeface="Noto Sans Symbols"/>
              <a:buChar char="►"/>
              <a:defRPr b="0" i="0" sz="1100" u="none" cap="none" strike="noStrike">
                <a:solidFill>
                  <a:schemeClr val="lt1"/>
                </a:solidFill>
                <a:latin typeface="Century Gothic"/>
                <a:ea typeface="Century Gothic"/>
                <a:cs typeface="Century Gothic"/>
                <a:sym typeface="Century Gothic"/>
              </a:defRPr>
            </a:lvl8pPr>
            <a:lvl9pPr indent="-279400" lvl="8" marL="4114800" marR="0" rtl="0" algn="l">
              <a:spcBef>
                <a:spcPts val="800"/>
              </a:spcBef>
              <a:spcAft>
                <a:spcPts val="0"/>
              </a:spcAft>
              <a:buClr>
                <a:srgbClr val="86D1D8"/>
              </a:buClr>
              <a:buSzPts val="800"/>
              <a:buFont typeface="Noto Sans Symbols"/>
              <a:buChar char="►"/>
              <a:defRPr b="0" i="0" sz="1100" u="none" cap="none" strike="noStrike">
                <a:solidFill>
                  <a:schemeClr val="lt1"/>
                </a:solidFill>
                <a:latin typeface="Century Gothic"/>
                <a:ea typeface="Century Gothic"/>
                <a:cs typeface="Century Gothic"/>
                <a:sym typeface="Century Gothic"/>
              </a:defRPr>
            </a:lvl9pPr>
          </a:lstStyle>
          <a:p/>
        </p:txBody>
      </p:sp>
      <p:sp>
        <p:nvSpPr>
          <p:cNvPr id="59" name="Google Shape;59;p13"/>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60" name="Google Shape;60;p13"/>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61" name="Google Shape;61;p13"/>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rtl="0" algn="ctr">
              <a:spcBef>
                <a:spcPts val="0"/>
              </a:spcBef>
              <a:buNone/>
              <a:defRPr b="0" i="0" sz="21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1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1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1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1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1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1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1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4" r:id="rId21"/>
    <p:sldLayoutId id="214748367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ctrTitle"/>
          </p:nvPr>
        </p:nvSpPr>
        <p:spPr>
          <a:xfrm>
            <a:off x="790016" y="533400"/>
            <a:ext cx="6619244" cy="2497186"/>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400"/>
              <a:buFont typeface="Century Gothic"/>
              <a:buNone/>
            </a:pPr>
            <a:r>
              <a:rPr lang="en"/>
              <a:t>Memory</a:t>
            </a:r>
            <a:br>
              <a:rPr lang="en"/>
            </a:br>
            <a:r>
              <a:rPr lang="en"/>
              <a:t> Statistics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3200"/>
              <a:buFont typeface="Century Gothic"/>
              <a:buNone/>
            </a:pPr>
            <a:r>
              <a:rPr lang="en"/>
              <a:t>Page Re-Fault Code</a:t>
            </a:r>
            <a:endParaRPr/>
          </a:p>
        </p:txBody>
      </p:sp>
      <p:sp>
        <p:nvSpPr>
          <p:cNvPr id="247" name="Google Shape;247;p40"/>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lnSpcReduction="20000"/>
          </a:bodyPr>
          <a:lstStyle/>
          <a:p>
            <a:pPr indent="-298450" lvl="0" marL="457200" rtl="0" algn="l">
              <a:spcBef>
                <a:spcPts val="0"/>
              </a:spcBef>
              <a:spcAft>
                <a:spcPts val="0"/>
              </a:spcAft>
              <a:buSzPts val="1100"/>
              <a:buChar char="►"/>
            </a:pPr>
            <a:r>
              <a:rPr lang="en"/>
              <a:t>Use two histograms (page_fault_count and refaulted_page_count) to count events.</a:t>
            </a:r>
            <a:endParaRPr/>
          </a:p>
          <a:p>
            <a:pPr indent="-298450" lvl="0" marL="457200" rtl="0" algn="l">
              <a:spcBef>
                <a:spcPts val="0"/>
              </a:spcBef>
              <a:spcAft>
                <a:spcPts val="0"/>
              </a:spcAft>
              <a:buSzPts val="1100"/>
              <a:buChar char="►"/>
            </a:pPr>
            <a:r>
              <a:rPr lang="en"/>
              <a:t>trace_page_fault: The BPF program function. It extracts the pid from the current context and increments the count for the corresponding PID in the page_fault_count histogram. It also increments the refaulted_page_count histogram by 1 for each page fault.</a:t>
            </a:r>
            <a:endParaRPr/>
          </a:p>
          <a:p>
            <a:pPr indent="-298450" lvl="0" marL="457200" rtl="0" algn="l">
              <a:spcBef>
                <a:spcPts val="0"/>
              </a:spcBef>
              <a:spcAft>
                <a:spcPts val="0"/>
              </a:spcAft>
              <a:buSzPts val="1100"/>
              <a:buChar char="►"/>
            </a:pPr>
            <a:r>
              <a:rPr lang="en"/>
              <a:t>Create BPF Object b</a:t>
            </a:r>
            <a:endParaRPr/>
          </a:p>
          <a:p>
            <a:pPr indent="-298450" lvl="0" marL="457200" rtl="0" algn="l">
              <a:spcBef>
                <a:spcPts val="0"/>
              </a:spcBef>
              <a:spcAft>
                <a:spcPts val="0"/>
              </a:spcAft>
              <a:buSzPts val="1100"/>
              <a:buChar char="►"/>
            </a:pPr>
            <a:r>
              <a:rPr lang="en"/>
              <a:t>attach_kprobe: Attaches the BPF program to the handle_mm_fault kernel function. This means that the trace_page_fault BPF program will be executed when the handle_mm_fault function is called.</a:t>
            </a:r>
            <a:endParaRPr/>
          </a:p>
          <a:p>
            <a:pPr indent="-298450" lvl="0" marL="457200" rtl="0" algn="l">
              <a:spcBef>
                <a:spcPts val="0"/>
              </a:spcBef>
              <a:spcAft>
                <a:spcPts val="0"/>
              </a:spcAft>
              <a:buSzPts val="1100"/>
              <a:buChar char="►"/>
            </a:pPr>
            <a:r>
              <a:rPr lang="en"/>
              <a:t>Main loop here prints the refaulted page count for each process.</a:t>
            </a:r>
            <a:endParaRPr/>
          </a:p>
          <a:p>
            <a:pPr indent="-298450" lvl="0" marL="457200" rtl="0" algn="l">
              <a:spcBef>
                <a:spcPts val="0"/>
              </a:spcBef>
              <a:spcAft>
                <a:spcPts val="0"/>
              </a:spcAft>
              <a:buSzPts val="1100"/>
              <a:buChar char="►"/>
            </a:pPr>
            <a:r>
              <a:rPr lang="en"/>
              <a:t>The output of this contains pid and page refault count for each of processes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3200"/>
              <a:buFont typeface="Century Gothic"/>
              <a:buNone/>
            </a:pPr>
            <a:r>
              <a:rPr lang="en"/>
              <a:t>Swap IN/Out Stats</a:t>
            </a:r>
            <a:endParaRPr/>
          </a:p>
        </p:txBody>
      </p:sp>
      <p:sp>
        <p:nvSpPr>
          <p:cNvPr id="253" name="Google Shape;253;p41"/>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342900" lvl="0" marL="342900" rtl="0" algn="l">
              <a:spcBef>
                <a:spcPts val="0"/>
              </a:spcBef>
              <a:spcAft>
                <a:spcPts val="0"/>
              </a:spcAft>
              <a:buSzPts val="1200"/>
              <a:buFont typeface="Century Gothic"/>
              <a:buAutoNum type="arabicPeriod"/>
            </a:pPr>
            <a:r>
              <a:rPr lang="en"/>
              <a:t>Comments and import</a:t>
            </a:r>
            <a:endParaRPr/>
          </a:p>
          <a:p>
            <a:pPr indent="-342900" lvl="0" marL="342900" rtl="0" algn="l">
              <a:spcBef>
                <a:spcPts val="800"/>
              </a:spcBef>
              <a:spcAft>
                <a:spcPts val="0"/>
              </a:spcAft>
              <a:buSzPts val="1200"/>
              <a:buFont typeface="Century Gothic"/>
              <a:buAutoNum type="arabicPeriod"/>
            </a:pPr>
            <a:r>
              <a:rPr lang="en"/>
              <a:t>Argument parsing to parse command line arguments</a:t>
            </a:r>
            <a:endParaRPr/>
          </a:p>
          <a:p>
            <a:pPr indent="-342900" lvl="0" marL="342900" rtl="0" algn="l">
              <a:spcBef>
                <a:spcPts val="800"/>
              </a:spcBef>
              <a:spcAft>
                <a:spcPts val="0"/>
              </a:spcAft>
              <a:buSzPts val="1200"/>
              <a:buFont typeface="Century Gothic"/>
              <a:buAutoNum type="arabicPeriod"/>
            </a:pPr>
            <a:r>
              <a:rPr lang="en"/>
              <a:t>BPF Program to count swap ins using hash tables.</a:t>
            </a:r>
            <a:endParaRPr/>
          </a:p>
          <a:p>
            <a:pPr indent="-342900" lvl="0" marL="342900" rtl="0" algn="l">
              <a:spcBef>
                <a:spcPts val="800"/>
              </a:spcBef>
              <a:spcAft>
                <a:spcPts val="0"/>
              </a:spcAft>
              <a:buSzPts val="1200"/>
              <a:buFont typeface="Century Gothic"/>
              <a:buAutoNum type="arabicPeriod"/>
            </a:pPr>
            <a:r>
              <a:rPr lang="en"/>
              <a:t>The kprobe__swap_readpage function is triggered by the swap_readpage kprobe, and it increments the count for the corresponding process.</a:t>
            </a:r>
            <a:endParaRPr/>
          </a:p>
          <a:p>
            <a:pPr indent="-342900" lvl="0" marL="342900" rtl="0" algn="l">
              <a:spcBef>
                <a:spcPts val="800"/>
              </a:spcBef>
              <a:spcAft>
                <a:spcPts val="0"/>
              </a:spcAft>
              <a:buSzPts val="1200"/>
              <a:buFont typeface="Century Gothic"/>
              <a:buAutoNum type="arabicPeriod"/>
            </a:pPr>
            <a:r>
              <a:rPr lang="en"/>
              <a:t>Main Loop until Ctrl+C is pressed</a:t>
            </a:r>
            <a:endParaRPr/>
          </a:p>
          <a:p>
            <a:pPr indent="-342900" lvl="0" marL="342900" rtl="0" algn="l">
              <a:spcBef>
                <a:spcPts val="800"/>
              </a:spcBef>
              <a:spcAft>
                <a:spcPts val="0"/>
              </a:spcAft>
              <a:buSzPts val="1200"/>
              <a:buFont typeface="Century Gothic"/>
              <a:buAutoNum type="arabicPeriod"/>
            </a:pPr>
            <a:r>
              <a:rPr lang="en"/>
              <a:t>Retrieves and prints swap-in counts from the counts hash table.</a:t>
            </a:r>
            <a:endParaRPr/>
          </a:p>
          <a:p>
            <a:pPr indent="-342900" lvl="0" marL="342900" rtl="0" algn="l">
              <a:spcBef>
                <a:spcPts val="800"/>
              </a:spcBef>
              <a:spcAft>
                <a:spcPts val="0"/>
              </a:spcAft>
              <a:buSzPts val="1200"/>
              <a:buFont typeface="Century Gothic"/>
              <a:buAutoNum type="arabicPeriod"/>
            </a:pPr>
            <a:r>
              <a:rPr lang="en"/>
              <a:t>Output for this is Timestamp,Process Name,Process ID, Number of Swap Ins</a:t>
            </a:r>
            <a:endParaRPr/>
          </a:p>
          <a:p>
            <a:pPr indent="0" lvl="0" marL="0" rtl="0" algn="l">
              <a:spcBef>
                <a:spcPts val="800"/>
              </a:spcBef>
              <a:spcAft>
                <a:spcPts val="0"/>
              </a:spcAft>
              <a:buSzPts val="12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483675" y="214947"/>
            <a:ext cx="7053600" cy="7404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Database Structure and Output</a:t>
            </a:r>
            <a:endParaRPr/>
          </a:p>
          <a:p>
            <a:pPr indent="0" lvl="0" marL="0" rtl="0" algn="l">
              <a:spcBef>
                <a:spcPts val="0"/>
              </a:spcBef>
              <a:spcAft>
                <a:spcPts val="0"/>
              </a:spcAft>
              <a:buNone/>
            </a:pPr>
            <a:r>
              <a:t/>
            </a:r>
            <a:endParaRPr/>
          </a:p>
        </p:txBody>
      </p:sp>
      <p:sp>
        <p:nvSpPr>
          <p:cNvPr id="259" name="Google Shape;259;p42"/>
          <p:cNvSpPr txBox="1"/>
          <p:nvPr>
            <p:ph idx="1" type="body"/>
          </p:nvPr>
        </p:nvSpPr>
        <p:spPr>
          <a:xfrm>
            <a:off x="827484" y="1539689"/>
            <a:ext cx="6709800" cy="3146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260" name="Google Shape;260;p42"/>
          <p:cNvPicPr preferRelativeResize="0"/>
          <p:nvPr/>
        </p:nvPicPr>
        <p:blipFill>
          <a:blip r:embed="rId3">
            <a:alphaModFix/>
          </a:blip>
          <a:stretch>
            <a:fillRect/>
          </a:stretch>
        </p:blipFill>
        <p:spPr>
          <a:xfrm>
            <a:off x="827463" y="1200500"/>
            <a:ext cx="6309880" cy="3731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3"/>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3200"/>
              <a:buFont typeface="Century Gothic"/>
              <a:buNone/>
            </a:pPr>
            <a:r>
              <a:rPr lang="en"/>
              <a:t>Swap IO Overhead</a:t>
            </a:r>
            <a:endParaRPr/>
          </a:p>
        </p:txBody>
      </p:sp>
      <p:sp>
        <p:nvSpPr>
          <p:cNvPr id="266" name="Google Shape;266;p43"/>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Swap I/O overhead refers to the performance impact incurred when the operating system needs to use swap space on disk for virtual memory management. </a:t>
            </a:r>
            <a:endParaRPr/>
          </a:p>
          <a:p>
            <a:pPr indent="0" lvl="0" marL="254000" rtl="0" algn="l">
              <a:spcBef>
                <a:spcPts val="800"/>
              </a:spcBef>
              <a:spcAft>
                <a:spcPts val="0"/>
              </a:spcAft>
              <a:buNone/>
            </a:pPr>
            <a:r>
              <a:t/>
            </a:r>
            <a:endParaRPr/>
          </a:p>
          <a:p>
            <a:pPr indent="0" lvl="0" marL="0" rtl="0" algn="l">
              <a:spcBef>
                <a:spcPts val="800"/>
              </a:spcBef>
              <a:spcAft>
                <a:spcPts val="0"/>
              </a:spcAft>
              <a:buSzPts val="12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ph type="title"/>
          </p:nvPr>
        </p:nvSpPr>
        <p:spPr>
          <a:xfrm>
            <a:off x="484583" y="339539"/>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Code Explanation</a:t>
            </a:r>
            <a:endParaRPr/>
          </a:p>
        </p:txBody>
      </p:sp>
      <p:sp>
        <p:nvSpPr>
          <p:cNvPr id="272" name="Google Shape;272;p44"/>
          <p:cNvSpPr txBox="1"/>
          <p:nvPr>
            <p:ph idx="1" type="body"/>
          </p:nvPr>
        </p:nvSpPr>
        <p:spPr>
          <a:xfrm>
            <a:off x="827484" y="1539689"/>
            <a:ext cx="6709800" cy="3146700"/>
          </a:xfrm>
          <a:prstGeom prst="rect">
            <a:avLst/>
          </a:prstGeom>
        </p:spPr>
        <p:txBody>
          <a:bodyPr anchorCtr="0" anchor="t" bIns="34275" lIns="68575" spcFirstLastPara="1" rIns="68575" wrap="square" tIns="34275">
            <a:normAutofit/>
          </a:bodyPr>
          <a:lstStyle/>
          <a:p>
            <a:pPr indent="-298450" lvl="0" marL="457200" rtl="0" algn="l">
              <a:spcBef>
                <a:spcPts val="800"/>
              </a:spcBef>
              <a:spcAft>
                <a:spcPts val="0"/>
              </a:spcAft>
              <a:buSzPts val="1100"/>
              <a:buChar char="►"/>
            </a:pPr>
            <a:r>
              <a:rPr lang="en"/>
              <a:t>It defines swap_readpage and swap_writepage functions for accessing swapins and swapouts.</a:t>
            </a:r>
            <a:endParaRPr/>
          </a:p>
          <a:p>
            <a:pPr indent="-298450" lvl="0" marL="457200" rtl="0" algn="l">
              <a:spcBef>
                <a:spcPts val="0"/>
              </a:spcBef>
              <a:spcAft>
                <a:spcPts val="0"/>
              </a:spcAft>
              <a:buSzPts val="1100"/>
              <a:buChar char="►"/>
            </a:pPr>
            <a:r>
              <a:rPr lang="en"/>
              <a:t>Defining BPF object</a:t>
            </a:r>
            <a:endParaRPr/>
          </a:p>
          <a:p>
            <a:pPr indent="-298450" lvl="0" marL="457200" rtl="0" algn="l">
              <a:spcBef>
                <a:spcPts val="0"/>
              </a:spcBef>
              <a:spcAft>
                <a:spcPts val="0"/>
              </a:spcAft>
              <a:buSzPts val="1100"/>
              <a:buChar char="►"/>
            </a:pPr>
            <a:r>
              <a:rPr lang="en"/>
              <a:t>Enters main loop and prints output at regular intervals until Ctrl+C is pressed.</a:t>
            </a:r>
            <a:endParaRPr/>
          </a:p>
          <a:p>
            <a:pPr indent="-298450" lvl="0" marL="457200" rtl="0" algn="l">
              <a:spcBef>
                <a:spcPts val="0"/>
              </a:spcBef>
              <a:spcAft>
                <a:spcPts val="0"/>
              </a:spcAft>
              <a:buSzPts val="1100"/>
              <a:buChar char="►"/>
            </a:pPr>
            <a:r>
              <a:rPr lang="en"/>
              <a:t>The output of the above code contains process Name Process ID and type(SwapIn or SwapOut) and the corresponding page address.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5"/>
          <p:cNvSpPr txBox="1"/>
          <p:nvPr>
            <p:ph type="title"/>
          </p:nvPr>
        </p:nvSpPr>
        <p:spPr>
          <a:xfrm>
            <a:off x="484583" y="339539"/>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Database Structure and Output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78" name="Google Shape;278;p45"/>
          <p:cNvSpPr txBox="1"/>
          <p:nvPr>
            <p:ph idx="1" type="body"/>
          </p:nvPr>
        </p:nvSpPr>
        <p:spPr>
          <a:xfrm>
            <a:off x="827484" y="1539689"/>
            <a:ext cx="6709800" cy="3146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279" name="Google Shape;279;p45"/>
          <p:cNvPicPr preferRelativeResize="0"/>
          <p:nvPr/>
        </p:nvPicPr>
        <p:blipFill>
          <a:blip r:embed="rId3">
            <a:alphaModFix/>
          </a:blip>
          <a:stretch>
            <a:fillRect/>
          </a:stretch>
        </p:blipFill>
        <p:spPr>
          <a:xfrm>
            <a:off x="2014475" y="923100"/>
            <a:ext cx="4268250" cy="4033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6"/>
          <p:cNvSpPr txBox="1"/>
          <p:nvPr>
            <p:ph type="title"/>
          </p:nvPr>
        </p:nvSpPr>
        <p:spPr>
          <a:xfrm>
            <a:off x="484583" y="339539"/>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User Space Memory Allocation and Deallocation</a:t>
            </a:r>
            <a:endParaRPr/>
          </a:p>
        </p:txBody>
      </p:sp>
      <p:sp>
        <p:nvSpPr>
          <p:cNvPr id="285" name="Google Shape;285;p46"/>
          <p:cNvSpPr txBox="1"/>
          <p:nvPr>
            <p:ph idx="1" type="body"/>
          </p:nvPr>
        </p:nvSpPr>
        <p:spPr>
          <a:xfrm>
            <a:off x="827484" y="1539689"/>
            <a:ext cx="6709800" cy="3146700"/>
          </a:xfrm>
          <a:prstGeom prst="rect">
            <a:avLst/>
          </a:prstGeom>
        </p:spPr>
        <p:txBody>
          <a:bodyPr anchorCtr="0" anchor="t" bIns="34275" lIns="68575" spcFirstLastPara="1" rIns="68575" wrap="square" tIns="34275">
            <a:normAutofit/>
          </a:bodyPr>
          <a:lstStyle/>
          <a:p>
            <a:pPr indent="-304800" lvl="0" marL="457200" rtl="0" algn="l">
              <a:spcBef>
                <a:spcPts val="800"/>
              </a:spcBef>
              <a:spcAft>
                <a:spcPts val="0"/>
              </a:spcAft>
              <a:buSzPts val="1200"/>
              <a:buChar char="►"/>
            </a:pPr>
            <a:r>
              <a:rPr lang="en" sz="1600"/>
              <a:t>User space means User mode memory </a:t>
            </a:r>
            <a:endParaRPr sz="1600"/>
          </a:p>
          <a:p>
            <a:pPr indent="-304800" lvl="0" marL="457200" rtl="0" algn="l">
              <a:spcBef>
                <a:spcPts val="0"/>
              </a:spcBef>
              <a:spcAft>
                <a:spcPts val="0"/>
              </a:spcAft>
              <a:buSzPts val="1200"/>
              <a:buFont typeface="Roboto"/>
              <a:buChar char="►"/>
            </a:pPr>
            <a:r>
              <a:rPr lang="en" sz="1600">
                <a:latin typeface="Roboto"/>
                <a:ea typeface="Roboto"/>
                <a:cs typeface="Roboto"/>
                <a:sym typeface="Roboto"/>
              </a:rPr>
              <a:t>Memory allocation is the process of reserving a block of memory for a specific purpose during the execution of a program.</a:t>
            </a:r>
            <a:endParaRPr sz="16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600">
                <a:latin typeface="Roboto"/>
                <a:ea typeface="Roboto"/>
                <a:cs typeface="Roboto"/>
                <a:sym typeface="Roboto"/>
              </a:rPr>
              <a:t>Memory deallocation is the process of releasing previously allocated memory when it is no longer needed to prevent memory leaks and efficiently use system resources.</a:t>
            </a:r>
            <a:endParaRPr sz="16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600">
                <a:latin typeface="Roboto"/>
                <a:ea typeface="Roboto"/>
                <a:cs typeface="Roboto"/>
                <a:sym typeface="Roboto"/>
              </a:rPr>
              <a:t>A memory leak occurs when memory that has been allocated is not deallocated, leading to a gradual increase in memory usage over time.</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Malloc means allocating memory</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Free means </a:t>
            </a:r>
            <a:r>
              <a:rPr lang="en" sz="1600">
                <a:latin typeface="Roboto"/>
                <a:ea typeface="Roboto"/>
                <a:cs typeface="Roboto"/>
                <a:sym typeface="Roboto"/>
              </a:rPr>
              <a:t>deallocating</a:t>
            </a:r>
            <a:r>
              <a:rPr lang="en" sz="1600">
                <a:latin typeface="Roboto"/>
                <a:ea typeface="Roboto"/>
                <a:cs typeface="Roboto"/>
                <a:sym typeface="Roboto"/>
              </a:rPr>
              <a:t> memory</a:t>
            </a:r>
            <a:endParaRPr sz="16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7"/>
          <p:cNvSpPr txBox="1"/>
          <p:nvPr>
            <p:ph type="title"/>
          </p:nvPr>
        </p:nvSpPr>
        <p:spPr>
          <a:xfrm>
            <a:off x="484583" y="339539"/>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Code Explanation</a:t>
            </a:r>
            <a:endParaRPr/>
          </a:p>
        </p:txBody>
      </p:sp>
      <p:sp>
        <p:nvSpPr>
          <p:cNvPr id="291" name="Google Shape;291;p47"/>
          <p:cNvSpPr txBox="1"/>
          <p:nvPr>
            <p:ph idx="1" type="body"/>
          </p:nvPr>
        </p:nvSpPr>
        <p:spPr>
          <a:xfrm>
            <a:off x="827474" y="1539701"/>
            <a:ext cx="7509300" cy="3343200"/>
          </a:xfrm>
          <a:prstGeom prst="rect">
            <a:avLst/>
          </a:prstGeom>
        </p:spPr>
        <p:txBody>
          <a:bodyPr anchorCtr="0" anchor="t" bIns="34275" lIns="68575" spcFirstLastPara="1" rIns="68575" wrap="square" tIns="34275">
            <a:noAutofit/>
          </a:bodyPr>
          <a:lstStyle/>
          <a:p>
            <a:pPr indent="-311150" lvl="0" marL="457200" rtl="0" algn="l">
              <a:spcBef>
                <a:spcPts val="800"/>
              </a:spcBef>
              <a:spcAft>
                <a:spcPts val="0"/>
              </a:spcAft>
              <a:buSzPts val="1300"/>
              <a:buChar char="►"/>
            </a:pPr>
            <a:r>
              <a:rPr lang="en" sz="1700"/>
              <a:t>Defines two functions trace_alloc and trace_free to track allocations and deallocations using hash maps in bpf_text.</a:t>
            </a:r>
            <a:endParaRPr sz="1700"/>
          </a:p>
          <a:p>
            <a:pPr indent="-311150" lvl="0" marL="457200" rtl="0" algn="l">
              <a:spcBef>
                <a:spcPts val="0"/>
              </a:spcBef>
              <a:spcAft>
                <a:spcPts val="0"/>
              </a:spcAft>
              <a:buSzPts val="1300"/>
              <a:buChar char="►"/>
            </a:pPr>
            <a:r>
              <a:rPr lang="en" sz="1700"/>
              <a:t>Creating a bpf object</a:t>
            </a:r>
            <a:endParaRPr sz="1700"/>
          </a:p>
          <a:p>
            <a:pPr indent="-311150" lvl="0" marL="457200" rtl="0" algn="l">
              <a:spcBef>
                <a:spcPts val="0"/>
              </a:spcBef>
              <a:spcAft>
                <a:spcPts val="0"/>
              </a:spcAft>
              <a:buSzPts val="1300"/>
              <a:buChar char="►"/>
            </a:pPr>
            <a:r>
              <a:rPr lang="en" sz="1700"/>
              <a:t>Attaching trace_alloc to malloc and trace_free to free functions</a:t>
            </a:r>
            <a:endParaRPr sz="1700"/>
          </a:p>
          <a:p>
            <a:pPr indent="-311150" lvl="0" marL="457200" rtl="0" algn="l">
              <a:spcBef>
                <a:spcPts val="0"/>
              </a:spcBef>
              <a:spcAft>
                <a:spcPts val="0"/>
              </a:spcAft>
              <a:buSzPts val="1300"/>
              <a:buChar char="►"/>
            </a:pPr>
            <a:r>
              <a:rPr lang="en" sz="1700"/>
              <a:t>Main loop running until we press Ctrl+C.</a:t>
            </a:r>
            <a:endParaRPr sz="1700"/>
          </a:p>
          <a:p>
            <a:pPr indent="-311150" lvl="0" marL="457200" rtl="0" algn="l">
              <a:spcBef>
                <a:spcPts val="0"/>
              </a:spcBef>
              <a:spcAft>
                <a:spcPts val="0"/>
              </a:spcAft>
              <a:buSzPts val="1300"/>
              <a:buChar char="►"/>
            </a:pPr>
            <a:r>
              <a:rPr lang="en" sz="1700"/>
              <a:t>Traces allocations and deallocations and stores in hash maps.</a:t>
            </a:r>
            <a:endParaRPr sz="1700"/>
          </a:p>
          <a:p>
            <a:pPr indent="-311150" lvl="0" marL="457200" rtl="0" algn="l">
              <a:spcBef>
                <a:spcPts val="0"/>
              </a:spcBef>
              <a:spcAft>
                <a:spcPts val="0"/>
              </a:spcAft>
              <a:buSzPts val="1300"/>
              <a:buChar char="►"/>
            </a:pPr>
            <a:r>
              <a:rPr lang="en" sz="1700"/>
              <a:t>Retrieves</a:t>
            </a:r>
            <a:r>
              <a:rPr lang="en" sz="1700"/>
              <a:t> and prints the count of each and then clears the hasp map.</a:t>
            </a:r>
            <a:endParaRPr sz="1700"/>
          </a:p>
          <a:p>
            <a:pPr indent="-311150" lvl="0" marL="457200" rtl="0" algn="l">
              <a:spcBef>
                <a:spcPts val="0"/>
              </a:spcBef>
              <a:spcAft>
                <a:spcPts val="0"/>
              </a:spcAft>
              <a:buSzPts val="1300"/>
              <a:buChar char="►"/>
            </a:pPr>
            <a:r>
              <a:rPr lang="en" sz="1700"/>
              <a:t>Uses b.perf_buffer_poll() to poll and handle any pending events.</a:t>
            </a:r>
            <a:endParaRPr sz="1700"/>
          </a:p>
          <a:p>
            <a:pPr indent="-311150" lvl="0" marL="457200" rtl="0" algn="l">
              <a:spcBef>
                <a:spcPts val="0"/>
              </a:spcBef>
              <a:spcAft>
                <a:spcPts val="0"/>
              </a:spcAft>
              <a:buSzPts val="1300"/>
              <a:buChar char="►"/>
            </a:pPr>
            <a:r>
              <a:rPr lang="en" sz="1700"/>
              <a:t>Output for this is will have two sections Allocation and Deallocations and in each section for each </a:t>
            </a:r>
            <a:r>
              <a:rPr lang="en" sz="1700"/>
              <a:t>address</a:t>
            </a:r>
            <a:r>
              <a:rPr lang="en" sz="1700"/>
              <a:t> the count of the respective thing will be printed</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8"/>
          <p:cNvSpPr txBox="1"/>
          <p:nvPr>
            <p:ph type="title"/>
          </p:nvPr>
        </p:nvSpPr>
        <p:spPr>
          <a:xfrm>
            <a:off x="483683" y="90314"/>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Database Structure and Output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97" name="Google Shape;297;p48"/>
          <p:cNvSpPr txBox="1"/>
          <p:nvPr>
            <p:ph idx="1" type="body"/>
          </p:nvPr>
        </p:nvSpPr>
        <p:spPr>
          <a:xfrm>
            <a:off x="827484" y="1539689"/>
            <a:ext cx="6709800" cy="3146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298" name="Google Shape;298;p48"/>
          <p:cNvPicPr preferRelativeResize="0"/>
          <p:nvPr/>
        </p:nvPicPr>
        <p:blipFill>
          <a:blip r:embed="rId3">
            <a:alphaModFix/>
          </a:blip>
          <a:stretch>
            <a:fillRect/>
          </a:stretch>
        </p:blipFill>
        <p:spPr>
          <a:xfrm>
            <a:off x="2595976" y="647175"/>
            <a:ext cx="3237025" cy="4323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type="title"/>
          </p:nvPr>
        </p:nvSpPr>
        <p:spPr>
          <a:xfrm>
            <a:off x="484583" y="339539"/>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Virtual Memory Stats</a:t>
            </a:r>
            <a:endParaRPr/>
          </a:p>
        </p:txBody>
      </p:sp>
      <p:sp>
        <p:nvSpPr>
          <p:cNvPr id="304" name="Google Shape;304;p49"/>
          <p:cNvSpPr txBox="1"/>
          <p:nvPr>
            <p:ph idx="1" type="body"/>
          </p:nvPr>
        </p:nvSpPr>
        <p:spPr>
          <a:xfrm>
            <a:off x="827484" y="1539689"/>
            <a:ext cx="6709800" cy="3146700"/>
          </a:xfrm>
          <a:prstGeom prst="rect">
            <a:avLst/>
          </a:prstGeom>
        </p:spPr>
        <p:txBody>
          <a:bodyPr anchorCtr="0" anchor="t" bIns="34275" lIns="68575" spcFirstLastPara="1" rIns="68575" wrap="square" tIns="34275">
            <a:normAutofit/>
          </a:bodyPr>
          <a:lstStyle/>
          <a:p>
            <a:pPr indent="-298450" lvl="0" marL="457200" rtl="0" algn="l">
              <a:spcBef>
                <a:spcPts val="800"/>
              </a:spcBef>
              <a:spcAft>
                <a:spcPts val="0"/>
              </a:spcAft>
              <a:buSzPts val="1100"/>
              <a:buChar char="►"/>
            </a:pPr>
            <a:r>
              <a:rPr lang="en"/>
              <a:t>Virtual memory is a memory management technique where secondary memory can be used as if it were a part of the main memory.</a:t>
            </a:r>
            <a:endParaRPr/>
          </a:p>
          <a:p>
            <a:pPr indent="-298450" lvl="0" marL="457200" rtl="0" algn="l">
              <a:spcBef>
                <a:spcPts val="0"/>
              </a:spcBef>
              <a:spcAft>
                <a:spcPts val="0"/>
              </a:spcAft>
              <a:buSzPts val="1100"/>
              <a:buChar char="►"/>
            </a:pPr>
            <a:r>
              <a:rPr lang="en"/>
              <a:t>When an application is in use, data from that program is stored in a physical address using RAM. A memory management unit (MMU) maps the address to RAM and automatically translates addresses.</a:t>
            </a:r>
            <a:endParaRPr/>
          </a:p>
          <a:p>
            <a:pPr indent="-298450" lvl="0" marL="457200" rtl="0" algn="l">
              <a:spcBef>
                <a:spcPts val="0"/>
              </a:spcBef>
              <a:spcAft>
                <a:spcPts val="0"/>
              </a:spcAft>
              <a:buSzPts val="1100"/>
              <a:buChar char="►"/>
            </a:pPr>
            <a:r>
              <a:rPr lang="en"/>
              <a:t>If, at any point, the RAM space is needed for something more urgent, data can be swapped out of RAM and into virtual memory.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484583" y="339539"/>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Observability Profiles</a:t>
            </a:r>
            <a:endParaRPr/>
          </a:p>
          <a:p>
            <a:pPr indent="0" lvl="0" marL="0" rtl="0" algn="l">
              <a:spcBef>
                <a:spcPts val="0"/>
              </a:spcBef>
              <a:spcAft>
                <a:spcPts val="0"/>
              </a:spcAft>
              <a:buNone/>
            </a:pPr>
            <a:r>
              <a:t/>
            </a:r>
            <a:endParaRPr/>
          </a:p>
        </p:txBody>
      </p:sp>
      <p:graphicFrame>
        <p:nvGraphicFramePr>
          <p:cNvPr id="198" name="Google Shape;198;p32"/>
          <p:cNvGraphicFramePr/>
          <p:nvPr/>
        </p:nvGraphicFramePr>
        <p:xfrm>
          <a:off x="640975" y="917250"/>
          <a:ext cx="3000000" cy="3000000"/>
        </p:xfrm>
        <a:graphic>
          <a:graphicData uri="http://schemas.openxmlformats.org/drawingml/2006/table">
            <a:tbl>
              <a:tblPr>
                <a:noFill/>
                <a:tableStyleId>{79694102-3315-443D-8E30-24E3CA7A602A}</a:tableStyleId>
              </a:tblPr>
              <a:tblGrid>
                <a:gridCol w="2413000"/>
                <a:gridCol w="2413000"/>
                <a:gridCol w="2413000"/>
              </a:tblGrid>
              <a:tr h="73425">
                <a:tc>
                  <a:txBody>
                    <a:bodyPr/>
                    <a:lstStyle/>
                    <a:p>
                      <a:pPr indent="0" lvl="0" marL="0" rtl="0" algn="l">
                        <a:spcBef>
                          <a:spcPts val="0"/>
                        </a:spcBef>
                        <a:spcAft>
                          <a:spcPts val="0"/>
                        </a:spcAft>
                        <a:buNone/>
                      </a:pPr>
                      <a:r>
                        <a:rPr lang="en" sz="1800">
                          <a:solidFill>
                            <a:srgbClr val="FFFFFF"/>
                          </a:solidFill>
                        </a:rPr>
                        <a:t>Observability Profiles</a:t>
                      </a:r>
                      <a:endParaRPr sz="1800">
                        <a:solidFill>
                          <a:srgbClr val="FFFFFF"/>
                        </a:solidFill>
                      </a:endParaRPr>
                    </a:p>
                  </a:txBody>
                  <a:tcPr marT="91425" marB="91425" marR="91425" marL="91425"/>
                </a:tc>
                <a:tc>
                  <a:txBody>
                    <a:bodyPr/>
                    <a:lstStyle/>
                    <a:p>
                      <a:pPr indent="0" lvl="0" marL="0" rtl="0" algn="l">
                        <a:spcBef>
                          <a:spcPts val="0"/>
                        </a:spcBef>
                        <a:spcAft>
                          <a:spcPts val="0"/>
                        </a:spcAft>
                        <a:buNone/>
                      </a:pPr>
                      <a:r>
                        <a:rPr lang="en" sz="1800">
                          <a:solidFill>
                            <a:srgbClr val="FFFFFF"/>
                          </a:solidFill>
                        </a:rPr>
                        <a:t>Insights</a:t>
                      </a:r>
                      <a:endParaRPr sz="1800">
                        <a:solidFill>
                          <a:srgbClr val="FFFFFF"/>
                        </a:solidFill>
                      </a:endParaRPr>
                    </a:p>
                  </a:txBody>
                  <a:tcPr marT="91425" marB="91425" marR="91425" marL="91425"/>
                </a:tc>
                <a:tc>
                  <a:txBody>
                    <a:bodyPr/>
                    <a:lstStyle/>
                    <a:p>
                      <a:pPr indent="0" lvl="0" marL="0" rtl="0" algn="l">
                        <a:spcBef>
                          <a:spcPts val="0"/>
                        </a:spcBef>
                        <a:spcAft>
                          <a:spcPts val="0"/>
                        </a:spcAft>
                        <a:buNone/>
                      </a:pPr>
                      <a:r>
                        <a:rPr lang="en" sz="1800">
                          <a:solidFill>
                            <a:srgbClr val="FFFFFF"/>
                          </a:solidFill>
                        </a:rPr>
                        <a:t>File Name</a:t>
                      </a:r>
                      <a:endParaRPr sz="1800">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sz="1100">
                          <a:solidFill>
                            <a:srgbClr val="FFFFFF"/>
                          </a:solidFill>
                        </a:rPr>
                        <a:t>L3 Cache Stats</a:t>
                      </a:r>
                      <a:endParaRPr sz="1100">
                        <a:solidFill>
                          <a:srgbClr val="FFFFFF"/>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rgbClr val="FFFFFF"/>
                          </a:solidFill>
                        </a:rPr>
                        <a:t>L3 cache hits/miss, miss</a:t>
                      </a:r>
                      <a:endParaRPr sz="1100">
                        <a:solidFill>
                          <a:srgbClr val="FFFFFF"/>
                        </a:solidFill>
                      </a:endParaRPr>
                    </a:p>
                    <a:p>
                      <a:pPr indent="0" lvl="0" marL="0" rtl="0" algn="l">
                        <a:spcBef>
                          <a:spcPts val="0"/>
                        </a:spcBef>
                        <a:spcAft>
                          <a:spcPts val="0"/>
                        </a:spcAft>
                        <a:buNone/>
                      </a:pPr>
                      <a:r>
                        <a:rPr lang="en" sz="1100">
                          <a:solidFill>
                            <a:srgbClr val="FFFFFF"/>
                          </a:solidFill>
                        </a:rPr>
                        <a:t>rate</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 sz="1100">
                          <a:solidFill>
                            <a:srgbClr val="FFFFFF"/>
                          </a:solidFill>
                        </a:rPr>
                        <a:t>L3CacheStats.py</a:t>
                      </a:r>
                      <a:endParaRPr sz="1100">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sz="1100">
                          <a:solidFill>
                            <a:srgbClr val="FFFFFF"/>
                          </a:solidFill>
                        </a:rPr>
                        <a:t>Paging Operations</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 sz="1100">
                          <a:solidFill>
                            <a:srgbClr val="FFFFFF"/>
                          </a:solidFill>
                        </a:rPr>
                        <a:t>page faults, re-faulted pages, Swap in/out stats</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 sz="1100">
                          <a:solidFill>
                            <a:srgbClr val="FFFFFF"/>
                          </a:solidFill>
                        </a:rPr>
                        <a:t>PagingOperations.py</a:t>
                      </a:r>
                      <a:endParaRPr sz="1100">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sz="1100">
                          <a:solidFill>
                            <a:srgbClr val="FFFFFF"/>
                          </a:solidFill>
                        </a:rPr>
                        <a:t>Swap IO Overhead</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 sz="1100">
                          <a:solidFill>
                            <a:srgbClr val="FFFFFF"/>
                          </a:solidFill>
                        </a:rPr>
                        <a:t>pages read from &amp; written to swap memory</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 sz="1100">
                          <a:solidFill>
                            <a:srgbClr val="FFFFFF"/>
                          </a:solidFill>
                        </a:rPr>
                        <a:t>SwapIOOverhead.py</a:t>
                      </a:r>
                      <a:endParaRPr sz="1100">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sz="1100">
                          <a:solidFill>
                            <a:srgbClr val="FFFFFF"/>
                          </a:solidFill>
                        </a:rPr>
                        <a:t>User Space Memory Alloc and Dealloc</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 sz="1100">
                          <a:solidFill>
                            <a:srgbClr val="FFFFFF"/>
                          </a:solidFill>
                        </a:rPr>
                        <a:t>trace the malloc &amp; free count</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 sz="1100">
                          <a:solidFill>
                            <a:srgbClr val="FFFFFF"/>
                          </a:solidFill>
                        </a:rPr>
                        <a:t>UserSpaceMemoryAllocAndDealloc.py</a:t>
                      </a:r>
                      <a:endParaRPr sz="1100">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sz="1100">
                          <a:solidFill>
                            <a:srgbClr val="FFFFFF"/>
                          </a:solidFill>
                        </a:rPr>
                        <a:t>VM Stats</a:t>
                      </a:r>
                      <a:endParaRPr sz="1100">
                        <a:solidFill>
                          <a:srgbClr val="FFFFFF"/>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rgbClr val="FFFFFF"/>
                          </a:solidFill>
                        </a:rPr>
                        <a:t>RSS, PSS, Free &amp; Available Memory</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 sz="1100">
                          <a:solidFill>
                            <a:srgbClr val="FFFFFF"/>
                          </a:solidFill>
                        </a:rPr>
                        <a:t>VMStats.py</a:t>
                      </a:r>
                      <a:endParaRPr sz="1100">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sz="1100">
                          <a:solidFill>
                            <a:srgbClr val="FFFFFF"/>
                          </a:solidFill>
                        </a:rPr>
                        <a:t>Memory Management Events Tracing</a:t>
                      </a:r>
                      <a:endParaRPr sz="1100">
                        <a:solidFill>
                          <a:srgbClr val="FFFFFF"/>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rgbClr val="FFFFFF"/>
                          </a:solidFill>
                        </a:rPr>
                        <a:t>Kswapd, OOM killer, kcompact stats</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 sz="1100">
                          <a:solidFill>
                            <a:srgbClr val="FFFFFF"/>
                          </a:solidFill>
                        </a:rPr>
                        <a:t>MemoryManagementEventTracing.py</a:t>
                      </a:r>
                      <a:endParaRPr sz="1100">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sz="1100">
                          <a:solidFill>
                            <a:srgbClr val="FFFFFF"/>
                          </a:solidFill>
                        </a:rPr>
                        <a:t>PSI Stats Resource Pressure</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 sz="1100">
                          <a:solidFill>
                            <a:srgbClr val="FFFFFF"/>
                          </a:solidFill>
                        </a:rPr>
                        <a:t>Memory &amp; CPU psi stats</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 sz="1100">
                          <a:solidFill>
                            <a:srgbClr val="FFFFFF"/>
                          </a:solidFill>
                        </a:rPr>
                        <a:t>PSIStatsResourcePressure.py</a:t>
                      </a:r>
                      <a:endParaRPr sz="1100">
                        <a:solidFill>
                          <a:srgbClr val="FFFFFF"/>
                        </a:solidFill>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0"/>
          <p:cNvSpPr txBox="1"/>
          <p:nvPr>
            <p:ph type="title"/>
          </p:nvPr>
        </p:nvSpPr>
        <p:spPr>
          <a:xfrm>
            <a:off x="484583" y="339539"/>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Insights</a:t>
            </a:r>
            <a:endParaRPr/>
          </a:p>
        </p:txBody>
      </p:sp>
      <p:sp>
        <p:nvSpPr>
          <p:cNvPr id="310" name="Google Shape;310;p50"/>
          <p:cNvSpPr txBox="1"/>
          <p:nvPr>
            <p:ph idx="1" type="body"/>
          </p:nvPr>
        </p:nvSpPr>
        <p:spPr>
          <a:xfrm>
            <a:off x="215575" y="942475"/>
            <a:ext cx="8677800" cy="3970500"/>
          </a:xfrm>
          <a:prstGeom prst="rect">
            <a:avLst/>
          </a:prstGeom>
        </p:spPr>
        <p:txBody>
          <a:bodyPr anchorCtr="0" anchor="t" bIns="34275" lIns="68575" spcFirstLastPara="1" rIns="68575" wrap="square" tIns="34275">
            <a:normAutofit lnSpcReduction="10000"/>
          </a:bodyPr>
          <a:lstStyle/>
          <a:p>
            <a:pPr indent="0" lvl="0" marL="0" rtl="0" algn="l">
              <a:spcBef>
                <a:spcPts val="800"/>
              </a:spcBef>
              <a:spcAft>
                <a:spcPts val="0"/>
              </a:spcAft>
              <a:buNone/>
            </a:pPr>
            <a:r>
              <a:rPr lang="en"/>
              <a:t>RSS:- </a:t>
            </a:r>
            <a:r>
              <a:rPr lang="en">
                <a:latin typeface="Roboto"/>
                <a:ea typeface="Roboto"/>
                <a:cs typeface="Roboto"/>
                <a:sym typeface="Roboto"/>
              </a:rPr>
              <a:t>RSS stands for "Resident Set Size.The RSS value indicates the amount of physical memory actively used by a process.RSS represents only the portion of memory in RAM and does not account for memory that may be paged out to disk (swap space).</a:t>
            </a:r>
            <a:endParaRPr>
              <a:latin typeface="Roboto"/>
              <a:ea typeface="Roboto"/>
              <a:cs typeface="Roboto"/>
              <a:sym typeface="Roboto"/>
            </a:endParaRPr>
          </a:p>
          <a:p>
            <a:pPr indent="0" lvl="0" marL="0" rtl="0" algn="l">
              <a:spcBef>
                <a:spcPts val="800"/>
              </a:spcBef>
              <a:spcAft>
                <a:spcPts val="0"/>
              </a:spcAft>
              <a:buNone/>
            </a:pPr>
            <a:r>
              <a:rPr lang="en">
                <a:latin typeface="Roboto"/>
                <a:ea typeface="Roboto"/>
                <a:cs typeface="Roboto"/>
                <a:sym typeface="Roboto"/>
              </a:rPr>
              <a:t>PSS:-  PSS stands for "Proportional Set Size."  PSS is a memory metric that takes into account the shared memory pages among multiple processes. It calculates the portion of each shared page that should be attributed to each process using that page.</a:t>
            </a:r>
            <a:endParaRPr>
              <a:latin typeface="Roboto"/>
              <a:ea typeface="Roboto"/>
              <a:cs typeface="Roboto"/>
              <a:sym typeface="Roboto"/>
            </a:endParaRPr>
          </a:p>
          <a:p>
            <a:pPr indent="0" lvl="0" marL="0" rtl="0" algn="l">
              <a:spcBef>
                <a:spcPts val="800"/>
              </a:spcBef>
              <a:spcAft>
                <a:spcPts val="0"/>
              </a:spcAft>
              <a:buNone/>
            </a:pPr>
            <a:r>
              <a:rPr lang="en">
                <a:latin typeface="Roboto"/>
                <a:ea typeface="Roboto"/>
                <a:cs typeface="Roboto"/>
                <a:sym typeface="Roboto"/>
              </a:rPr>
              <a:t>PSS = (Shared Memory / Number of Processes Sharing) + Private Memory</a:t>
            </a:r>
            <a:endParaRPr>
              <a:latin typeface="Roboto"/>
              <a:ea typeface="Roboto"/>
              <a:cs typeface="Roboto"/>
              <a:sym typeface="Roboto"/>
            </a:endParaRPr>
          </a:p>
          <a:p>
            <a:pPr indent="0" lvl="0" marL="0" rtl="0" algn="l">
              <a:spcBef>
                <a:spcPts val="800"/>
              </a:spcBef>
              <a:spcAft>
                <a:spcPts val="0"/>
              </a:spcAft>
              <a:buNone/>
            </a:pPr>
            <a:r>
              <a:rPr lang="en">
                <a:latin typeface="Roboto"/>
                <a:ea typeface="Roboto"/>
                <a:cs typeface="Roboto"/>
                <a:sym typeface="Roboto"/>
              </a:rPr>
              <a:t>Free:- The term "free memory" represents the portion of RAM that is available for allocation to processes or for use by the operating system</a:t>
            </a:r>
            <a:endParaRPr>
              <a:latin typeface="Roboto"/>
              <a:ea typeface="Roboto"/>
              <a:cs typeface="Roboto"/>
              <a:sym typeface="Roboto"/>
            </a:endParaRPr>
          </a:p>
          <a:p>
            <a:pPr indent="0" lvl="0" marL="0" rtl="0" algn="l">
              <a:spcBef>
                <a:spcPts val="800"/>
              </a:spcBef>
              <a:spcAft>
                <a:spcPts val="0"/>
              </a:spcAft>
              <a:buNone/>
            </a:pPr>
            <a:r>
              <a:rPr lang="en">
                <a:latin typeface="Roboto"/>
                <a:ea typeface="Roboto"/>
                <a:cs typeface="Roboto"/>
                <a:sym typeface="Roboto"/>
              </a:rPr>
              <a:t>Available Memory: The term "available memory" represents the total amount of memory that is currently unused and can be quickly allocated to processes or used by the operating system for various tasks.</a:t>
            </a:r>
            <a:endParaRPr>
              <a:latin typeface="Roboto"/>
              <a:ea typeface="Roboto"/>
              <a:cs typeface="Roboto"/>
              <a:sym typeface="Roboto"/>
            </a:endParaRPr>
          </a:p>
          <a:p>
            <a:pPr indent="0" lvl="0" marL="0" rtl="0" algn="l">
              <a:spcBef>
                <a:spcPts val="800"/>
              </a:spcBef>
              <a:spcAft>
                <a:spcPts val="0"/>
              </a:spcAft>
              <a:buNone/>
            </a:pPr>
            <a:r>
              <a:rPr lang="en">
                <a:latin typeface="Roboto"/>
                <a:ea typeface="Roboto"/>
                <a:cs typeface="Roboto"/>
                <a:sym typeface="Roboto"/>
              </a:rPr>
              <a:t>While free memory provides information about memory that is not currently allocated, available memory provides a more inclusive view by considering cache and buffers that can be quickly reclaimed if needed.</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type="title"/>
          </p:nvPr>
        </p:nvSpPr>
        <p:spPr>
          <a:xfrm>
            <a:off x="484583" y="339539"/>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Code explanation</a:t>
            </a:r>
            <a:endParaRPr/>
          </a:p>
        </p:txBody>
      </p:sp>
      <p:sp>
        <p:nvSpPr>
          <p:cNvPr id="316" name="Google Shape;316;p51"/>
          <p:cNvSpPr txBox="1"/>
          <p:nvPr>
            <p:ph idx="1" type="body"/>
          </p:nvPr>
        </p:nvSpPr>
        <p:spPr>
          <a:xfrm>
            <a:off x="827484" y="1539689"/>
            <a:ext cx="6709800" cy="3146700"/>
          </a:xfrm>
          <a:prstGeom prst="rect">
            <a:avLst/>
          </a:prstGeom>
        </p:spPr>
        <p:txBody>
          <a:bodyPr anchorCtr="0" anchor="t" bIns="34275" lIns="68575" spcFirstLastPara="1" rIns="68575" wrap="square" tIns="34275">
            <a:normAutofit/>
          </a:bodyPr>
          <a:lstStyle/>
          <a:p>
            <a:pPr indent="-298450" lvl="0" marL="457200" rtl="0" algn="l">
              <a:spcBef>
                <a:spcPts val="800"/>
              </a:spcBef>
              <a:spcAft>
                <a:spcPts val="0"/>
              </a:spcAft>
              <a:buSzPts val="1100"/>
              <a:buChar char="►"/>
            </a:pPr>
            <a:r>
              <a:rPr lang="en"/>
              <a:t>There is a command </a:t>
            </a:r>
            <a:endParaRPr/>
          </a:p>
          <a:p>
            <a:pPr indent="0" lvl="0" marL="457200" rtl="0" algn="l">
              <a:spcBef>
                <a:spcPts val="800"/>
              </a:spcBef>
              <a:spcAft>
                <a:spcPts val="0"/>
              </a:spcAft>
              <a:buNone/>
            </a:pPr>
            <a:r>
              <a:rPr lang="en"/>
              <a:t>Free -h</a:t>
            </a:r>
            <a:endParaRPr/>
          </a:p>
          <a:p>
            <a:pPr indent="0" lvl="0" marL="457200" rtl="0" algn="l">
              <a:spcBef>
                <a:spcPts val="800"/>
              </a:spcBef>
              <a:spcAft>
                <a:spcPts val="0"/>
              </a:spcAft>
              <a:buNone/>
            </a:pPr>
            <a:r>
              <a:rPr lang="en"/>
              <a:t>Which will give many stats out of which we can take free and </a:t>
            </a:r>
            <a:r>
              <a:rPr lang="en"/>
              <a:t>available</a:t>
            </a:r>
            <a:r>
              <a:rPr lang="en"/>
              <a:t> memory.</a:t>
            </a:r>
            <a:endParaRPr/>
          </a:p>
          <a:p>
            <a:pPr indent="-298450" lvl="0" marL="457200" rtl="0" algn="l">
              <a:spcBef>
                <a:spcPts val="800"/>
              </a:spcBef>
              <a:spcAft>
                <a:spcPts val="0"/>
              </a:spcAft>
              <a:buSzPts val="1100"/>
              <a:buChar char="►"/>
            </a:pPr>
            <a:r>
              <a:rPr lang="en"/>
              <a:t>So for RSS and PSS we need to install a library named smem with </a:t>
            </a:r>
            <a:endParaRPr/>
          </a:p>
          <a:p>
            <a:pPr indent="0" lvl="0" marL="457200" rtl="0" algn="l">
              <a:spcBef>
                <a:spcPts val="800"/>
              </a:spcBef>
              <a:spcAft>
                <a:spcPts val="0"/>
              </a:spcAft>
              <a:buNone/>
            </a:pPr>
            <a:r>
              <a:rPr lang="en"/>
              <a:t>Sudo apt install smem</a:t>
            </a:r>
            <a:endParaRPr/>
          </a:p>
          <a:p>
            <a:pPr indent="0" lvl="0" marL="457200" rtl="0" algn="l">
              <a:spcBef>
                <a:spcPts val="800"/>
              </a:spcBef>
              <a:spcAft>
                <a:spcPts val="0"/>
              </a:spcAft>
              <a:buNone/>
            </a:pPr>
            <a:r>
              <a:rPr lang="en"/>
              <a:t>Then we can run the command </a:t>
            </a:r>
            <a:endParaRPr/>
          </a:p>
          <a:p>
            <a:pPr indent="0" lvl="0" marL="457200" rtl="0" algn="l">
              <a:spcBef>
                <a:spcPts val="800"/>
              </a:spcBef>
              <a:spcAft>
                <a:spcPts val="0"/>
              </a:spcAft>
              <a:buNone/>
            </a:pPr>
            <a:r>
              <a:rPr lang="en"/>
              <a:t>smem</a:t>
            </a:r>
            <a:endParaRPr/>
          </a:p>
          <a:p>
            <a:pPr indent="0" lvl="0" marL="457200" rtl="0" algn="l">
              <a:spcBef>
                <a:spcPts val="8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2"/>
          <p:cNvSpPr txBox="1"/>
          <p:nvPr>
            <p:ph type="title"/>
          </p:nvPr>
        </p:nvSpPr>
        <p:spPr>
          <a:xfrm>
            <a:off x="483683" y="90314"/>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Database Structure and Output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2" name="Google Shape;322;p52"/>
          <p:cNvSpPr txBox="1"/>
          <p:nvPr>
            <p:ph idx="1" type="body"/>
          </p:nvPr>
        </p:nvSpPr>
        <p:spPr>
          <a:xfrm>
            <a:off x="827484" y="1539689"/>
            <a:ext cx="6709800" cy="3146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323" name="Google Shape;323;p52"/>
          <p:cNvPicPr preferRelativeResize="0"/>
          <p:nvPr/>
        </p:nvPicPr>
        <p:blipFill>
          <a:blip r:embed="rId3">
            <a:alphaModFix/>
          </a:blip>
          <a:stretch>
            <a:fillRect/>
          </a:stretch>
        </p:blipFill>
        <p:spPr>
          <a:xfrm>
            <a:off x="1405301" y="676600"/>
            <a:ext cx="5410926" cy="4266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3"/>
          <p:cNvSpPr txBox="1"/>
          <p:nvPr>
            <p:ph type="title"/>
          </p:nvPr>
        </p:nvSpPr>
        <p:spPr>
          <a:xfrm>
            <a:off x="484583" y="339539"/>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Memory Management Event Tracing</a:t>
            </a:r>
            <a:endParaRPr/>
          </a:p>
        </p:txBody>
      </p:sp>
      <p:sp>
        <p:nvSpPr>
          <p:cNvPr id="329" name="Google Shape;329;p53"/>
          <p:cNvSpPr txBox="1"/>
          <p:nvPr>
            <p:ph idx="1" type="body"/>
          </p:nvPr>
        </p:nvSpPr>
        <p:spPr>
          <a:xfrm>
            <a:off x="275725" y="1389850"/>
            <a:ext cx="8482200" cy="36732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Memory management event tracing involves monitoring and capturing events related to the allocation and deallocation of memory in a computer system.</a:t>
            </a:r>
            <a:endParaRPr/>
          </a:p>
          <a:p>
            <a:pPr indent="0" lvl="0" marL="0" rtl="0" algn="l">
              <a:spcBef>
                <a:spcPts val="800"/>
              </a:spcBef>
              <a:spcAft>
                <a:spcPts val="0"/>
              </a:spcAft>
              <a:buNone/>
            </a:pPr>
            <a:r>
              <a:rPr lang="en"/>
              <a:t>Kswapd:-  is a kernel thread in the Linux operating system that is responsible for managing the swapping of pages between physical memory (RAM) and swap space on disk. Its primary goal is to free up memory pages in RAM by moving least recently used (LRU) pages to the swap space when the system is under memory pressure.</a:t>
            </a:r>
            <a:endParaRPr/>
          </a:p>
          <a:p>
            <a:pPr indent="0" lvl="0" marL="0" rtl="0" algn="l">
              <a:spcBef>
                <a:spcPts val="800"/>
              </a:spcBef>
              <a:spcAft>
                <a:spcPts val="0"/>
              </a:spcAft>
              <a:buNone/>
            </a:pPr>
            <a:r>
              <a:rPr lang="en"/>
              <a:t>OOM Killer:- When the kernel determines that it can no longer meet the memory demands of the running processes, it invokes the OOM Killer to select and terminate one or more processes to free up memory and prevent a system crash due to lack of available resources.</a:t>
            </a:r>
            <a:endParaRPr/>
          </a:p>
          <a:p>
            <a:pPr indent="0" lvl="0" marL="0" rtl="0" algn="l">
              <a:spcBef>
                <a:spcPts val="800"/>
              </a:spcBef>
              <a:spcAft>
                <a:spcPts val="0"/>
              </a:spcAft>
              <a:buNone/>
            </a:pPr>
            <a:r>
              <a:rPr lang="en" sz="2200"/>
              <a:t>Kcompact:- DEFINITION AND EXPLANATION NOT FOUND</a:t>
            </a:r>
            <a:endParaRPr sz="2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4"/>
          <p:cNvSpPr txBox="1"/>
          <p:nvPr>
            <p:ph type="title"/>
          </p:nvPr>
        </p:nvSpPr>
        <p:spPr>
          <a:xfrm>
            <a:off x="484583" y="339539"/>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Code Explanation Kswapd</a:t>
            </a:r>
            <a:endParaRPr/>
          </a:p>
        </p:txBody>
      </p:sp>
      <p:sp>
        <p:nvSpPr>
          <p:cNvPr id="335" name="Google Shape;335;p54"/>
          <p:cNvSpPr txBox="1"/>
          <p:nvPr>
            <p:ph idx="1" type="body"/>
          </p:nvPr>
        </p:nvSpPr>
        <p:spPr>
          <a:xfrm>
            <a:off x="828384" y="1532764"/>
            <a:ext cx="6709800" cy="3146700"/>
          </a:xfrm>
          <a:prstGeom prst="rect">
            <a:avLst/>
          </a:prstGeom>
        </p:spPr>
        <p:txBody>
          <a:bodyPr anchorCtr="0" anchor="t" bIns="34275" lIns="68575" spcFirstLastPara="1" rIns="68575" wrap="square" tIns="34275">
            <a:normAutofit/>
          </a:bodyPr>
          <a:lstStyle/>
          <a:p>
            <a:pPr indent="-298450" lvl="0" marL="457200" rtl="0" algn="l">
              <a:spcBef>
                <a:spcPts val="800"/>
              </a:spcBef>
              <a:spcAft>
                <a:spcPts val="0"/>
              </a:spcAft>
              <a:buSzPts val="1100"/>
              <a:buChar char="►"/>
            </a:pPr>
            <a:r>
              <a:rPr lang="en"/>
              <a:t>There is a command called </a:t>
            </a:r>
            <a:endParaRPr/>
          </a:p>
          <a:p>
            <a:pPr indent="0" lvl="0" marL="457200" rtl="0" algn="l">
              <a:spcBef>
                <a:spcPts val="800"/>
              </a:spcBef>
              <a:spcAft>
                <a:spcPts val="0"/>
              </a:spcAft>
              <a:buNone/>
            </a:pPr>
            <a:r>
              <a:rPr lang="en"/>
              <a:t>cat /proc/vmstat</a:t>
            </a:r>
            <a:endParaRPr/>
          </a:p>
          <a:p>
            <a:pPr indent="0" lvl="0" marL="457200" rtl="0" algn="l">
              <a:spcBef>
                <a:spcPts val="800"/>
              </a:spcBef>
              <a:spcAft>
                <a:spcPts val="0"/>
              </a:spcAft>
              <a:buNone/>
            </a:pPr>
            <a:r>
              <a:rPr lang="en"/>
              <a:t>So this will print a lot of output from that we can get the kswapd count. But this will only give the kswapd count.</a:t>
            </a:r>
            <a:endParaRPr/>
          </a:p>
          <a:p>
            <a:pPr indent="0" lvl="0" marL="457200" rtl="0" algn="l">
              <a:spcBef>
                <a:spcPts val="800"/>
              </a:spcBef>
              <a:spcAft>
                <a:spcPts val="0"/>
              </a:spcAft>
              <a:buNone/>
            </a:pPr>
            <a:r>
              <a:rPr lang="en"/>
              <a:t>Code done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5"/>
          <p:cNvSpPr txBox="1"/>
          <p:nvPr>
            <p:ph type="title"/>
          </p:nvPr>
        </p:nvSpPr>
        <p:spPr>
          <a:xfrm>
            <a:off x="454508" y="264339"/>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Code Explanation OOM KIller</a:t>
            </a:r>
            <a:endParaRPr/>
          </a:p>
        </p:txBody>
      </p:sp>
      <p:sp>
        <p:nvSpPr>
          <p:cNvPr id="341" name="Google Shape;341;p55"/>
          <p:cNvSpPr txBox="1"/>
          <p:nvPr>
            <p:ph idx="1" type="body"/>
          </p:nvPr>
        </p:nvSpPr>
        <p:spPr>
          <a:xfrm>
            <a:off x="454500" y="1047750"/>
            <a:ext cx="8032800" cy="3955500"/>
          </a:xfrm>
          <a:prstGeom prst="rect">
            <a:avLst/>
          </a:prstGeom>
        </p:spPr>
        <p:txBody>
          <a:bodyPr anchorCtr="0" anchor="t" bIns="34275" lIns="68575" spcFirstLastPara="1" rIns="68575" wrap="square" tIns="34275">
            <a:normAutofit/>
          </a:bodyPr>
          <a:lstStyle/>
          <a:p>
            <a:pPr indent="-349250" lvl="0" marL="457200" rtl="0" algn="l">
              <a:spcBef>
                <a:spcPts val="800"/>
              </a:spcBef>
              <a:spcAft>
                <a:spcPts val="0"/>
              </a:spcAft>
              <a:buClr>
                <a:schemeClr val="lt1"/>
              </a:buClr>
              <a:buSzPts val="1900"/>
              <a:buFont typeface="Times New Roman"/>
              <a:buChar char="►"/>
            </a:pPr>
            <a:r>
              <a:rPr lang="en" sz="1900">
                <a:latin typeface="Times New Roman"/>
                <a:ea typeface="Times New Roman"/>
                <a:cs typeface="Times New Roman"/>
                <a:sym typeface="Times New Roman"/>
              </a:rPr>
              <a:t>Specifies the path to the file that contains system load averages.</a:t>
            </a:r>
            <a:endParaRPr sz="1900">
              <a:latin typeface="Times New Roman"/>
              <a:ea typeface="Times New Roman"/>
              <a:cs typeface="Times New Roman"/>
              <a:sym typeface="Times New Roman"/>
            </a:endParaRPr>
          </a:p>
          <a:p>
            <a:pPr indent="-349250" lvl="0" marL="457200" rtl="0" algn="l">
              <a:spcBef>
                <a:spcPts val="0"/>
              </a:spcBef>
              <a:spcAft>
                <a:spcPts val="0"/>
              </a:spcAft>
              <a:buClr>
                <a:schemeClr val="lt1"/>
              </a:buClr>
              <a:buSzPts val="1900"/>
              <a:buFont typeface="Times New Roman"/>
              <a:buChar char="►"/>
            </a:pPr>
            <a:r>
              <a:rPr lang="en" sz="1900">
                <a:latin typeface="Times New Roman"/>
                <a:ea typeface="Times New Roman"/>
                <a:cs typeface="Times New Roman"/>
                <a:sym typeface="Times New Roman"/>
              </a:rPr>
              <a:t>a BPF program that traces the oom_kill_process function.</a:t>
            </a:r>
            <a:endParaRPr sz="1900">
              <a:latin typeface="Times New Roman"/>
              <a:ea typeface="Times New Roman"/>
              <a:cs typeface="Times New Roman"/>
              <a:sym typeface="Times New Roman"/>
            </a:endParaRPr>
          </a:p>
          <a:p>
            <a:pPr indent="-349250" lvl="0" marL="457200" rtl="0" algn="l">
              <a:spcBef>
                <a:spcPts val="0"/>
              </a:spcBef>
              <a:spcAft>
                <a:spcPts val="0"/>
              </a:spcAft>
              <a:buClr>
                <a:schemeClr val="lt1"/>
              </a:buClr>
              <a:buSzPts val="1900"/>
              <a:buFont typeface="Times New Roman"/>
              <a:buChar char="►"/>
            </a:pPr>
            <a:r>
              <a:rPr lang="en" sz="1900">
                <a:latin typeface="Times New Roman"/>
                <a:ea typeface="Times New Roman"/>
                <a:cs typeface="Times New Roman"/>
                <a:sym typeface="Times New Roman"/>
              </a:rPr>
              <a:t>a BPF program that traces the oom_kill_process function and captures all relevant information</a:t>
            </a:r>
            <a:endParaRPr sz="1900">
              <a:latin typeface="Times New Roman"/>
              <a:ea typeface="Times New Roman"/>
              <a:cs typeface="Times New Roman"/>
              <a:sym typeface="Times New Roman"/>
            </a:endParaRPr>
          </a:p>
          <a:p>
            <a:pPr indent="-349250" lvl="0" marL="457200" rtl="0" algn="l">
              <a:spcBef>
                <a:spcPts val="0"/>
              </a:spcBef>
              <a:spcAft>
                <a:spcPts val="0"/>
              </a:spcAft>
              <a:buClr>
                <a:schemeClr val="lt1"/>
              </a:buClr>
              <a:buSzPts val="1900"/>
              <a:buFont typeface="Times New Roman"/>
              <a:buChar char="►"/>
            </a:pPr>
            <a:r>
              <a:rPr lang="en" sz="1900">
                <a:latin typeface="Times New Roman"/>
                <a:ea typeface="Times New Roman"/>
                <a:cs typeface="Times New Roman"/>
                <a:sym typeface="Times New Roman"/>
              </a:rPr>
              <a:t>A function print_event to print all the data</a:t>
            </a:r>
            <a:endParaRPr sz="1900">
              <a:latin typeface="Times New Roman"/>
              <a:ea typeface="Times New Roman"/>
              <a:cs typeface="Times New Roman"/>
              <a:sym typeface="Times New Roman"/>
            </a:endParaRPr>
          </a:p>
          <a:p>
            <a:pPr indent="-349250" lvl="0" marL="457200" rtl="0" algn="l">
              <a:spcBef>
                <a:spcPts val="0"/>
              </a:spcBef>
              <a:spcAft>
                <a:spcPts val="0"/>
              </a:spcAft>
              <a:buClr>
                <a:schemeClr val="lt1"/>
              </a:buClr>
              <a:buSzPts val="1900"/>
              <a:buFont typeface="Times New Roman"/>
              <a:buChar char="►"/>
            </a:pPr>
            <a:r>
              <a:rPr lang="en" sz="1900">
                <a:latin typeface="Times New Roman"/>
                <a:ea typeface="Times New Roman"/>
                <a:cs typeface="Times New Roman"/>
                <a:sym typeface="Times New Roman"/>
              </a:rPr>
              <a:t>Main Loop running until Ctrl+C is pressed</a:t>
            </a:r>
            <a:endParaRPr sz="1900">
              <a:latin typeface="Times New Roman"/>
              <a:ea typeface="Times New Roman"/>
              <a:cs typeface="Times New Roman"/>
              <a:sym typeface="Times New Roman"/>
            </a:endParaRPr>
          </a:p>
          <a:p>
            <a:pPr indent="-349250" lvl="0" marL="457200" rtl="0" algn="l">
              <a:spcBef>
                <a:spcPts val="0"/>
              </a:spcBef>
              <a:spcAft>
                <a:spcPts val="0"/>
              </a:spcAft>
              <a:buClr>
                <a:schemeClr val="lt1"/>
              </a:buClr>
              <a:buSzPts val="1900"/>
              <a:buFont typeface="Times New Roman"/>
              <a:buChar char="►"/>
            </a:pPr>
            <a:r>
              <a:rPr lang="en" sz="1900">
                <a:latin typeface="Times New Roman"/>
                <a:ea typeface="Times New Roman"/>
                <a:cs typeface="Times New Roman"/>
                <a:sym typeface="Times New Roman"/>
              </a:rPr>
              <a:t>Creates a buffer object</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lt1"/>
              </a:buClr>
              <a:buSzPts val="1900"/>
              <a:buFont typeface="Times New Roman"/>
              <a:buChar char="►"/>
            </a:pPr>
            <a:r>
              <a:rPr lang="en" sz="1900">
                <a:latin typeface="Times New Roman"/>
                <a:ea typeface="Times New Roman"/>
                <a:cs typeface="Times New Roman"/>
                <a:sym typeface="Times New Roman"/>
              </a:rPr>
              <a:t>The output contains the  timestamp and the triggering process (fpid), its command name (fcomm), the terminated process (tpid), its command name (tcomm), the number of pages involved in the OOM kill (pages), and the system load averages (loadavg) are printed for each event.</a:t>
            </a:r>
            <a:endParaRPr sz="1900">
              <a:latin typeface="Times New Roman"/>
              <a:ea typeface="Times New Roman"/>
              <a:cs typeface="Times New Roman"/>
              <a:sym typeface="Times New Roman"/>
            </a:endParaRPr>
          </a:p>
          <a:p>
            <a:pPr indent="-304800" lvl="0" marL="457200" rtl="0" algn="l">
              <a:spcBef>
                <a:spcPts val="0"/>
              </a:spcBef>
              <a:spcAft>
                <a:spcPts val="0"/>
              </a:spcAft>
              <a:buClr>
                <a:srgbClr val="374151"/>
              </a:buClr>
              <a:buSzPts val="1200"/>
              <a:buFont typeface="Roboto"/>
              <a:buChar char="►"/>
            </a:pPr>
            <a:r>
              <a:t/>
            </a:r>
            <a:endParaRPr sz="1200">
              <a:solidFill>
                <a:srgbClr val="37415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6"/>
          <p:cNvSpPr txBox="1"/>
          <p:nvPr>
            <p:ph type="title"/>
          </p:nvPr>
        </p:nvSpPr>
        <p:spPr>
          <a:xfrm>
            <a:off x="484583" y="339539"/>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KCompact Code Explanation</a:t>
            </a:r>
            <a:endParaRPr/>
          </a:p>
        </p:txBody>
      </p:sp>
      <p:sp>
        <p:nvSpPr>
          <p:cNvPr id="347" name="Google Shape;347;p56"/>
          <p:cNvSpPr txBox="1"/>
          <p:nvPr>
            <p:ph idx="1" type="body"/>
          </p:nvPr>
        </p:nvSpPr>
        <p:spPr>
          <a:xfrm>
            <a:off x="827484" y="1539689"/>
            <a:ext cx="6709800" cy="3146700"/>
          </a:xfrm>
          <a:prstGeom prst="rect">
            <a:avLst/>
          </a:prstGeom>
        </p:spPr>
        <p:txBody>
          <a:bodyPr anchorCtr="0" anchor="t" bIns="34275" lIns="68575" spcFirstLastPara="1" rIns="68575" wrap="square" tIns="34275">
            <a:normAutofit/>
          </a:bodyPr>
          <a:lstStyle/>
          <a:p>
            <a:pPr indent="-298450" lvl="0" marL="457200" rtl="0" algn="l">
              <a:spcBef>
                <a:spcPts val="800"/>
              </a:spcBef>
              <a:spcAft>
                <a:spcPts val="0"/>
              </a:spcAft>
              <a:buSzPts val="1100"/>
              <a:buChar char="►"/>
            </a:pPr>
            <a:r>
              <a:rPr lang="en"/>
              <a:t>There is a command called </a:t>
            </a:r>
            <a:endParaRPr/>
          </a:p>
          <a:p>
            <a:pPr indent="0" lvl="0" marL="457200" rtl="0" algn="l">
              <a:spcBef>
                <a:spcPts val="800"/>
              </a:spcBef>
              <a:spcAft>
                <a:spcPts val="0"/>
              </a:spcAft>
              <a:buNone/>
            </a:pPr>
            <a:r>
              <a:rPr lang="en"/>
              <a:t>grep compact /proc/vmstat</a:t>
            </a:r>
            <a:endParaRPr/>
          </a:p>
          <a:p>
            <a:pPr indent="0" lvl="0" marL="457200" rtl="0" algn="l">
              <a:spcBef>
                <a:spcPts val="800"/>
              </a:spcBef>
              <a:spcAft>
                <a:spcPts val="0"/>
              </a:spcAft>
              <a:buNone/>
            </a:pPr>
            <a:r>
              <a:rPr lang="en"/>
              <a:t>So this will print a lot of output from that we can get the kswapd count. But this will only give the kcompactd count.</a:t>
            </a:r>
            <a:endParaRPr/>
          </a:p>
          <a:p>
            <a:pPr indent="0" lvl="0" marL="457200" rtl="0" algn="l">
              <a:spcBef>
                <a:spcPts val="800"/>
              </a:spcBef>
              <a:spcAft>
                <a:spcPts val="0"/>
              </a:spcAft>
              <a:buClr>
                <a:schemeClr val="dk1"/>
              </a:buClr>
              <a:buSzPts val="1100"/>
              <a:buFont typeface="Arial"/>
              <a:buNone/>
            </a:pPr>
            <a:r>
              <a:rPr lang="en"/>
              <a:t>Code done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7"/>
          <p:cNvSpPr txBox="1"/>
          <p:nvPr>
            <p:ph type="title"/>
          </p:nvPr>
        </p:nvSpPr>
        <p:spPr>
          <a:xfrm>
            <a:off x="483683" y="90314"/>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Database Structure and Output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3" name="Google Shape;353;p57"/>
          <p:cNvSpPr txBox="1"/>
          <p:nvPr>
            <p:ph idx="1" type="body"/>
          </p:nvPr>
        </p:nvSpPr>
        <p:spPr>
          <a:xfrm>
            <a:off x="827484" y="1539689"/>
            <a:ext cx="6709800" cy="3146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354" name="Google Shape;354;p57"/>
          <p:cNvPicPr preferRelativeResize="0"/>
          <p:nvPr/>
        </p:nvPicPr>
        <p:blipFill>
          <a:blip r:embed="rId3">
            <a:alphaModFix/>
          </a:blip>
          <a:stretch>
            <a:fillRect/>
          </a:stretch>
        </p:blipFill>
        <p:spPr>
          <a:xfrm>
            <a:off x="0" y="923325"/>
            <a:ext cx="9143998" cy="3296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8"/>
          <p:cNvSpPr txBox="1"/>
          <p:nvPr>
            <p:ph type="title"/>
          </p:nvPr>
        </p:nvSpPr>
        <p:spPr>
          <a:xfrm>
            <a:off x="484583" y="339539"/>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PSI Stats Resource Pressure</a:t>
            </a:r>
            <a:endParaRPr/>
          </a:p>
        </p:txBody>
      </p:sp>
      <p:sp>
        <p:nvSpPr>
          <p:cNvPr id="360" name="Google Shape;360;p58"/>
          <p:cNvSpPr txBox="1"/>
          <p:nvPr>
            <p:ph idx="1" type="body"/>
          </p:nvPr>
        </p:nvSpPr>
        <p:spPr>
          <a:xfrm>
            <a:off x="484573" y="1389853"/>
            <a:ext cx="8032800" cy="3899400"/>
          </a:xfrm>
          <a:prstGeom prst="rect">
            <a:avLst/>
          </a:prstGeom>
        </p:spPr>
        <p:txBody>
          <a:bodyPr anchorCtr="0" anchor="t" bIns="34275" lIns="68575" spcFirstLastPara="1" rIns="68575" wrap="square" tIns="34275">
            <a:noAutofit/>
          </a:bodyPr>
          <a:lstStyle/>
          <a:p>
            <a:pPr indent="-336550" lvl="0" marL="457200" rtl="0" algn="l">
              <a:spcBef>
                <a:spcPts val="800"/>
              </a:spcBef>
              <a:spcAft>
                <a:spcPts val="0"/>
              </a:spcAft>
              <a:buClr>
                <a:schemeClr val="lt1"/>
              </a:buClr>
              <a:buSzPts val="1700"/>
              <a:buChar char="►"/>
            </a:pPr>
            <a:r>
              <a:rPr lang="en" sz="1800">
                <a:latin typeface="Roboto"/>
                <a:ea typeface="Roboto"/>
                <a:cs typeface="Roboto"/>
                <a:sym typeface="Roboto"/>
              </a:rPr>
              <a:t>To identify periods when processes are stalled due to resource shortages. </a:t>
            </a:r>
            <a:endParaRPr sz="1800">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latin typeface="Roboto"/>
                <a:ea typeface="Roboto"/>
                <a:cs typeface="Roboto"/>
                <a:sym typeface="Roboto"/>
              </a:rPr>
              <a:t>PSI for CPU:- PSI CPU metrics include psis, psir, psiw, and psi_cpu which represent the number of processes that are running (s), waiting for CPU (w), and waiting for CPU due to RCU (r), respectively.</a:t>
            </a:r>
            <a:endParaRPr sz="1800">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latin typeface="Roboto"/>
                <a:ea typeface="Roboto"/>
                <a:cs typeface="Roboto"/>
                <a:sym typeface="Roboto"/>
              </a:rPr>
              <a:t>Memory:- PSI Memory metrics include pswp, pswpu, pswpd, and psi_memory which represent the number of processes swapping pages (pswp), the number of processes waiting for uninterruptible swap I/O to complete (pswpu), the number of processes waiting for page faults to be resolved (pswpd), and a summary metric providing an overall view of memory pressure.</a:t>
            </a:r>
            <a:endParaRPr sz="1800">
              <a:latin typeface="Roboto"/>
              <a:ea typeface="Roboto"/>
              <a:cs typeface="Roboto"/>
              <a:sym typeface="Roboto"/>
            </a:endParaRPr>
          </a:p>
          <a:p>
            <a:pPr indent="0" lvl="0" marL="0" rtl="0" algn="l">
              <a:spcBef>
                <a:spcPts val="800"/>
              </a:spcBef>
              <a:spcAft>
                <a:spcPts val="0"/>
              </a:spcAft>
              <a:buNone/>
            </a:pPr>
            <a:r>
              <a:t/>
            </a:r>
            <a:endParaRPr sz="1200">
              <a:solidFill>
                <a:srgbClr val="37415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9"/>
          <p:cNvSpPr txBox="1"/>
          <p:nvPr>
            <p:ph type="title"/>
          </p:nvPr>
        </p:nvSpPr>
        <p:spPr>
          <a:xfrm>
            <a:off x="484583" y="339539"/>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Code Explanation</a:t>
            </a:r>
            <a:endParaRPr/>
          </a:p>
        </p:txBody>
      </p:sp>
      <p:sp>
        <p:nvSpPr>
          <p:cNvPr id="366" name="Google Shape;366;p59"/>
          <p:cNvSpPr txBox="1"/>
          <p:nvPr>
            <p:ph idx="1" type="body"/>
          </p:nvPr>
        </p:nvSpPr>
        <p:spPr>
          <a:xfrm>
            <a:off x="827484" y="1539689"/>
            <a:ext cx="6709800" cy="3146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3200"/>
              <a:buFont typeface="Century Gothic"/>
              <a:buNone/>
            </a:pPr>
            <a:r>
              <a:rPr lang="en"/>
              <a:t>L3 Cache</a:t>
            </a:r>
            <a:endParaRPr/>
          </a:p>
        </p:txBody>
      </p:sp>
      <p:sp>
        <p:nvSpPr>
          <p:cNvPr id="204" name="Google Shape;204;p33"/>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Built on Motherboard</a:t>
            </a:r>
            <a:endParaRPr/>
          </a:p>
          <a:p>
            <a:pPr indent="-254000" lvl="0" marL="254000" rtl="0" algn="l">
              <a:spcBef>
                <a:spcPts val="800"/>
              </a:spcBef>
              <a:spcAft>
                <a:spcPts val="0"/>
              </a:spcAft>
              <a:buSzPts val="1200"/>
              <a:buChar char="►"/>
            </a:pPr>
            <a:r>
              <a:rPr lang="en"/>
              <a:t>Used to help L1 and L2</a:t>
            </a:r>
            <a:endParaRPr/>
          </a:p>
          <a:p>
            <a:pPr indent="-254000" lvl="0" marL="254000" rtl="0" algn="l">
              <a:spcBef>
                <a:spcPts val="800"/>
              </a:spcBef>
              <a:spcAft>
                <a:spcPts val="0"/>
              </a:spcAft>
              <a:buSzPts val="1200"/>
              <a:buChar char="►"/>
            </a:pPr>
            <a:r>
              <a:rPr lang="en"/>
              <a:t>Sends information to L2</a:t>
            </a:r>
            <a:endParaRPr/>
          </a:p>
          <a:p>
            <a:pPr indent="-254000" lvl="0" marL="254000" rtl="0" algn="l">
              <a:spcBef>
                <a:spcPts val="800"/>
              </a:spcBef>
              <a:spcAft>
                <a:spcPts val="0"/>
              </a:spcAft>
              <a:buSzPts val="1200"/>
              <a:buChar char="►"/>
            </a:pPr>
            <a:r>
              <a:rPr lang="en"/>
              <a:t> the Level 3 cache acts as a shared storage pool that the entire processor can access</a:t>
            </a:r>
            <a:endParaRPr/>
          </a:p>
          <a:p>
            <a:pPr indent="-254000" lvl="0" marL="254000" rtl="0" algn="l">
              <a:spcBef>
                <a:spcPts val="800"/>
              </a:spcBef>
              <a:spcAft>
                <a:spcPts val="0"/>
              </a:spcAft>
              <a:buSzPts val="1200"/>
              <a:buChar char="►"/>
            </a:pPr>
            <a:r>
              <a:rPr lang="en"/>
              <a:t>It is far slower than L1 and L2 cache</a:t>
            </a:r>
            <a:endParaRPr/>
          </a:p>
          <a:p>
            <a:pPr indent="-254000" lvl="0" marL="254000" rtl="0" algn="l">
              <a:spcBef>
                <a:spcPts val="800"/>
              </a:spcBef>
              <a:spcAft>
                <a:spcPts val="0"/>
              </a:spcAft>
              <a:buSzPts val="1200"/>
              <a:buChar char="►"/>
            </a:pPr>
            <a:r>
              <a:rPr lang="en"/>
              <a:t>Modern CPUs now almost exclusively have L3 cache onboard for greater efficiency.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0"/>
          <p:cNvSpPr txBox="1"/>
          <p:nvPr>
            <p:ph type="title"/>
          </p:nvPr>
        </p:nvSpPr>
        <p:spPr>
          <a:xfrm>
            <a:off x="483683" y="90314"/>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Database Structure and Output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2" name="Google Shape;372;p60"/>
          <p:cNvSpPr txBox="1"/>
          <p:nvPr>
            <p:ph idx="1" type="body"/>
          </p:nvPr>
        </p:nvSpPr>
        <p:spPr>
          <a:xfrm>
            <a:off x="827484" y="1539689"/>
            <a:ext cx="6709800" cy="3146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373" name="Google Shape;373;p60"/>
          <p:cNvPicPr preferRelativeResize="0"/>
          <p:nvPr/>
        </p:nvPicPr>
        <p:blipFill>
          <a:blip r:embed="rId3">
            <a:alphaModFix/>
          </a:blip>
          <a:stretch>
            <a:fillRect/>
          </a:stretch>
        </p:blipFill>
        <p:spPr>
          <a:xfrm>
            <a:off x="1233601" y="604100"/>
            <a:ext cx="6676800" cy="4733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3200"/>
              <a:buFont typeface="Century Gothic"/>
              <a:buNone/>
            </a:pPr>
            <a:r>
              <a:rPr lang="en"/>
              <a:t>Code Explanation</a:t>
            </a:r>
            <a:endParaRPr/>
          </a:p>
        </p:txBody>
      </p:sp>
      <p:sp>
        <p:nvSpPr>
          <p:cNvPr id="210" name="Google Shape;210;p34"/>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lnSpcReduction="10000"/>
          </a:bodyPr>
          <a:lstStyle/>
          <a:p>
            <a:pPr indent="-342900" lvl="0" marL="342900" rtl="0" algn="l">
              <a:spcBef>
                <a:spcPts val="0"/>
              </a:spcBef>
              <a:spcAft>
                <a:spcPts val="0"/>
              </a:spcAft>
              <a:buSzPts val="1200"/>
              <a:buFont typeface="Century Gothic"/>
              <a:buAutoNum type="arabicPeriod"/>
            </a:pPr>
            <a:r>
              <a:rPr lang="en"/>
              <a:t>Comments and import</a:t>
            </a:r>
            <a:endParaRPr/>
          </a:p>
          <a:p>
            <a:pPr indent="-342900" lvl="0" marL="342900" rtl="0" algn="l">
              <a:spcBef>
                <a:spcPts val="800"/>
              </a:spcBef>
              <a:spcAft>
                <a:spcPts val="0"/>
              </a:spcAft>
              <a:buSzPts val="1200"/>
              <a:buFont typeface="Century Gothic"/>
              <a:buAutoNum type="arabicPeriod"/>
            </a:pPr>
            <a:r>
              <a:rPr lang="en"/>
              <a:t>Argument parsing to parse command line arguments</a:t>
            </a:r>
            <a:endParaRPr/>
          </a:p>
          <a:p>
            <a:pPr indent="-342900" lvl="0" marL="342900" rtl="0" algn="l">
              <a:spcBef>
                <a:spcPts val="800"/>
              </a:spcBef>
              <a:spcAft>
                <a:spcPts val="0"/>
              </a:spcAft>
              <a:buSzPts val="1200"/>
              <a:buFont typeface="Century Gothic"/>
              <a:buAutoNum type="arabicPeriod"/>
            </a:pPr>
            <a:r>
              <a:rPr lang="en"/>
              <a:t>Bpf_text includes two functions cache miss and cache reference</a:t>
            </a:r>
            <a:endParaRPr/>
          </a:p>
          <a:p>
            <a:pPr indent="-342900" lvl="0" marL="342900" rtl="0" algn="l">
              <a:spcBef>
                <a:spcPts val="800"/>
              </a:spcBef>
              <a:spcAft>
                <a:spcPts val="0"/>
              </a:spcAft>
              <a:buSzPts val="1200"/>
              <a:buFont typeface="Century Gothic"/>
              <a:buAutoNum type="arabicPeriod"/>
            </a:pPr>
            <a:r>
              <a:rPr lang="en"/>
              <a:t>An object of BPF class is created. It uses hash tables to do this.</a:t>
            </a:r>
            <a:endParaRPr/>
          </a:p>
          <a:p>
            <a:pPr indent="-342900" lvl="0" marL="342900" rtl="0" algn="l">
              <a:spcBef>
                <a:spcPts val="800"/>
              </a:spcBef>
              <a:spcAft>
                <a:spcPts val="0"/>
              </a:spcAft>
              <a:buSzPts val="1200"/>
              <a:buFont typeface="Century Gothic"/>
              <a:buAutoNum type="arabicPeriod"/>
            </a:pPr>
            <a:r>
              <a:rPr lang="en"/>
              <a:t>In try and accept block trying to attach the eBPF programs to hardware events related to cache misses and cache references.</a:t>
            </a:r>
            <a:endParaRPr/>
          </a:p>
          <a:p>
            <a:pPr indent="-342900" lvl="0" marL="342900" rtl="0" algn="l">
              <a:spcBef>
                <a:spcPts val="800"/>
              </a:spcBef>
              <a:spcAft>
                <a:spcPts val="0"/>
              </a:spcAft>
              <a:buSzPts val="1200"/>
              <a:buFont typeface="Century Gothic"/>
              <a:buAutoNum type="arabicPeriod"/>
            </a:pPr>
            <a:r>
              <a:rPr lang="en"/>
              <a:t>Main loop running until we press Ctrl C which creates a SIGINT signal to stop running</a:t>
            </a:r>
            <a:endParaRPr/>
          </a:p>
          <a:p>
            <a:pPr indent="-342900" lvl="0" marL="342900" rtl="0" algn="l">
              <a:spcBef>
                <a:spcPts val="800"/>
              </a:spcBef>
              <a:spcAft>
                <a:spcPts val="0"/>
              </a:spcAft>
              <a:buSzPts val="1200"/>
              <a:buFont typeface="Century Gothic"/>
              <a:buAutoNum type="arabicPeriod"/>
            </a:pPr>
            <a:r>
              <a:rPr lang="en"/>
              <a:t>Calculation of total misses and hits and printing their values. </a:t>
            </a:r>
            <a:endParaRPr/>
          </a:p>
          <a:p>
            <a:pPr indent="-342900" lvl="0" marL="342900" rtl="0" algn="l">
              <a:spcBef>
                <a:spcPts val="800"/>
              </a:spcBef>
              <a:spcAft>
                <a:spcPts val="0"/>
              </a:spcAft>
              <a:buSzPts val="1200"/>
              <a:buFont typeface="Century Gothic"/>
              <a:buAutoNum type="arabicPeriod"/>
            </a:pPr>
            <a:r>
              <a:rPr lang="en"/>
              <a:t>Output of this contains PID, TID (Thread ID), process name, CPU, cache references, cache misses, and hit rate.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685333" y="346439"/>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Database Structure and Output</a:t>
            </a:r>
            <a:endParaRPr/>
          </a:p>
        </p:txBody>
      </p:sp>
      <p:sp>
        <p:nvSpPr>
          <p:cNvPr id="216" name="Google Shape;216;p35"/>
          <p:cNvSpPr txBox="1"/>
          <p:nvPr>
            <p:ph idx="1" type="body"/>
          </p:nvPr>
        </p:nvSpPr>
        <p:spPr>
          <a:xfrm>
            <a:off x="827484" y="1539689"/>
            <a:ext cx="6709800" cy="3146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217" name="Google Shape;217;p35"/>
          <p:cNvPicPr preferRelativeResize="0"/>
          <p:nvPr/>
        </p:nvPicPr>
        <p:blipFill>
          <a:blip r:embed="rId3">
            <a:alphaModFix/>
          </a:blip>
          <a:stretch>
            <a:fillRect/>
          </a:stretch>
        </p:blipFill>
        <p:spPr>
          <a:xfrm>
            <a:off x="1903703" y="1033650"/>
            <a:ext cx="3846726" cy="37983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3200"/>
              <a:buFont typeface="Century Gothic"/>
              <a:buNone/>
            </a:pPr>
            <a:r>
              <a:rPr lang="en"/>
              <a:t>Paging Operations</a:t>
            </a:r>
            <a:endParaRPr/>
          </a:p>
        </p:txBody>
      </p:sp>
      <p:sp>
        <p:nvSpPr>
          <p:cNvPr id="223" name="Google Shape;223;p36"/>
          <p:cNvSpPr txBox="1"/>
          <p:nvPr>
            <p:ph idx="1" type="body"/>
          </p:nvPr>
        </p:nvSpPr>
        <p:spPr>
          <a:xfrm>
            <a:off x="827484" y="1539689"/>
            <a:ext cx="6709906" cy="3146611"/>
          </a:xfrm>
          <a:prstGeom prst="rect">
            <a:avLst/>
          </a:prstGeom>
          <a:noFill/>
          <a:ln>
            <a:noFill/>
          </a:ln>
        </p:spPr>
        <p:txBody>
          <a:bodyPr anchorCtr="0" anchor="t" bIns="34275" lIns="68575" spcFirstLastPara="1" rIns="68575" wrap="square" tIns="34275">
            <a:normAutofit fontScale="92500" lnSpcReduction="10000"/>
          </a:bodyPr>
          <a:lstStyle/>
          <a:p>
            <a:pPr indent="-248284" lvl="0" marL="254000" rtl="0" algn="l">
              <a:spcBef>
                <a:spcPts val="0"/>
              </a:spcBef>
              <a:spcAft>
                <a:spcPts val="0"/>
              </a:spcAft>
              <a:buSzPct val="80000"/>
              <a:buChar char="►"/>
            </a:pPr>
            <a:r>
              <a:rPr lang="en"/>
              <a:t>Paging</a:t>
            </a:r>
            <a:endParaRPr/>
          </a:p>
          <a:p>
            <a:pPr indent="-337185" lvl="0" marL="342900" rtl="0" algn="l">
              <a:spcBef>
                <a:spcPts val="800"/>
              </a:spcBef>
              <a:spcAft>
                <a:spcPts val="0"/>
              </a:spcAft>
              <a:buSzPct val="80000"/>
              <a:buFont typeface="Century Gothic"/>
              <a:buAutoNum type="arabicPeriod"/>
            </a:pPr>
            <a:r>
              <a:rPr lang="en"/>
              <a:t>Static memory allocation method</a:t>
            </a:r>
            <a:endParaRPr/>
          </a:p>
          <a:p>
            <a:pPr indent="-337185" lvl="0" marL="342900" rtl="0" algn="l">
              <a:spcBef>
                <a:spcPts val="800"/>
              </a:spcBef>
              <a:spcAft>
                <a:spcPts val="0"/>
              </a:spcAft>
              <a:buSzPct val="80000"/>
              <a:buFont typeface="Century Gothic"/>
              <a:buAutoNum type="arabicPeriod"/>
            </a:pPr>
            <a:r>
              <a:rPr lang="en"/>
              <a:t>lets the operating system fetch processes from secondary memory in the form of pages and place them in the main memory</a:t>
            </a:r>
            <a:endParaRPr/>
          </a:p>
          <a:p>
            <a:pPr indent="-337185" lvl="0" marL="342900" rtl="0" algn="l">
              <a:spcBef>
                <a:spcPts val="800"/>
              </a:spcBef>
              <a:spcAft>
                <a:spcPts val="0"/>
              </a:spcAft>
              <a:buSzPct val="80000"/>
              <a:buFont typeface="Century Gothic"/>
              <a:buAutoNum type="arabicPeriod"/>
            </a:pPr>
            <a:r>
              <a:rPr lang="en"/>
              <a:t>A page is a logical memory unit in a program</a:t>
            </a:r>
            <a:endParaRPr/>
          </a:p>
          <a:p>
            <a:pPr indent="-337185" lvl="0" marL="342900" rtl="0" algn="l">
              <a:spcBef>
                <a:spcPts val="800"/>
              </a:spcBef>
              <a:spcAft>
                <a:spcPts val="0"/>
              </a:spcAft>
              <a:buSzPct val="80000"/>
              <a:buFont typeface="Century Gothic"/>
              <a:buAutoNum type="arabicPeriod"/>
            </a:pPr>
            <a:r>
              <a:rPr lang="en"/>
              <a:t>Logical memory is organized into equal-sized pages or equal-sized blocks. </a:t>
            </a:r>
            <a:endParaRPr/>
          </a:p>
          <a:p>
            <a:pPr indent="-337185" lvl="0" marL="342900" rtl="0" algn="l">
              <a:spcBef>
                <a:spcPts val="800"/>
              </a:spcBef>
              <a:spcAft>
                <a:spcPts val="0"/>
              </a:spcAft>
              <a:buSzPct val="80000"/>
              <a:buFont typeface="Century Gothic"/>
              <a:buAutoNum type="arabicPeriod"/>
            </a:pPr>
            <a:r>
              <a:rPr lang="en"/>
              <a:t>A frame is a type of physical memory unit. </a:t>
            </a:r>
            <a:endParaRPr/>
          </a:p>
          <a:p>
            <a:pPr indent="-337185" lvl="0" marL="342900" rtl="0" algn="l">
              <a:spcBef>
                <a:spcPts val="800"/>
              </a:spcBef>
              <a:spcAft>
                <a:spcPts val="0"/>
              </a:spcAft>
              <a:buSzPct val="80000"/>
              <a:buFont typeface="Century Gothic"/>
              <a:buAutoNum type="arabicPeriod"/>
            </a:pPr>
            <a:r>
              <a:rPr lang="en"/>
              <a:t>In paging, physical memory (main memory) is organized into frames, which are equally sized memory blocks. </a:t>
            </a:r>
            <a:endParaRPr/>
          </a:p>
          <a:p>
            <a:pPr indent="-337185" lvl="0" marL="342900" rtl="0" algn="l">
              <a:spcBef>
                <a:spcPts val="800"/>
              </a:spcBef>
              <a:spcAft>
                <a:spcPts val="0"/>
              </a:spcAft>
              <a:buSzPct val="80000"/>
              <a:buFont typeface="Century Gothic"/>
              <a:buAutoNum type="arabicPeriod"/>
            </a:pPr>
            <a:r>
              <a:rPr lang="en"/>
              <a:t>If a process has n pages in local memory, there must be n frames available in the system.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idx="1" type="body"/>
          </p:nvPr>
        </p:nvSpPr>
        <p:spPr>
          <a:xfrm>
            <a:off x="539751" y="215901"/>
            <a:ext cx="6997640" cy="4470399"/>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In this way paging is done.</a:t>
            </a:r>
            <a:endParaRPr/>
          </a:p>
        </p:txBody>
      </p:sp>
      <p:pic>
        <p:nvPicPr>
          <p:cNvPr id="229" name="Google Shape;229;p37"/>
          <p:cNvPicPr preferRelativeResize="0"/>
          <p:nvPr/>
        </p:nvPicPr>
        <p:blipFill rotWithShape="1">
          <a:blip r:embed="rId3">
            <a:alphaModFix/>
          </a:blip>
          <a:srcRect b="0" l="0" r="0" t="0"/>
          <a:stretch/>
        </p:blipFill>
        <p:spPr>
          <a:xfrm>
            <a:off x="539751" y="1186391"/>
            <a:ext cx="7166181" cy="37867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3200"/>
              <a:buFont typeface="Century Gothic"/>
              <a:buNone/>
            </a:pPr>
            <a:r>
              <a:rPr lang="en"/>
              <a:t>Insights of Paging</a:t>
            </a:r>
            <a:endParaRPr/>
          </a:p>
        </p:txBody>
      </p:sp>
      <p:sp>
        <p:nvSpPr>
          <p:cNvPr id="235" name="Google Shape;235;p38"/>
          <p:cNvSpPr txBox="1"/>
          <p:nvPr>
            <p:ph idx="1" type="body"/>
          </p:nvPr>
        </p:nvSpPr>
        <p:spPr>
          <a:xfrm>
            <a:off x="800100" y="1327150"/>
            <a:ext cx="7734300" cy="3454400"/>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Char char="►"/>
            </a:pPr>
            <a:r>
              <a:rPr lang="en"/>
              <a:t>Page Faults</a:t>
            </a:r>
            <a:endParaRPr/>
          </a:p>
          <a:p>
            <a:pPr indent="0" lvl="0" marL="0" rtl="0" algn="l">
              <a:spcBef>
                <a:spcPts val="800"/>
              </a:spcBef>
              <a:spcAft>
                <a:spcPts val="0"/>
              </a:spcAft>
              <a:buSzPts val="1200"/>
              <a:buNone/>
            </a:pPr>
            <a:r>
              <a:rPr lang="en"/>
              <a:t> A page fault is an exception raised by the memory management unit that happens when a process needs to access data within its address space, it fails to load in the physical memory.</a:t>
            </a:r>
            <a:endParaRPr/>
          </a:p>
          <a:p>
            <a:pPr indent="-254000" lvl="0" marL="254000" rtl="0" algn="l">
              <a:spcBef>
                <a:spcPts val="800"/>
              </a:spcBef>
              <a:spcAft>
                <a:spcPts val="0"/>
              </a:spcAft>
              <a:buSzPts val="1200"/>
              <a:buChar char="►"/>
            </a:pPr>
            <a:r>
              <a:rPr lang="en"/>
              <a:t>Re Faulted Pages</a:t>
            </a:r>
            <a:endParaRPr/>
          </a:p>
          <a:p>
            <a:pPr indent="0" lvl="0" marL="0" rtl="0" algn="l">
              <a:spcBef>
                <a:spcPts val="800"/>
              </a:spcBef>
              <a:spcAft>
                <a:spcPts val="0"/>
              </a:spcAft>
              <a:buSzPts val="1200"/>
              <a:buNone/>
            </a:pPr>
            <a:r>
              <a:rPr lang="en"/>
              <a:t>"Page re-fault" means where a page that was previously evicted from physical memory (RAM)and stored in secondary storage needs to be brought back into RAM because it is again required by a process or program.</a:t>
            </a:r>
            <a:endParaRPr/>
          </a:p>
          <a:p>
            <a:pPr indent="-254000" lvl="0" marL="254000" rtl="0" algn="l">
              <a:spcBef>
                <a:spcPts val="800"/>
              </a:spcBef>
              <a:spcAft>
                <a:spcPts val="0"/>
              </a:spcAft>
              <a:buSzPts val="1200"/>
              <a:buChar char="►"/>
            </a:pPr>
            <a:r>
              <a:rPr lang="en"/>
              <a:t>Swap In/Out</a:t>
            </a:r>
            <a:endParaRPr/>
          </a:p>
          <a:p>
            <a:pPr indent="0" lvl="0" marL="0" rtl="0" algn="l">
              <a:spcBef>
                <a:spcPts val="800"/>
              </a:spcBef>
              <a:spcAft>
                <a:spcPts val="0"/>
              </a:spcAft>
              <a:buSzPts val="1200"/>
              <a:buNone/>
            </a:pPr>
            <a:r>
              <a:rPr lang="en"/>
              <a:t>Whenever a page fault occurs a new page is bought in from secondary storage which is swap in and a page is being taken out which means swap out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3200"/>
              <a:buFont typeface="Century Gothic"/>
              <a:buNone/>
            </a:pPr>
            <a:r>
              <a:rPr lang="en"/>
              <a:t>Page Fault Code </a:t>
            </a:r>
            <a:endParaRPr/>
          </a:p>
        </p:txBody>
      </p:sp>
      <p:sp>
        <p:nvSpPr>
          <p:cNvPr id="241" name="Google Shape;241;p39"/>
          <p:cNvSpPr txBox="1"/>
          <p:nvPr>
            <p:ph idx="1" type="body"/>
          </p:nvPr>
        </p:nvSpPr>
        <p:spPr>
          <a:xfrm>
            <a:off x="484583" y="930088"/>
            <a:ext cx="8126017" cy="3991162"/>
          </a:xfrm>
          <a:prstGeom prst="rect">
            <a:avLst/>
          </a:prstGeom>
          <a:noFill/>
          <a:ln>
            <a:noFill/>
          </a:ln>
        </p:spPr>
        <p:txBody>
          <a:bodyPr anchorCtr="0" anchor="t" bIns="34275" lIns="68575" spcFirstLastPara="1" rIns="68575" wrap="square" tIns="34275">
            <a:normAutofit fontScale="92500" lnSpcReduction="20000"/>
          </a:bodyPr>
          <a:lstStyle/>
          <a:p>
            <a:pPr indent="-248284" lvl="0" marL="254000" rtl="0" algn="l">
              <a:spcBef>
                <a:spcPts val="0"/>
              </a:spcBef>
              <a:spcAft>
                <a:spcPts val="0"/>
              </a:spcAft>
              <a:buSzPct val="80000"/>
              <a:buChar char="►"/>
            </a:pPr>
            <a:r>
              <a:rPr lang="en"/>
              <a:t>Uses Histogram to calculate Page Faults</a:t>
            </a:r>
            <a:endParaRPr/>
          </a:p>
          <a:p>
            <a:pPr indent="-248284" lvl="0" marL="254000" rtl="0" algn="l">
              <a:spcBef>
                <a:spcPts val="800"/>
              </a:spcBef>
              <a:spcAft>
                <a:spcPts val="0"/>
              </a:spcAft>
              <a:buSzPct val="80000"/>
              <a:buChar char="►"/>
            </a:pPr>
            <a:r>
              <a:rPr lang="en"/>
              <a:t>function trace_page_fault that increments the page_fault_count histogram by 1 whenever a page fault occurs.</a:t>
            </a:r>
            <a:endParaRPr/>
          </a:p>
          <a:p>
            <a:pPr indent="-248284" lvl="0" marL="254000" rtl="0" algn="l">
              <a:spcBef>
                <a:spcPts val="800"/>
              </a:spcBef>
              <a:spcAft>
                <a:spcPts val="0"/>
              </a:spcAft>
              <a:buSzPct val="80000"/>
              <a:buChar char="►"/>
            </a:pPr>
            <a:r>
              <a:rPr lang="en"/>
              <a:t> BPF object b and loads the BPF program code into it using the provided text</a:t>
            </a:r>
            <a:endParaRPr/>
          </a:p>
          <a:p>
            <a:pPr indent="-248284" lvl="0" marL="254000" rtl="0" algn="l">
              <a:spcBef>
                <a:spcPts val="800"/>
              </a:spcBef>
              <a:spcAft>
                <a:spcPts val="0"/>
              </a:spcAft>
              <a:buSzPct val="80000"/>
              <a:buChar char="►"/>
            </a:pPr>
            <a:r>
              <a:rPr lang="en"/>
              <a:t>Attaches the trace_page_fault function to the handle_mm_fault kprobe. This means that every time the handle_mm_fault function is called, the trace_page_fault function will be executed.</a:t>
            </a:r>
            <a:endParaRPr/>
          </a:p>
          <a:p>
            <a:pPr indent="-248284" lvl="0" marL="254000" rtl="0" algn="l">
              <a:spcBef>
                <a:spcPts val="800"/>
              </a:spcBef>
              <a:spcAft>
                <a:spcPts val="0"/>
              </a:spcAft>
              <a:buSzPct val="80000"/>
              <a:buChar char="►"/>
            </a:pPr>
            <a:r>
              <a:rPr lang="en"/>
              <a:t>Main Loop until Ctrl+C is pressed</a:t>
            </a:r>
            <a:endParaRPr/>
          </a:p>
          <a:p>
            <a:pPr indent="-248284" lvl="0" marL="254000" rtl="0" algn="l">
              <a:spcBef>
                <a:spcPts val="800"/>
              </a:spcBef>
              <a:spcAft>
                <a:spcPts val="0"/>
              </a:spcAft>
              <a:buSzPct val="80000"/>
              <a:buChar char="►"/>
            </a:pPr>
            <a:r>
              <a:rPr lang="en"/>
              <a:t>Gets pae fault count histogram and then iterates over that and prints count for each key</a:t>
            </a:r>
            <a:endParaRPr/>
          </a:p>
          <a:p>
            <a:pPr indent="-248284" lvl="0" marL="254000" rtl="0" algn="l">
              <a:spcBef>
                <a:spcPts val="800"/>
              </a:spcBef>
              <a:spcAft>
                <a:spcPts val="0"/>
              </a:spcAft>
              <a:buSzPct val="80000"/>
              <a:buChar char="►"/>
            </a:pPr>
            <a:r>
              <a:rPr lang="en"/>
              <a:t>Uses b.kprobe_poll() to poll and handle any pending kprobe events.</a:t>
            </a:r>
            <a:endParaRPr/>
          </a:p>
          <a:p>
            <a:pPr indent="-248284" lvl="0" marL="254000" rtl="0" algn="l">
              <a:spcBef>
                <a:spcPts val="800"/>
              </a:spcBef>
              <a:spcAft>
                <a:spcPts val="0"/>
              </a:spcAft>
              <a:buSzPct val="80000"/>
              <a:buChar char="►"/>
            </a:pPr>
            <a:r>
              <a:rPr lang="en"/>
              <a:t>A Kernel Probe, or kprobe, that allows developers to attach a callback function (probe) to a specific location in the kernel code. </a:t>
            </a:r>
            <a:endParaRPr/>
          </a:p>
          <a:p>
            <a:pPr indent="-248284" lvl="0" marL="254000" rtl="0" algn="l">
              <a:spcBef>
                <a:spcPts val="800"/>
              </a:spcBef>
              <a:spcAft>
                <a:spcPts val="0"/>
              </a:spcAft>
              <a:buSzPct val="80000"/>
              <a:buChar char="►"/>
            </a:pPr>
            <a:r>
              <a:rPr lang="en"/>
              <a:t>Output is key and count where key is bucket identifier</a:t>
            </a:r>
            <a:endParaRPr/>
          </a:p>
          <a:p>
            <a:pPr indent="-248284" lvl="0" marL="254000" rtl="0" algn="l">
              <a:spcBef>
                <a:spcPts val="800"/>
              </a:spcBef>
              <a:spcAft>
                <a:spcPts val="0"/>
              </a:spcAft>
              <a:buSzPct val="80000"/>
              <a:buChar char="►"/>
            </a:pPr>
            <a:r>
              <a:rPr lang="en"/>
              <a:t>a "bucket" refers to a specific category or range into which the counted values are grouped. </a:t>
            </a:r>
            <a:endParaRPr/>
          </a:p>
          <a:p>
            <a:pPr indent="-177800" lvl="0" marL="254000" rtl="0" algn="l">
              <a:spcBef>
                <a:spcPts val="800"/>
              </a:spcBef>
              <a:spcAft>
                <a:spcPts val="0"/>
              </a:spcAft>
              <a:buSzPct val="8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