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Lst>
  <p:notesMasterIdLst>
    <p:notesMasterId r:id="rId13"/>
  </p:notesMasterIdLst>
  <p:handoutMasterIdLst>
    <p:handoutMasterId r:id="rId14"/>
  </p:handoutMasterIdLst>
  <p:sldIdLst>
    <p:sldId id="260" r:id="rId5"/>
    <p:sldId id="262" r:id="rId6"/>
    <p:sldId id="263" r:id="rId7"/>
    <p:sldId id="264" r:id="rId8"/>
    <p:sldId id="265" r:id="rId9"/>
    <p:sldId id="266" r:id="rId10"/>
    <p:sldId id="267" r:id="rId11"/>
    <p:sldId id="259" r:id="rId1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Title slides" id="{69D25DEA-0682-4E59-A8CB-1928D33EBCF4}">
          <p14:sldIdLst>
            <p14:sldId id="260"/>
            <p14:sldId id="262"/>
            <p14:sldId id="263"/>
            <p14:sldId id="264"/>
            <p14:sldId id="265"/>
            <p14:sldId id="266"/>
            <p14:sldId id="267"/>
            <p14:sldId id="2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kta Hariyani" initials="EH" lastIdx="12" clrIdx="0">
    <p:extLst>
      <p:ext uri="{19B8F6BF-5375-455C-9EA6-DF929625EA0E}">
        <p15:presenceInfo xmlns:p15="http://schemas.microsoft.com/office/powerpoint/2012/main" userId="S::EH00502061@techmahindra.com::c7470e6c-7493-4c02-b010-b9ad839de6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152E"/>
    <a:srgbClr val="AA1229"/>
    <a:srgbClr val="E92F4A"/>
    <a:srgbClr val="576469"/>
    <a:srgbClr val="4A5154"/>
    <a:srgbClr val="68787D"/>
    <a:srgbClr val="E82440"/>
    <a:srgbClr val="696969"/>
    <a:srgbClr val="5A5B5E"/>
    <a:srgbClr val="6D6E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67" autoAdjust="0"/>
  </p:normalViewPr>
  <p:slideViewPr>
    <p:cSldViewPr snapToGrid="0" showGuides="1">
      <p:cViewPr varScale="1">
        <p:scale>
          <a:sx n="65" d="100"/>
          <a:sy n="65" d="100"/>
        </p:scale>
        <p:origin x="66" y="276"/>
      </p:cViewPr>
      <p:guideLst>
        <p:guide orient="horz" pos="2160"/>
        <p:guide pos="3840"/>
      </p:guideLst>
    </p:cSldViewPr>
  </p:slideViewPr>
  <p:notesTextViewPr>
    <p:cViewPr>
      <p:scale>
        <a:sx n="100" d="100"/>
        <a:sy n="100" d="100"/>
      </p:scale>
      <p:origin x="0" y="0"/>
    </p:cViewPr>
  </p:notesTextViewPr>
  <p:notesViewPr>
    <p:cSldViewPr snapToGrid="0" showGuides="1">
      <p:cViewPr varScale="1">
        <p:scale>
          <a:sx n="55" d="100"/>
          <a:sy n="55" d="100"/>
        </p:scale>
        <p:origin x="288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537C3C-A511-4695-A2D5-8D5EBB18CE89}" type="datetimeFigureOut">
              <a:rPr lang="en-US" smtClean="0"/>
              <a:t>8/25/2023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1BF179-C15B-4065-B427-452918E62421}" type="slidenum">
              <a:rPr lang="en-US" smtClean="0"/>
              <a:t>‹#›</a:t>
            </a:fld>
            <a:endParaRPr lang="en-US"/>
          </a:p>
        </p:txBody>
      </p:sp>
    </p:spTree>
    <p:extLst>
      <p:ext uri="{BB962C8B-B14F-4D97-AF65-F5344CB8AC3E}">
        <p14:creationId xmlns:p14="http://schemas.microsoft.com/office/powerpoint/2010/main" val="1559709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8/25/2023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13d64ea0e9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13d64ea0e9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5550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fld id="{6652B60A-6325-4349-9589-3FF6543C5CAF}" type="slidenum">
              <a:rPr lang="en-IN" smtClean="0"/>
              <a:t>6</a:t>
            </a:fld>
            <a:endParaRPr lang="en-IN"/>
          </a:p>
        </p:txBody>
      </p:sp>
    </p:spTree>
    <p:extLst>
      <p:ext uri="{BB962C8B-B14F-4D97-AF65-F5344CB8AC3E}">
        <p14:creationId xmlns:p14="http://schemas.microsoft.com/office/powerpoint/2010/main" val="232867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fld id="{6652B60A-6325-4349-9589-3FF6543C5CAF}" type="slidenum">
              <a:rPr lang="en-IN" smtClean="0"/>
              <a:t>7</a:t>
            </a:fld>
            <a:endParaRPr lang="en-IN"/>
          </a:p>
        </p:txBody>
      </p:sp>
    </p:spTree>
    <p:extLst>
      <p:ext uri="{BB962C8B-B14F-4D97-AF65-F5344CB8AC3E}">
        <p14:creationId xmlns:p14="http://schemas.microsoft.com/office/powerpoint/2010/main" val="35833407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tiff"/><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7B12749E-80E9-415C-ADF9-A71C2E3DB349}"/>
              </a:ext>
            </a:extLst>
          </p:cNvPr>
          <p:cNvSpPr>
            <a:spLocks noGrp="1"/>
          </p:cNvSpPr>
          <p:nvPr>
            <p:ph type="title"/>
          </p:nvPr>
        </p:nvSpPr>
        <p:spPr>
          <a:xfrm>
            <a:off x="955766" y="1773284"/>
            <a:ext cx="10515600" cy="682534"/>
          </a:xfrm>
          <a:prstGeom prst="rect">
            <a:avLst/>
          </a:prstGeom>
        </p:spPr>
        <p:txBody>
          <a:bodyPr/>
          <a:lstStyle>
            <a:lvl1pPr>
              <a:lnSpc>
                <a:spcPct val="100000"/>
              </a:lnSpc>
              <a:defRPr sz="320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pic>
        <p:nvPicPr>
          <p:cNvPr id="18" name="Graphic 17">
            <a:extLst>
              <a:ext uri="{FF2B5EF4-FFF2-40B4-BE49-F238E27FC236}">
                <a16:creationId xmlns:a16="http://schemas.microsoft.com/office/drawing/2014/main" xmlns="" id="{05E27919-3A51-484A-8181-59724866C975}"/>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34302" y="451485"/>
            <a:ext cx="1628967" cy="410664"/>
          </a:xfrm>
          <a:prstGeom prst="rect">
            <a:avLst/>
          </a:prstGeom>
        </p:spPr>
      </p:pic>
      <p:sp>
        <p:nvSpPr>
          <p:cNvPr id="24" name="Picture Placeholder 23">
            <a:extLst>
              <a:ext uri="{FF2B5EF4-FFF2-40B4-BE49-F238E27FC236}">
                <a16:creationId xmlns:a16="http://schemas.microsoft.com/office/drawing/2014/main" xmlns="" id="{EC5B4B4D-40E1-4E0B-8AEF-74ADFA74EB23}"/>
              </a:ext>
            </a:extLst>
          </p:cNvPr>
          <p:cNvSpPr>
            <a:spLocks noGrp="1"/>
          </p:cNvSpPr>
          <p:nvPr>
            <p:ph type="pic" sz="quarter" idx="11"/>
          </p:nvPr>
        </p:nvSpPr>
        <p:spPr>
          <a:xfrm>
            <a:off x="0" y="-9526"/>
            <a:ext cx="12204700" cy="6899609"/>
          </a:xfrm>
          <a:custGeom>
            <a:avLst/>
            <a:gdLst>
              <a:gd name="connsiteX0" fmla="*/ 0 w 12204700"/>
              <a:gd name="connsiteY0" fmla="*/ 0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0 h 6858000"/>
              <a:gd name="connsiteX0" fmla="*/ 0 w 12204700"/>
              <a:gd name="connsiteY0" fmla="*/ 0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0 h 6858000"/>
              <a:gd name="connsiteX0" fmla="*/ 0 w 12204700"/>
              <a:gd name="connsiteY0" fmla="*/ 0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0 h 6858000"/>
              <a:gd name="connsiteX0" fmla="*/ 0 w 12204700"/>
              <a:gd name="connsiteY0" fmla="*/ 0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0 h 6858000"/>
              <a:gd name="connsiteX0" fmla="*/ 0 w 12204700"/>
              <a:gd name="connsiteY0" fmla="*/ 1684421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1684421 h 6858000"/>
              <a:gd name="connsiteX0" fmla="*/ 0 w 12204700"/>
              <a:gd name="connsiteY0" fmla="*/ 1716505 h 6890084"/>
              <a:gd name="connsiteX1" fmla="*/ 4761163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16505 h 6890084"/>
              <a:gd name="connsiteX1" fmla="*/ 4761163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16505 h 6890084"/>
              <a:gd name="connsiteX1" fmla="*/ 4761163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16505 h 6890084"/>
              <a:gd name="connsiteX1" fmla="*/ 4761163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32547 h 6906126"/>
              <a:gd name="connsiteX1" fmla="*/ 4761163 w 12204700"/>
              <a:gd name="connsiteY1" fmla="*/ 0 h 6906126"/>
              <a:gd name="connsiteX2" fmla="*/ 12204700 w 12204700"/>
              <a:gd name="connsiteY2" fmla="*/ 48126 h 6906126"/>
              <a:gd name="connsiteX3" fmla="*/ 12204700 w 12204700"/>
              <a:gd name="connsiteY3" fmla="*/ 6906126 h 6906126"/>
              <a:gd name="connsiteX4" fmla="*/ 0 w 12204700"/>
              <a:gd name="connsiteY4" fmla="*/ 6906126 h 6906126"/>
              <a:gd name="connsiteX5" fmla="*/ 0 w 12204700"/>
              <a:gd name="connsiteY5" fmla="*/ 1732547 h 6906126"/>
              <a:gd name="connsiteX0" fmla="*/ 0 w 12204700"/>
              <a:gd name="connsiteY0" fmla="*/ 1732547 h 6906126"/>
              <a:gd name="connsiteX1" fmla="*/ 4761163 w 12204700"/>
              <a:gd name="connsiteY1" fmla="*/ 0 h 6906126"/>
              <a:gd name="connsiteX2" fmla="*/ 12204700 w 12204700"/>
              <a:gd name="connsiteY2" fmla="*/ 48126 h 6906126"/>
              <a:gd name="connsiteX3" fmla="*/ 12204700 w 12204700"/>
              <a:gd name="connsiteY3" fmla="*/ 6906126 h 6906126"/>
              <a:gd name="connsiteX4" fmla="*/ 0 w 12204700"/>
              <a:gd name="connsiteY4" fmla="*/ 6906126 h 6906126"/>
              <a:gd name="connsiteX5" fmla="*/ 0 w 12204700"/>
              <a:gd name="connsiteY5" fmla="*/ 1732547 h 6906126"/>
              <a:gd name="connsiteX0" fmla="*/ 0 w 12204700"/>
              <a:gd name="connsiteY0" fmla="*/ 1716505 h 6890084"/>
              <a:gd name="connsiteX1" fmla="*/ 4408237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16505 h 6890084"/>
              <a:gd name="connsiteX1" fmla="*/ 4408237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54605 h 6890084"/>
              <a:gd name="connsiteX1" fmla="*/ 4408237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54605 h 6890084"/>
              <a:gd name="connsiteX0" fmla="*/ 0 w 12204700"/>
              <a:gd name="connsiteY0" fmla="*/ 1735555 h 6871034"/>
              <a:gd name="connsiteX1" fmla="*/ 4474912 w 12204700"/>
              <a:gd name="connsiteY1" fmla="*/ 0 h 6871034"/>
              <a:gd name="connsiteX2" fmla="*/ 12204700 w 12204700"/>
              <a:gd name="connsiteY2" fmla="*/ 13034 h 6871034"/>
              <a:gd name="connsiteX3" fmla="*/ 12204700 w 12204700"/>
              <a:gd name="connsiteY3" fmla="*/ 6871034 h 6871034"/>
              <a:gd name="connsiteX4" fmla="*/ 0 w 12204700"/>
              <a:gd name="connsiteY4" fmla="*/ 6871034 h 6871034"/>
              <a:gd name="connsiteX5" fmla="*/ 0 w 12204700"/>
              <a:gd name="connsiteY5" fmla="*/ 1735555 h 6871034"/>
              <a:gd name="connsiteX0" fmla="*/ 0 w 12204700"/>
              <a:gd name="connsiteY0" fmla="*/ 1764130 h 6899609"/>
              <a:gd name="connsiteX1" fmla="*/ 4484437 w 12204700"/>
              <a:gd name="connsiteY1" fmla="*/ 0 h 6899609"/>
              <a:gd name="connsiteX2" fmla="*/ 12204700 w 12204700"/>
              <a:gd name="connsiteY2" fmla="*/ 41609 h 6899609"/>
              <a:gd name="connsiteX3" fmla="*/ 12204700 w 12204700"/>
              <a:gd name="connsiteY3" fmla="*/ 6899609 h 6899609"/>
              <a:gd name="connsiteX4" fmla="*/ 0 w 12204700"/>
              <a:gd name="connsiteY4" fmla="*/ 6899609 h 6899609"/>
              <a:gd name="connsiteX5" fmla="*/ 0 w 12204700"/>
              <a:gd name="connsiteY5" fmla="*/ 1764130 h 6899609"/>
              <a:gd name="connsiteX0" fmla="*/ 0 w 12204700"/>
              <a:gd name="connsiteY0" fmla="*/ 1764130 h 6899609"/>
              <a:gd name="connsiteX1" fmla="*/ 4484437 w 12204700"/>
              <a:gd name="connsiteY1" fmla="*/ 0 h 6899609"/>
              <a:gd name="connsiteX2" fmla="*/ 12204700 w 12204700"/>
              <a:gd name="connsiteY2" fmla="*/ 13034 h 6899609"/>
              <a:gd name="connsiteX3" fmla="*/ 12204700 w 12204700"/>
              <a:gd name="connsiteY3" fmla="*/ 6899609 h 6899609"/>
              <a:gd name="connsiteX4" fmla="*/ 0 w 12204700"/>
              <a:gd name="connsiteY4" fmla="*/ 6899609 h 6899609"/>
              <a:gd name="connsiteX5" fmla="*/ 0 w 12204700"/>
              <a:gd name="connsiteY5" fmla="*/ 1764130 h 6899609"/>
              <a:gd name="connsiteX0" fmla="*/ 0 w 12204700"/>
              <a:gd name="connsiteY0" fmla="*/ 1764130 h 6899609"/>
              <a:gd name="connsiteX1" fmla="*/ 4484437 w 12204700"/>
              <a:gd name="connsiteY1" fmla="*/ 0 h 6899609"/>
              <a:gd name="connsiteX2" fmla="*/ 12204700 w 12204700"/>
              <a:gd name="connsiteY2" fmla="*/ 13034 h 6899609"/>
              <a:gd name="connsiteX3" fmla="*/ 12204700 w 12204700"/>
              <a:gd name="connsiteY3" fmla="*/ 6899609 h 6899609"/>
              <a:gd name="connsiteX4" fmla="*/ 0 w 12204700"/>
              <a:gd name="connsiteY4" fmla="*/ 6899609 h 6899609"/>
              <a:gd name="connsiteX5" fmla="*/ 0 w 12204700"/>
              <a:gd name="connsiteY5" fmla="*/ 1764130 h 689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4700" h="6899609">
                <a:moveTo>
                  <a:pt x="0" y="1764130"/>
                </a:moveTo>
                <a:cubicBezTo>
                  <a:pt x="2324657" y="869282"/>
                  <a:pt x="1009761" y="1395664"/>
                  <a:pt x="4484437" y="0"/>
                </a:cubicBezTo>
                <a:lnTo>
                  <a:pt x="12204700" y="13034"/>
                </a:lnTo>
                <a:lnTo>
                  <a:pt x="12204700" y="6899609"/>
                </a:lnTo>
                <a:lnTo>
                  <a:pt x="0" y="6899609"/>
                </a:lnTo>
                <a:lnTo>
                  <a:pt x="0" y="1764130"/>
                </a:lnTo>
                <a:close/>
              </a:path>
            </a:pathLst>
          </a:custGeom>
          <a:noFill/>
        </p:spPr>
        <p:txBody>
          <a:bodyPr anchor="ctr"/>
          <a:lstStyle>
            <a:lvl1pPr marL="0" indent="0" algn="ctr">
              <a:buNone/>
              <a:defRPr sz="3200">
                <a:latin typeface="Arial" panose="020B0604020202020204" pitchFamily="34" charset="0"/>
                <a:cs typeface="Arial" panose="020B0604020202020204" pitchFamily="34" charset="0"/>
              </a:defRPr>
            </a:lvl1pPr>
          </a:lstStyle>
          <a:p>
            <a:r>
              <a:rPr lang="en-US" smtClean="0"/>
              <a:t>Click icon to add picture</a:t>
            </a:r>
            <a:endParaRPr lang="en-US" dirty="0"/>
          </a:p>
        </p:txBody>
      </p:sp>
    </p:spTree>
    <p:extLst>
      <p:ext uri="{BB962C8B-B14F-4D97-AF65-F5344CB8AC3E}">
        <p14:creationId xmlns:p14="http://schemas.microsoft.com/office/powerpoint/2010/main" val="824117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sp>
        <p:nvSpPr>
          <p:cNvPr id="8" name="Text Placeholder 15">
            <a:extLst>
              <a:ext uri="{FF2B5EF4-FFF2-40B4-BE49-F238E27FC236}">
                <a16:creationId xmlns:a16="http://schemas.microsoft.com/office/drawing/2014/main" xmlns="" id="{A3206720-45E7-413E-9B47-02433AD3BBA7}"/>
              </a:ext>
            </a:extLst>
          </p:cNvPr>
          <p:cNvSpPr>
            <a:spLocks noGrp="1"/>
          </p:cNvSpPr>
          <p:nvPr>
            <p:ph type="body" sz="quarter" idx="11" hasCustomPrompt="1"/>
          </p:nvPr>
        </p:nvSpPr>
        <p:spPr>
          <a:xfrm>
            <a:off x="817561"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3" name="Picture Placeholder 2">
            <a:extLst>
              <a:ext uri="{FF2B5EF4-FFF2-40B4-BE49-F238E27FC236}">
                <a16:creationId xmlns:a16="http://schemas.microsoft.com/office/drawing/2014/main" xmlns="" id="{E207F979-8109-4E3E-B4FE-911F51303EA7}"/>
              </a:ext>
            </a:extLst>
          </p:cNvPr>
          <p:cNvSpPr>
            <a:spLocks noGrp="1"/>
          </p:cNvSpPr>
          <p:nvPr>
            <p:ph type="pic" sz="quarter" idx="12"/>
          </p:nvPr>
        </p:nvSpPr>
        <p:spPr>
          <a:xfrm>
            <a:off x="0" y="727312"/>
            <a:ext cx="12212698" cy="613068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7155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7155 h 10000"/>
              <a:gd name="connsiteX0" fmla="*/ 0 w 10000"/>
              <a:gd name="connsiteY0" fmla="*/ 7588 h 10433"/>
              <a:gd name="connsiteX1" fmla="*/ 9954 w 10000"/>
              <a:gd name="connsiteY1" fmla="*/ 0 h 10433"/>
              <a:gd name="connsiteX2" fmla="*/ 10000 w 10000"/>
              <a:gd name="connsiteY2" fmla="*/ 10433 h 10433"/>
              <a:gd name="connsiteX3" fmla="*/ 0 w 10000"/>
              <a:gd name="connsiteY3" fmla="*/ 10433 h 10433"/>
              <a:gd name="connsiteX4" fmla="*/ 0 w 10000"/>
              <a:gd name="connsiteY4" fmla="*/ 7588 h 10433"/>
              <a:gd name="connsiteX0" fmla="*/ 0 w 10000"/>
              <a:gd name="connsiteY0" fmla="*/ 7588 h 10433"/>
              <a:gd name="connsiteX1" fmla="*/ 9988 w 10000"/>
              <a:gd name="connsiteY1" fmla="*/ 0 h 10433"/>
              <a:gd name="connsiteX2" fmla="*/ 10000 w 10000"/>
              <a:gd name="connsiteY2" fmla="*/ 10433 h 10433"/>
              <a:gd name="connsiteX3" fmla="*/ 0 w 10000"/>
              <a:gd name="connsiteY3" fmla="*/ 10433 h 10433"/>
              <a:gd name="connsiteX4" fmla="*/ 0 w 10000"/>
              <a:gd name="connsiteY4" fmla="*/ 7588 h 10433"/>
              <a:gd name="connsiteX0" fmla="*/ 0 w 10014"/>
              <a:gd name="connsiteY0" fmla="*/ 7756 h 10601"/>
              <a:gd name="connsiteX1" fmla="*/ 10011 w 10014"/>
              <a:gd name="connsiteY1" fmla="*/ 0 h 10601"/>
              <a:gd name="connsiteX2" fmla="*/ 10000 w 10014"/>
              <a:gd name="connsiteY2" fmla="*/ 10601 h 10601"/>
              <a:gd name="connsiteX3" fmla="*/ 0 w 10014"/>
              <a:gd name="connsiteY3" fmla="*/ 10601 h 10601"/>
              <a:gd name="connsiteX4" fmla="*/ 0 w 10014"/>
              <a:gd name="connsiteY4" fmla="*/ 7756 h 10601"/>
              <a:gd name="connsiteX0" fmla="*/ 0 w 10023"/>
              <a:gd name="connsiteY0" fmla="*/ 7756 h 10601"/>
              <a:gd name="connsiteX1" fmla="*/ 10011 w 10023"/>
              <a:gd name="connsiteY1" fmla="*/ 0 h 10601"/>
              <a:gd name="connsiteX2" fmla="*/ 10023 w 10023"/>
              <a:gd name="connsiteY2" fmla="*/ 10568 h 10601"/>
              <a:gd name="connsiteX3" fmla="*/ 0 w 10023"/>
              <a:gd name="connsiteY3" fmla="*/ 10601 h 10601"/>
              <a:gd name="connsiteX4" fmla="*/ 0 w 10023"/>
              <a:gd name="connsiteY4" fmla="*/ 7756 h 10601"/>
              <a:gd name="connsiteX0" fmla="*/ 0 w 10031"/>
              <a:gd name="connsiteY0" fmla="*/ 7756 h 10601"/>
              <a:gd name="connsiteX1" fmla="*/ 10011 w 10031"/>
              <a:gd name="connsiteY1" fmla="*/ 0 h 10601"/>
              <a:gd name="connsiteX2" fmla="*/ 10031 w 10031"/>
              <a:gd name="connsiteY2" fmla="*/ 10601 h 10601"/>
              <a:gd name="connsiteX3" fmla="*/ 0 w 10031"/>
              <a:gd name="connsiteY3" fmla="*/ 10601 h 10601"/>
              <a:gd name="connsiteX4" fmla="*/ 0 w 10031"/>
              <a:gd name="connsiteY4" fmla="*/ 7756 h 10601"/>
              <a:gd name="connsiteX0" fmla="*/ 0 w 10031"/>
              <a:gd name="connsiteY0" fmla="*/ 7756 h 10601"/>
              <a:gd name="connsiteX1" fmla="*/ 10019 w 10031"/>
              <a:gd name="connsiteY1" fmla="*/ 0 h 10601"/>
              <a:gd name="connsiteX2" fmla="*/ 10031 w 10031"/>
              <a:gd name="connsiteY2" fmla="*/ 10601 h 10601"/>
              <a:gd name="connsiteX3" fmla="*/ 0 w 10031"/>
              <a:gd name="connsiteY3" fmla="*/ 10601 h 10601"/>
              <a:gd name="connsiteX4" fmla="*/ 0 w 10031"/>
              <a:gd name="connsiteY4" fmla="*/ 7756 h 10601"/>
              <a:gd name="connsiteX0" fmla="*/ 0 w 10031"/>
              <a:gd name="connsiteY0" fmla="*/ 7772 h 10617"/>
              <a:gd name="connsiteX1" fmla="*/ 10027 w 10031"/>
              <a:gd name="connsiteY1" fmla="*/ 0 h 10617"/>
              <a:gd name="connsiteX2" fmla="*/ 10031 w 10031"/>
              <a:gd name="connsiteY2" fmla="*/ 10617 h 10617"/>
              <a:gd name="connsiteX3" fmla="*/ 0 w 10031"/>
              <a:gd name="connsiteY3" fmla="*/ 10617 h 10617"/>
              <a:gd name="connsiteX4" fmla="*/ 0 w 10031"/>
              <a:gd name="connsiteY4" fmla="*/ 7772 h 10617"/>
              <a:gd name="connsiteX0" fmla="*/ 0 w 10031"/>
              <a:gd name="connsiteY0" fmla="*/ 8147 h 10617"/>
              <a:gd name="connsiteX1" fmla="*/ 10027 w 10031"/>
              <a:gd name="connsiteY1" fmla="*/ 0 h 10617"/>
              <a:gd name="connsiteX2" fmla="*/ 10031 w 10031"/>
              <a:gd name="connsiteY2" fmla="*/ 10617 h 10617"/>
              <a:gd name="connsiteX3" fmla="*/ 0 w 10031"/>
              <a:gd name="connsiteY3" fmla="*/ 10617 h 10617"/>
              <a:gd name="connsiteX4" fmla="*/ 0 w 10031"/>
              <a:gd name="connsiteY4" fmla="*/ 8147 h 10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1" h="10617">
                <a:moveTo>
                  <a:pt x="0" y="8147"/>
                </a:moveTo>
                <a:cubicBezTo>
                  <a:pt x="3342" y="5556"/>
                  <a:pt x="6685" y="2591"/>
                  <a:pt x="10027" y="0"/>
                </a:cubicBezTo>
                <a:cubicBezTo>
                  <a:pt x="10042" y="3478"/>
                  <a:pt x="10016" y="7139"/>
                  <a:pt x="10031" y="10617"/>
                </a:cubicBezTo>
                <a:lnTo>
                  <a:pt x="0" y="10617"/>
                </a:lnTo>
                <a:lnTo>
                  <a:pt x="0" y="8147"/>
                </a:lnTo>
                <a:close/>
              </a:path>
            </a:pathLst>
          </a:custGeom>
          <a:solidFill>
            <a:schemeClr val="tx2"/>
          </a:solidFill>
        </p:spPr>
        <p:txBody>
          <a:bodyPr anchor="ctr"/>
          <a:lstStyle>
            <a:lvl1pPr marL="0" indent="0" algn="ctr">
              <a:buNone/>
              <a:defRPr sz="2000">
                <a:latin typeface="Arial" panose="020B0604020202020204" pitchFamily="34" charset="0"/>
                <a:cs typeface="Arial" panose="020B0604020202020204" pitchFamily="34" charset="0"/>
              </a:defRPr>
            </a:lvl1pPr>
          </a:lstStyle>
          <a:p>
            <a:r>
              <a:rPr lang="en-US" smtClean="0"/>
              <a:t>Click icon to add picture</a:t>
            </a:r>
            <a:endParaRPr lang="en-US" dirty="0"/>
          </a:p>
        </p:txBody>
      </p:sp>
      <p:sp>
        <p:nvSpPr>
          <p:cNvPr id="10" name="Text Placeholder 3">
            <a:extLst>
              <a:ext uri="{FF2B5EF4-FFF2-40B4-BE49-F238E27FC236}">
                <a16:creationId xmlns:a16="http://schemas.microsoft.com/office/drawing/2014/main" xmlns="" id="{E6AC3463-E1ED-477E-ADAB-BD637A9BC481}"/>
              </a:ext>
            </a:extLst>
          </p:cNvPr>
          <p:cNvSpPr>
            <a:spLocks noGrp="1"/>
          </p:cNvSpPr>
          <p:nvPr>
            <p:ph type="body" sz="quarter" idx="13"/>
          </p:nvPr>
        </p:nvSpPr>
        <p:spPr>
          <a:xfrm>
            <a:off x="817705" y="1273175"/>
            <a:ext cx="5278295" cy="5072043"/>
          </a:xfrm>
          <a:prstGeom prst="rect">
            <a:avLst/>
          </a:prstGeom>
        </p:spPr>
        <p:txBody>
          <a:bodyPr/>
          <a:lstStyle>
            <a:lvl1pPr>
              <a:defRPr>
                <a:latin typeface="Arial" panose="020B0604020202020204" pitchFamily="34" charset="0"/>
                <a:cs typeface="Arial" panose="020B0604020202020204" pitchFamily="34" charset="0"/>
              </a:defRPr>
            </a:lvl1pPr>
          </a:lstStyle>
          <a:p>
            <a:pPr marL="0" lvl="0" indent="0">
              <a:lnSpc>
                <a:spcPct val="100000"/>
              </a:lnSpc>
              <a:buNone/>
            </a:pPr>
            <a:r>
              <a:rPr lang="en-US" sz="1400" smtClean="0"/>
              <a:t>Edit Master text styles</a:t>
            </a:r>
          </a:p>
        </p:txBody>
      </p:sp>
    </p:spTree>
    <p:extLst>
      <p:ext uri="{BB962C8B-B14F-4D97-AF65-F5344CB8AC3E}">
        <p14:creationId xmlns:p14="http://schemas.microsoft.com/office/powerpoint/2010/main" val="375265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rgbClr val="E31837"/>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C9098D2C-FC6C-4F72-A38D-10A912867197}"/>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0" y="3429000"/>
            <a:ext cx="6095998" cy="2340626"/>
          </a:xfrm>
          <a:prstGeom prst="rect">
            <a:avLst/>
          </a:prstGeom>
        </p:spPr>
      </p:pic>
      <p:sp>
        <p:nvSpPr>
          <p:cNvPr id="13" name="Text Placeholder 15">
            <a:extLst>
              <a:ext uri="{FF2B5EF4-FFF2-40B4-BE49-F238E27FC236}">
                <a16:creationId xmlns:a16="http://schemas.microsoft.com/office/drawing/2014/main" xmlns="" id="{E332EFCF-41B9-4C04-974D-58962FD93EB4}"/>
              </a:ext>
            </a:extLst>
          </p:cNvPr>
          <p:cNvSpPr>
            <a:spLocks noGrp="1"/>
          </p:cNvSpPr>
          <p:nvPr>
            <p:ph type="body" sz="quarter" idx="11" hasCustomPrompt="1"/>
          </p:nvPr>
        </p:nvSpPr>
        <p:spPr>
          <a:xfrm>
            <a:off x="6095998" y="3112444"/>
            <a:ext cx="5278295" cy="633112"/>
          </a:xfrm>
          <a:prstGeom prst="rect">
            <a:avLst/>
          </a:prstGeom>
        </p:spPr>
        <p:txBody>
          <a:bodyPr>
            <a:normAutofit/>
          </a:bodyPr>
          <a:lstStyle>
            <a:lvl1pPr marL="0" indent="0">
              <a:lnSpc>
                <a:spcPct val="100000"/>
              </a:lnSpc>
              <a:buFontTx/>
              <a:buNone/>
              <a:defRPr sz="3200" b="0" i="0" baseline="0">
                <a:solidFill>
                  <a:schemeClr val="bg1"/>
                </a:solidFill>
                <a:latin typeface="Arial" panose="020B0604020202020204" pitchFamily="34" charset="0"/>
                <a:cs typeface="Arial" panose="020B0604020202020204" pitchFamily="34" charset="0"/>
              </a:defRPr>
            </a:lvl1pPr>
          </a:lstStyle>
          <a:p>
            <a:pPr lvl="0"/>
            <a:r>
              <a:rPr lang="en-GB" dirty="0"/>
              <a:t>Section Breaker</a:t>
            </a:r>
          </a:p>
        </p:txBody>
      </p:sp>
    </p:spTree>
    <p:extLst>
      <p:ext uri="{BB962C8B-B14F-4D97-AF65-F5344CB8AC3E}">
        <p14:creationId xmlns:p14="http://schemas.microsoft.com/office/powerpoint/2010/main" val="4135421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Section Header">
    <p:bg>
      <p:bgPr>
        <a:solidFill>
          <a:srgbClr val="E31837"/>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850F9CE6-0EBA-428F-A2B9-278CB5F3876A}"/>
              </a:ext>
            </a:extLst>
          </p:cNvPr>
          <p:cNvPicPr>
            <a:picLocks noChangeAspect="1"/>
          </p:cNvPicPr>
          <p:nvPr userDrawn="1"/>
        </p:nvPicPr>
        <p:blipFill>
          <a:blip r:embed="rId2">
            <a:extLst>
              <a:ext uri="{96DAC541-7B7A-43D3-8B79-37D633B846F1}">
                <asvg:svgBlip xmlns="" xmlns:asvg="http://schemas.microsoft.com/office/drawing/2016/SVG/main" r:embed="rId3"/>
              </a:ext>
            </a:extLst>
          </a:blip>
          <a:srcRect/>
          <a:stretch>
            <a:fillRect/>
          </a:stretch>
        </p:blipFill>
        <p:spPr>
          <a:xfrm>
            <a:off x="-1" y="2803358"/>
            <a:ext cx="7725438" cy="2966268"/>
          </a:xfrm>
          <a:custGeom>
            <a:avLst/>
            <a:gdLst>
              <a:gd name="connsiteX0" fmla="*/ 5242135 w 7725438"/>
              <a:gd name="connsiteY0" fmla="*/ 108602 h 2966268"/>
              <a:gd name="connsiteX1" fmla="*/ 5242135 w 7725438"/>
              <a:gd name="connsiteY1" fmla="*/ 1142682 h 2966268"/>
              <a:gd name="connsiteX2" fmla="*/ 6949867 w 7725438"/>
              <a:gd name="connsiteY2" fmla="*/ 1142682 h 2966268"/>
              <a:gd name="connsiteX3" fmla="*/ 6949867 w 7725438"/>
              <a:gd name="connsiteY3" fmla="*/ 108602 h 2966268"/>
              <a:gd name="connsiteX4" fmla="*/ 0 w 7725438"/>
              <a:gd name="connsiteY4" fmla="*/ 0 h 2966268"/>
              <a:gd name="connsiteX5" fmla="*/ 7725438 w 7725438"/>
              <a:gd name="connsiteY5" fmla="*/ 0 h 2966268"/>
              <a:gd name="connsiteX6" fmla="*/ 7725438 w 7725438"/>
              <a:gd name="connsiteY6" fmla="*/ 2966268 h 2966268"/>
              <a:gd name="connsiteX7" fmla="*/ 0 w 7725438"/>
              <a:gd name="connsiteY7" fmla="*/ 2966268 h 296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5438" h="2966268">
                <a:moveTo>
                  <a:pt x="5242135" y="108602"/>
                </a:moveTo>
                <a:lnTo>
                  <a:pt x="5242135" y="1142682"/>
                </a:lnTo>
                <a:lnTo>
                  <a:pt x="6949867" y="1142682"/>
                </a:lnTo>
                <a:lnTo>
                  <a:pt x="6949867" y="108602"/>
                </a:lnTo>
                <a:close/>
                <a:moveTo>
                  <a:pt x="0" y="0"/>
                </a:moveTo>
                <a:lnTo>
                  <a:pt x="7725438" y="0"/>
                </a:lnTo>
                <a:lnTo>
                  <a:pt x="7725438" y="2966268"/>
                </a:lnTo>
                <a:lnTo>
                  <a:pt x="0" y="2966268"/>
                </a:lnTo>
                <a:close/>
              </a:path>
            </a:pathLst>
          </a:custGeom>
        </p:spPr>
      </p:pic>
      <p:sp>
        <p:nvSpPr>
          <p:cNvPr id="3" name="Text Placeholder 2">
            <a:extLst>
              <a:ext uri="{FF2B5EF4-FFF2-40B4-BE49-F238E27FC236}">
                <a16:creationId xmlns:a16="http://schemas.microsoft.com/office/drawing/2014/main" xmlns="" id="{EFB50405-82C9-42F2-AAE0-4C2E21D98F8D}"/>
              </a:ext>
            </a:extLst>
          </p:cNvPr>
          <p:cNvSpPr>
            <a:spLocks noGrp="1"/>
          </p:cNvSpPr>
          <p:nvPr>
            <p:ph type="body" sz="quarter" idx="10" hasCustomPrompt="1"/>
          </p:nvPr>
        </p:nvSpPr>
        <p:spPr>
          <a:xfrm>
            <a:off x="5242134" y="2911960"/>
            <a:ext cx="1707732" cy="1034080"/>
          </a:xfrm>
          <a:prstGeom prst="rect">
            <a:avLst/>
          </a:prstGeom>
        </p:spPr>
        <p:txBody>
          <a:bodyPr anchor="ctr"/>
          <a:lstStyle>
            <a:lvl1pPr marL="0" indent="0" algn="ctr">
              <a:lnSpc>
                <a:spcPct val="100000"/>
              </a:lnSpc>
              <a:buNone/>
              <a:defRPr sz="3200">
                <a:solidFill>
                  <a:schemeClr val="bg1"/>
                </a:solidFill>
                <a:latin typeface="Arial" panose="020B0604020202020204" pitchFamily="34" charset="0"/>
                <a:cs typeface="Arial" panose="020B0604020202020204" pitchFamily="34" charset="0"/>
              </a:defRPr>
            </a:lvl1pPr>
            <a:lvl2pPr marL="457200" indent="0" algn="ctr">
              <a:buNone/>
              <a:defRPr sz="3200">
                <a:solidFill>
                  <a:schemeClr val="bg1"/>
                </a:solidFill>
                <a:latin typeface="+mn-lt"/>
              </a:defRPr>
            </a:lvl2pPr>
            <a:lvl3pPr marL="914400" indent="0" algn="ctr">
              <a:buNone/>
              <a:defRPr sz="3200">
                <a:solidFill>
                  <a:schemeClr val="bg1"/>
                </a:solidFill>
                <a:latin typeface="+mn-lt"/>
              </a:defRPr>
            </a:lvl3pPr>
            <a:lvl4pPr marL="1371600" indent="0" algn="ctr">
              <a:buNone/>
              <a:defRPr sz="3200">
                <a:solidFill>
                  <a:schemeClr val="bg1"/>
                </a:solidFill>
                <a:latin typeface="+mn-lt"/>
              </a:defRPr>
            </a:lvl4pPr>
            <a:lvl5pPr marL="1828800" indent="0" algn="ctr">
              <a:buNone/>
              <a:defRPr sz="3200">
                <a:solidFill>
                  <a:schemeClr val="bg1"/>
                </a:solidFill>
                <a:latin typeface="+mn-lt"/>
              </a:defRPr>
            </a:lvl5pPr>
          </a:lstStyle>
          <a:p>
            <a:pPr lvl="0"/>
            <a:r>
              <a:rPr lang="en-US" dirty="0"/>
              <a:t>Section Breaker</a:t>
            </a:r>
          </a:p>
        </p:txBody>
      </p:sp>
    </p:spTree>
    <p:extLst>
      <p:ext uri="{BB962C8B-B14F-4D97-AF65-F5344CB8AC3E}">
        <p14:creationId xmlns:p14="http://schemas.microsoft.com/office/powerpoint/2010/main" val="2936174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Section Header">
    <p:bg>
      <p:bgPr>
        <a:solidFill>
          <a:srgbClr val="E31837"/>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xmlns="" id="{850F9CE6-0EBA-428F-A2B9-278CB5F3876A}"/>
              </a:ext>
            </a:extLst>
          </p:cNvPr>
          <p:cNvPicPr>
            <a:picLocks noChangeAspect="1"/>
          </p:cNvPicPr>
          <p:nvPr userDrawn="1"/>
        </p:nvPicPr>
        <p:blipFill>
          <a:blip r:embed="rId2">
            <a:extLst>
              <a:ext uri="{96DAC541-7B7A-43D3-8B79-37D633B846F1}">
                <asvg:svgBlip xmlns="" xmlns:asvg="http://schemas.microsoft.com/office/drawing/2016/SVG/main" r:embed="rId3"/>
              </a:ext>
            </a:extLst>
          </a:blip>
          <a:srcRect/>
          <a:stretch>
            <a:fillRect/>
          </a:stretch>
        </p:blipFill>
        <p:spPr>
          <a:xfrm>
            <a:off x="-1" y="1784455"/>
            <a:ext cx="7725438" cy="2966268"/>
          </a:xfrm>
          <a:custGeom>
            <a:avLst/>
            <a:gdLst>
              <a:gd name="connsiteX0" fmla="*/ 5242135 w 7725438"/>
              <a:gd name="connsiteY0" fmla="*/ 108602 h 2966268"/>
              <a:gd name="connsiteX1" fmla="*/ 5242135 w 7725438"/>
              <a:gd name="connsiteY1" fmla="*/ 1142682 h 2966268"/>
              <a:gd name="connsiteX2" fmla="*/ 6949867 w 7725438"/>
              <a:gd name="connsiteY2" fmla="*/ 1142682 h 2966268"/>
              <a:gd name="connsiteX3" fmla="*/ 6949867 w 7725438"/>
              <a:gd name="connsiteY3" fmla="*/ 108602 h 2966268"/>
              <a:gd name="connsiteX4" fmla="*/ 0 w 7725438"/>
              <a:gd name="connsiteY4" fmla="*/ 0 h 2966268"/>
              <a:gd name="connsiteX5" fmla="*/ 7725438 w 7725438"/>
              <a:gd name="connsiteY5" fmla="*/ 0 h 2966268"/>
              <a:gd name="connsiteX6" fmla="*/ 7725438 w 7725438"/>
              <a:gd name="connsiteY6" fmla="*/ 2966268 h 2966268"/>
              <a:gd name="connsiteX7" fmla="*/ 0 w 7725438"/>
              <a:gd name="connsiteY7" fmla="*/ 2966268 h 296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5438" h="2966268">
                <a:moveTo>
                  <a:pt x="5242135" y="108602"/>
                </a:moveTo>
                <a:lnTo>
                  <a:pt x="5242135" y="1142682"/>
                </a:lnTo>
                <a:lnTo>
                  <a:pt x="6949867" y="1142682"/>
                </a:lnTo>
                <a:lnTo>
                  <a:pt x="6949867" y="108602"/>
                </a:lnTo>
                <a:close/>
                <a:moveTo>
                  <a:pt x="0" y="0"/>
                </a:moveTo>
                <a:lnTo>
                  <a:pt x="7725438" y="0"/>
                </a:lnTo>
                <a:lnTo>
                  <a:pt x="7725438" y="2966268"/>
                </a:lnTo>
                <a:lnTo>
                  <a:pt x="0" y="2966268"/>
                </a:lnTo>
                <a:close/>
              </a:path>
            </a:pathLst>
          </a:custGeom>
        </p:spPr>
      </p:pic>
      <p:sp>
        <p:nvSpPr>
          <p:cNvPr id="3" name="Text Placeholder 2">
            <a:extLst>
              <a:ext uri="{FF2B5EF4-FFF2-40B4-BE49-F238E27FC236}">
                <a16:creationId xmlns:a16="http://schemas.microsoft.com/office/drawing/2014/main" xmlns="" id="{EFB50405-82C9-42F2-AAE0-4C2E21D98F8D}"/>
              </a:ext>
            </a:extLst>
          </p:cNvPr>
          <p:cNvSpPr>
            <a:spLocks noGrp="1"/>
          </p:cNvSpPr>
          <p:nvPr>
            <p:ph type="body" sz="quarter" idx="10" hasCustomPrompt="1"/>
          </p:nvPr>
        </p:nvSpPr>
        <p:spPr>
          <a:xfrm>
            <a:off x="5242134" y="1893057"/>
            <a:ext cx="1707732" cy="1034080"/>
          </a:xfrm>
          <a:prstGeom prst="rect">
            <a:avLst/>
          </a:prstGeom>
        </p:spPr>
        <p:txBody>
          <a:bodyPr anchor="ctr"/>
          <a:lstStyle>
            <a:lvl1pPr marL="0" indent="0" algn="ctr">
              <a:lnSpc>
                <a:spcPct val="100000"/>
              </a:lnSpc>
              <a:buNone/>
              <a:defRPr sz="3200">
                <a:solidFill>
                  <a:schemeClr val="bg1"/>
                </a:solidFill>
                <a:latin typeface="Arial" panose="020B0604020202020204" pitchFamily="34" charset="0"/>
                <a:cs typeface="Arial" panose="020B0604020202020204" pitchFamily="34" charset="0"/>
              </a:defRPr>
            </a:lvl1pPr>
            <a:lvl2pPr marL="457200" indent="0" algn="ctr">
              <a:buNone/>
              <a:defRPr sz="3200">
                <a:solidFill>
                  <a:schemeClr val="bg1"/>
                </a:solidFill>
                <a:latin typeface="+mn-lt"/>
              </a:defRPr>
            </a:lvl2pPr>
            <a:lvl3pPr marL="914400" indent="0" algn="ctr">
              <a:buNone/>
              <a:defRPr sz="3200">
                <a:solidFill>
                  <a:schemeClr val="bg1"/>
                </a:solidFill>
                <a:latin typeface="+mn-lt"/>
              </a:defRPr>
            </a:lvl3pPr>
            <a:lvl4pPr marL="1371600" indent="0" algn="ctr">
              <a:buNone/>
              <a:defRPr sz="3200">
                <a:solidFill>
                  <a:schemeClr val="bg1"/>
                </a:solidFill>
                <a:latin typeface="+mn-lt"/>
              </a:defRPr>
            </a:lvl4pPr>
            <a:lvl5pPr marL="1828800" indent="0" algn="ctr">
              <a:buNone/>
              <a:defRPr sz="3200">
                <a:solidFill>
                  <a:schemeClr val="bg1"/>
                </a:solidFill>
                <a:latin typeface="+mn-lt"/>
              </a:defRPr>
            </a:lvl5pPr>
          </a:lstStyle>
          <a:p>
            <a:pPr lvl="0"/>
            <a:r>
              <a:rPr lang="en-US" dirty="0"/>
              <a:t>Thank You</a:t>
            </a:r>
          </a:p>
        </p:txBody>
      </p:sp>
      <p:sp>
        <p:nvSpPr>
          <p:cNvPr id="4" name="TextBox 3">
            <a:extLst>
              <a:ext uri="{FF2B5EF4-FFF2-40B4-BE49-F238E27FC236}">
                <a16:creationId xmlns:a16="http://schemas.microsoft.com/office/drawing/2014/main" xmlns="" id="{CCCCA23C-4A2D-4F44-AC6A-66BCC19AB40E}"/>
              </a:ext>
            </a:extLst>
          </p:cNvPr>
          <p:cNvSpPr txBox="1">
            <a:spLocks noChangeArrowheads="1"/>
          </p:cNvSpPr>
          <p:nvPr userDrawn="1"/>
        </p:nvSpPr>
        <p:spPr bwMode="gray">
          <a:xfrm>
            <a:off x="1147142" y="4375694"/>
            <a:ext cx="9897717" cy="1769715"/>
          </a:xfrm>
          <a:prstGeom prst="rect">
            <a:avLst/>
          </a:prstGeom>
          <a:noFill/>
          <a:ln w="9525">
            <a:noFill/>
            <a:miter lim="800000"/>
            <a:headEnd/>
            <a:tailEnd/>
          </a:ln>
        </p:spPr>
        <p:txBody>
          <a:bodyPr wrap="square" lIns="0" tIns="0" rIns="0" bIns="0">
            <a:spAutoFit/>
          </a:bodyPr>
          <a:lstStyle/>
          <a:p>
            <a:pPr algn="ctr" fontAlgn="auto">
              <a:spcBef>
                <a:spcPts val="600"/>
              </a:spcBef>
              <a:spcAft>
                <a:spcPts val="0"/>
              </a:spcAft>
              <a:defRPr/>
            </a:pPr>
            <a:r>
              <a:rPr lang="en-US" sz="1000" b="1" dirty="0">
                <a:solidFill>
                  <a:schemeClr val="bg1"/>
                </a:solidFill>
                <a:latin typeface="Arial" pitchFamily="34" charset="0"/>
                <a:cs typeface="Arial" pitchFamily="34" charset="0"/>
              </a:rPr>
              <a:t>Disclaimer </a:t>
            </a:r>
          </a:p>
          <a:p>
            <a:pPr algn="ctr" fontAlgn="auto">
              <a:spcBef>
                <a:spcPts val="600"/>
              </a:spcBef>
              <a:spcAft>
                <a:spcPts val="0"/>
              </a:spcAft>
              <a:defRPr/>
            </a:pPr>
            <a:endParaRPr lang="en-US" sz="1000" b="1" dirty="0">
              <a:solidFill>
                <a:schemeClr val="bg1"/>
              </a:solidFill>
              <a:latin typeface="Arial" pitchFamily="34" charset="0"/>
              <a:cs typeface="Arial" pitchFamily="34" charset="0"/>
            </a:endParaRPr>
          </a:p>
          <a:p>
            <a:pPr algn="ctr"/>
            <a:r>
              <a:rPr lang="en-GB" sz="900" dirty="0">
                <a:solidFill>
                  <a:schemeClr val="bg1"/>
                </a:solidFill>
              </a:rPr>
              <a:t>The information is to be treated as Tech Mahindra Confidential Information. </a:t>
            </a:r>
            <a:r>
              <a:rPr lang="en-GB" sz="900" dirty="0" err="1">
                <a:solidFill>
                  <a:schemeClr val="bg1"/>
                </a:solidFill>
              </a:rPr>
              <a:t>TechM</a:t>
            </a:r>
            <a:r>
              <a:rPr lang="en-GB" sz="900" dirty="0">
                <a:solidFill>
                  <a:schemeClr val="bg1"/>
                </a:solidFill>
              </a:rPr>
              <a:t> provides a wide array of presentations and reports, with the contributions of various professionals. These presentations and reports may be for information purposes and private circulation only and do not constitute an offer to buy or sell any services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GB" sz="900" dirty="0" err="1">
                <a:solidFill>
                  <a:schemeClr val="bg1"/>
                </a:solidFill>
              </a:rPr>
              <a:t>TechM</a:t>
            </a:r>
            <a:r>
              <a:rPr lang="en-GB" sz="900" dirty="0">
                <a:solidFill>
                  <a:schemeClr val="bg1"/>
                </a:solidFill>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GB" sz="900" dirty="0" err="1">
                <a:solidFill>
                  <a:schemeClr val="bg1"/>
                </a:solidFill>
              </a:rPr>
              <a:t>TechM</a:t>
            </a:r>
            <a:r>
              <a:rPr lang="en-GB" sz="900" dirty="0">
                <a:solidFill>
                  <a:schemeClr val="bg1"/>
                </a:solidFill>
              </a:rPr>
              <a:t>. Information contained in a presentation hosted or promoted by </a:t>
            </a:r>
            <a:r>
              <a:rPr lang="en-GB" sz="900" dirty="0" err="1">
                <a:solidFill>
                  <a:schemeClr val="bg1"/>
                </a:solidFill>
              </a:rPr>
              <a:t>TechM</a:t>
            </a:r>
            <a:r>
              <a:rPr lang="en-GB" sz="900" dirty="0">
                <a:solidFill>
                  <a:schemeClr val="bg1"/>
                </a:solidFill>
              </a:rPr>
              <a:t> is provided “as is” without warranty of any kind, either expressed or implied, including any warranty of merchantability or fitness for a particular purpose. </a:t>
            </a:r>
            <a:r>
              <a:rPr lang="en-GB" sz="900" dirty="0" err="1">
                <a:solidFill>
                  <a:schemeClr val="bg1"/>
                </a:solidFill>
              </a:rPr>
              <a:t>TechM</a:t>
            </a:r>
            <a:r>
              <a:rPr lang="en-GB" sz="900" dirty="0">
                <a:solidFill>
                  <a:schemeClr val="bg1"/>
                </a:solidFill>
              </a:rPr>
              <a:t> assumes no liability or responsibility for the contents of a presentation or the opinions expressed by the presenters. All expressions of opinion are subject to change without notice.</a:t>
            </a:r>
            <a:endParaRPr lang="en-US" sz="900" dirty="0">
              <a:solidFill>
                <a:schemeClr val="bg1"/>
              </a:solidFill>
            </a:endParaRPr>
          </a:p>
        </p:txBody>
      </p:sp>
    </p:spTree>
    <p:extLst>
      <p:ext uri="{BB962C8B-B14F-4D97-AF65-F5344CB8AC3E}">
        <p14:creationId xmlns:p14="http://schemas.microsoft.com/office/powerpoint/2010/main" val="2402125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2E593C55-0EC9-434E-B40B-D66FD4415D9E}"/>
              </a:ext>
            </a:extLst>
          </p:cNvPr>
          <p:cNvPicPr>
            <a:picLocks noChangeAspect="1"/>
          </p:cNvPicPr>
          <p:nvPr userDrawn="1"/>
        </p:nvPicPr>
        <p:blipFill>
          <a:blip r:embed="rId2"/>
          <a:stretch>
            <a:fillRect/>
          </a:stretch>
        </p:blipFill>
        <p:spPr>
          <a:xfrm>
            <a:off x="0" y="788232"/>
            <a:ext cx="817705" cy="392498"/>
          </a:xfrm>
          <a:prstGeom prst="rect">
            <a:avLst/>
          </a:prstGeom>
        </p:spPr>
      </p:pic>
      <p:sp>
        <p:nvSpPr>
          <p:cNvPr id="8" name="Text Placeholder 15">
            <a:extLst>
              <a:ext uri="{FF2B5EF4-FFF2-40B4-BE49-F238E27FC236}">
                <a16:creationId xmlns:a16="http://schemas.microsoft.com/office/drawing/2014/main" xmlns="" id="{A3206720-45E7-413E-9B47-02433AD3BBA7}"/>
              </a:ext>
            </a:extLst>
          </p:cNvPr>
          <p:cNvSpPr>
            <a:spLocks noGrp="1"/>
          </p:cNvSpPr>
          <p:nvPr>
            <p:ph type="body" sz="quarter" idx="11" hasCustomPrompt="1"/>
          </p:nvPr>
        </p:nvSpPr>
        <p:spPr>
          <a:xfrm>
            <a:off x="817705"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3" name="Picture Placeholder 2">
            <a:extLst>
              <a:ext uri="{FF2B5EF4-FFF2-40B4-BE49-F238E27FC236}">
                <a16:creationId xmlns:a16="http://schemas.microsoft.com/office/drawing/2014/main" xmlns="" id="{98E93AC1-35A6-4298-8126-73373BEBAB10}"/>
              </a:ext>
            </a:extLst>
          </p:cNvPr>
          <p:cNvSpPr>
            <a:spLocks noGrp="1"/>
          </p:cNvSpPr>
          <p:nvPr>
            <p:ph type="pic" sz="quarter" idx="12"/>
          </p:nvPr>
        </p:nvSpPr>
        <p:spPr>
          <a:xfrm>
            <a:off x="821519" y="1538287"/>
            <a:ext cx="3401231" cy="3260576"/>
          </a:xfrm>
          <a:custGeom>
            <a:avLst/>
            <a:gdLst>
              <a:gd name="connsiteX0" fmla="*/ 0 w 3413183"/>
              <a:gd name="connsiteY0" fmla="*/ 0 h 3315485"/>
              <a:gd name="connsiteX1" fmla="*/ 3413183 w 3413183"/>
              <a:gd name="connsiteY1" fmla="*/ 0 h 3315485"/>
              <a:gd name="connsiteX2" fmla="*/ 3413183 w 3413183"/>
              <a:gd name="connsiteY2" fmla="*/ 3315485 h 3315485"/>
              <a:gd name="connsiteX3" fmla="*/ 0 w 3413183"/>
              <a:gd name="connsiteY3" fmla="*/ 3315485 h 3315485"/>
              <a:gd name="connsiteX4" fmla="*/ 0 w 3413183"/>
              <a:gd name="connsiteY4" fmla="*/ 0 h 3315485"/>
              <a:gd name="connsiteX0" fmla="*/ 0 w 3413183"/>
              <a:gd name="connsiteY0" fmla="*/ 0 h 3315485"/>
              <a:gd name="connsiteX1" fmla="*/ 3413183 w 3413183"/>
              <a:gd name="connsiteY1" fmla="*/ 0 h 3315485"/>
              <a:gd name="connsiteX2" fmla="*/ 3413183 w 3413183"/>
              <a:gd name="connsiteY2" fmla="*/ 2029610 h 3315485"/>
              <a:gd name="connsiteX3" fmla="*/ 0 w 3413183"/>
              <a:gd name="connsiteY3" fmla="*/ 3315485 h 3315485"/>
              <a:gd name="connsiteX4" fmla="*/ 0 w 3413183"/>
              <a:gd name="connsiteY4" fmla="*/ 0 h 3315485"/>
              <a:gd name="connsiteX0" fmla="*/ 0 w 3413183"/>
              <a:gd name="connsiteY0" fmla="*/ 0 h 3296435"/>
              <a:gd name="connsiteX1" fmla="*/ 3413183 w 3413183"/>
              <a:gd name="connsiteY1" fmla="*/ 0 h 3296435"/>
              <a:gd name="connsiteX2" fmla="*/ 3413183 w 3413183"/>
              <a:gd name="connsiteY2" fmla="*/ 2029610 h 3296435"/>
              <a:gd name="connsiteX3" fmla="*/ 9525 w 3413183"/>
              <a:gd name="connsiteY3" fmla="*/ 3296435 h 3296435"/>
              <a:gd name="connsiteX4" fmla="*/ 0 w 3413183"/>
              <a:gd name="connsiteY4" fmla="*/ 0 h 3296435"/>
              <a:gd name="connsiteX0" fmla="*/ 0 w 3413183"/>
              <a:gd name="connsiteY0" fmla="*/ 0 h 3260576"/>
              <a:gd name="connsiteX1" fmla="*/ 3413183 w 3413183"/>
              <a:gd name="connsiteY1" fmla="*/ 0 h 3260576"/>
              <a:gd name="connsiteX2" fmla="*/ 3413183 w 3413183"/>
              <a:gd name="connsiteY2" fmla="*/ 2029610 h 3260576"/>
              <a:gd name="connsiteX3" fmla="*/ 21478 w 3413183"/>
              <a:gd name="connsiteY3" fmla="*/ 3260576 h 3260576"/>
              <a:gd name="connsiteX4" fmla="*/ 0 w 3413183"/>
              <a:gd name="connsiteY4" fmla="*/ 0 h 3260576"/>
              <a:gd name="connsiteX0" fmla="*/ 0 w 3401231"/>
              <a:gd name="connsiteY0" fmla="*/ 5977 h 3260576"/>
              <a:gd name="connsiteX1" fmla="*/ 3401231 w 3401231"/>
              <a:gd name="connsiteY1" fmla="*/ 0 h 3260576"/>
              <a:gd name="connsiteX2" fmla="*/ 3401231 w 3401231"/>
              <a:gd name="connsiteY2" fmla="*/ 2029610 h 3260576"/>
              <a:gd name="connsiteX3" fmla="*/ 9526 w 3401231"/>
              <a:gd name="connsiteY3" fmla="*/ 3260576 h 3260576"/>
              <a:gd name="connsiteX4" fmla="*/ 0 w 3401231"/>
              <a:gd name="connsiteY4" fmla="*/ 5977 h 32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1231" h="3260576">
                <a:moveTo>
                  <a:pt x="0" y="5977"/>
                </a:moveTo>
                <a:lnTo>
                  <a:pt x="3401231" y="0"/>
                </a:lnTo>
                <a:lnTo>
                  <a:pt x="3401231" y="2029610"/>
                </a:lnTo>
                <a:lnTo>
                  <a:pt x="9526" y="3260576"/>
                </a:lnTo>
                <a:cubicBezTo>
                  <a:pt x="6351" y="2175710"/>
                  <a:pt x="3175" y="1090843"/>
                  <a:pt x="0" y="5977"/>
                </a:cubicBezTo>
                <a:close/>
              </a:path>
            </a:pathLst>
          </a:custGeom>
        </p:spPr>
        <p:txBody>
          <a:bodyPr/>
          <a:lstStyle>
            <a:lvl1pPr marL="0" indent="0">
              <a:lnSpc>
                <a:spcPct val="100000"/>
              </a:lnSpc>
              <a:buNone/>
              <a:defRPr sz="2000">
                <a:latin typeface="Arial" panose="020B0604020202020204" pitchFamily="34" charset="0"/>
                <a:cs typeface="Arial" panose="020B0604020202020204" pitchFamily="34" charset="0"/>
              </a:defRPr>
            </a:lvl1pPr>
          </a:lstStyle>
          <a:p>
            <a:r>
              <a:rPr lang="en-US" smtClean="0"/>
              <a:t>Click icon to add picture</a:t>
            </a:r>
            <a:endParaRPr lang="en-US" dirty="0"/>
          </a:p>
        </p:txBody>
      </p:sp>
      <p:sp>
        <p:nvSpPr>
          <p:cNvPr id="31" name="Picture Placeholder 2">
            <a:extLst>
              <a:ext uri="{FF2B5EF4-FFF2-40B4-BE49-F238E27FC236}">
                <a16:creationId xmlns:a16="http://schemas.microsoft.com/office/drawing/2014/main" xmlns="" id="{ECC744DF-9BF1-4A92-9C57-FF6A248D686E}"/>
              </a:ext>
            </a:extLst>
          </p:cNvPr>
          <p:cNvSpPr>
            <a:spLocks noGrp="1"/>
          </p:cNvSpPr>
          <p:nvPr>
            <p:ph type="pic" sz="quarter" idx="13"/>
          </p:nvPr>
        </p:nvSpPr>
        <p:spPr>
          <a:xfrm>
            <a:off x="4409300" y="1538287"/>
            <a:ext cx="3401231" cy="3260576"/>
          </a:xfrm>
          <a:custGeom>
            <a:avLst/>
            <a:gdLst>
              <a:gd name="connsiteX0" fmla="*/ 0 w 3413183"/>
              <a:gd name="connsiteY0" fmla="*/ 0 h 3315485"/>
              <a:gd name="connsiteX1" fmla="*/ 3413183 w 3413183"/>
              <a:gd name="connsiteY1" fmla="*/ 0 h 3315485"/>
              <a:gd name="connsiteX2" fmla="*/ 3413183 w 3413183"/>
              <a:gd name="connsiteY2" fmla="*/ 3315485 h 3315485"/>
              <a:gd name="connsiteX3" fmla="*/ 0 w 3413183"/>
              <a:gd name="connsiteY3" fmla="*/ 3315485 h 3315485"/>
              <a:gd name="connsiteX4" fmla="*/ 0 w 3413183"/>
              <a:gd name="connsiteY4" fmla="*/ 0 h 3315485"/>
              <a:gd name="connsiteX0" fmla="*/ 0 w 3413183"/>
              <a:gd name="connsiteY0" fmla="*/ 0 h 3315485"/>
              <a:gd name="connsiteX1" fmla="*/ 3413183 w 3413183"/>
              <a:gd name="connsiteY1" fmla="*/ 0 h 3315485"/>
              <a:gd name="connsiteX2" fmla="*/ 3413183 w 3413183"/>
              <a:gd name="connsiteY2" fmla="*/ 2029610 h 3315485"/>
              <a:gd name="connsiteX3" fmla="*/ 0 w 3413183"/>
              <a:gd name="connsiteY3" fmla="*/ 3315485 h 3315485"/>
              <a:gd name="connsiteX4" fmla="*/ 0 w 3413183"/>
              <a:gd name="connsiteY4" fmla="*/ 0 h 3315485"/>
              <a:gd name="connsiteX0" fmla="*/ 0 w 3413183"/>
              <a:gd name="connsiteY0" fmla="*/ 0 h 3296435"/>
              <a:gd name="connsiteX1" fmla="*/ 3413183 w 3413183"/>
              <a:gd name="connsiteY1" fmla="*/ 0 h 3296435"/>
              <a:gd name="connsiteX2" fmla="*/ 3413183 w 3413183"/>
              <a:gd name="connsiteY2" fmla="*/ 2029610 h 3296435"/>
              <a:gd name="connsiteX3" fmla="*/ 9525 w 3413183"/>
              <a:gd name="connsiteY3" fmla="*/ 3296435 h 3296435"/>
              <a:gd name="connsiteX4" fmla="*/ 0 w 3413183"/>
              <a:gd name="connsiteY4" fmla="*/ 0 h 3296435"/>
              <a:gd name="connsiteX0" fmla="*/ 0 w 3413183"/>
              <a:gd name="connsiteY0" fmla="*/ 0 h 3260576"/>
              <a:gd name="connsiteX1" fmla="*/ 3413183 w 3413183"/>
              <a:gd name="connsiteY1" fmla="*/ 0 h 3260576"/>
              <a:gd name="connsiteX2" fmla="*/ 3413183 w 3413183"/>
              <a:gd name="connsiteY2" fmla="*/ 2029610 h 3260576"/>
              <a:gd name="connsiteX3" fmla="*/ 21478 w 3413183"/>
              <a:gd name="connsiteY3" fmla="*/ 3260576 h 3260576"/>
              <a:gd name="connsiteX4" fmla="*/ 0 w 3413183"/>
              <a:gd name="connsiteY4" fmla="*/ 0 h 3260576"/>
              <a:gd name="connsiteX0" fmla="*/ 0 w 3401231"/>
              <a:gd name="connsiteY0" fmla="*/ 5977 h 3260576"/>
              <a:gd name="connsiteX1" fmla="*/ 3401231 w 3401231"/>
              <a:gd name="connsiteY1" fmla="*/ 0 h 3260576"/>
              <a:gd name="connsiteX2" fmla="*/ 3401231 w 3401231"/>
              <a:gd name="connsiteY2" fmla="*/ 2029610 h 3260576"/>
              <a:gd name="connsiteX3" fmla="*/ 9526 w 3401231"/>
              <a:gd name="connsiteY3" fmla="*/ 3260576 h 3260576"/>
              <a:gd name="connsiteX4" fmla="*/ 0 w 3401231"/>
              <a:gd name="connsiteY4" fmla="*/ 5977 h 32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1231" h="3260576">
                <a:moveTo>
                  <a:pt x="0" y="5977"/>
                </a:moveTo>
                <a:lnTo>
                  <a:pt x="3401231" y="0"/>
                </a:lnTo>
                <a:lnTo>
                  <a:pt x="3401231" y="2029610"/>
                </a:lnTo>
                <a:lnTo>
                  <a:pt x="9526" y="3260576"/>
                </a:lnTo>
                <a:cubicBezTo>
                  <a:pt x="6351" y="2175710"/>
                  <a:pt x="3175" y="1090843"/>
                  <a:pt x="0" y="5977"/>
                </a:cubicBezTo>
                <a:close/>
              </a:path>
            </a:pathLst>
          </a:custGeom>
        </p:spPr>
        <p:txBody>
          <a:bodyPr/>
          <a:lstStyle>
            <a:lvl1pPr marL="0" indent="0">
              <a:lnSpc>
                <a:spcPct val="100000"/>
              </a:lnSpc>
              <a:buNone/>
              <a:defRPr sz="2000">
                <a:latin typeface="Arial" panose="020B0604020202020204" pitchFamily="34" charset="0"/>
                <a:cs typeface="Arial" panose="020B0604020202020204" pitchFamily="34" charset="0"/>
              </a:defRPr>
            </a:lvl1pPr>
          </a:lstStyle>
          <a:p>
            <a:r>
              <a:rPr lang="en-US" smtClean="0"/>
              <a:t>Click icon to add picture</a:t>
            </a:r>
            <a:endParaRPr lang="en-US" dirty="0"/>
          </a:p>
        </p:txBody>
      </p:sp>
      <p:sp>
        <p:nvSpPr>
          <p:cNvPr id="36" name="Picture Placeholder 2">
            <a:extLst>
              <a:ext uri="{FF2B5EF4-FFF2-40B4-BE49-F238E27FC236}">
                <a16:creationId xmlns:a16="http://schemas.microsoft.com/office/drawing/2014/main" xmlns="" id="{10850C48-B28C-40CB-8355-467A43E21365}"/>
              </a:ext>
            </a:extLst>
          </p:cNvPr>
          <p:cNvSpPr>
            <a:spLocks noGrp="1"/>
          </p:cNvSpPr>
          <p:nvPr>
            <p:ph type="pic" sz="quarter" idx="14"/>
          </p:nvPr>
        </p:nvSpPr>
        <p:spPr>
          <a:xfrm>
            <a:off x="7982087" y="1538287"/>
            <a:ext cx="3401231" cy="3260576"/>
          </a:xfrm>
          <a:custGeom>
            <a:avLst/>
            <a:gdLst>
              <a:gd name="connsiteX0" fmla="*/ 0 w 3413183"/>
              <a:gd name="connsiteY0" fmla="*/ 0 h 3315485"/>
              <a:gd name="connsiteX1" fmla="*/ 3413183 w 3413183"/>
              <a:gd name="connsiteY1" fmla="*/ 0 h 3315485"/>
              <a:gd name="connsiteX2" fmla="*/ 3413183 w 3413183"/>
              <a:gd name="connsiteY2" fmla="*/ 3315485 h 3315485"/>
              <a:gd name="connsiteX3" fmla="*/ 0 w 3413183"/>
              <a:gd name="connsiteY3" fmla="*/ 3315485 h 3315485"/>
              <a:gd name="connsiteX4" fmla="*/ 0 w 3413183"/>
              <a:gd name="connsiteY4" fmla="*/ 0 h 3315485"/>
              <a:gd name="connsiteX0" fmla="*/ 0 w 3413183"/>
              <a:gd name="connsiteY0" fmla="*/ 0 h 3315485"/>
              <a:gd name="connsiteX1" fmla="*/ 3413183 w 3413183"/>
              <a:gd name="connsiteY1" fmla="*/ 0 h 3315485"/>
              <a:gd name="connsiteX2" fmla="*/ 3413183 w 3413183"/>
              <a:gd name="connsiteY2" fmla="*/ 2029610 h 3315485"/>
              <a:gd name="connsiteX3" fmla="*/ 0 w 3413183"/>
              <a:gd name="connsiteY3" fmla="*/ 3315485 h 3315485"/>
              <a:gd name="connsiteX4" fmla="*/ 0 w 3413183"/>
              <a:gd name="connsiteY4" fmla="*/ 0 h 3315485"/>
              <a:gd name="connsiteX0" fmla="*/ 0 w 3413183"/>
              <a:gd name="connsiteY0" fmla="*/ 0 h 3296435"/>
              <a:gd name="connsiteX1" fmla="*/ 3413183 w 3413183"/>
              <a:gd name="connsiteY1" fmla="*/ 0 h 3296435"/>
              <a:gd name="connsiteX2" fmla="*/ 3413183 w 3413183"/>
              <a:gd name="connsiteY2" fmla="*/ 2029610 h 3296435"/>
              <a:gd name="connsiteX3" fmla="*/ 9525 w 3413183"/>
              <a:gd name="connsiteY3" fmla="*/ 3296435 h 3296435"/>
              <a:gd name="connsiteX4" fmla="*/ 0 w 3413183"/>
              <a:gd name="connsiteY4" fmla="*/ 0 h 3296435"/>
              <a:gd name="connsiteX0" fmla="*/ 0 w 3413183"/>
              <a:gd name="connsiteY0" fmla="*/ 0 h 3260576"/>
              <a:gd name="connsiteX1" fmla="*/ 3413183 w 3413183"/>
              <a:gd name="connsiteY1" fmla="*/ 0 h 3260576"/>
              <a:gd name="connsiteX2" fmla="*/ 3413183 w 3413183"/>
              <a:gd name="connsiteY2" fmla="*/ 2029610 h 3260576"/>
              <a:gd name="connsiteX3" fmla="*/ 21478 w 3413183"/>
              <a:gd name="connsiteY3" fmla="*/ 3260576 h 3260576"/>
              <a:gd name="connsiteX4" fmla="*/ 0 w 3413183"/>
              <a:gd name="connsiteY4" fmla="*/ 0 h 3260576"/>
              <a:gd name="connsiteX0" fmla="*/ 0 w 3401231"/>
              <a:gd name="connsiteY0" fmla="*/ 5977 h 3260576"/>
              <a:gd name="connsiteX1" fmla="*/ 3401231 w 3401231"/>
              <a:gd name="connsiteY1" fmla="*/ 0 h 3260576"/>
              <a:gd name="connsiteX2" fmla="*/ 3401231 w 3401231"/>
              <a:gd name="connsiteY2" fmla="*/ 2029610 h 3260576"/>
              <a:gd name="connsiteX3" fmla="*/ 9526 w 3401231"/>
              <a:gd name="connsiteY3" fmla="*/ 3260576 h 3260576"/>
              <a:gd name="connsiteX4" fmla="*/ 0 w 3401231"/>
              <a:gd name="connsiteY4" fmla="*/ 5977 h 32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1231" h="3260576">
                <a:moveTo>
                  <a:pt x="0" y="5977"/>
                </a:moveTo>
                <a:lnTo>
                  <a:pt x="3401231" y="0"/>
                </a:lnTo>
                <a:lnTo>
                  <a:pt x="3401231" y="2029610"/>
                </a:lnTo>
                <a:lnTo>
                  <a:pt x="9526" y="3260576"/>
                </a:lnTo>
                <a:cubicBezTo>
                  <a:pt x="6351" y="2175710"/>
                  <a:pt x="3175" y="1090843"/>
                  <a:pt x="0" y="5977"/>
                </a:cubicBezTo>
                <a:close/>
              </a:path>
            </a:pathLst>
          </a:custGeom>
        </p:spPr>
        <p:txBody>
          <a:bodyPr/>
          <a:lstStyle>
            <a:lvl1pPr marL="0" indent="0">
              <a:lnSpc>
                <a:spcPct val="100000"/>
              </a:lnSpc>
              <a:buNone/>
              <a:defRPr sz="2000">
                <a:latin typeface="Arial" panose="020B0604020202020204" pitchFamily="34" charset="0"/>
                <a:cs typeface="Arial" panose="020B0604020202020204" pitchFamily="34" charset="0"/>
              </a:defRPr>
            </a:lvl1pPr>
          </a:lstStyle>
          <a:p>
            <a:r>
              <a:rPr lang="en-US" smtClean="0"/>
              <a:t>Click icon to add picture</a:t>
            </a:r>
            <a:endParaRPr lang="en-US" dirty="0"/>
          </a:p>
        </p:txBody>
      </p:sp>
      <p:sp>
        <p:nvSpPr>
          <p:cNvPr id="38" name="Text Placeholder 37">
            <a:extLst>
              <a:ext uri="{FF2B5EF4-FFF2-40B4-BE49-F238E27FC236}">
                <a16:creationId xmlns:a16="http://schemas.microsoft.com/office/drawing/2014/main" xmlns="" id="{AA6275D7-0029-4401-8D3F-F510E9320581}"/>
              </a:ext>
            </a:extLst>
          </p:cNvPr>
          <p:cNvSpPr>
            <a:spLocks noGrp="1"/>
          </p:cNvSpPr>
          <p:nvPr>
            <p:ph type="body" sz="quarter" idx="15" hasCustomPrompt="1"/>
          </p:nvPr>
        </p:nvSpPr>
        <p:spPr>
          <a:xfrm>
            <a:off x="1279672" y="4618533"/>
            <a:ext cx="2490787" cy="357187"/>
          </a:xfrm>
          <a:prstGeom prst="rect">
            <a:avLst/>
          </a:prstGeom>
        </p:spPr>
        <p:txBody>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Click to add heading</a:t>
            </a:r>
          </a:p>
        </p:txBody>
      </p:sp>
      <p:sp>
        <p:nvSpPr>
          <p:cNvPr id="39" name="Text Placeholder 37">
            <a:extLst>
              <a:ext uri="{FF2B5EF4-FFF2-40B4-BE49-F238E27FC236}">
                <a16:creationId xmlns:a16="http://schemas.microsoft.com/office/drawing/2014/main" xmlns="" id="{0C7AE2FB-EC5E-4FB2-AD64-A0DCF17520F3}"/>
              </a:ext>
            </a:extLst>
          </p:cNvPr>
          <p:cNvSpPr>
            <a:spLocks noGrp="1"/>
          </p:cNvSpPr>
          <p:nvPr>
            <p:ph type="body" sz="quarter" idx="16" hasCustomPrompt="1"/>
          </p:nvPr>
        </p:nvSpPr>
        <p:spPr>
          <a:xfrm>
            <a:off x="1009686" y="5062038"/>
            <a:ext cx="3030758" cy="680033"/>
          </a:xfrm>
          <a:prstGeom prst="rect">
            <a:avLst/>
          </a:prstGeom>
        </p:spPr>
        <p:txBody>
          <a:bodyPr anchor="ctr"/>
          <a:lstStyle>
            <a:lvl1pPr marL="0" indent="0" algn="ctr">
              <a:buNone/>
              <a:defRPr sz="12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endParaRPr lang="en-US" dirty="0"/>
          </a:p>
        </p:txBody>
      </p:sp>
      <p:sp>
        <p:nvSpPr>
          <p:cNvPr id="41" name="Text Placeholder 37">
            <a:extLst>
              <a:ext uri="{FF2B5EF4-FFF2-40B4-BE49-F238E27FC236}">
                <a16:creationId xmlns:a16="http://schemas.microsoft.com/office/drawing/2014/main" xmlns="" id="{8AA84234-9A75-4AA8-A471-208E2D2B7DFF}"/>
              </a:ext>
            </a:extLst>
          </p:cNvPr>
          <p:cNvSpPr>
            <a:spLocks noGrp="1"/>
          </p:cNvSpPr>
          <p:nvPr>
            <p:ph type="body" sz="quarter" idx="17" hasCustomPrompt="1"/>
          </p:nvPr>
        </p:nvSpPr>
        <p:spPr>
          <a:xfrm>
            <a:off x="4867453" y="4618533"/>
            <a:ext cx="2490787" cy="357187"/>
          </a:xfrm>
          <a:prstGeom prst="rect">
            <a:avLst/>
          </a:prstGeom>
        </p:spPr>
        <p:txBody>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Click to add heading</a:t>
            </a:r>
          </a:p>
        </p:txBody>
      </p:sp>
      <p:sp>
        <p:nvSpPr>
          <p:cNvPr id="42" name="Text Placeholder 37">
            <a:extLst>
              <a:ext uri="{FF2B5EF4-FFF2-40B4-BE49-F238E27FC236}">
                <a16:creationId xmlns:a16="http://schemas.microsoft.com/office/drawing/2014/main" xmlns="" id="{2160610E-0C4B-421C-BB98-EC712C362E93}"/>
              </a:ext>
            </a:extLst>
          </p:cNvPr>
          <p:cNvSpPr>
            <a:spLocks noGrp="1"/>
          </p:cNvSpPr>
          <p:nvPr>
            <p:ph type="body" sz="quarter" idx="18" hasCustomPrompt="1"/>
          </p:nvPr>
        </p:nvSpPr>
        <p:spPr>
          <a:xfrm>
            <a:off x="4597467" y="5062038"/>
            <a:ext cx="3030758" cy="680033"/>
          </a:xfrm>
          <a:prstGeom prst="rect">
            <a:avLst/>
          </a:prstGeom>
        </p:spPr>
        <p:txBody>
          <a:bodyPr anchor="ctr"/>
          <a:lstStyle>
            <a:lvl1pPr marL="0" indent="0" algn="ctr">
              <a:buNone/>
              <a:defRPr sz="12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endParaRPr lang="en-US" dirty="0"/>
          </a:p>
        </p:txBody>
      </p:sp>
      <p:sp>
        <p:nvSpPr>
          <p:cNvPr id="43" name="Text Placeholder 37">
            <a:extLst>
              <a:ext uri="{FF2B5EF4-FFF2-40B4-BE49-F238E27FC236}">
                <a16:creationId xmlns:a16="http://schemas.microsoft.com/office/drawing/2014/main" xmlns="" id="{E81230DE-DD2E-44D9-B41E-0614D218FFA8}"/>
              </a:ext>
            </a:extLst>
          </p:cNvPr>
          <p:cNvSpPr>
            <a:spLocks noGrp="1"/>
          </p:cNvSpPr>
          <p:nvPr>
            <p:ph type="body" sz="quarter" idx="19" hasCustomPrompt="1"/>
          </p:nvPr>
        </p:nvSpPr>
        <p:spPr>
          <a:xfrm>
            <a:off x="8440240" y="4618533"/>
            <a:ext cx="2490787" cy="357187"/>
          </a:xfrm>
          <a:prstGeom prst="rect">
            <a:avLst/>
          </a:prstGeom>
        </p:spPr>
        <p:txBody>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Click to add heading</a:t>
            </a:r>
          </a:p>
        </p:txBody>
      </p:sp>
      <p:sp>
        <p:nvSpPr>
          <p:cNvPr id="44" name="Text Placeholder 37">
            <a:extLst>
              <a:ext uri="{FF2B5EF4-FFF2-40B4-BE49-F238E27FC236}">
                <a16:creationId xmlns:a16="http://schemas.microsoft.com/office/drawing/2014/main" xmlns="" id="{EC4EF069-F3BB-4126-BE09-B3792037C5AA}"/>
              </a:ext>
            </a:extLst>
          </p:cNvPr>
          <p:cNvSpPr>
            <a:spLocks noGrp="1"/>
          </p:cNvSpPr>
          <p:nvPr>
            <p:ph type="body" sz="quarter" idx="20" hasCustomPrompt="1"/>
          </p:nvPr>
        </p:nvSpPr>
        <p:spPr>
          <a:xfrm>
            <a:off x="8170254" y="5062038"/>
            <a:ext cx="3030758" cy="680033"/>
          </a:xfrm>
          <a:prstGeom prst="rect">
            <a:avLst/>
          </a:prstGeom>
        </p:spPr>
        <p:txBody>
          <a:bodyPr anchor="ctr"/>
          <a:lstStyle>
            <a:lvl1pPr marL="0" indent="0" algn="ctr">
              <a:buNone/>
              <a:defRPr sz="12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endParaRPr lang="en-US" dirty="0"/>
          </a:p>
        </p:txBody>
      </p:sp>
    </p:spTree>
    <p:extLst>
      <p:ext uri="{BB962C8B-B14F-4D97-AF65-F5344CB8AC3E}">
        <p14:creationId xmlns:p14="http://schemas.microsoft.com/office/powerpoint/2010/main" val="2980935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xmlns=""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xmlns="" id="{AEFA6446-9745-42A5-B6D4-06A190B3D01E}"/>
              </a:ext>
            </a:extLst>
          </p:cNvPr>
          <p:cNvPicPr>
            <a:picLocks noChangeAspect="1"/>
          </p:cNvPicPr>
          <p:nvPr userDrawn="1"/>
        </p:nvPicPr>
        <p:blipFill>
          <a:blip r:embed="rId3" cstate="print">
            <a:extLst>
              <a:ext uri="{96DAC541-7B7A-43D3-8B79-37D633B846F1}">
                <asvg:svgBlip xmlns=""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prstClr val="black"/>
                </a:solidFill>
              </a:rPr>
              <a:pPr defTabSz="914126"/>
              <a:t>‹#›</a:t>
            </a:fld>
            <a:endParaRPr lang="en-IN" dirty="0">
              <a:solidFill>
                <a:prstClr val="black"/>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
        <p:nvSpPr>
          <p:cNvPr id="3" name="flSlideMaster108.1_Case study 2Footer"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smtClean="0">
                <a:solidFill>
                  <a:srgbClr val="666666"/>
                </a:solidFill>
                <a:latin typeface="vodafone rg" panose="020B0606080202020204" pitchFamily="34" charset="0"/>
              </a:rPr>
              <a:t>C1 – Vodafone Idea External</a:t>
            </a:r>
            <a:endParaRPr lang="en-US" sz="1000" b="0" i="0" u="none" baseline="0">
              <a:solidFill>
                <a:srgbClr val="666666"/>
              </a:solidFill>
              <a:latin typeface="vodafone rg" panose="020B0606080202020204" pitchFamily="34" charset="0"/>
            </a:endParaRPr>
          </a:p>
        </p:txBody>
      </p:sp>
    </p:spTree>
    <p:extLst>
      <p:ext uri="{BB962C8B-B14F-4D97-AF65-F5344CB8AC3E}">
        <p14:creationId xmlns:p14="http://schemas.microsoft.com/office/powerpoint/2010/main" val="2121469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xmlns="" id="{FD52C7E3-C987-44F1-BFC0-F68E18FCC07C}"/>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xmlns=""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a:t>
            </a:r>
            <a:r>
              <a:rPr lang="en-IN" dirty="0" smtClean="0"/>
              <a:t>hank </a:t>
            </a:r>
            <a:r>
              <a:rPr lang="en-IN" dirty="0"/>
              <a:t>you</a:t>
            </a:r>
          </a:p>
        </p:txBody>
      </p:sp>
      <p:sp>
        <p:nvSpPr>
          <p:cNvPr id="5"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3" name="flSlideMaster.Thank You Footer"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smtClean="0">
                <a:solidFill>
                  <a:srgbClr val="666666"/>
                </a:solidFill>
                <a:latin typeface="vodafone rg" panose="020B0606080202020204" pitchFamily="34" charset="0"/>
              </a:rPr>
              <a:t>C1 – Vodafone Idea External</a:t>
            </a:r>
            <a:endParaRPr lang="en-US" sz="1000" b="0" i="0" u="none" baseline="0">
              <a:solidFill>
                <a:srgbClr val="666666"/>
              </a:solidFill>
              <a:latin typeface="vodafone rg" panose="020B0606080202020204" pitchFamily="34" charset="0"/>
            </a:endParaRPr>
          </a:p>
        </p:txBody>
      </p:sp>
    </p:spTree>
    <p:extLst>
      <p:ext uri="{BB962C8B-B14F-4D97-AF65-F5344CB8AC3E}">
        <p14:creationId xmlns:p14="http://schemas.microsoft.com/office/powerpoint/2010/main" val="259306991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3" name="Graphic 2">
            <a:extLst>
              <a:ext uri="{FF2B5EF4-FFF2-40B4-BE49-F238E27FC236}">
                <a16:creationId xmlns:a16="http://schemas.microsoft.com/office/drawing/2014/main" xmlns="" id="{B0947FAC-B9B4-409A-B7DC-1B1F87AD737D}"/>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4" name="Graphic 3">
            <a:extLst>
              <a:ext uri="{FF2B5EF4-FFF2-40B4-BE49-F238E27FC236}">
                <a16:creationId xmlns:a16="http://schemas.microsoft.com/office/drawing/2014/main" xmlns="" id="{8E5ABE82-8999-4A22-86EF-055949D02F17}"/>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5" name="flSlideMaster.Title Slide 03Footer"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smtClean="0">
                <a:solidFill>
                  <a:srgbClr val="666666"/>
                </a:solidFill>
                <a:latin typeface="vodafone rg" panose="020B0606080202020204" pitchFamily="34" charset="0"/>
              </a:rPr>
              <a:t>C1 – Vodafone Idea External</a:t>
            </a:r>
            <a:endParaRPr lang="en-US" sz="1000" b="0" i="0" u="none" baseline="0">
              <a:solidFill>
                <a:srgbClr val="666666"/>
              </a:solidFill>
              <a:latin typeface="vodafone rg" panose="020B0606080202020204" pitchFamily="34" charset="0"/>
            </a:endParaRPr>
          </a:p>
        </p:txBody>
      </p:sp>
    </p:spTree>
    <p:extLst>
      <p:ext uri="{BB962C8B-B14F-4D97-AF65-F5344CB8AC3E}">
        <p14:creationId xmlns:p14="http://schemas.microsoft.com/office/powerpoint/2010/main" val="339519210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dirty="0"/>
              <a:t>title</a:t>
            </a:r>
            <a:endParaRPr lang="en-IN" dirty="0"/>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t>‹#›</a:t>
            </a:fld>
            <a:endParaRPr lang="en-IN"/>
          </a:p>
        </p:txBody>
      </p:sp>
    </p:spTree>
    <p:extLst>
      <p:ext uri="{BB962C8B-B14F-4D97-AF65-F5344CB8AC3E}">
        <p14:creationId xmlns:p14="http://schemas.microsoft.com/office/powerpoint/2010/main" val="2823295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E55AD398-D2A1-4DD2-B38D-F67BC20B2670}"/>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0218828" y="294731"/>
            <a:ext cx="1628967" cy="410664"/>
          </a:xfrm>
          <a:prstGeom prst="rect">
            <a:avLst/>
          </a:prstGeom>
        </p:spPr>
      </p:pic>
    </p:spTree>
    <p:extLst>
      <p:ext uri="{BB962C8B-B14F-4D97-AF65-F5344CB8AC3E}">
        <p14:creationId xmlns:p14="http://schemas.microsoft.com/office/powerpoint/2010/main" val="4073148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E55AD398-D2A1-4DD2-B38D-F67BC20B2670}"/>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0218828" y="294731"/>
            <a:ext cx="1628967" cy="410664"/>
          </a:xfrm>
          <a:prstGeom prst="rect">
            <a:avLst/>
          </a:prstGeom>
        </p:spPr>
      </p:pic>
      <p:pic>
        <p:nvPicPr>
          <p:cNvPr id="3" name="Picture 2">
            <a:extLst>
              <a:ext uri="{FF2B5EF4-FFF2-40B4-BE49-F238E27FC236}">
                <a16:creationId xmlns:a16="http://schemas.microsoft.com/office/drawing/2014/main" xmlns="" id="{C0E0C3FF-75F5-4B9D-A0F8-5D5B525186CD}"/>
              </a:ext>
            </a:extLst>
          </p:cNvPr>
          <p:cNvPicPr>
            <a:picLocks noChangeAspect="1"/>
          </p:cNvPicPr>
          <p:nvPr userDrawn="1"/>
        </p:nvPicPr>
        <p:blipFill>
          <a:blip r:embed="rId4"/>
          <a:stretch>
            <a:fillRect/>
          </a:stretch>
        </p:blipFill>
        <p:spPr>
          <a:xfrm>
            <a:off x="0" y="3295650"/>
            <a:ext cx="8115300" cy="3060700"/>
          </a:xfrm>
          <a:prstGeom prst="rect">
            <a:avLst/>
          </a:prstGeom>
        </p:spPr>
      </p:pic>
      <p:sp>
        <p:nvSpPr>
          <p:cNvPr id="4" name="Title 1">
            <a:extLst>
              <a:ext uri="{FF2B5EF4-FFF2-40B4-BE49-F238E27FC236}">
                <a16:creationId xmlns:a16="http://schemas.microsoft.com/office/drawing/2014/main" xmlns="" id="{D8CF40FD-8627-4565-9886-F63C24802577}"/>
              </a:ext>
            </a:extLst>
          </p:cNvPr>
          <p:cNvSpPr>
            <a:spLocks noGrp="1"/>
          </p:cNvSpPr>
          <p:nvPr>
            <p:ph type="ctrTitle"/>
          </p:nvPr>
        </p:nvSpPr>
        <p:spPr>
          <a:xfrm>
            <a:off x="512782" y="2472211"/>
            <a:ext cx="11166436" cy="818515"/>
          </a:xfrm>
          <a:prstGeom prst="rect">
            <a:avLst/>
          </a:prstGeom>
        </p:spPr>
        <p:txBody>
          <a:bodyPr/>
          <a:lstStyle>
            <a:lvl1pPr>
              <a:lnSpc>
                <a:spcPct val="100000"/>
              </a:lnSpc>
              <a:defRPr sz="320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59566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E55AD398-D2A1-4DD2-B38D-F67BC20B2670}"/>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0218828" y="294731"/>
            <a:ext cx="1628967" cy="410664"/>
          </a:xfrm>
          <a:prstGeom prst="rect">
            <a:avLst/>
          </a:prstGeom>
        </p:spPr>
      </p:pic>
      <p:pic>
        <p:nvPicPr>
          <p:cNvPr id="3" name="Picture 2">
            <a:extLst>
              <a:ext uri="{FF2B5EF4-FFF2-40B4-BE49-F238E27FC236}">
                <a16:creationId xmlns:a16="http://schemas.microsoft.com/office/drawing/2014/main" xmlns="" id="{C0E0C3FF-75F5-4B9D-A0F8-5D5B525186CD}"/>
              </a:ext>
            </a:extLst>
          </p:cNvPr>
          <p:cNvPicPr>
            <a:picLocks noChangeAspect="1"/>
          </p:cNvPicPr>
          <p:nvPr userDrawn="1"/>
        </p:nvPicPr>
        <p:blipFill>
          <a:blip r:embed="rId4"/>
          <a:stretch>
            <a:fillRect/>
          </a:stretch>
        </p:blipFill>
        <p:spPr>
          <a:xfrm>
            <a:off x="0" y="3295650"/>
            <a:ext cx="8115300" cy="3060700"/>
          </a:xfrm>
          <a:prstGeom prst="rect">
            <a:avLst/>
          </a:prstGeom>
        </p:spPr>
      </p:pic>
      <p:sp>
        <p:nvSpPr>
          <p:cNvPr id="4" name="Title 1">
            <a:extLst>
              <a:ext uri="{FF2B5EF4-FFF2-40B4-BE49-F238E27FC236}">
                <a16:creationId xmlns:a16="http://schemas.microsoft.com/office/drawing/2014/main" xmlns="" id="{D8CF40FD-8627-4565-9886-F63C24802577}"/>
              </a:ext>
            </a:extLst>
          </p:cNvPr>
          <p:cNvSpPr>
            <a:spLocks noGrp="1"/>
          </p:cNvSpPr>
          <p:nvPr>
            <p:ph type="ctrTitle"/>
          </p:nvPr>
        </p:nvSpPr>
        <p:spPr>
          <a:xfrm>
            <a:off x="512782" y="2472211"/>
            <a:ext cx="11166436" cy="818515"/>
          </a:xfrm>
          <a:prstGeom prst="rect">
            <a:avLst/>
          </a:prstGeom>
        </p:spPr>
        <p:txBody>
          <a:bodyPr/>
          <a:lstStyle>
            <a:lvl1pPr>
              <a:lnSpc>
                <a:spcPct val="100000"/>
              </a:lnSpc>
              <a:defRPr sz="320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cxnSp>
        <p:nvCxnSpPr>
          <p:cNvPr id="8" name="Straight Connector 7">
            <a:extLst>
              <a:ext uri="{FF2B5EF4-FFF2-40B4-BE49-F238E27FC236}">
                <a16:creationId xmlns:a16="http://schemas.microsoft.com/office/drawing/2014/main" xmlns="" id="{CF5D0E46-44A7-4FB1-AE32-D9C46EC6315B}"/>
              </a:ext>
            </a:extLst>
          </p:cNvPr>
          <p:cNvCxnSpPr>
            <a:cxnSpLocks/>
          </p:cNvCxnSpPr>
          <p:nvPr userDrawn="1"/>
        </p:nvCxnSpPr>
        <p:spPr>
          <a:xfrm>
            <a:off x="10058854" y="285206"/>
            <a:ext cx="0" cy="4201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5794FD76-58E7-42F5-9F35-25F07ADB8022}"/>
              </a:ext>
            </a:extLst>
          </p:cNvPr>
          <p:cNvSpPr txBox="1"/>
          <p:nvPr userDrawn="1"/>
        </p:nvSpPr>
        <p:spPr>
          <a:xfrm>
            <a:off x="9069574" y="199043"/>
            <a:ext cx="935661" cy="569387"/>
          </a:xfrm>
          <a:prstGeom prst="rect">
            <a:avLst/>
          </a:prstGeom>
          <a:noFill/>
        </p:spPr>
        <p:txBody>
          <a:bodyPr wrap="square" rtlCol="0">
            <a:spAutoFit/>
          </a:bodyPr>
          <a:lstStyle/>
          <a:p>
            <a:pPr algn="r"/>
            <a:r>
              <a:rPr lang="en-US" sz="1550" dirty="0"/>
              <a:t>Partner logo</a:t>
            </a:r>
          </a:p>
        </p:txBody>
      </p:sp>
    </p:spTree>
    <p:extLst>
      <p:ext uri="{BB962C8B-B14F-4D97-AF65-F5344CB8AC3E}">
        <p14:creationId xmlns:p14="http://schemas.microsoft.com/office/powerpoint/2010/main" val="3908738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2E593C55-0EC9-434E-B40B-D66FD4415D9E}"/>
              </a:ext>
            </a:extLst>
          </p:cNvPr>
          <p:cNvPicPr>
            <a:picLocks noChangeAspect="1"/>
          </p:cNvPicPr>
          <p:nvPr userDrawn="1"/>
        </p:nvPicPr>
        <p:blipFill>
          <a:blip r:embed="rId2"/>
          <a:stretch>
            <a:fillRect/>
          </a:stretch>
        </p:blipFill>
        <p:spPr>
          <a:xfrm>
            <a:off x="0" y="788232"/>
            <a:ext cx="817705" cy="392498"/>
          </a:xfrm>
          <a:prstGeom prst="rect">
            <a:avLst/>
          </a:prstGeom>
        </p:spPr>
      </p:pic>
      <p:sp>
        <p:nvSpPr>
          <p:cNvPr id="8" name="Text Placeholder 15">
            <a:extLst>
              <a:ext uri="{FF2B5EF4-FFF2-40B4-BE49-F238E27FC236}">
                <a16:creationId xmlns:a16="http://schemas.microsoft.com/office/drawing/2014/main" xmlns="" id="{A3206720-45E7-413E-9B47-02433AD3BBA7}"/>
              </a:ext>
            </a:extLst>
          </p:cNvPr>
          <p:cNvSpPr>
            <a:spLocks noGrp="1"/>
          </p:cNvSpPr>
          <p:nvPr>
            <p:ph type="body" sz="quarter" idx="11" hasCustomPrompt="1"/>
          </p:nvPr>
        </p:nvSpPr>
        <p:spPr>
          <a:xfrm>
            <a:off x="817705"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9" name="Text Placeholder 17">
            <a:extLst>
              <a:ext uri="{FF2B5EF4-FFF2-40B4-BE49-F238E27FC236}">
                <a16:creationId xmlns:a16="http://schemas.microsoft.com/office/drawing/2014/main" xmlns="" id="{7422AE61-5848-4FC6-A0C0-4B1058E78D9A}"/>
              </a:ext>
            </a:extLst>
          </p:cNvPr>
          <p:cNvSpPr>
            <a:spLocks noGrp="1"/>
          </p:cNvSpPr>
          <p:nvPr>
            <p:ph type="body" sz="quarter" idx="12" hasCustomPrompt="1"/>
          </p:nvPr>
        </p:nvSpPr>
        <p:spPr>
          <a:xfrm>
            <a:off x="817705" y="1273175"/>
            <a:ext cx="10556590" cy="5072043"/>
          </a:xfrm>
          <a:prstGeom prst="rect">
            <a:avLst/>
          </a:prstGeom>
        </p:spPr>
        <p:txBody>
          <a:bodyPr>
            <a:noAutofit/>
          </a:bodyPr>
          <a:lstStyle>
            <a:lvl1pPr marL="0" indent="0">
              <a:lnSpc>
                <a:spcPct val="100000"/>
              </a:lnSpc>
              <a:buFontTx/>
              <a:buNone/>
              <a:tabLst/>
              <a:defRPr sz="1400" baseline="0">
                <a:solidFill>
                  <a:srgbClr val="4D4D4F"/>
                </a:solidFill>
                <a:latin typeface="Arial" panose="020B0604020202020204" pitchFamily="34" charset="0"/>
                <a:cs typeface="Arial" panose="020B0604020202020204" pitchFamily="34" charset="0"/>
              </a:defRPr>
            </a:lvl1pPr>
          </a:lstStyle>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r>
              <a:rPr lang="en-GB" dirty="0"/>
              <a:t>.</a:t>
            </a:r>
          </a:p>
          <a:p>
            <a:pPr lvl="0"/>
            <a:endParaRPr lang="en-GB" dirty="0"/>
          </a:p>
          <a:p>
            <a:pPr lvl="0"/>
            <a:r>
              <a:rPr lang="en-GB" dirty="0"/>
              <a:t>Lorem ipsum </a:t>
            </a:r>
            <a:r>
              <a:rPr lang="en-GB" dirty="0" err="1"/>
              <a:t>dolor</a:t>
            </a:r>
            <a:r>
              <a:rPr lang="en-GB" dirty="0"/>
              <a:t> sit </a:t>
            </a:r>
            <a:r>
              <a:rPr lang="en-GB" dirty="0" err="1"/>
              <a:t>amet</a:t>
            </a:r>
            <a:r>
              <a:rPr lang="en-GB" dirty="0"/>
              <a:t>, cons </a:t>
            </a:r>
            <a:r>
              <a:rPr lang="en-GB" dirty="0" err="1"/>
              <a:t>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a:t>
            </a:r>
          </a:p>
          <a:p>
            <a:pPr lvl="0"/>
            <a:endParaRPr lang="en-GB" dirty="0"/>
          </a:p>
          <a:p>
            <a:pPr lvl="0"/>
            <a:r>
              <a:rPr lang="en-GB" dirty="0"/>
              <a:t>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endParaRPr lang="en-GB" dirty="0"/>
          </a:p>
        </p:txBody>
      </p:sp>
      <p:sp>
        <p:nvSpPr>
          <p:cNvPr id="10" name="Rectangle 9">
            <a:extLst>
              <a:ext uri="{FF2B5EF4-FFF2-40B4-BE49-F238E27FC236}">
                <a16:creationId xmlns:a16="http://schemas.microsoft.com/office/drawing/2014/main" xmlns="" id="{49ABD72C-8C66-4B4F-8D00-C072D032CC69}"/>
              </a:ext>
            </a:extLst>
          </p:cNvPr>
          <p:cNvSpPr/>
          <p:nvPr userDrawn="1"/>
        </p:nvSpPr>
        <p:spPr>
          <a:xfrm>
            <a:off x="512782" y="512782"/>
            <a:ext cx="11166436" cy="5832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5156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2E593C55-0EC9-434E-B40B-D66FD4415D9E}"/>
              </a:ext>
            </a:extLst>
          </p:cNvPr>
          <p:cNvPicPr>
            <a:picLocks noChangeAspect="1"/>
          </p:cNvPicPr>
          <p:nvPr userDrawn="1"/>
        </p:nvPicPr>
        <p:blipFill>
          <a:blip r:embed="rId2"/>
          <a:stretch>
            <a:fillRect/>
          </a:stretch>
        </p:blipFill>
        <p:spPr>
          <a:xfrm>
            <a:off x="0" y="788232"/>
            <a:ext cx="817705" cy="392498"/>
          </a:xfrm>
          <a:prstGeom prst="rect">
            <a:avLst/>
          </a:prstGeom>
        </p:spPr>
      </p:pic>
      <p:sp>
        <p:nvSpPr>
          <p:cNvPr id="8" name="Text Placeholder 15">
            <a:extLst>
              <a:ext uri="{FF2B5EF4-FFF2-40B4-BE49-F238E27FC236}">
                <a16:creationId xmlns:a16="http://schemas.microsoft.com/office/drawing/2014/main" xmlns="" id="{A3206720-45E7-413E-9B47-02433AD3BBA7}"/>
              </a:ext>
            </a:extLst>
          </p:cNvPr>
          <p:cNvSpPr>
            <a:spLocks noGrp="1"/>
          </p:cNvSpPr>
          <p:nvPr>
            <p:ph type="body" sz="quarter" idx="11" hasCustomPrompt="1"/>
          </p:nvPr>
        </p:nvSpPr>
        <p:spPr>
          <a:xfrm>
            <a:off x="817705" y="512782"/>
            <a:ext cx="5278295" cy="633112"/>
          </a:xfrm>
          <a:prstGeom prst="rect">
            <a:avLst/>
          </a:prstGeom>
        </p:spPr>
        <p:txBody>
          <a:bodyPr>
            <a:normAutofit/>
          </a:bodyPr>
          <a:lstStyle>
            <a:lvl1pPr>
              <a:defRPr lang="en-GB" sz="3200" b="0" i="0" baseline="0" dirty="0">
                <a:solidFill>
                  <a:srgbClr val="4D4D4F"/>
                </a:solidFill>
                <a:latin typeface="Arial" panose="020B0604020202020204" pitchFamily="34" charset="0"/>
                <a:cs typeface="Arial" panose="020B0604020202020204" pitchFamily="34" charset="0"/>
              </a:defRPr>
            </a:lvl1pPr>
          </a:lstStyle>
          <a:p>
            <a:pPr marL="0" lvl="0" indent="0">
              <a:lnSpc>
                <a:spcPct val="100000"/>
              </a:lnSpc>
              <a:buFontTx/>
              <a:buNone/>
            </a:pPr>
            <a:r>
              <a:rPr lang="en-GB" dirty="0"/>
              <a:t>Text slide</a:t>
            </a:r>
          </a:p>
        </p:txBody>
      </p:sp>
      <p:sp>
        <p:nvSpPr>
          <p:cNvPr id="9" name="Text Placeholder 17">
            <a:extLst>
              <a:ext uri="{FF2B5EF4-FFF2-40B4-BE49-F238E27FC236}">
                <a16:creationId xmlns:a16="http://schemas.microsoft.com/office/drawing/2014/main" xmlns="" id="{7422AE61-5848-4FC6-A0C0-4B1058E78D9A}"/>
              </a:ext>
            </a:extLst>
          </p:cNvPr>
          <p:cNvSpPr>
            <a:spLocks noGrp="1"/>
          </p:cNvSpPr>
          <p:nvPr>
            <p:ph type="body" sz="quarter" idx="12" hasCustomPrompt="1"/>
          </p:nvPr>
        </p:nvSpPr>
        <p:spPr>
          <a:xfrm>
            <a:off x="817705" y="1273175"/>
            <a:ext cx="5278295" cy="5072043"/>
          </a:xfrm>
          <a:prstGeom prst="rect">
            <a:avLst/>
          </a:prstGeom>
        </p:spPr>
        <p:txBody>
          <a:bodyPr>
            <a:noAutofit/>
          </a:bodyPr>
          <a:lstStyle>
            <a:lvl1pPr>
              <a:defRPr lang="en-GB" sz="1200" baseline="0" dirty="0">
                <a:solidFill>
                  <a:srgbClr val="4D4D4F"/>
                </a:solidFill>
                <a:latin typeface="Arial" panose="020B0604020202020204" pitchFamily="34" charset="0"/>
                <a:cs typeface="Arial" panose="020B0604020202020204" pitchFamily="34" charset="0"/>
              </a:defRPr>
            </a:lvl1pPr>
          </a:lstStyle>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r>
              <a:rPr lang="en-GB" dirty="0"/>
              <a:t>.</a:t>
            </a:r>
          </a:p>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cons </a:t>
            </a:r>
            <a:r>
              <a:rPr lang="en-GB" dirty="0" err="1"/>
              <a:t>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a:t>
            </a:r>
          </a:p>
          <a:p>
            <a:pPr marL="0" lvl="0" indent="0">
              <a:lnSpc>
                <a:spcPct val="100000"/>
              </a:lnSpc>
              <a:buFontTx/>
              <a:buNone/>
              <a:tabLst/>
            </a:pPr>
            <a:r>
              <a:rPr lang="en-GB" dirty="0"/>
              <a:t>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endParaRPr lang="en-GB" dirty="0"/>
          </a:p>
        </p:txBody>
      </p:sp>
      <p:sp>
        <p:nvSpPr>
          <p:cNvPr id="3" name="Chart Placeholder 2">
            <a:extLst>
              <a:ext uri="{FF2B5EF4-FFF2-40B4-BE49-F238E27FC236}">
                <a16:creationId xmlns:a16="http://schemas.microsoft.com/office/drawing/2014/main" xmlns="" id="{78C22819-0EC3-43E2-8CE4-E07647D8AD43}"/>
              </a:ext>
            </a:extLst>
          </p:cNvPr>
          <p:cNvSpPr>
            <a:spLocks noGrp="1"/>
          </p:cNvSpPr>
          <p:nvPr>
            <p:ph type="chart" sz="quarter" idx="13"/>
          </p:nvPr>
        </p:nvSpPr>
        <p:spPr>
          <a:xfrm>
            <a:off x="6283234" y="512763"/>
            <a:ext cx="5091204" cy="5832475"/>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en-US" smtClean="0"/>
              <a:t>Click icon to add chart</a:t>
            </a:r>
            <a:endParaRPr lang="en-US"/>
          </a:p>
        </p:txBody>
      </p:sp>
    </p:spTree>
    <p:extLst>
      <p:ext uri="{BB962C8B-B14F-4D97-AF65-F5344CB8AC3E}">
        <p14:creationId xmlns:p14="http://schemas.microsoft.com/office/powerpoint/2010/main" val="406400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2E593C55-0EC9-434E-B40B-D66FD4415D9E}"/>
              </a:ext>
            </a:extLst>
          </p:cNvPr>
          <p:cNvPicPr>
            <a:picLocks noChangeAspect="1"/>
          </p:cNvPicPr>
          <p:nvPr userDrawn="1"/>
        </p:nvPicPr>
        <p:blipFill>
          <a:blip r:embed="rId2"/>
          <a:stretch>
            <a:fillRect/>
          </a:stretch>
        </p:blipFill>
        <p:spPr>
          <a:xfrm>
            <a:off x="0" y="788232"/>
            <a:ext cx="817705" cy="392498"/>
          </a:xfrm>
          <a:prstGeom prst="rect">
            <a:avLst/>
          </a:prstGeom>
        </p:spPr>
      </p:pic>
      <p:sp>
        <p:nvSpPr>
          <p:cNvPr id="8" name="Text Placeholder 15">
            <a:extLst>
              <a:ext uri="{FF2B5EF4-FFF2-40B4-BE49-F238E27FC236}">
                <a16:creationId xmlns:a16="http://schemas.microsoft.com/office/drawing/2014/main" xmlns="" id="{A3206720-45E7-413E-9B47-02433AD3BBA7}"/>
              </a:ext>
            </a:extLst>
          </p:cNvPr>
          <p:cNvSpPr>
            <a:spLocks noGrp="1"/>
          </p:cNvSpPr>
          <p:nvPr>
            <p:ph type="body" sz="quarter" idx="11" hasCustomPrompt="1"/>
          </p:nvPr>
        </p:nvSpPr>
        <p:spPr>
          <a:xfrm>
            <a:off x="817705"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4" name="SmartArt Placeholder 3">
            <a:extLst>
              <a:ext uri="{FF2B5EF4-FFF2-40B4-BE49-F238E27FC236}">
                <a16:creationId xmlns:a16="http://schemas.microsoft.com/office/drawing/2014/main" xmlns="" id="{3251F54B-85A3-4838-9F06-D18A1775464D}"/>
              </a:ext>
            </a:extLst>
          </p:cNvPr>
          <p:cNvSpPr>
            <a:spLocks noGrp="1"/>
          </p:cNvSpPr>
          <p:nvPr>
            <p:ph type="dgm" sz="quarter" idx="12"/>
          </p:nvPr>
        </p:nvSpPr>
        <p:spPr>
          <a:xfrm>
            <a:off x="6237027" y="1273175"/>
            <a:ext cx="5137268" cy="5072042"/>
          </a:xfrm>
          <a:prstGeom prst="rect">
            <a:avLst/>
          </a:prstGeom>
        </p:spPr>
        <p:txBody>
          <a:bodyPr/>
          <a:lstStyle>
            <a:lvl1pPr marL="0" indent="0">
              <a:buNone/>
              <a:defRPr sz="2000">
                <a:latin typeface="Arial" panose="020B0604020202020204" pitchFamily="34" charset="0"/>
                <a:cs typeface="Arial" panose="020B0604020202020204" pitchFamily="34" charset="0"/>
              </a:defRPr>
            </a:lvl1pPr>
          </a:lstStyle>
          <a:p>
            <a:r>
              <a:rPr lang="en-US" smtClean="0"/>
              <a:t>Click icon to add SmartArt graphic</a:t>
            </a:r>
            <a:endParaRPr lang="en-US"/>
          </a:p>
        </p:txBody>
      </p:sp>
      <p:sp>
        <p:nvSpPr>
          <p:cNvPr id="15" name="Text Placeholder 17">
            <a:extLst>
              <a:ext uri="{FF2B5EF4-FFF2-40B4-BE49-F238E27FC236}">
                <a16:creationId xmlns:a16="http://schemas.microsoft.com/office/drawing/2014/main" xmlns="" id="{0D00CE33-83C4-420E-915C-422C0F156E11}"/>
              </a:ext>
            </a:extLst>
          </p:cNvPr>
          <p:cNvSpPr>
            <a:spLocks noGrp="1"/>
          </p:cNvSpPr>
          <p:nvPr>
            <p:ph type="body" sz="quarter" idx="13" hasCustomPrompt="1"/>
          </p:nvPr>
        </p:nvSpPr>
        <p:spPr>
          <a:xfrm>
            <a:off x="817705" y="1273175"/>
            <a:ext cx="5278295" cy="5072043"/>
          </a:xfrm>
          <a:prstGeom prst="rect">
            <a:avLst/>
          </a:prstGeom>
        </p:spPr>
        <p:txBody>
          <a:bodyPr>
            <a:noAutofit/>
          </a:bodyPr>
          <a:lstStyle>
            <a:lvl1pPr>
              <a:defRPr lang="en-GB" sz="1200" baseline="0" dirty="0">
                <a:solidFill>
                  <a:srgbClr val="4D4D4F"/>
                </a:solidFill>
                <a:latin typeface="Arial" panose="020B0604020202020204" pitchFamily="34" charset="0"/>
                <a:cs typeface="Arial" panose="020B0604020202020204" pitchFamily="34" charset="0"/>
              </a:defRPr>
            </a:lvl1pPr>
          </a:lstStyle>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r>
              <a:rPr lang="en-GB" dirty="0"/>
              <a:t>.</a:t>
            </a:r>
          </a:p>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cons </a:t>
            </a:r>
            <a:r>
              <a:rPr lang="en-GB" dirty="0" err="1"/>
              <a:t>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a:t>
            </a:r>
          </a:p>
          <a:p>
            <a:pPr marL="0" lvl="0" indent="0">
              <a:lnSpc>
                <a:spcPct val="100000"/>
              </a:lnSpc>
              <a:buFontTx/>
              <a:buNone/>
              <a:tabLst/>
            </a:pPr>
            <a:r>
              <a:rPr lang="en-GB" dirty="0"/>
              <a:t>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endParaRPr lang="en-GB" dirty="0"/>
          </a:p>
        </p:txBody>
      </p:sp>
    </p:spTree>
    <p:extLst>
      <p:ext uri="{BB962C8B-B14F-4D97-AF65-F5344CB8AC3E}">
        <p14:creationId xmlns:p14="http://schemas.microsoft.com/office/powerpoint/2010/main" val="223628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sp>
        <p:nvSpPr>
          <p:cNvPr id="8" name="Text Placeholder 15">
            <a:extLst>
              <a:ext uri="{FF2B5EF4-FFF2-40B4-BE49-F238E27FC236}">
                <a16:creationId xmlns:a16="http://schemas.microsoft.com/office/drawing/2014/main" xmlns="" id="{A3206720-45E7-413E-9B47-02433AD3BBA7}"/>
              </a:ext>
            </a:extLst>
          </p:cNvPr>
          <p:cNvSpPr>
            <a:spLocks noGrp="1"/>
          </p:cNvSpPr>
          <p:nvPr>
            <p:ph type="body" sz="quarter" idx="11" hasCustomPrompt="1"/>
          </p:nvPr>
        </p:nvSpPr>
        <p:spPr>
          <a:xfrm>
            <a:off x="817705"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Tree>
    <p:extLst>
      <p:ext uri="{BB962C8B-B14F-4D97-AF65-F5344CB8AC3E}">
        <p14:creationId xmlns:p14="http://schemas.microsoft.com/office/powerpoint/2010/main" val="357985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992D9A88-E493-4E06-B95E-38AD08B9A210}"/>
              </a:ext>
            </a:extLst>
          </p:cNvPr>
          <p:cNvSpPr>
            <a:spLocks noGrp="1"/>
          </p:cNvSpPr>
          <p:nvPr>
            <p:ph type="pic" sz="quarter" idx="12"/>
          </p:nvPr>
        </p:nvSpPr>
        <p:spPr>
          <a:xfrm>
            <a:off x="0" y="0"/>
            <a:ext cx="6086897" cy="6858000"/>
          </a:xfrm>
          <a:prstGeom prst="rect">
            <a:avLst/>
          </a:prstGeom>
          <a:ln>
            <a:noFill/>
          </a:ln>
        </p:spPr>
        <p:txBody>
          <a:bodyPr/>
          <a:lstStyle>
            <a:lvl1pPr marL="0" indent="0">
              <a:buNone/>
              <a:defRPr sz="2000">
                <a:latin typeface="Arial" panose="020B0604020202020204" pitchFamily="34" charset="0"/>
                <a:cs typeface="Arial" panose="020B0604020202020204" pitchFamily="34" charset="0"/>
              </a:defRPr>
            </a:lvl1pPr>
          </a:lstStyle>
          <a:p>
            <a:r>
              <a:rPr lang="en-US" smtClean="0"/>
              <a:t>Click icon to add picture</a:t>
            </a:r>
            <a:endParaRPr lang="en-US"/>
          </a:p>
        </p:txBody>
      </p:sp>
    </p:spTree>
    <p:extLst>
      <p:ext uri="{BB962C8B-B14F-4D97-AF65-F5344CB8AC3E}">
        <p14:creationId xmlns:p14="http://schemas.microsoft.com/office/powerpoint/2010/main" val="910212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xmlns="" id="{698FC246-CF20-4E6C-AF9B-A863A728C726}"/>
              </a:ext>
            </a:extLst>
          </p:cNvPr>
          <p:cNvSpPr txBox="1">
            <a:spLocks/>
          </p:cNvSpPr>
          <p:nvPr userDrawn="1"/>
        </p:nvSpPr>
        <p:spPr bwMode="auto">
          <a:xfrm>
            <a:off x="11814773" y="6613575"/>
            <a:ext cx="157094" cy="1538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DB2CB707-45FB-4000-B8FB-CE39B416E644}" type="slidenum">
              <a:rPr lang="en-US" sz="1000">
                <a:solidFill>
                  <a:srgbClr val="6D6E71"/>
                </a:solidFill>
                <a:latin typeface="Arial" pitchFamily="34" charset="0"/>
                <a:cs typeface="Arial" pitchFamily="34" charset="0"/>
              </a:rPr>
              <a:pPr algn="r" fontAlgn="auto">
                <a:spcBef>
                  <a:spcPts val="0"/>
                </a:spcBef>
                <a:spcAft>
                  <a:spcPts val="0"/>
                </a:spcAft>
                <a:defRPr/>
              </a:pPr>
              <a:t>‹#›</a:t>
            </a:fld>
            <a:endParaRPr lang="en-US" sz="1000" dirty="0">
              <a:solidFill>
                <a:srgbClr val="6D6E71"/>
              </a:solidFill>
              <a:latin typeface="Arial" pitchFamily="34" charset="0"/>
              <a:cs typeface="Arial" pitchFamily="34" charset="0"/>
            </a:endParaRPr>
          </a:p>
        </p:txBody>
      </p:sp>
      <p:sp>
        <p:nvSpPr>
          <p:cNvPr id="3" name="TextBox 20">
            <a:extLst>
              <a:ext uri="{FF2B5EF4-FFF2-40B4-BE49-F238E27FC236}">
                <a16:creationId xmlns:a16="http://schemas.microsoft.com/office/drawing/2014/main" xmlns="" id="{0CE9F542-9AEA-426A-8B4B-AB8E51A91352}"/>
              </a:ext>
            </a:extLst>
          </p:cNvPr>
          <p:cNvSpPr txBox="1">
            <a:spLocks noChangeArrowheads="1"/>
          </p:cNvSpPr>
          <p:nvPr userDrawn="1"/>
        </p:nvSpPr>
        <p:spPr bwMode="gray">
          <a:xfrm>
            <a:off x="345137" y="6565007"/>
            <a:ext cx="3502562"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bg1">
                    <a:lumMod val="75000"/>
                  </a:schemeClr>
                </a:solidFill>
                <a:latin typeface="Arial" pitchFamily="34" charset="0"/>
                <a:cs typeface="Arial" pitchFamily="34" charset="0"/>
              </a:rPr>
              <a:t>Company Confidential | Copyright © 2023 Tech Mahindra. All rights reserved.</a:t>
            </a:r>
          </a:p>
        </p:txBody>
      </p:sp>
    </p:spTree>
    <p:extLst>
      <p:ext uri="{BB962C8B-B14F-4D97-AF65-F5344CB8AC3E}">
        <p14:creationId xmlns:p14="http://schemas.microsoft.com/office/powerpoint/2010/main" val="101977859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711" r:id="rId3"/>
    <p:sldLayoutId id="2147483716" r:id="rId4"/>
    <p:sldLayoutId id="2147483696" r:id="rId5"/>
    <p:sldLayoutId id="2147483705" r:id="rId6"/>
    <p:sldLayoutId id="2147483712" r:id="rId7"/>
    <p:sldLayoutId id="2147483714" r:id="rId8"/>
    <p:sldLayoutId id="2147483715" r:id="rId9"/>
    <p:sldLayoutId id="2147483713" r:id="rId10"/>
    <p:sldLayoutId id="2147483706" r:id="rId11"/>
    <p:sldLayoutId id="2147483710" r:id="rId12"/>
    <p:sldLayoutId id="2147483717" r:id="rId13"/>
    <p:sldLayoutId id="2147483707" r:id="rId14"/>
    <p:sldLayoutId id="2147483718" r:id="rId15"/>
    <p:sldLayoutId id="2147483719" r:id="rId16"/>
    <p:sldLayoutId id="2147483720" r:id="rId17"/>
    <p:sldLayoutId id="2147483721"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a:t>
            </a:r>
            <a:endParaRPr lang="en-US" dirty="0"/>
          </a:p>
        </p:txBody>
      </p:sp>
    </p:spTree>
    <p:extLst>
      <p:ext uri="{BB962C8B-B14F-4D97-AF65-F5344CB8AC3E}">
        <p14:creationId xmlns:p14="http://schemas.microsoft.com/office/powerpoint/2010/main" val="3226699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Click To Call</a:t>
            </a:r>
            <a:endParaRPr lang="en-US" dirty="0"/>
          </a:p>
        </p:txBody>
      </p:sp>
      <p:sp>
        <p:nvSpPr>
          <p:cNvPr id="4" name="Footer Placeholder 3"/>
          <p:cNvSpPr>
            <a:spLocks noGrp="1"/>
          </p:cNvSpPr>
          <p:nvPr>
            <p:ph type="ftr" sz="quarter" idx="11"/>
          </p:nvPr>
        </p:nvSpPr>
        <p:spPr/>
        <p:txBody>
          <a:bodyPr/>
          <a:lstStyle/>
          <a:p>
            <a:r>
              <a:rPr lang="en-IN" smtClean="0">
                <a:solidFill>
                  <a:srgbClr val="FFFFFF"/>
                </a:solidFill>
              </a:rPr>
              <a:t>Vodafone Idea Confidential</a:t>
            </a:r>
            <a:endParaRPr lang="en-IN" dirty="0">
              <a:solidFill>
                <a:srgbClr val="FFFFFF"/>
              </a:solidFill>
            </a:endParaRPr>
          </a:p>
        </p:txBody>
      </p:sp>
      <p:sp>
        <p:nvSpPr>
          <p:cNvPr id="5" name="Slide Number Placeholder 4"/>
          <p:cNvSpPr>
            <a:spLocks noGrp="1"/>
          </p:cNvSpPr>
          <p:nvPr>
            <p:ph type="sldNum" sz="quarter" idx="12"/>
          </p:nvPr>
        </p:nvSpPr>
        <p:spPr/>
        <p:txBody>
          <a:bodyPr/>
          <a:lstStyle/>
          <a:p>
            <a:fld id="{AC1CC88B-8153-4770-B0DF-840C5C37FBC3}" type="slidenum">
              <a:rPr lang="en-IN" smtClean="0">
                <a:solidFill>
                  <a:srgbClr val="FFFFFF"/>
                </a:solidFill>
              </a:rPr>
              <a:pPr/>
              <a:t>2</a:t>
            </a:fld>
            <a:endParaRPr lang="en-IN" dirty="0">
              <a:solidFill>
                <a:srgbClr val="FFFFFF"/>
              </a:solidFill>
            </a:endParaRPr>
          </a:p>
        </p:txBody>
      </p:sp>
    </p:spTree>
    <p:extLst>
      <p:ext uri="{BB962C8B-B14F-4D97-AF65-F5344CB8AC3E}">
        <p14:creationId xmlns:p14="http://schemas.microsoft.com/office/powerpoint/2010/main" val="2862999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76"/>
          <p:cNvSpPr/>
          <p:nvPr/>
        </p:nvSpPr>
        <p:spPr>
          <a:xfrm>
            <a:off x="161133" y="1271333"/>
            <a:ext cx="4960000" cy="4924400"/>
          </a:xfrm>
          <a:prstGeom prst="roundRect">
            <a:avLst>
              <a:gd name="adj" fmla="val 16667"/>
            </a:avLst>
          </a:prstGeom>
          <a:solidFill>
            <a:schemeClr val="lt1"/>
          </a:solidFill>
          <a:ln>
            <a:noFill/>
          </a:ln>
          <a:effectLst>
            <a:outerShdw blurRad="171450" dist="57150" dir="5400000" algn="bl" rotWithShape="0">
              <a:srgbClr val="000000">
                <a:alpha val="66670"/>
              </a:srgbClr>
            </a:outerShdw>
          </a:effectLst>
        </p:spPr>
        <p:txBody>
          <a:bodyPr spcFirstLastPara="1" wrap="square" lIns="91433" tIns="91433" rIns="91433" bIns="91433" anchor="ctr" anchorCtr="0">
            <a:noAutofit/>
          </a:bodyPr>
          <a:lstStyle/>
          <a:p>
            <a:pPr defTabSz="1219170">
              <a:lnSpc>
                <a:spcPct val="115000"/>
              </a:lnSpc>
              <a:buClr>
                <a:srgbClr val="000000"/>
              </a:buClr>
              <a:buSzPts val="1900"/>
              <a:defRPr/>
            </a:pPr>
            <a:r>
              <a:rPr lang="en" sz="2533" b="1" i="1" u="sng" kern="0" dirty="0">
                <a:solidFill>
                  <a:srgbClr val="EE2737"/>
                </a:solidFill>
                <a:latin typeface="Arial"/>
                <a:cs typeface="Arial"/>
                <a:sym typeface="Arial"/>
              </a:rPr>
              <a:t>Solution</a:t>
            </a:r>
            <a:r>
              <a:rPr lang="en" sz="2533" kern="0" dirty="0">
                <a:solidFill>
                  <a:srgbClr val="EE2737"/>
                </a:solidFill>
                <a:latin typeface="Arial"/>
                <a:cs typeface="Arial"/>
                <a:sym typeface="Arial"/>
              </a:rPr>
              <a:t> </a:t>
            </a:r>
            <a:endParaRPr sz="2533" kern="0" dirty="0">
              <a:solidFill>
                <a:srgbClr val="EE2737"/>
              </a:solidFill>
              <a:latin typeface="Arial"/>
              <a:cs typeface="Arial"/>
              <a:sym typeface="Arial"/>
            </a:endParaRPr>
          </a:p>
          <a:p>
            <a:pPr algn="just" defTabSz="1219170">
              <a:lnSpc>
                <a:spcPct val="115000"/>
              </a:lnSpc>
              <a:buClr>
                <a:srgbClr val="000000"/>
              </a:buClr>
              <a:defRPr/>
            </a:pPr>
            <a:endParaRPr sz="1467" kern="0" dirty="0">
              <a:solidFill>
                <a:srgbClr val="2F3043"/>
              </a:solidFill>
              <a:latin typeface="Arial"/>
              <a:cs typeface="Arial"/>
              <a:sym typeface="Arial"/>
            </a:endParaRPr>
          </a:p>
          <a:p>
            <a:pPr algn="just" defTabSz="1219170">
              <a:lnSpc>
                <a:spcPct val="115000"/>
              </a:lnSpc>
              <a:buClr>
                <a:srgbClr val="000000"/>
              </a:buClr>
              <a:defRPr/>
            </a:pPr>
            <a:r>
              <a:rPr lang="en" sz="1467" kern="0" dirty="0">
                <a:solidFill>
                  <a:srgbClr val="2F3043"/>
                </a:solidFill>
                <a:latin typeface="Arial"/>
                <a:cs typeface="Arial"/>
                <a:sym typeface="Arial"/>
              </a:rPr>
              <a:t>Creating ease for to communicate with the prospective customer.</a:t>
            </a:r>
            <a:endParaRPr sz="2533" kern="0" dirty="0">
              <a:solidFill>
                <a:srgbClr val="00B0F0"/>
              </a:solidFill>
              <a:latin typeface="Arial"/>
              <a:cs typeface="Arial"/>
              <a:sym typeface="Arial"/>
            </a:endParaRPr>
          </a:p>
          <a:p>
            <a:pPr algn="just" defTabSz="1219170">
              <a:lnSpc>
                <a:spcPct val="115000"/>
              </a:lnSpc>
              <a:buClr>
                <a:srgbClr val="000000"/>
              </a:buClr>
              <a:defRPr/>
            </a:pPr>
            <a:endParaRPr sz="1467" kern="0" dirty="0">
              <a:solidFill>
                <a:srgbClr val="2F3043"/>
              </a:solidFill>
              <a:latin typeface="Arial"/>
              <a:cs typeface="Arial"/>
              <a:sym typeface="Arial"/>
            </a:endParaRPr>
          </a:p>
          <a:p>
            <a:pPr algn="just" defTabSz="1219170">
              <a:lnSpc>
                <a:spcPct val="115000"/>
              </a:lnSpc>
              <a:buClr>
                <a:srgbClr val="000000"/>
              </a:buClr>
              <a:defRPr/>
            </a:pPr>
            <a:r>
              <a:rPr lang="en" sz="1467" kern="0" dirty="0">
                <a:solidFill>
                  <a:srgbClr val="2F3043"/>
                </a:solidFill>
                <a:latin typeface="Arial"/>
                <a:cs typeface="Arial"/>
                <a:sym typeface="Arial"/>
              </a:rPr>
              <a:t>Click2Call secured API which can connect with enterprises core application to initiate voice calls between designated agent and prospects / clients. </a:t>
            </a:r>
            <a:endParaRPr sz="1467" kern="0" dirty="0">
              <a:solidFill>
                <a:srgbClr val="2F3043"/>
              </a:solidFill>
              <a:latin typeface="Arial"/>
              <a:cs typeface="Arial"/>
              <a:sym typeface="Arial"/>
            </a:endParaRPr>
          </a:p>
          <a:p>
            <a:pPr algn="just" defTabSz="1219170">
              <a:lnSpc>
                <a:spcPct val="115000"/>
              </a:lnSpc>
              <a:buClr>
                <a:srgbClr val="000000"/>
              </a:buClr>
              <a:defRPr/>
            </a:pPr>
            <a:r>
              <a:rPr lang="en" sz="1467" kern="0" dirty="0">
                <a:solidFill>
                  <a:srgbClr val="2F3043"/>
                </a:solidFill>
                <a:latin typeface="Arial"/>
                <a:cs typeface="Arial"/>
                <a:sym typeface="Arial"/>
              </a:rPr>
              <a:t>With click to call function below problem statement can be addressed.</a:t>
            </a:r>
            <a:br>
              <a:rPr lang="en" sz="1467" kern="0" dirty="0">
                <a:solidFill>
                  <a:srgbClr val="2F3043"/>
                </a:solidFill>
                <a:latin typeface="Arial"/>
                <a:cs typeface="Arial"/>
                <a:sym typeface="Arial"/>
              </a:rPr>
            </a:br>
            <a:endParaRPr sz="1467" kern="0" dirty="0">
              <a:solidFill>
                <a:srgbClr val="2F3043"/>
              </a:solidFill>
              <a:latin typeface="Arial"/>
              <a:cs typeface="Arial"/>
              <a:sym typeface="Arial"/>
            </a:endParaRPr>
          </a:p>
          <a:p>
            <a:pPr marL="380990" indent="-245527" defTabSz="1219170">
              <a:lnSpc>
                <a:spcPct val="115000"/>
              </a:lnSpc>
              <a:buClr>
                <a:srgbClr val="2F3043"/>
              </a:buClr>
              <a:buSzPts val="1100"/>
              <a:buFont typeface="Arial"/>
              <a:buAutoNum type="arabicPeriod"/>
              <a:defRPr/>
            </a:pPr>
            <a:r>
              <a:rPr lang="en" sz="1467" kern="0" dirty="0">
                <a:solidFill>
                  <a:srgbClr val="2F3043"/>
                </a:solidFill>
                <a:latin typeface="Arial"/>
                <a:cs typeface="Arial"/>
                <a:sym typeface="Arial"/>
              </a:rPr>
              <a:t>Customer visits website</a:t>
            </a:r>
            <a:endParaRPr sz="1467" kern="0" dirty="0">
              <a:solidFill>
                <a:srgbClr val="2F3043"/>
              </a:solidFill>
              <a:latin typeface="Arial"/>
              <a:cs typeface="Arial"/>
              <a:sym typeface="Arial"/>
            </a:endParaRPr>
          </a:p>
          <a:p>
            <a:pPr marL="380990" indent="-245527" defTabSz="1219170">
              <a:lnSpc>
                <a:spcPct val="115000"/>
              </a:lnSpc>
              <a:buClr>
                <a:srgbClr val="2F3043"/>
              </a:buClr>
              <a:buSzPts val="1100"/>
              <a:buFont typeface="Roboto"/>
              <a:buAutoNum type="arabicPeriod"/>
              <a:defRPr/>
            </a:pPr>
            <a:r>
              <a:rPr lang="en" sz="1467" kern="0" dirty="0">
                <a:solidFill>
                  <a:srgbClr val="2F3043"/>
                </a:solidFill>
                <a:latin typeface="Arial"/>
                <a:cs typeface="Arial"/>
                <a:sym typeface="Arial"/>
              </a:rPr>
              <a:t>Click on </a:t>
            </a:r>
            <a:r>
              <a:rPr lang="en" sz="1467" b="1" kern="0" dirty="0">
                <a:solidFill>
                  <a:srgbClr val="2F3043"/>
                </a:solidFill>
                <a:latin typeface="Arial"/>
                <a:cs typeface="Arial"/>
                <a:sym typeface="Arial"/>
              </a:rPr>
              <a:t>‘Click to call’</a:t>
            </a:r>
            <a:r>
              <a:rPr lang="en" sz="1467" kern="0" dirty="0">
                <a:solidFill>
                  <a:srgbClr val="2F3043"/>
                </a:solidFill>
                <a:latin typeface="Arial"/>
                <a:cs typeface="Arial"/>
                <a:sym typeface="Arial"/>
              </a:rPr>
              <a:t> Button</a:t>
            </a:r>
            <a:endParaRPr sz="1467" kern="0" dirty="0">
              <a:solidFill>
                <a:srgbClr val="2F3043"/>
              </a:solidFill>
              <a:latin typeface="Arial"/>
              <a:cs typeface="Arial"/>
              <a:sym typeface="Arial"/>
            </a:endParaRPr>
          </a:p>
          <a:p>
            <a:pPr marL="380990" indent="-245527" defTabSz="1219170">
              <a:lnSpc>
                <a:spcPct val="115000"/>
              </a:lnSpc>
              <a:buClr>
                <a:srgbClr val="2F3043"/>
              </a:buClr>
              <a:buSzPts val="1100"/>
              <a:buFont typeface="Arial"/>
              <a:buAutoNum type="arabicPeriod"/>
              <a:defRPr/>
            </a:pPr>
            <a:r>
              <a:rPr lang="en" sz="1467" kern="0" dirty="0">
                <a:solidFill>
                  <a:srgbClr val="2F3043"/>
                </a:solidFill>
                <a:latin typeface="Arial"/>
                <a:cs typeface="Arial"/>
                <a:sym typeface="Arial"/>
              </a:rPr>
              <a:t>Trigger is transferred to Vi CT Platform</a:t>
            </a:r>
            <a:endParaRPr sz="1467" kern="0" dirty="0">
              <a:solidFill>
                <a:srgbClr val="2F3043"/>
              </a:solidFill>
              <a:latin typeface="Arial"/>
              <a:cs typeface="Arial"/>
              <a:sym typeface="Arial"/>
            </a:endParaRPr>
          </a:p>
          <a:p>
            <a:pPr marL="380990" indent="-245527" defTabSz="1219170">
              <a:lnSpc>
                <a:spcPct val="115000"/>
              </a:lnSpc>
              <a:buClr>
                <a:srgbClr val="2F3043"/>
              </a:buClr>
              <a:buSzPts val="1100"/>
              <a:buFont typeface="Arial"/>
              <a:buAutoNum type="arabicPeriod"/>
              <a:defRPr/>
            </a:pPr>
            <a:r>
              <a:rPr lang="en" sz="1467" kern="0" dirty="0">
                <a:solidFill>
                  <a:srgbClr val="2F3043"/>
                </a:solidFill>
                <a:latin typeface="Arial"/>
                <a:cs typeface="Arial"/>
                <a:sym typeface="Arial"/>
              </a:rPr>
              <a:t>CT platform  initiate call to agent &amp; customer</a:t>
            </a:r>
            <a:endParaRPr sz="1467" b="1" kern="0" dirty="0">
              <a:solidFill>
                <a:srgbClr val="333F50"/>
              </a:solidFill>
              <a:latin typeface="Arial"/>
              <a:cs typeface="Arial"/>
              <a:sym typeface="Arial"/>
            </a:endParaRPr>
          </a:p>
        </p:txBody>
      </p:sp>
      <p:sp>
        <p:nvSpPr>
          <p:cNvPr id="751" name="Google Shape;751;p76"/>
          <p:cNvSpPr/>
          <p:nvPr/>
        </p:nvSpPr>
        <p:spPr>
          <a:xfrm>
            <a:off x="5479233" y="1089033"/>
            <a:ext cx="6581200" cy="3016800"/>
          </a:xfrm>
          <a:prstGeom prst="roundRect">
            <a:avLst>
              <a:gd name="adj" fmla="val 16667"/>
            </a:avLst>
          </a:prstGeom>
          <a:solidFill>
            <a:schemeClr val="lt1"/>
          </a:solidFill>
          <a:ln>
            <a:noFill/>
          </a:ln>
          <a:effectLst>
            <a:outerShdw blurRad="171450" dist="57150" dir="5400000" algn="bl" rotWithShape="0">
              <a:srgbClr val="000000">
                <a:alpha val="66670"/>
              </a:srgbClr>
            </a:outerShdw>
          </a:effectLst>
        </p:spPr>
        <p:txBody>
          <a:bodyPr spcFirstLastPara="1" wrap="square" lIns="91433" tIns="91433" rIns="91433" bIns="91433" anchor="ctr" anchorCtr="0">
            <a:noAutofit/>
          </a:bodyPr>
          <a:lstStyle/>
          <a:p>
            <a:pPr defTabSz="1219170">
              <a:buClr>
                <a:srgbClr val="2F3043"/>
              </a:buClr>
              <a:buSzPts val="1900"/>
              <a:defRPr/>
            </a:pPr>
            <a:r>
              <a:rPr lang="en" sz="2133" b="1" kern="0">
                <a:solidFill>
                  <a:srgbClr val="EE2737"/>
                </a:solidFill>
                <a:latin typeface="Arial"/>
                <a:cs typeface="Arial"/>
                <a:sym typeface="Arial"/>
              </a:rPr>
              <a:t>Solution Diagram</a:t>
            </a:r>
            <a:r>
              <a:rPr lang="en" sz="2133" u="sng" kern="0">
                <a:solidFill>
                  <a:srgbClr val="EE2737"/>
                </a:solidFill>
                <a:latin typeface="Roboto"/>
                <a:ea typeface="Roboto"/>
                <a:cs typeface="Roboto"/>
                <a:sym typeface="Roboto"/>
              </a:rPr>
              <a:t/>
            </a:r>
            <a:br>
              <a:rPr lang="en" sz="2133" u="sng" kern="0">
                <a:solidFill>
                  <a:srgbClr val="EE2737"/>
                </a:solidFill>
                <a:latin typeface="Roboto"/>
                <a:ea typeface="Roboto"/>
                <a:cs typeface="Roboto"/>
                <a:sym typeface="Roboto"/>
              </a:rPr>
            </a:br>
            <a:endParaRPr sz="2133" u="sng" kern="0">
              <a:solidFill>
                <a:srgbClr val="EE2737"/>
              </a:solidFill>
              <a:latin typeface="Roboto"/>
              <a:ea typeface="Roboto"/>
              <a:cs typeface="Roboto"/>
              <a:sym typeface="Roboto"/>
            </a:endParaRPr>
          </a:p>
          <a:p>
            <a:pPr defTabSz="1219170">
              <a:buClr>
                <a:srgbClr val="2F3043"/>
              </a:buClr>
              <a:buSzPts val="1900"/>
              <a:defRPr/>
            </a:pPr>
            <a:endParaRPr sz="2533" kern="0">
              <a:solidFill>
                <a:srgbClr val="00B0F0"/>
              </a:solidFill>
              <a:latin typeface="Roboto Medium"/>
              <a:ea typeface="Roboto Medium"/>
              <a:cs typeface="Roboto Medium"/>
              <a:sym typeface="Roboto Medium"/>
            </a:endParaRPr>
          </a:p>
          <a:p>
            <a:pPr marL="1828754" indent="609585" defTabSz="1219170">
              <a:buClr>
                <a:srgbClr val="000000"/>
              </a:buClr>
              <a:buSzPts val="1000"/>
              <a:defRPr/>
            </a:pPr>
            <a:r>
              <a:rPr lang="en" sz="1333" b="1" kern="0">
                <a:solidFill>
                  <a:srgbClr val="595959"/>
                </a:solidFill>
                <a:latin typeface="Roboto"/>
                <a:ea typeface="Roboto"/>
                <a:cs typeface="Roboto"/>
                <a:sym typeface="Roboto"/>
              </a:rPr>
              <a:t>                            </a:t>
            </a:r>
            <a:endParaRPr sz="1333" b="1" kern="0">
              <a:solidFill>
                <a:srgbClr val="595959"/>
              </a:solidFill>
              <a:latin typeface="Roboto"/>
              <a:ea typeface="Roboto"/>
              <a:cs typeface="Roboto"/>
              <a:sym typeface="Roboto"/>
            </a:endParaRPr>
          </a:p>
          <a:p>
            <a:pPr defTabSz="1219170">
              <a:buClr>
                <a:srgbClr val="000000"/>
              </a:buClr>
              <a:defRPr/>
            </a:pPr>
            <a:endParaRPr sz="2533" kern="0">
              <a:solidFill>
                <a:srgbClr val="00B0F0"/>
              </a:solidFill>
              <a:latin typeface="Roboto Medium"/>
              <a:ea typeface="Roboto Medium"/>
              <a:cs typeface="Roboto Medium"/>
              <a:sym typeface="Roboto Medium"/>
            </a:endParaRPr>
          </a:p>
          <a:p>
            <a:pPr defTabSz="1219170">
              <a:buClr>
                <a:srgbClr val="2F3043"/>
              </a:buClr>
              <a:buSzPts val="1900"/>
              <a:defRPr/>
            </a:pPr>
            <a:endParaRPr sz="2533" kern="0">
              <a:solidFill>
                <a:srgbClr val="00B0F0"/>
              </a:solidFill>
              <a:latin typeface="Roboto Medium"/>
              <a:ea typeface="Roboto Medium"/>
              <a:cs typeface="Roboto Medium"/>
              <a:sym typeface="Roboto Medium"/>
            </a:endParaRPr>
          </a:p>
          <a:p>
            <a:pPr defTabSz="1219170">
              <a:buClr>
                <a:srgbClr val="2F3043"/>
              </a:buClr>
              <a:buSzPts val="1900"/>
              <a:defRPr/>
            </a:pPr>
            <a:endParaRPr sz="2533" kern="0">
              <a:solidFill>
                <a:srgbClr val="00B0F0"/>
              </a:solidFill>
              <a:latin typeface="Roboto Medium"/>
              <a:ea typeface="Roboto Medium"/>
              <a:cs typeface="Roboto Medium"/>
              <a:sym typeface="Roboto Medium"/>
            </a:endParaRPr>
          </a:p>
          <a:p>
            <a:pPr defTabSz="1219170">
              <a:buClr>
                <a:srgbClr val="2F3043"/>
              </a:buClr>
              <a:buSzPts val="1900"/>
              <a:defRPr/>
            </a:pPr>
            <a:endParaRPr sz="2533" kern="0">
              <a:solidFill>
                <a:srgbClr val="00B0F0"/>
              </a:solidFill>
              <a:latin typeface="Roboto Medium"/>
              <a:ea typeface="Roboto Medium"/>
              <a:cs typeface="Roboto Medium"/>
              <a:sym typeface="Roboto Medium"/>
            </a:endParaRPr>
          </a:p>
        </p:txBody>
      </p:sp>
      <p:sp>
        <p:nvSpPr>
          <p:cNvPr id="752" name="Google Shape;752;p76"/>
          <p:cNvSpPr/>
          <p:nvPr/>
        </p:nvSpPr>
        <p:spPr>
          <a:xfrm>
            <a:off x="7255167" y="2190216"/>
            <a:ext cx="1744800" cy="1238800"/>
          </a:xfrm>
          <a:prstGeom prst="roundRect">
            <a:avLst>
              <a:gd name="adj" fmla="val 16667"/>
            </a:avLst>
          </a:prstGeom>
          <a:solidFill>
            <a:srgbClr val="EFEFEF"/>
          </a:solidFill>
          <a:ln>
            <a:noFill/>
          </a:ln>
        </p:spPr>
        <p:txBody>
          <a:bodyPr spcFirstLastPara="1" wrap="square" lIns="90733" tIns="90733" rIns="90733" bIns="90733" anchor="ctr" anchorCtr="0">
            <a:noAutofit/>
          </a:bodyPr>
          <a:lstStyle/>
          <a:p>
            <a:pPr defTabSz="1219170">
              <a:buClr>
                <a:srgbClr val="000000"/>
              </a:buClr>
              <a:buSzPts val="1400"/>
              <a:defRPr/>
            </a:pPr>
            <a:endParaRPr sz="1867" kern="0">
              <a:solidFill>
                <a:srgbClr val="000000"/>
              </a:solidFill>
              <a:latin typeface="Arial"/>
              <a:ea typeface="Arial"/>
              <a:cs typeface="Arial"/>
              <a:sym typeface="Arial"/>
            </a:endParaRPr>
          </a:p>
        </p:txBody>
      </p:sp>
      <p:sp>
        <p:nvSpPr>
          <p:cNvPr id="753" name="Google Shape;753;p76"/>
          <p:cNvSpPr txBox="1"/>
          <p:nvPr/>
        </p:nvSpPr>
        <p:spPr>
          <a:xfrm>
            <a:off x="7417133" y="2146201"/>
            <a:ext cx="1496000" cy="410393"/>
          </a:xfrm>
          <a:prstGeom prst="rect">
            <a:avLst/>
          </a:prstGeom>
          <a:noFill/>
          <a:ln>
            <a:noFill/>
          </a:ln>
        </p:spPr>
        <p:txBody>
          <a:bodyPr spcFirstLastPara="1" wrap="square" lIns="121900" tIns="121900" rIns="121900" bIns="121900" anchor="t" anchorCtr="0">
            <a:spAutoFit/>
          </a:bodyPr>
          <a:lstStyle/>
          <a:p>
            <a:pPr defTabSz="1219170">
              <a:buClr>
                <a:srgbClr val="000000"/>
              </a:buClr>
              <a:buSzPts val="800"/>
              <a:defRPr/>
            </a:pPr>
            <a:r>
              <a:rPr lang="en" sz="1067" kern="0">
                <a:solidFill>
                  <a:srgbClr val="00ACEE"/>
                </a:solidFill>
                <a:latin typeface="Roboto Light"/>
                <a:ea typeface="Roboto Light"/>
                <a:cs typeface="Roboto Light"/>
                <a:sym typeface="Roboto Light"/>
              </a:rPr>
              <a:t>CT Platform  in MSC</a:t>
            </a:r>
            <a:endParaRPr sz="1067" kern="0">
              <a:solidFill>
                <a:srgbClr val="00ACEE"/>
              </a:solidFill>
              <a:latin typeface="Roboto Light"/>
              <a:ea typeface="Roboto Light"/>
              <a:cs typeface="Roboto Light"/>
              <a:sym typeface="Roboto Light"/>
            </a:endParaRPr>
          </a:p>
        </p:txBody>
      </p:sp>
      <p:sp>
        <p:nvSpPr>
          <p:cNvPr id="754" name="Google Shape;754;p76"/>
          <p:cNvSpPr txBox="1"/>
          <p:nvPr/>
        </p:nvSpPr>
        <p:spPr>
          <a:xfrm>
            <a:off x="7509533" y="1742400"/>
            <a:ext cx="1137200" cy="430847"/>
          </a:xfrm>
          <a:prstGeom prst="rect">
            <a:avLst/>
          </a:prstGeom>
          <a:noFill/>
          <a:ln>
            <a:noFill/>
          </a:ln>
        </p:spPr>
        <p:txBody>
          <a:bodyPr spcFirstLastPara="1" wrap="square" lIns="121900" tIns="121900" rIns="121900" bIns="121900" anchor="t" anchorCtr="0">
            <a:spAutoFit/>
          </a:bodyPr>
          <a:lstStyle/>
          <a:p>
            <a:pPr defTabSz="1219170">
              <a:buClr>
                <a:srgbClr val="000000"/>
              </a:buClr>
              <a:defRPr/>
            </a:pPr>
            <a:r>
              <a:rPr lang="en" sz="1200" kern="0">
                <a:solidFill>
                  <a:srgbClr val="000000"/>
                </a:solidFill>
                <a:latin typeface="Arial"/>
                <a:cs typeface="Arial"/>
                <a:sym typeface="Arial"/>
              </a:rPr>
              <a:t>Vi Infra</a:t>
            </a:r>
            <a:endParaRPr sz="1200" kern="0">
              <a:solidFill>
                <a:srgbClr val="000000"/>
              </a:solidFill>
              <a:latin typeface="Arial"/>
              <a:cs typeface="Arial"/>
              <a:sym typeface="Arial"/>
            </a:endParaRPr>
          </a:p>
        </p:txBody>
      </p:sp>
      <p:pic>
        <p:nvPicPr>
          <p:cNvPr id="755" name="Google Shape;755;p76"/>
          <p:cNvPicPr preferRelativeResize="0"/>
          <p:nvPr/>
        </p:nvPicPr>
        <p:blipFill>
          <a:blip r:embed="rId3">
            <a:alphaModFix/>
          </a:blip>
          <a:stretch>
            <a:fillRect/>
          </a:stretch>
        </p:blipFill>
        <p:spPr>
          <a:xfrm>
            <a:off x="5697234" y="2754434"/>
            <a:ext cx="704399" cy="563524"/>
          </a:xfrm>
          <a:prstGeom prst="rect">
            <a:avLst/>
          </a:prstGeom>
          <a:noFill/>
          <a:ln>
            <a:noFill/>
          </a:ln>
        </p:spPr>
      </p:pic>
      <p:sp>
        <p:nvSpPr>
          <p:cNvPr id="756" name="Google Shape;756;p76"/>
          <p:cNvSpPr/>
          <p:nvPr/>
        </p:nvSpPr>
        <p:spPr>
          <a:xfrm>
            <a:off x="6422184" y="2828000"/>
            <a:ext cx="812400" cy="2132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757" name="Google Shape;757;p76"/>
          <p:cNvSpPr txBox="1"/>
          <p:nvPr/>
        </p:nvSpPr>
        <p:spPr>
          <a:xfrm>
            <a:off x="6471667" y="2594200"/>
            <a:ext cx="876000" cy="430847"/>
          </a:xfrm>
          <a:prstGeom prst="rect">
            <a:avLst/>
          </a:prstGeom>
          <a:noFill/>
          <a:ln>
            <a:noFill/>
          </a:ln>
        </p:spPr>
        <p:txBody>
          <a:bodyPr spcFirstLastPara="1" wrap="square" lIns="121900" tIns="121900" rIns="121900" bIns="121900" anchor="t" anchorCtr="0">
            <a:spAutoFit/>
          </a:bodyPr>
          <a:lstStyle/>
          <a:p>
            <a:pPr defTabSz="1219170">
              <a:buClr>
                <a:srgbClr val="000000"/>
              </a:buClr>
              <a:defRPr/>
            </a:pPr>
            <a:r>
              <a:rPr lang="en" sz="1200" kern="0">
                <a:solidFill>
                  <a:srgbClr val="000000"/>
                </a:solidFill>
                <a:latin typeface="Arial"/>
                <a:cs typeface="Arial"/>
                <a:sym typeface="Arial"/>
              </a:rPr>
              <a:t>API</a:t>
            </a:r>
            <a:endParaRPr sz="1200" kern="0">
              <a:solidFill>
                <a:srgbClr val="000000"/>
              </a:solidFill>
              <a:latin typeface="Arial"/>
              <a:cs typeface="Arial"/>
              <a:sym typeface="Arial"/>
            </a:endParaRPr>
          </a:p>
        </p:txBody>
      </p:sp>
      <p:sp>
        <p:nvSpPr>
          <p:cNvPr id="758" name="Google Shape;758;p76"/>
          <p:cNvSpPr txBox="1"/>
          <p:nvPr/>
        </p:nvSpPr>
        <p:spPr>
          <a:xfrm>
            <a:off x="5616067" y="3213600"/>
            <a:ext cx="1331600" cy="430847"/>
          </a:xfrm>
          <a:prstGeom prst="rect">
            <a:avLst/>
          </a:prstGeom>
          <a:noFill/>
          <a:ln>
            <a:noFill/>
          </a:ln>
        </p:spPr>
        <p:txBody>
          <a:bodyPr spcFirstLastPara="1" wrap="square" lIns="121900" tIns="121900" rIns="121900" bIns="121900" anchor="t" anchorCtr="0">
            <a:spAutoFit/>
          </a:bodyPr>
          <a:lstStyle/>
          <a:p>
            <a:pPr defTabSz="1219170">
              <a:buClr>
                <a:srgbClr val="000000"/>
              </a:buClr>
              <a:defRPr/>
            </a:pPr>
            <a:r>
              <a:rPr lang="en" sz="1200" kern="0">
                <a:solidFill>
                  <a:srgbClr val="000000"/>
                </a:solidFill>
                <a:latin typeface="Arial"/>
                <a:cs typeface="Arial"/>
                <a:sym typeface="Arial"/>
              </a:rPr>
              <a:t>Enterprise CRM</a:t>
            </a:r>
            <a:endParaRPr sz="1200" kern="0">
              <a:solidFill>
                <a:srgbClr val="000000"/>
              </a:solidFill>
              <a:latin typeface="Arial"/>
              <a:cs typeface="Arial"/>
              <a:sym typeface="Arial"/>
            </a:endParaRPr>
          </a:p>
        </p:txBody>
      </p:sp>
      <p:pic>
        <p:nvPicPr>
          <p:cNvPr id="759" name="Google Shape;759;p76"/>
          <p:cNvPicPr preferRelativeResize="0"/>
          <p:nvPr/>
        </p:nvPicPr>
        <p:blipFill rotWithShape="1">
          <a:blip r:embed="rId4">
            <a:alphaModFix/>
          </a:blip>
          <a:srcRect/>
          <a:stretch/>
        </p:blipFill>
        <p:spPr>
          <a:xfrm>
            <a:off x="10466800" y="1271333"/>
            <a:ext cx="812800" cy="812800"/>
          </a:xfrm>
          <a:prstGeom prst="rect">
            <a:avLst/>
          </a:prstGeom>
          <a:noFill/>
          <a:ln>
            <a:noFill/>
          </a:ln>
        </p:spPr>
      </p:pic>
      <p:pic>
        <p:nvPicPr>
          <p:cNvPr id="760" name="Google Shape;760;p76"/>
          <p:cNvPicPr preferRelativeResize="0"/>
          <p:nvPr/>
        </p:nvPicPr>
        <p:blipFill>
          <a:blip r:embed="rId5">
            <a:alphaModFix/>
          </a:blip>
          <a:stretch>
            <a:fillRect/>
          </a:stretch>
        </p:blipFill>
        <p:spPr>
          <a:xfrm>
            <a:off x="10467000" y="2959969"/>
            <a:ext cx="812400" cy="684433"/>
          </a:xfrm>
          <a:prstGeom prst="rect">
            <a:avLst/>
          </a:prstGeom>
          <a:noFill/>
          <a:ln>
            <a:noFill/>
          </a:ln>
        </p:spPr>
      </p:pic>
      <p:sp>
        <p:nvSpPr>
          <p:cNvPr id="761" name="Google Shape;761;p76"/>
          <p:cNvSpPr/>
          <p:nvPr/>
        </p:nvSpPr>
        <p:spPr>
          <a:xfrm>
            <a:off x="10756800" y="2411096"/>
            <a:ext cx="237600" cy="4308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cxnSp>
        <p:nvCxnSpPr>
          <p:cNvPr id="762" name="Google Shape;762;p76"/>
          <p:cNvCxnSpPr>
            <a:stCxn id="752" idx="3"/>
          </p:cNvCxnSpPr>
          <p:nvPr/>
        </p:nvCxnSpPr>
        <p:spPr>
          <a:xfrm rot="10800000" flipH="1">
            <a:off x="8999968" y="2166816"/>
            <a:ext cx="1403600" cy="642800"/>
          </a:xfrm>
          <a:prstGeom prst="straightConnector1">
            <a:avLst/>
          </a:prstGeom>
          <a:noFill/>
          <a:ln w="9525" cap="flat" cmpd="sng">
            <a:solidFill>
              <a:schemeClr val="dk2"/>
            </a:solidFill>
            <a:prstDash val="solid"/>
            <a:round/>
            <a:headEnd type="none" w="med" len="med"/>
            <a:tailEnd type="triangle" w="med" len="med"/>
          </a:ln>
        </p:spPr>
      </p:cxnSp>
      <p:cxnSp>
        <p:nvCxnSpPr>
          <p:cNvPr id="763" name="Google Shape;763;p76"/>
          <p:cNvCxnSpPr>
            <a:endCxn id="760" idx="1"/>
          </p:cNvCxnSpPr>
          <p:nvPr/>
        </p:nvCxnSpPr>
        <p:spPr>
          <a:xfrm>
            <a:off x="8971000" y="2764985"/>
            <a:ext cx="1496000" cy="537200"/>
          </a:xfrm>
          <a:prstGeom prst="straightConnector1">
            <a:avLst/>
          </a:prstGeom>
          <a:noFill/>
          <a:ln w="9525" cap="flat" cmpd="sng">
            <a:solidFill>
              <a:schemeClr val="dk2"/>
            </a:solidFill>
            <a:prstDash val="solid"/>
            <a:round/>
            <a:headEnd type="none" w="med" len="med"/>
            <a:tailEnd type="triangle" w="med" len="med"/>
          </a:ln>
        </p:spPr>
      </p:cxnSp>
      <p:sp>
        <p:nvSpPr>
          <p:cNvPr id="764" name="Google Shape;764;p76"/>
          <p:cNvSpPr txBox="1"/>
          <p:nvPr/>
        </p:nvSpPr>
        <p:spPr>
          <a:xfrm>
            <a:off x="10580833" y="3518133"/>
            <a:ext cx="876000" cy="430847"/>
          </a:xfrm>
          <a:prstGeom prst="rect">
            <a:avLst/>
          </a:prstGeom>
          <a:noFill/>
          <a:ln>
            <a:noFill/>
          </a:ln>
        </p:spPr>
        <p:txBody>
          <a:bodyPr spcFirstLastPara="1" wrap="square" lIns="121900" tIns="121900" rIns="121900" bIns="121900" anchor="t" anchorCtr="0">
            <a:spAutoFit/>
          </a:bodyPr>
          <a:lstStyle/>
          <a:p>
            <a:pPr defTabSz="1219170">
              <a:buClr>
                <a:srgbClr val="000000"/>
              </a:buClr>
              <a:defRPr/>
            </a:pPr>
            <a:r>
              <a:rPr lang="en" sz="1200" kern="0">
                <a:solidFill>
                  <a:srgbClr val="000000"/>
                </a:solidFill>
                <a:latin typeface="Arial"/>
                <a:cs typeface="Arial"/>
                <a:sym typeface="Arial"/>
              </a:rPr>
              <a:t>Agent</a:t>
            </a:r>
            <a:endParaRPr sz="1200" kern="0">
              <a:solidFill>
                <a:srgbClr val="000000"/>
              </a:solidFill>
              <a:latin typeface="Arial"/>
              <a:cs typeface="Arial"/>
              <a:sym typeface="Arial"/>
            </a:endParaRPr>
          </a:p>
        </p:txBody>
      </p:sp>
      <p:sp>
        <p:nvSpPr>
          <p:cNvPr id="765" name="Google Shape;765;p76"/>
          <p:cNvSpPr txBox="1"/>
          <p:nvPr/>
        </p:nvSpPr>
        <p:spPr>
          <a:xfrm>
            <a:off x="10504767" y="1975100"/>
            <a:ext cx="1331600" cy="430847"/>
          </a:xfrm>
          <a:prstGeom prst="rect">
            <a:avLst/>
          </a:prstGeom>
          <a:noFill/>
          <a:ln>
            <a:noFill/>
          </a:ln>
        </p:spPr>
        <p:txBody>
          <a:bodyPr spcFirstLastPara="1" wrap="square" lIns="121900" tIns="121900" rIns="121900" bIns="121900" anchor="t" anchorCtr="0">
            <a:spAutoFit/>
          </a:bodyPr>
          <a:lstStyle/>
          <a:p>
            <a:pPr defTabSz="1219170">
              <a:buClr>
                <a:srgbClr val="000000"/>
              </a:buClr>
              <a:defRPr/>
            </a:pPr>
            <a:r>
              <a:rPr lang="en" sz="1200" kern="0">
                <a:solidFill>
                  <a:srgbClr val="000000"/>
                </a:solidFill>
                <a:latin typeface="Arial"/>
                <a:cs typeface="Arial"/>
                <a:sym typeface="Arial"/>
              </a:rPr>
              <a:t>Customer</a:t>
            </a:r>
            <a:endParaRPr sz="1200" kern="0">
              <a:solidFill>
                <a:srgbClr val="000000"/>
              </a:solidFill>
              <a:latin typeface="Arial"/>
              <a:cs typeface="Arial"/>
              <a:sym typeface="Arial"/>
            </a:endParaRPr>
          </a:p>
        </p:txBody>
      </p:sp>
      <p:pic>
        <p:nvPicPr>
          <p:cNvPr id="766" name="Google Shape;766;p76"/>
          <p:cNvPicPr preferRelativeResize="0"/>
          <p:nvPr/>
        </p:nvPicPr>
        <p:blipFill>
          <a:blip r:embed="rId6">
            <a:alphaModFix/>
          </a:blip>
          <a:stretch>
            <a:fillRect/>
          </a:stretch>
        </p:blipFill>
        <p:spPr>
          <a:xfrm>
            <a:off x="5694532" y="1663699"/>
            <a:ext cx="777131" cy="648800"/>
          </a:xfrm>
          <a:prstGeom prst="rect">
            <a:avLst/>
          </a:prstGeom>
          <a:noFill/>
          <a:ln>
            <a:noFill/>
          </a:ln>
          <a:effectLst>
            <a:outerShdw blurRad="171450" dist="57150" dir="5400000" algn="bl" rotWithShape="0">
              <a:srgbClr val="000000">
                <a:alpha val="66670"/>
              </a:srgbClr>
            </a:outerShdw>
          </a:effectLst>
        </p:spPr>
      </p:pic>
      <p:sp>
        <p:nvSpPr>
          <p:cNvPr id="767" name="Google Shape;767;p76"/>
          <p:cNvSpPr/>
          <p:nvPr/>
        </p:nvSpPr>
        <p:spPr>
          <a:xfrm rot="-5404102">
            <a:off x="5924963" y="2428365"/>
            <a:ext cx="335200" cy="2132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endParaRPr sz="1867" kern="0">
              <a:solidFill>
                <a:srgbClr val="000000"/>
              </a:solidFill>
              <a:latin typeface="Arial"/>
              <a:cs typeface="Arial"/>
              <a:sym typeface="Arial"/>
            </a:endParaRPr>
          </a:p>
        </p:txBody>
      </p:sp>
      <p:sp>
        <p:nvSpPr>
          <p:cNvPr id="768" name="Google Shape;768;p76"/>
          <p:cNvSpPr/>
          <p:nvPr/>
        </p:nvSpPr>
        <p:spPr>
          <a:xfrm>
            <a:off x="5616067" y="4177800"/>
            <a:ext cx="3229200" cy="1844400"/>
          </a:xfrm>
          <a:prstGeom prst="roundRect">
            <a:avLst>
              <a:gd name="adj" fmla="val 16667"/>
            </a:avLst>
          </a:prstGeom>
          <a:solidFill>
            <a:schemeClr val="lt1"/>
          </a:solidFill>
          <a:ln>
            <a:noFill/>
          </a:ln>
          <a:effectLst>
            <a:outerShdw blurRad="171450" dist="57150" dir="5400000" algn="bl" rotWithShape="0">
              <a:srgbClr val="000000">
                <a:alpha val="66670"/>
              </a:srgbClr>
            </a:outerShdw>
          </a:effectLst>
        </p:spPr>
        <p:txBody>
          <a:bodyPr spcFirstLastPara="1" wrap="square" lIns="91433" tIns="91433" rIns="91433" bIns="91433" anchor="ctr" anchorCtr="0">
            <a:noAutofit/>
          </a:bodyPr>
          <a:lstStyle/>
          <a:p>
            <a:pPr defTabSz="1219170">
              <a:buClr>
                <a:srgbClr val="000000"/>
              </a:buClr>
              <a:buSzPts val="1100"/>
              <a:defRPr/>
            </a:pPr>
            <a:r>
              <a:rPr lang="en" sz="2133" b="1" kern="0">
                <a:solidFill>
                  <a:srgbClr val="EE2737"/>
                </a:solidFill>
                <a:latin typeface="Arial"/>
                <a:cs typeface="Arial"/>
                <a:sym typeface="Arial"/>
              </a:rPr>
              <a:t>Potential Segment</a:t>
            </a:r>
            <a:endParaRPr sz="2133" b="1" kern="0">
              <a:solidFill>
                <a:srgbClr val="EE2737"/>
              </a:solidFill>
              <a:latin typeface="Arial"/>
              <a:cs typeface="Arial"/>
              <a:sym typeface="Arial"/>
            </a:endParaRPr>
          </a:p>
          <a:p>
            <a:pPr defTabSz="1219170">
              <a:buClr>
                <a:srgbClr val="000000"/>
              </a:buClr>
              <a:buSzPts val="1100"/>
              <a:defRPr/>
            </a:pPr>
            <a:endParaRPr sz="2133" b="1" kern="0">
              <a:solidFill>
                <a:srgbClr val="00ACEE"/>
              </a:solidFill>
              <a:latin typeface="Arial"/>
              <a:cs typeface="Arial"/>
              <a:sym typeface="Arial"/>
            </a:endParaRPr>
          </a:p>
          <a:p>
            <a:pPr defTabSz="1219170">
              <a:buClr>
                <a:srgbClr val="000000"/>
              </a:buClr>
              <a:buSzPts val="1100"/>
              <a:defRPr/>
            </a:pPr>
            <a:r>
              <a:rPr lang="en" sz="1467" kern="0">
                <a:solidFill>
                  <a:srgbClr val="2F3043"/>
                </a:solidFill>
                <a:latin typeface="Arial"/>
                <a:cs typeface="Arial"/>
                <a:sym typeface="Arial"/>
              </a:rPr>
              <a:t>Banking	Insurance</a:t>
            </a:r>
            <a:endParaRPr sz="1467" kern="0">
              <a:solidFill>
                <a:srgbClr val="2F3043"/>
              </a:solidFill>
              <a:latin typeface="Arial"/>
              <a:cs typeface="Arial"/>
              <a:sym typeface="Arial"/>
            </a:endParaRPr>
          </a:p>
          <a:p>
            <a:pPr defTabSz="1219170">
              <a:buClr>
                <a:srgbClr val="000000"/>
              </a:buClr>
              <a:buSzPts val="1100"/>
              <a:defRPr/>
            </a:pPr>
            <a:r>
              <a:rPr lang="en" sz="1467" kern="0">
                <a:solidFill>
                  <a:srgbClr val="2F3043"/>
                </a:solidFill>
                <a:latin typeface="Arial"/>
                <a:cs typeface="Arial"/>
                <a:sym typeface="Arial"/>
              </a:rPr>
              <a:t>Finance	Car Dealership</a:t>
            </a:r>
            <a:endParaRPr sz="1467" kern="0">
              <a:solidFill>
                <a:srgbClr val="2F3043"/>
              </a:solidFill>
              <a:latin typeface="Arial"/>
              <a:cs typeface="Arial"/>
              <a:sym typeface="Arial"/>
            </a:endParaRPr>
          </a:p>
          <a:p>
            <a:pPr defTabSz="1219170">
              <a:buClr>
                <a:srgbClr val="000000"/>
              </a:buClr>
              <a:buSzPts val="1100"/>
              <a:defRPr/>
            </a:pPr>
            <a:r>
              <a:rPr lang="en" sz="1467" kern="0">
                <a:solidFill>
                  <a:srgbClr val="2F3043"/>
                </a:solidFill>
                <a:latin typeface="Arial"/>
                <a:cs typeface="Arial"/>
                <a:sym typeface="Arial"/>
              </a:rPr>
              <a:t>Ecommerce	Logistics</a:t>
            </a:r>
            <a:endParaRPr sz="1467" kern="0">
              <a:solidFill>
                <a:srgbClr val="2F3043"/>
              </a:solidFill>
              <a:latin typeface="Arial"/>
              <a:cs typeface="Arial"/>
              <a:sym typeface="Arial"/>
            </a:endParaRPr>
          </a:p>
        </p:txBody>
      </p:sp>
      <p:sp>
        <p:nvSpPr>
          <p:cNvPr id="769" name="Google Shape;769;p76"/>
          <p:cNvSpPr/>
          <p:nvPr/>
        </p:nvSpPr>
        <p:spPr>
          <a:xfrm>
            <a:off x="6262633" y="2429000"/>
            <a:ext cx="268000" cy="251200"/>
          </a:xfrm>
          <a:prstGeom prst="ellipse">
            <a:avLst/>
          </a:prstGeom>
          <a:solidFill>
            <a:srgbClr val="00ACE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r>
              <a:rPr lang="en" sz="1200" b="1" kern="0">
                <a:solidFill>
                  <a:srgbClr val="000000"/>
                </a:solidFill>
                <a:latin typeface="Arial"/>
                <a:cs typeface="Arial"/>
                <a:sym typeface="Arial"/>
              </a:rPr>
              <a:t>1</a:t>
            </a:r>
            <a:endParaRPr sz="1200" b="1" kern="0">
              <a:solidFill>
                <a:srgbClr val="000000"/>
              </a:solidFill>
              <a:latin typeface="Arial"/>
              <a:cs typeface="Arial"/>
              <a:sym typeface="Arial"/>
            </a:endParaRPr>
          </a:p>
        </p:txBody>
      </p:sp>
      <p:sp>
        <p:nvSpPr>
          <p:cNvPr id="770" name="Google Shape;770;p76"/>
          <p:cNvSpPr/>
          <p:nvPr/>
        </p:nvSpPr>
        <p:spPr>
          <a:xfrm>
            <a:off x="6770633" y="3038600"/>
            <a:ext cx="268000" cy="251200"/>
          </a:xfrm>
          <a:prstGeom prst="ellipse">
            <a:avLst/>
          </a:prstGeom>
          <a:solidFill>
            <a:srgbClr val="00ACE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r>
              <a:rPr lang="en" sz="1200" b="1" kern="0">
                <a:solidFill>
                  <a:srgbClr val="000000"/>
                </a:solidFill>
                <a:latin typeface="Arial"/>
                <a:cs typeface="Arial"/>
                <a:sym typeface="Arial"/>
              </a:rPr>
              <a:t>2</a:t>
            </a:r>
            <a:endParaRPr sz="1200" b="1" kern="0">
              <a:solidFill>
                <a:srgbClr val="000000"/>
              </a:solidFill>
              <a:latin typeface="Arial"/>
              <a:cs typeface="Arial"/>
              <a:sym typeface="Arial"/>
            </a:endParaRPr>
          </a:p>
        </p:txBody>
      </p:sp>
      <p:sp>
        <p:nvSpPr>
          <p:cNvPr id="771" name="Google Shape;771;p76"/>
          <p:cNvSpPr/>
          <p:nvPr/>
        </p:nvSpPr>
        <p:spPr>
          <a:xfrm>
            <a:off x="9424425" y="3038600"/>
            <a:ext cx="268000" cy="251200"/>
          </a:xfrm>
          <a:prstGeom prst="ellipse">
            <a:avLst/>
          </a:prstGeom>
          <a:solidFill>
            <a:srgbClr val="00ACE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r>
              <a:rPr lang="en" sz="1200" b="1" kern="0">
                <a:solidFill>
                  <a:srgbClr val="000000"/>
                </a:solidFill>
                <a:latin typeface="Arial"/>
                <a:cs typeface="Arial"/>
                <a:sym typeface="Arial"/>
              </a:rPr>
              <a:t>3</a:t>
            </a:r>
            <a:endParaRPr sz="1200" b="1" kern="0">
              <a:solidFill>
                <a:srgbClr val="000000"/>
              </a:solidFill>
              <a:latin typeface="Arial"/>
              <a:cs typeface="Arial"/>
              <a:sym typeface="Arial"/>
            </a:endParaRPr>
          </a:p>
        </p:txBody>
      </p:sp>
      <p:sp>
        <p:nvSpPr>
          <p:cNvPr id="772" name="Google Shape;772;p76"/>
          <p:cNvSpPr/>
          <p:nvPr/>
        </p:nvSpPr>
        <p:spPr>
          <a:xfrm>
            <a:off x="9424425" y="2225800"/>
            <a:ext cx="268000" cy="251200"/>
          </a:xfrm>
          <a:prstGeom prst="ellipse">
            <a:avLst/>
          </a:prstGeom>
          <a:solidFill>
            <a:srgbClr val="00ACE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defRPr/>
            </a:pPr>
            <a:r>
              <a:rPr lang="en" sz="1200" b="1" kern="0">
                <a:solidFill>
                  <a:srgbClr val="000000"/>
                </a:solidFill>
                <a:latin typeface="Arial"/>
                <a:cs typeface="Arial"/>
                <a:sym typeface="Arial"/>
              </a:rPr>
              <a:t>3</a:t>
            </a:r>
            <a:endParaRPr sz="1200" b="1" kern="0">
              <a:solidFill>
                <a:srgbClr val="000000"/>
              </a:solidFill>
              <a:latin typeface="Arial"/>
              <a:cs typeface="Arial"/>
              <a:sym typeface="Arial"/>
            </a:endParaRPr>
          </a:p>
        </p:txBody>
      </p:sp>
      <p:sp>
        <p:nvSpPr>
          <p:cNvPr id="773" name="Google Shape;773;p76"/>
          <p:cNvSpPr txBox="1">
            <a:spLocks noGrp="1"/>
          </p:cNvSpPr>
          <p:nvPr>
            <p:ph type="title" idx="4294967295"/>
          </p:nvPr>
        </p:nvSpPr>
        <p:spPr>
          <a:xfrm>
            <a:off x="1272833" y="50173"/>
            <a:ext cx="10515600" cy="684213"/>
          </a:xfrm>
          <a:prstGeom prst="rect">
            <a:avLst/>
          </a:prstGeom>
        </p:spPr>
        <p:txBody>
          <a:bodyPr spcFirstLastPara="1" vert="horz" wrap="square" lIns="91433" tIns="45700" rIns="91433" bIns="45700" rtlCol="0" anchor="ctr" anchorCtr="0">
            <a:normAutofit/>
          </a:bodyPr>
          <a:lstStyle/>
          <a:p>
            <a:r>
              <a:rPr lang="en" sz="3200" b="1" dirty="0">
                <a:solidFill>
                  <a:schemeClr val="bg1"/>
                </a:solidFill>
                <a:latin typeface="Vi"/>
                <a:ea typeface="Arial"/>
                <a:cs typeface="Arial"/>
                <a:sym typeface="Arial"/>
              </a:rPr>
              <a:t>Outgoing Call Solution - Click 2 Call </a:t>
            </a:r>
            <a:endParaRPr sz="3200" b="1" dirty="0">
              <a:solidFill>
                <a:schemeClr val="bg1"/>
              </a:solidFill>
              <a:latin typeface="Vi"/>
              <a:ea typeface="Arial"/>
              <a:cs typeface="Arial"/>
              <a:sym typeface="Arial"/>
            </a:endParaRPr>
          </a:p>
        </p:txBody>
      </p:sp>
      <p:pic>
        <p:nvPicPr>
          <p:cNvPr id="774" name="Google Shape;774;p76"/>
          <p:cNvPicPr preferRelativeResize="0"/>
          <p:nvPr/>
        </p:nvPicPr>
        <p:blipFill>
          <a:blip r:embed="rId7">
            <a:alphaModFix/>
          </a:blip>
          <a:stretch>
            <a:fillRect/>
          </a:stretch>
        </p:blipFill>
        <p:spPr>
          <a:xfrm>
            <a:off x="7487932" y="2540999"/>
            <a:ext cx="537200" cy="537200"/>
          </a:xfrm>
          <a:prstGeom prst="rect">
            <a:avLst/>
          </a:prstGeom>
          <a:noFill/>
          <a:ln>
            <a:noFill/>
          </a:ln>
        </p:spPr>
      </p:pic>
      <p:pic>
        <p:nvPicPr>
          <p:cNvPr id="775" name="Google Shape;775;p76"/>
          <p:cNvPicPr preferRelativeResize="0"/>
          <p:nvPr/>
        </p:nvPicPr>
        <p:blipFill>
          <a:blip r:embed="rId8">
            <a:alphaModFix/>
          </a:blip>
          <a:stretch>
            <a:fillRect/>
          </a:stretch>
        </p:blipFill>
        <p:spPr>
          <a:xfrm>
            <a:off x="8229467" y="2541000"/>
            <a:ext cx="537200" cy="537200"/>
          </a:xfrm>
          <a:prstGeom prst="rect">
            <a:avLst/>
          </a:prstGeom>
          <a:noFill/>
          <a:ln>
            <a:noFill/>
          </a:ln>
        </p:spPr>
      </p:pic>
      <p:sp>
        <p:nvSpPr>
          <p:cNvPr id="776" name="Google Shape;776;p76"/>
          <p:cNvSpPr txBox="1"/>
          <p:nvPr/>
        </p:nvSpPr>
        <p:spPr>
          <a:xfrm>
            <a:off x="7565733" y="3006167"/>
            <a:ext cx="1331600" cy="533504"/>
          </a:xfrm>
          <a:prstGeom prst="rect">
            <a:avLst/>
          </a:prstGeom>
          <a:noFill/>
          <a:ln>
            <a:noFill/>
          </a:ln>
        </p:spPr>
        <p:txBody>
          <a:bodyPr spcFirstLastPara="1" wrap="square" lIns="121900" tIns="121900" rIns="121900" bIns="121900" anchor="t" anchorCtr="0">
            <a:spAutoFit/>
          </a:bodyPr>
          <a:lstStyle/>
          <a:p>
            <a:pPr defTabSz="1219170">
              <a:buClr>
                <a:srgbClr val="000000"/>
              </a:buClr>
              <a:defRPr/>
            </a:pPr>
            <a:r>
              <a:rPr lang="en" sz="1067" kern="0">
                <a:solidFill>
                  <a:srgbClr val="000000"/>
                </a:solidFill>
                <a:latin typeface="Arial"/>
                <a:cs typeface="Arial"/>
                <a:sym typeface="Arial"/>
              </a:rPr>
              <a:t>IVR &amp; DB server</a:t>
            </a:r>
            <a:r>
              <a:rPr lang="en" sz="1867" kern="0">
                <a:solidFill>
                  <a:srgbClr val="000000"/>
                </a:solidFill>
                <a:latin typeface="Arial"/>
                <a:cs typeface="Arial"/>
                <a:sym typeface="Arial"/>
              </a:rPr>
              <a:t> </a:t>
            </a:r>
            <a:endParaRPr sz="1867" kern="0">
              <a:solidFill>
                <a:srgbClr val="000000"/>
              </a:solidFill>
              <a:latin typeface="Arial"/>
              <a:cs typeface="Arial"/>
              <a:sym typeface="Arial"/>
            </a:endParaRPr>
          </a:p>
        </p:txBody>
      </p:sp>
    </p:spTree>
    <p:extLst>
      <p:ext uri="{BB962C8B-B14F-4D97-AF65-F5344CB8AC3E}">
        <p14:creationId xmlns:p14="http://schemas.microsoft.com/office/powerpoint/2010/main" val="24738560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19" y="934721"/>
            <a:ext cx="11843657" cy="4770537"/>
          </a:xfrm>
          <a:prstGeom prst="rect">
            <a:avLst/>
          </a:prstGeom>
        </p:spPr>
        <p:txBody>
          <a:bodyPr wrap="square">
            <a:spAutoFit/>
          </a:bodyPr>
          <a:lstStyle/>
          <a:p>
            <a:r>
              <a:rPr lang="en-US" sz="1600" dirty="0" smtClean="0">
                <a:solidFill>
                  <a:srgbClr val="2F3043"/>
                </a:solidFill>
                <a:latin typeface="Vi"/>
              </a:rPr>
              <a:t>Click2Call </a:t>
            </a:r>
            <a:r>
              <a:rPr lang="en-US" sz="1600" dirty="0">
                <a:solidFill>
                  <a:srgbClr val="2F3043"/>
                </a:solidFill>
                <a:latin typeface="Vi"/>
              </a:rPr>
              <a:t>is the service used by agents for placing outgoing calls to customers over the phone through a single click, by using the call option from the self-care portal</a:t>
            </a:r>
            <a:r>
              <a:rPr lang="en-US" sz="1600" dirty="0" smtClean="0">
                <a:solidFill>
                  <a:srgbClr val="2F3043"/>
                </a:solidFill>
                <a:latin typeface="Vi"/>
              </a:rPr>
              <a:t>.</a:t>
            </a:r>
          </a:p>
          <a:p>
            <a:endParaRPr lang="en-US" sz="1600" dirty="0">
              <a:solidFill>
                <a:srgbClr val="2F3043"/>
              </a:solidFill>
              <a:latin typeface="Vi"/>
            </a:endParaRPr>
          </a:p>
          <a:p>
            <a:pPr marL="285750" indent="-285750">
              <a:buFont typeface="Wingdings" panose="05000000000000000000" pitchFamily="2" charset="2"/>
              <a:buChar char="q"/>
            </a:pPr>
            <a:r>
              <a:rPr lang="en-US" sz="1600" b="1" dirty="0" smtClean="0">
                <a:solidFill>
                  <a:srgbClr val="2F3043"/>
                </a:solidFill>
                <a:latin typeface="Vi"/>
              </a:rPr>
              <a:t>There is 2 process of Click to Call:</a:t>
            </a:r>
          </a:p>
          <a:p>
            <a:endParaRPr lang="en-US" sz="1600" dirty="0">
              <a:solidFill>
                <a:srgbClr val="2F3043"/>
              </a:solidFill>
              <a:latin typeface="Vi"/>
            </a:endParaRPr>
          </a:p>
          <a:p>
            <a:pPr marL="285750" indent="-285750">
              <a:buFont typeface="Wingdings" panose="05000000000000000000" pitchFamily="2" charset="2"/>
              <a:buChar char="§"/>
            </a:pPr>
            <a:r>
              <a:rPr lang="en-US" sz="1600" b="1" dirty="0" smtClean="0">
                <a:solidFill>
                  <a:srgbClr val="2F3043"/>
                </a:solidFill>
                <a:latin typeface="Vi"/>
              </a:rPr>
              <a:t>Through Web UI: </a:t>
            </a:r>
            <a:r>
              <a:rPr lang="en-US" sz="1600" dirty="0" smtClean="0">
                <a:solidFill>
                  <a:srgbClr val="2F3043"/>
                </a:solidFill>
                <a:latin typeface="Vi"/>
              </a:rPr>
              <a:t>Agent call make calls from Web UI. There is 2 process to make call from Web UI. </a:t>
            </a:r>
          </a:p>
          <a:p>
            <a:endParaRPr lang="en-US" sz="1600" dirty="0">
              <a:solidFill>
                <a:srgbClr val="2F3043"/>
              </a:solidFill>
              <a:latin typeface="Vi"/>
            </a:endParaRPr>
          </a:p>
          <a:p>
            <a:r>
              <a:rPr lang="en-US" sz="1600" b="1" dirty="0" smtClean="0">
                <a:solidFill>
                  <a:srgbClr val="2F3043"/>
                </a:solidFill>
                <a:latin typeface="Vi"/>
              </a:rPr>
              <a:t>     Make calls one by one: </a:t>
            </a:r>
            <a:r>
              <a:rPr lang="en-US" sz="1600" dirty="0" smtClean="0">
                <a:solidFill>
                  <a:srgbClr val="2F3043"/>
                </a:solidFill>
                <a:latin typeface="Vi"/>
              </a:rPr>
              <a:t>Agent will login to the web UI &gt; there will be option for number updating in which number agent needs to call &gt; Agent need to click on click to call.</a:t>
            </a:r>
          </a:p>
          <a:p>
            <a:r>
              <a:rPr lang="en-US" sz="1600" dirty="0" smtClean="0">
                <a:solidFill>
                  <a:srgbClr val="2F3043"/>
                </a:solidFill>
                <a:latin typeface="Vi"/>
              </a:rPr>
              <a:t> </a:t>
            </a:r>
          </a:p>
          <a:p>
            <a:r>
              <a:rPr lang="en-US" sz="1600" b="1" dirty="0" smtClean="0">
                <a:solidFill>
                  <a:srgbClr val="2F3043"/>
                </a:solidFill>
                <a:latin typeface="Vi"/>
              </a:rPr>
              <a:t>     Upload bulk number file and automated call routing: </a:t>
            </a:r>
            <a:r>
              <a:rPr lang="en-US" sz="1600" dirty="0" smtClean="0">
                <a:solidFill>
                  <a:srgbClr val="2F3043"/>
                </a:solidFill>
                <a:latin typeface="Vi"/>
              </a:rPr>
              <a:t>Agent will login to web UI&gt; there will be option to upload bulk file &gt; agent will upload the bulk file where he needs to make call &gt; Agent needs to click on make a call. Call will be connected to the customer one by one. </a:t>
            </a:r>
          </a:p>
          <a:p>
            <a:endParaRPr lang="en-US" sz="1600" dirty="0">
              <a:solidFill>
                <a:srgbClr val="2F3043"/>
              </a:solidFill>
              <a:latin typeface="Vi"/>
            </a:endParaRPr>
          </a:p>
          <a:p>
            <a:pPr marL="285750" indent="-285750">
              <a:buFont typeface="Wingdings" panose="05000000000000000000" pitchFamily="2" charset="2"/>
              <a:buChar char="§"/>
            </a:pPr>
            <a:r>
              <a:rPr lang="en-US" sz="1600" b="1" dirty="0" smtClean="0">
                <a:solidFill>
                  <a:srgbClr val="2F3043"/>
                </a:solidFill>
                <a:latin typeface="Vi"/>
              </a:rPr>
              <a:t>Through API: </a:t>
            </a:r>
            <a:r>
              <a:rPr lang="en-US" sz="1600" dirty="0" smtClean="0">
                <a:solidFill>
                  <a:srgbClr val="2F3043"/>
                </a:solidFill>
                <a:latin typeface="Vi"/>
              </a:rPr>
              <a:t>Click to call can be done through API also. Customer can upload API through Prudent Platform and call will be automatically connected to the agents and then to the customer. Here Agent will receive the call first from Automated dialer (prudent platform) and then call will be connected to the customer. </a:t>
            </a:r>
          </a:p>
          <a:p>
            <a:endParaRPr lang="en-US" sz="1600" dirty="0">
              <a:solidFill>
                <a:srgbClr val="2F3043"/>
              </a:solidFill>
              <a:latin typeface="Vi"/>
            </a:endParaRPr>
          </a:p>
          <a:p>
            <a:endParaRPr lang="en-US" sz="1600" dirty="0">
              <a:latin typeface="Vi"/>
            </a:endParaRPr>
          </a:p>
        </p:txBody>
      </p:sp>
      <p:sp>
        <p:nvSpPr>
          <p:cNvPr id="3" name="Rectangle 2"/>
          <p:cNvSpPr/>
          <p:nvPr/>
        </p:nvSpPr>
        <p:spPr>
          <a:xfrm>
            <a:off x="1130817" y="96186"/>
            <a:ext cx="7285969" cy="584775"/>
          </a:xfrm>
          <a:prstGeom prst="rect">
            <a:avLst/>
          </a:prstGeom>
        </p:spPr>
        <p:txBody>
          <a:bodyPr wrap="none">
            <a:spAutoFit/>
          </a:bodyPr>
          <a:lstStyle/>
          <a:p>
            <a:r>
              <a:rPr lang="en" sz="3200" b="1" dirty="0">
                <a:solidFill>
                  <a:schemeClr val="bg1"/>
                </a:solidFill>
                <a:latin typeface="Vi"/>
                <a:ea typeface="Arial"/>
                <a:cs typeface="Arial"/>
                <a:sym typeface="Arial"/>
              </a:rPr>
              <a:t>Outgoing Call Solution - Click 2 Call </a:t>
            </a:r>
            <a:endParaRPr lang="en-US" sz="3200" b="1" dirty="0">
              <a:solidFill>
                <a:schemeClr val="bg1"/>
              </a:solidFill>
              <a:latin typeface="Vi"/>
            </a:endParaRPr>
          </a:p>
        </p:txBody>
      </p:sp>
    </p:spTree>
    <p:extLst>
      <p:ext uri="{BB962C8B-B14F-4D97-AF65-F5344CB8AC3E}">
        <p14:creationId xmlns:p14="http://schemas.microsoft.com/office/powerpoint/2010/main" val="4100685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 y="927462"/>
            <a:ext cx="12100560" cy="3293209"/>
          </a:xfrm>
          <a:prstGeom prst="rect">
            <a:avLst/>
          </a:prstGeom>
          <a:noFill/>
        </p:spPr>
        <p:txBody>
          <a:bodyPr wrap="square" rtlCol="0">
            <a:spAutoFit/>
          </a:bodyPr>
          <a:lstStyle/>
          <a:p>
            <a:pPr marL="285750" indent="-285750">
              <a:buFont typeface="Wingdings" panose="05000000000000000000" pitchFamily="2" charset="2"/>
              <a:buChar char="q"/>
            </a:pPr>
            <a:r>
              <a:rPr lang="en-US" sz="1600" b="1" dirty="0" smtClean="0">
                <a:latin typeface="Vi"/>
              </a:rPr>
              <a:t>Architecture of API through click to call: </a:t>
            </a:r>
          </a:p>
          <a:p>
            <a:endParaRPr lang="en-US" sz="1600" dirty="0">
              <a:latin typeface="Vi"/>
            </a:endParaRPr>
          </a:p>
          <a:p>
            <a:r>
              <a:rPr lang="en-US" sz="1600" dirty="0" smtClean="0">
                <a:latin typeface="Vi"/>
              </a:rPr>
              <a:t>Prudent API &gt; Agent number &gt; Customer number &amp; OBD CLI(VMN) &gt; Prudent system initiate the call to agent’s number &gt; Prudent system initiate call to customer’s number.</a:t>
            </a:r>
          </a:p>
          <a:p>
            <a:endParaRPr lang="en-US" sz="1600" dirty="0">
              <a:latin typeface="Vi"/>
            </a:endParaRPr>
          </a:p>
          <a:p>
            <a:pPr marL="285750" indent="-285750">
              <a:buFont typeface="Wingdings" panose="05000000000000000000" pitchFamily="2" charset="2"/>
              <a:buChar char="q"/>
            </a:pPr>
            <a:r>
              <a:rPr lang="en-US" sz="1600" dirty="0" smtClean="0">
                <a:latin typeface="Vi"/>
              </a:rPr>
              <a:t>In click to call Agent and Customer both can see the VMN number. </a:t>
            </a:r>
          </a:p>
          <a:p>
            <a:endParaRPr lang="en-US" sz="1600" dirty="0" smtClean="0">
              <a:latin typeface="Vi"/>
            </a:endParaRPr>
          </a:p>
          <a:p>
            <a:pPr marL="285750" indent="-285750">
              <a:buFont typeface="Wingdings" panose="05000000000000000000" pitchFamily="2" charset="2"/>
              <a:buChar char="q"/>
            </a:pPr>
            <a:r>
              <a:rPr lang="en-US" sz="1600" dirty="0" smtClean="0">
                <a:latin typeface="Vi"/>
              </a:rPr>
              <a:t>In click to call service there are 2 number part:</a:t>
            </a:r>
          </a:p>
          <a:p>
            <a:pPr marL="285750" indent="-285750">
              <a:buFont typeface="Wingdings" panose="05000000000000000000" pitchFamily="2" charset="2"/>
              <a:buChar char="q"/>
            </a:pPr>
            <a:endParaRPr lang="en-US" sz="1600" dirty="0" smtClean="0">
              <a:latin typeface="Vi"/>
            </a:endParaRPr>
          </a:p>
          <a:p>
            <a:r>
              <a:rPr lang="en-US" sz="1600" b="1" dirty="0" smtClean="0">
                <a:latin typeface="Vi"/>
              </a:rPr>
              <a:t>         A party number: </a:t>
            </a:r>
            <a:r>
              <a:rPr lang="en-US" sz="1600" dirty="0" smtClean="0">
                <a:latin typeface="Vi"/>
              </a:rPr>
              <a:t>Agent’s number who initiate the call.</a:t>
            </a:r>
          </a:p>
          <a:p>
            <a:endParaRPr lang="en-US" sz="1600" b="1" dirty="0" smtClean="0">
              <a:latin typeface="Vi"/>
            </a:endParaRPr>
          </a:p>
          <a:p>
            <a:r>
              <a:rPr lang="en-US" sz="1600" b="1" dirty="0" smtClean="0">
                <a:latin typeface="Vi"/>
              </a:rPr>
              <a:t>         B party number:  </a:t>
            </a:r>
            <a:r>
              <a:rPr lang="en-US" sz="1600" dirty="0" smtClean="0">
                <a:latin typeface="Vi"/>
              </a:rPr>
              <a:t>Customer’s number. To whom agent is calling. </a:t>
            </a:r>
            <a:endParaRPr lang="en-US" sz="1600" dirty="0">
              <a:latin typeface="Vi"/>
            </a:endParaRPr>
          </a:p>
          <a:p>
            <a:endParaRPr lang="en-US" sz="1600" dirty="0" smtClean="0">
              <a:latin typeface="Vi"/>
            </a:endParaRPr>
          </a:p>
        </p:txBody>
      </p:sp>
      <p:sp>
        <p:nvSpPr>
          <p:cNvPr id="3" name="Rectangle 2"/>
          <p:cNvSpPr/>
          <p:nvPr/>
        </p:nvSpPr>
        <p:spPr>
          <a:xfrm>
            <a:off x="1233793" y="135374"/>
            <a:ext cx="7285969" cy="584775"/>
          </a:xfrm>
          <a:prstGeom prst="rect">
            <a:avLst/>
          </a:prstGeom>
        </p:spPr>
        <p:txBody>
          <a:bodyPr wrap="none">
            <a:spAutoFit/>
          </a:bodyPr>
          <a:lstStyle/>
          <a:p>
            <a:r>
              <a:rPr lang="en" sz="3200" b="1" dirty="0">
                <a:solidFill>
                  <a:schemeClr val="bg1"/>
                </a:solidFill>
                <a:latin typeface="Vi"/>
                <a:ea typeface="Arial"/>
                <a:cs typeface="Arial"/>
                <a:sym typeface="Arial"/>
              </a:rPr>
              <a:t>Outgoing Call Solution - Click 2 Call </a:t>
            </a:r>
            <a:endParaRPr lang="en-US" sz="3200" b="1" dirty="0">
              <a:solidFill>
                <a:schemeClr val="bg1"/>
              </a:solidFill>
              <a:latin typeface="Vi"/>
            </a:endParaRPr>
          </a:p>
        </p:txBody>
      </p:sp>
    </p:spTree>
    <p:extLst>
      <p:ext uri="{BB962C8B-B14F-4D97-AF65-F5344CB8AC3E}">
        <p14:creationId xmlns:p14="http://schemas.microsoft.com/office/powerpoint/2010/main" val="1105794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1267097" y="143762"/>
            <a:ext cx="11412538" cy="709612"/>
          </a:xfrm>
        </p:spPr>
        <p:txBody>
          <a:bodyPr>
            <a:noAutofit/>
          </a:bodyPr>
          <a:lstStyle/>
          <a:p>
            <a:r>
              <a:rPr lang="en-US" sz="3200" b="1" dirty="0">
                <a:solidFill>
                  <a:schemeClr val="bg1"/>
                </a:solidFill>
                <a:latin typeface="Vi"/>
                <a:cs typeface="Arial" panose="020B0604020202020204" pitchFamily="34" charset="0"/>
              </a:rPr>
              <a:t>Click2Call Solution</a:t>
            </a:r>
            <a:endParaRPr lang="en-US" sz="3200" b="1" u="sng" dirty="0">
              <a:solidFill>
                <a:schemeClr val="bg1"/>
              </a:solidFill>
              <a:latin typeface="Vi"/>
              <a:cs typeface="Arial" panose="020B0604020202020204" pitchFamily="34" charset="0"/>
            </a:endParaRPr>
          </a:p>
        </p:txBody>
      </p:sp>
      <p:sp>
        <p:nvSpPr>
          <p:cNvPr id="5" name="Slide Number Placeholder 4"/>
          <p:cNvSpPr>
            <a:spLocks noGrp="1"/>
          </p:cNvSpPr>
          <p:nvPr>
            <p:ph type="sldNum" sz="quarter" idx="4294967295"/>
          </p:nvPr>
        </p:nvSpPr>
        <p:spPr>
          <a:xfrm>
            <a:off x="0" y="6418263"/>
            <a:ext cx="873125" cy="365125"/>
          </a:xfrm>
        </p:spPr>
        <p:txBody>
          <a:bodyPr/>
          <a:lstStyle/>
          <a:p>
            <a:fld id="{AC1CC88B-8153-4770-B0DF-840C5C37FBC3}" type="slidenum">
              <a:rPr lang="en-IN" smtClean="0"/>
              <a:t>6</a:t>
            </a:fld>
            <a:endParaRPr lang="en-IN" dirty="0"/>
          </a:p>
        </p:txBody>
      </p:sp>
      <p:sp>
        <p:nvSpPr>
          <p:cNvPr id="11" name="Content Placeholder 2"/>
          <p:cNvSpPr txBox="1">
            <a:spLocks/>
          </p:cNvSpPr>
          <p:nvPr/>
        </p:nvSpPr>
        <p:spPr bwMode="auto">
          <a:xfrm>
            <a:off x="353583" y="1063316"/>
            <a:ext cx="9895021" cy="3058291"/>
          </a:xfrm>
          <a:prstGeom prst="rect">
            <a:avLst/>
          </a:prstGeom>
          <a:noFill/>
          <a:ln w="9525">
            <a:solidFill>
              <a:schemeClr val="tx1"/>
            </a:solidFill>
            <a:miter lim="800000"/>
            <a:headEnd/>
            <a:tailEnd/>
          </a:ln>
        </p:spPr>
        <p:txBody>
          <a:bodyPr vert="horz"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defRPr>
            </a:lvl5pPr>
            <a:lvl6pPr marL="2514600" indent="-228600" algn="l" rtl="0" fontAlgn="base">
              <a:spcBef>
                <a:spcPct val="20000"/>
              </a:spcBef>
              <a:spcAft>
                <a:spcPct val="0"/>
              </a:spcAft>
              <a:buFont typeface="Arial" pitchFamily="34" charset="0"/>
              <a:buChar char="»"/>
              <a:defRPr sz="2000">
                <a:solidFill>
                  <a:schemeClr val="tx1"/>
                </a:solidFill>
                <a:latin typeface="+mn-lt"/>
              </a:defRPr>
            </a:lvl6pPr>
            <a:lvl7pPr marL="2971800" indent="-228600" algn="l" rtl="0" fontAlgn="base">
              <a:spcBef>
                <a:spcPct val="20000"/>
              </a:spcBef>
              <a:spcAft>
                <a:spcPct val="0"/>
              </a:spcAft>
              <a:buFont typeface="Arial" pitchFamily="34" charset="0"/>
              <a:buChar char="»"/>
              <a:defRPr sz="2000">
                <a:solidFill>
                  <a:schemeClr val="tx1"/>
                </a:solidFill>
                <a:latin typeface="+mn-lt"/>
              </a:defRPr>
            </a:lvl7pPr>
            <a:lvl8pPr marL="3429000" indent="-228600" algn="l" rtl="0" fontAlgn="base">
              <a:spcBef>
                <a:spcPct val="20000"/>
              </a:spcBef>
              <a:spcAft>
                <a:spcPct val="0"/>
              </a:spcAft>
              <a:buFont typeface="Arial" pitchFamily="34" charset="0"/>
              <a:buChar char="»"/>
              <a:defRPr sz="2000">
                <a:solidFill>
                  <a:schemeClr val="tx1"/>
                </a:solidFill>
                <a:latin typeface="+mn-lt"/>
              </a:defRPr>
            </a:lvl8pPr>
            <a:lvl9pPr marL="3886200" indent="-228600" algn="l" rtl="0" fontAlgn="base">
              <a:spcBef>
                <a:spcPct val="20000"/>
              </a:spcBef>
              <a:spcAft>
                <a:spcPct val="0"/>
              </a:spcAft>
              <a:buFont typeface="Arial" pitchFamily="34" charset="0"/>
              <a:buChar char="»"/>
              <a:defRPr sz="2000">
                <a:solidFill>
                  <a:schemeClr val="tx1"/>
                </a:solidFill>
                <a:latin typeface="+mn-lt"/>
              </a:defRPr>
            </a:lvl9pPr>
          </a:lstStyle>
          <a:p>
            <a:pPr marL="0" indent="0">
              <a:buNone/>
            </a:pPr>
            <a:endParaRPr lang="en-US" sz="1400" b="1" kern="0" dirty="0">
              <a:cs typeface="Arial" panose="020B0604020202020204" pitchFamily="34" charset="0"/>
            </a:endParaRPr>
          </a:p>
          <a:p>
            <a:pPr marL="0" indent="0">
              <a:buNone/>
            </a:pPr>
            <a:r>
              <a:rPr lang="en-US" sz="2000" b="1" kern="0" dirty="0">
                <a:cs typeface="Arial" panose="020B0604020202020204" pitchFamily="34" charset="0"/>
              </a:rPr>
              <a:t>Need for Click2Call solution :</a:t>
            </a:r>
          </a:p>
          <a:p>
            <a:pPr marL="0" indent="0">
              <a:buNone/>
            </a:pPr>
            <a:endParaRPr lang="en-US" sz="1400" b="1" kern="0" dirty="0">
              <a:cs typeface="Arial" panose="020B0604020202020204" pitchFamily="34" charset="0"/>
            </a:endParaRPr>
          </a:p>
          <a:p>
            <a:pPr marL="0" indent="0">
              <a:buNone/>
            </a:pPr>
            <a:r>
              <a:rPr lang="en-US" sz="1400" kern="0" dirty="0">
                <a:cs typeface="Arial" panose="020B0604020202020204" pitchFamily="34" charset="0"/>
              </a:rPr>
              <a:t>Enterprises have highly engaging websites and mobile applications for prospects or clients to seek relevant information about products, services or support. However, at times the prospects or clients are lost in clutter and tend to move out leaving the engagement or transaction incomplete. An instant calling widget, strategically placed on website helps enterprises  get in touch with leads or clients instantly while they're in need of help and ensure that the engagement or transaction is completed.</a:t>
            </a:r>
          </a:p>
          <a:p>
            <a:pPr marL="0" indent="0">
              <a:buNone/>
            </a:pPr>
            <a:endParaRPr lang="en-US" sz="1400" kern="0" dirty="0">
              <a:cs typeface="Arial" panose="020B0604020202020204" pitchFamily="34" charset="0"/>
            </a:endParaRPr>
          </a:p>
          <a:p>
            <a:pPr marL="0" indent="0">
              <a:buNone/>
            </a:pPr>
            <a:r>
              <a:rPr lang="en-US" sz="1400" kern="0" dirty="0">
                <a:cs typeface="Arial" panose="020B0604020202020204" pitchFamily="34" charset="0"/>
              </a:rPr>
              <a:t>Cloud telephony platform offers Click2Call secured API which can connect with enterprises core application to initiate voice calls between designated agent and prospects / clients backed with Ack. SMS and call recording feature (if required) for training and governance.  </a:t>
            </a:r>
          </a:p>
        </p:txBody>
      </p:sp>
      <p:sp>
        <p:nvSpPr>
          <p:cNvPr id="12" name="Content Placeholder 2"/>
          <p:cNvSpPr txBox="1">
            <a:spLocks/>
          </p:cNvSpPr>
          <p:nvPr/>
        </p:nvSpPr>
        <p:spPr bwMode="auto">
          <a:xfrm>
            <a:off x="353584" y="4247575"/>
            <a:ext cx="9895021" cy="1605940"/>
          </a:xfrm>
          <a:prstGeom prst="rect">
            <a:avLst/>
          </a:prstGeom>
          <a:noFill/>
          <a:ln w="9525">
            <a:solidFill>
              <a:schemeClr val="tx1"/>
            </a:solidFill>
            <a:miter lim="800000"/>
            <a:headEnd/>
            <a:tailEnd/>
          </a:ln>
        </p:spPr>
        <p:txBody>
          <a:bodyPr vert="horz"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defRPr>
            </a:lvl5pPr>
            <a:lvl6pPr marL="2514600" indent="-228600" algn="l" rtl="0" fontAlgn="base">
              <a:spcBef>
                <a:spcPct val="20000"/>
              </a:spcBef>
              <a:spcAft>
                <a:spcPct val="0"/>
              </a:spcAft>
              <a:buFont typeface="Arial" pitchFamily="34" charset="0"/>
              <a:buChar char="»"/>
              <a:defRPr sz="2000">
                <a:solidFill>
                  <a:schemeClr val="tx1"/>
                </a:solidFill>
                <a:latin typeface="+mn-lt"/>
              </a:defRPr>
            </a:lvl6pPr>
            <a:lvl7pPr marL="2971800" indent="-228600" algn="l" rtl="0" fontAlgn="base">
              <a:spcBef>
                <a:spcPct val="20000"/>
              </a:spcBef>
              <a:spcAft>
                <a:spcPct val="0"/>
              </a:spcAft>
              <a:buFont typeface="Arial" pitchFamily="34" charset="0"/>
              <a:buChar char="»"/>
              <a:defRPr sz="2000">
                <a:solidFill>
                  <a:schemeClr val="tx1"/>
                </a:solidFill>
                <a:latin typeface="+mn-lt"/>
              </a:defRPr>
            </a:lvl7pPr>
            <a:lvl8pPr marL="3429000" indent="-228600" algn="l" rtl="0" fontAlgn="base">
              <a:spcBef>
                <a:spcPct val="20000"/>
              </a:spcBef>
              <a:spcAft>
                <a:spcPct val="0"/>
              </a:spcAft>
              <a:buFont typeface="Arial" pitchFamily="34" charset="0"/>
              <a:buChar char="»"/>
              <a:defRPr sz="2000">
                <a:solidFill>
                  <a:schemeClr val="tx1"/>
                </a:solidFill>
                <a:latin typeface="+mn-lt"/>
              </a:defRPr>
            </a:lvl8pPr>
            <a:lvl9pPr marL="3886200" indent="-228600" algn="l" rtl="0" fontAlgn="base">
              <a:spcBef>
                <a:spcPct val="20000"/>
              </a:spcBef>
              <a:spcAft>
                <a:spcPct val="0"/>
              </a:spcAft>
              <a:buFont typeface="Arial" pitchFamily="34" charset="0"/>
              <a:buChar char="»"/>
              <a:defRPr sz="2000">
                <a:solidFill>
                  <a:schemeClr val="tx1"/>
                </a:solidFill>
                <a:latin typeface="+mn-lt"/>
              </a:defRPr>
            </a:lvl9pPr>
          </a:lstStyle>
          <a:p>
            <a:pPr marL="0" indent="0">
              <a:buNone/>
            </a:pPr>
            <a:r>
              <a:rPr lang="en-US" sz="2000" b="1" kern="0" dirty="0">
                <a:cs typeface="Arial" panose="020B0604020202020204" pitchFamily="34" charset="0"/>
              </a:rPr>
              <a:t>Benefits of Click2Call solution:</a:t>
            </a:r>
            <a:r>
              <a:rPr lang="en-US" sz="1400" b="1" kern="0" dirty="0">
                <a:cs typeface="Arial" panose="020B0604020202020204" pitchFamily="34" charset="0"/>
              </a:rPr>
              <a:t> </a:t>
            </a:r>
          </a:p>
          <a:p>
            <a:pPr marL="0" indent="0">
              <a:buNone/>
            </a:pPr>
            <a:endParaRPr lang="en-US" sz="1400" b="1" kern="0" dirty="0">
              <a:cs typeface="Arial" panose="020B0604020202020204" pitchFamily="34" charset="0"/>
            </a:endParaRPr>
          </a:p>
          <a:p>
            <a:pPr>
              <a:buFont typeface="Wingdings" panose="05000000000000000000" pitchFamily="2" charset="2"/>
              <a:buChar char="§"/>
            </a:pPr>
            <a:r>
              <a:rPr lang="en-US" sz="1400" dirty="0">
                <a:cs typeface="Arial" panose="020B0604020202020204" pitchFamily="34" charset="0"/>
              </a:rPr>
              <a:t>Never miss a visitor, Tap “Mobile First” customer</a:t>
            </a:r>
          </a:p>
          <a:p>
            <a:pPr>
              <a:buFont typeface="Wingdings" panose="05000000000000000000" pitchFamily="2" charset="2"/>
              <a:buChar char="§"/>
            </a:pPr>
            <a:r>
              <a:rPr lang="en-US" sz="1400" dirty="0">
                <a:cs typeface="Arial" panose="020B0604020202020204" pitchFamily="34" charset="0"/>
              </a:rPr>
              <a:t>Seamless user experience</a:t>
            </a:r>
          </a:p>
          <a:p>
            <a:pPr>
              <a:buFont typeface="Wingdings" panose="05000000000000000000" pitchFamily="2" charset="2"/>
              <a:buChar char="§"/>
            </a:pPr>
            <a:r>
              <a:rPr lang="en-US" sz="1400" dirty="0">
                <a:cs typeface="Arial" panose="020B0604020202020204" pitchFamily="34" charset="0"/>
              </a:rPr>
              <a:t>Increase Revenue and Brand Image Boost.</a:t>
            </a:r>
          </a:p>
          <a:p>
            <a:pPr>
              <a:buFont typeface="Wingdings" panose="05000000000000000000" pitchFamily="2" charset="2"/>
              <a:buChar char="§"/>
            </a:pPr>
            <a:r>
              <a:rPr lang="en-US" sz="1400" dirty="0">
                <a:cs typeface="Arial" panose="020B0604020202020204" pitchFamily="34" charset="0"/>
              </a:rPr>
              <a:t>Record and track every impression</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2103" y="4247575"/>
            <a:ext cx="1434019" cy="1605940"/>
          </a:xfrm>
          <a:prstGeom prst="rect">
            <a:avLst/>
          </a:prstGeom>
        </p:spPr>
      </p:pic>
      <p:pic>
        <p:nvPicPr>
          <p:cNvPr id="14" name="Picture 13" descr="D:\Learning @ IDEA\IBS_ILL_PROMO\Reference Material\Images\Customer need.jpg"/>
          <p:cNvPicPr/>
          <p:nvPr/>
        </p:nvPicPr>
        <p:blipFill>
          <a:blip r:embed="rId4">
            <a:extLst>
              <a:ext uri="{28A0092B-C50C-407E-A947-70E740481C1C}">
                <a14:useLocalDpi xmlns:a14="http://schemas.microsoft.com/office/drawing/2010/main" val="0"/>
              </a:ext>
            </a:extLst>
          </a:blip>
          <a:srcRect/>
          <a:stretch>
            <a:fillRect/>
          </a:stretch>
        </p:blipFill>
        <p:spPr bwMode="auto">
          <a:xfrm>
            <a:off x="10332103" y="1072388"/>
            <a:ext cx="1434019" cy="3058291"/>
          </a:xfrm>
          <a:prstGeom prst="rect">
            <a:avLst/>
          </a:prstGeom>
          <a:noFill/>
          <a:ln>
            <a:noFill/>
          </a:ln>
        </p:spPr>
      </p:pic>
    </p:spTree>
    <p:extLst>
      <p:ext uri="{BB962C8B-B14F-4D97-AF65-F5344CB8AC3E}">
        <p14:creationId xmlns:p14="http://schemas.microsoft.com/office/powerpoint/2010/main" val="6684277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1216034" y="102019"/>
            <a:ext cx="11412538" cy="709612"/>
          </a:xfrm>
        </p:spPr>
        <p:txBody>
          <a:bodyPr>
            <a:noAutofit/>
          </a:bodyPr>
          <a:lstStyle/>
          <a:p>
            <a:r>
              <a:rPr lang="en-US" sz="3200" b="1" dirty="0">
                <a:solidFill>
                  <a:schemeClr val="bg1"/>
                </a:solidFill>
                <a:latin typeface="Vi"/>
                <a:cs typeface="Arial" panose="020B0604020202020204" pitchFamily="34" charset="0"/>
              </a:rPr>
              <a:t>Click2Call Solution</a:t>
            </a:r>
            <a:endParaRPr lang="en-US" sz="3200" b="1" u="sng" dirty="0">
              <a:solidFill>
                <a:schemeClr val="bg1"/>
              </a:solidFill>
              <a:latin typeface="Vi"/>
              <a:cs typeface="Arial" panose="020B0604020202020204" pitchFamily="34" charset="0"/>
            </a:endParaRPr>
          </a:p>
        </p:txBody>
      </p:sp>
      <p:sp>
        <p:nvSpPr>
          <p:cNvPr id="5" name="Slide Number Placeholder 4"/>
          <p:cNvSpPr>
            <a:spLocks noGrp="1"/>
          </p:cNvSpPr>
          <p:nvPr>
            <p:ph type="sldNum" sz="quarter" idx="4294967295"/>
          </p:nvPr>
        </p:nvSpPr>
        <p:spPr>
          <a:xfrm>
            <a:off x="0" y="6418263"/>
            <a:ext cx="873125" cy="365125"/>
          </a:xfrm>
        </p:spPr>
        <p:txBody>
          <a:bodyPr/>
          <a:lstStyle/>
          <a:p>
            <a:fld id="{AC1CC88B-8153-4770-B0DF-840C5C37FBC3}" type="slidenum">
              <a:rPr lang="en-IN" smtClean="0"/>
              <a:t>7</a:t>
            </a:fld>
            <a:endParaRPr lang="en-IN" dirty="0"/>
          </a:p>
        </p:txBody>
      </p:sp>
      <p:sp>
        <p:nvSpPr>
          <p:cNvPr id="8" name="Rectangle 7"/>
          <p:cNvSpPr/>
          <p:nvPr/>
        </p:nvSpPr>
        <p:spPr>
          <a:xfrm>
            <a:off x="3700244" y="1390681"/>
            <a:ext cx="1719165" cy="303447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b="1" u="sng" dirty="0">
              <a:solidFill>
                <a:schemeClr val="tx1"/>
              </a:solidFill>
              <a:cs typeface="Arial" panose="020B0604020202020204" pitchFamily="34" charset="0"/>
            </a:endParaRPr>
          </a:p>
          <a:p>
            <a:endParaRPr lang="en-US" sz="900" b="1" u="sng" dirty="0">
              <a:solidFill>
                <a:schemeClr val="tx1"/>
              </a:solidFill>
              <a:cs typeface="Arial" panose="020B0604020202020204" pitchFamily="34" charset="0"/>
            </a:endParaRPr>
          </a:p>
          <a:p>
            <a:endParaRPr lang="en-US" sz="900" b="1" u="sng" dirty="0">
              <a:solidFill>
                <a:schemeClr val="tx1"/>
              </a:solidFill>
              <a:cs typeface="Arial" panose="020B0604020202020204" pitchFamily="34" charset="0"/>
            </a:endParaRPr>
          </a:p>
          <a:p>
            <a:r>
              <a:rPr lang="en-US" sz="900" b="1" u="sng" dirty="0">
                <a:solidFill>
                  <a:schemeClr val="tx1"/>
                </a:solidFill>
                <a:cs typeface="Arial" panose="020B0604020202020204" pitchFamily="34" charset="0"/>
              </a:rPr>
              <a:t>Step 2 :</a:t>
            </a:r>
          </a:p>
          <a:p>
            <a:pPr marL="171450" indent="-171450">
              <a:buFont typeface="Arial" panose="020B0604020202020204" pitchFamily="34" charset="0"/>
              <a:buChar char="•"/>
            </a:pPr>
            <a:endParaRPr lang="en-US" sz="900" b="1" u="sng" dirty="0">
              <a:solidFill>
                <a:schemeClr val="tx1"/>
              </a:solidFill>
              <a:cs typeface="Arial" panose="020B0604020202020204" pitchFamily="34" charset="0"/>
            </a:endParaRPr>
          </a:p>
          <a:p>
            <a:pPr marL="171450" indent="-171450">
              <a:buFont typeface="Arial" panose="020B0604020202020204" pitchFamily="34" charset="0"/>
              <a:buChar char="•"/>
            </a:pPr>
            <a:r>
              <a:rPr lang="en-US" sz="900" dirty="0">
                <a:solidFill>
                  <a:schemeClr val="tx1"/>
                </a:solidFill>
                <a:cs typeface="Arial" panose="020B0604020202020204" pitchFamily="34" charset="0"/>
              </a:rPr>
              <a:t>Core application senses that a call requested is initiated by customer / prospect</a:t>
            </a:r>
          </a:p>
          <a:p>
            <a:pPr marL="171450" indent="-171450">
              <a:buFont typeface="Arial" panose="020B0604020202020204" pitchFamily="34" charset="0"/>
              <a:buChar char="•"/>
            </a:pPr>
            <a:r>
              <a:rPr lang="en-US" sz="900" dirty="0">
                <a:solidFill>
                  <a:schemeClr val="tx1"/>
                </a:solidFill>
                <a:cs typeface="Arial" panose="020B0604020202020204" pitchFamily="34" charset="0"/>
              </a:rPr>
              <a:t>VIL secured API is called with unique Transaction Id, Customer / Prospect number and Agent number </a:t>
            </a:r>
          </a:p>
          <a:p>
            <a:endParaRPr lang="en-US" sz="900" dirty="0">
              <a:solidFill>
                <a:schemeClr val="tx1"/>
              </a:solidFill>
              <a:cs typeface="Arial" panose="020B0604020202020204" pitchFamily="34" charset="0"/>
            </a:endParaRPr>
          </a:p>
        </p:txBody>
      </p:sp>
      <p:cxnSp>
        <p:nvCxnSpPr>
          <p:cNvPr id="9" name="Straight Arrow Connector 8"/>
          <p:cNvCxnSpPr/>
          <p:nvPr/>
        </p:nvCxnSpPr>
        <p:spPr>
          <a:xfrm>
            <a:off x="5419409" y="2446513"/>
            <a:ext cx="168705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106463" y="1381879"/>
            <a:ext cx="2014415" cy="304217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u="sng" dirty="0">
                <a:solidFill>
                  <a:schemeClr val="tx1"/>
                </a:solidFill>
                <a:cs typeface="Arial" panose="020B0604020202020204" pitchFamily="34" charset="0"/>
              </a:rPr>
              <a:t>Step 3 :</a:t>
            </a:r>
          </a:p>
          <a:p>
            <a:endParaRPr lang="en-US" sz="900" b="1" u="sng" dirty="0">
              <a:solidFill>
                <a:schemeClr val="tx1"/>
              </a:solidFill>
              <a:cs typeface="Arial" panose="020B0604020202020204" pitchFamily="34" charset="0"/>
            </a:endParaRPr>
          </a:p>
          <a:p>
            <a:pPr marL="171450" indent="-171450">
              <a:buFont typeface="Arial" panose="020B0604020202020204" pitchFamily="34" charset="0"/>
              <a:buChar char="•"/>
            </a:pPr>
            <a:r>
              <a:rPr lang="en-US" sz="900" dirty="0">
                <a:solidFill>
                  <a:schemeClr val="tx1"/>
                </a:solidFill>
                <a:cs typeface="Arial" panose="020B0604020202020204" pitchFamily="34" charset="0"/>
              </a:rPr>
              <a:t>API request is acknowledged, processed and voice call is initiated and patched between customer / prospect and nominated agent</a:t>
            </a:r>
          </a:p>
          <a:p>
            <a:endParaRPr lang="en-US" sz="900" dirty="0">
              <a:solidFill>
                <a:schemeClr val="tx1"/>
              </a:solidFill>
              <a:cs typeface="Arial" panose="020B0604020202020204" pitchFamily="34" charset="0"/>
            </a:endParaRPr>
          </a:p>
          <a:p>
            <a:endParaRPr lang="en-US" sz="900" dirty="0">
              <a:solidFill>
                <a:schemeClr val="tx1"/>
              </a:solidFill>
              <a:cs typeface="Arial" panose="020B0604020202020204" pitchFamily="34" charset="0"/>
            </a:endParaRPr>
          </a:p>
        </p:txBody>
      </p:sp>
      <p:sp>
        <p:nvSpPr>
          <p:cNvPr id="15" name="Right Brace 14"/>
          <p:cNvSpPr/>
          <p:nvPr/>
        </p:nvSpPr>
        <p:spPr>
          <a:xfrm>
            <a:off x="6928724" y="1702310"/>
            <a:ext cx="122101" cy="61161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00">
              <a:cs typeface="Arial" panose="020B0604020202020204" pitchFamily="34" charset="0"/>
            </a:endParaRPr>
          </a:p>
        </p:txBody>
      </p:sp>
      <p:sp>
        <p:nvSpPr>
          <p:cNvPr id="16" name="Left Brace 15"/>
          <p:cNvSpPr/>
          <p:nvPr/>
        </p:nvSpPr>
        <p:spPr>
          <a:xfrm>
            <a:off x="5473234" y="1746976"/>
            <a:ext cx="122101" cy="6116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900">
              <a:cs typeface="Arial" panose="020B0604020202020204" pitchFamily="34" charset="0"/>
            </a:endParaRPr>
          </a:p>
        </p:txBody>
      </p:sp>
      <p:sp>
        <p:nvSpPr>
          <p:cNvPr id="17" name="TextBox 16"/>
          <p:cNvSpPr txBox="1"/>
          <p:nvPr/>
        </p:nvSpPr>
        <p:spPr>
          <a:xfrm>
            <a:off x="5473234" y="3290065"/>
            <a:ext cx="1805998" cy="230832"/>
          </a:xfrm>
          <a:prstGeom prst="rect">
            <a:avLst/>
          </a:prstGeom>
          <a:noFill/>
        </p:spPr>
        <p:txBody>
          <a:bodyPr wrap="square" rtlCol="0">
            <a:spAutoFit/>
          </a:bodyPr>
          <a:lstStyle/>
          <a:p>
            <a:r>
              <a:rPr lang="en-US" sz="900" b="1" dirty="0">
                <a:cs typeface="Arial" panose="020B0604020202020204" pitchFamily="34" charset="0"/>
              </a:rPr>
              <a:t>Secured API integration</a:t>
            </a:r>
          </a:p>
        </p:txBody>
      </p:sp>
      <p:sp>
        <p:nvSpPr>
          <p:cNvPr id="18" name="TextBox 17"/>
          <p:cNvSpPr txBox="1"/>
          <p:nvPr/>
        </p:nvSpPr>
        <p:spPr>
          <a:xfrm>
            <a:off x="3830190" y="1494231"/>
            <a:ext cx="1345013" cy="369332"/>
          </a:xfrm>
          <a:prstGeom prst="rect">
            <a:avLst/>
          </a:prstGeom>
          <a:solidFill>
            <a:schemeClr val="accent2"/>
          </a:solidFill>
        </p:spPr>
        <p:txBody>
          <a:bodyPr wrap="square" rtlCol="0">
            <a:spAutoFit/>
          </a:bodyPr>
          <a:lstStyle/>
          <a:p>
            <a:r>
              <a:rPr lang="en-US" sz="900" b="1" dirty="0">
                <a:cs typeface="Arial" panose="020B0604020202020204" pitchFamily="34" charset="0"/>
              </a:rPr>
              <a:t>Enterprise Core Application</a:t>
            </a:r>
          </a:p>
        </p:txBody>
      </p:sp>
      <p:sp>
        <p:nvSpPr>
          <p:cNvPr id="19" name="TextBox 18"/>
          <p:cNvSpPr txBox="1"/>
          <p:nvPr/>
        </p:nvSpPr>
        <p:spPr>
          <a:xfrm>
            <a:off x="7243077" y="1516826"/>
            <a:ext cx="1699069" cy="369332"/>
          </a:xfrm>
          <a:prstGeom prst="rect">
            <a:avLst/>
          </a:prstGeom>
          <a:solidFill>
            <a:schemeClr val="accent2"/>
          </a:solidFill>
        </p:spPr>
        <p:txBody>
          <a:bodyPr wrap="square" rtlCol="0">
            <a:spAutoFit/>
          </a:bodyPr>
          <a:lstStyle/>
          <a:p>
            <a:r>
              <a:rPr lang="en-US" sz="900" b="1" dirty="0">
                <a:cs typeface="Arial" panose="020B0604020202020204" pitchFamily="34" charset="0"/>
              </a:rPr>
              <a:t>VIL Cloud Telephony platform</a:t>
            </a:r>
          </a:p>
        </p:txBody>
      </p:sp>
      <p:sp>
        <p:nvSpPr>
          <p:cNvPr id="20" name="TextBox 19"/>
          <p:cNvSpPr txBox="1"/>
          <p:nvPr/>
        </p:nvSpPr>
        <p:spPr>
          <a:xfrm>
            <a:off x="5591023" y="1823450"/>
            <a:ext cx="2017734" cy="507831"/>
          </a:xfrm>
          <a:prstGeom prst="rect">
            <a:avLst/>
          </a:prstGeom>
          <a:noFill/>
        </p:spPr>
        <p:txBody>
          <a:bodyPr wrap="square" rtlCol="0">
            <a:spAutoFit/>
          </a:bodyPr>
          <a:lstStyle/>
          <a:p>
            <a:pPr marL="171450" indent="-171450">
              <a:buFont typeface="Arial" panose="020B0604020202020204" pitchFamily="34" charset="0"/>
              <a:buChar char="•"/>
            </a:pPr>
            <a:r>
              <a:rPr lang="en-US" sz="900" dirty="0">
                <a:cs typeface="Arial" panose="020B0604020202020204" pitchFamily="34" charset="0"/>
              </a:rPr>
              <a:t>Transaction Id</a:t>
            </a:r>
          </a:p>
          <a:p>
            <a:pPr marL="171450" indent="-171450">
              <a:buFont typeface="Arial" panose="020B0604020202020204" pitchFamily="34" charset="0"/>
              <a:buChar char="•"/>
            </a:pPr>
            <a:r>
              <a:rPr lang="en-US" sz="900" dirty="0">
                <a:cs typeface="Arial" panose="020B0604020202020204" pitchFamily="34" charset="0"/>
              </a:rPr>
              <a:t>A party number </a:t>
            </a:r>
          </a:p>
          <a:p>
            <a:pPr marL="171450" indent="-171450">
              <a:buFont typeface="Arial" panose="020B0604020202020204" pitchFamily="34" charset="0"/>
              <a:buChar char="•"/>
            </a:pPr>
            <a:r>
              <a:rPr lang="en-US" sz="900" dirty="0">
                <a:cs typeface="Arial" panose="020B0604020202020204" pitchFamily="34" charset="0"/>
              </a:rPr>
              <a:t>B party number</a:t>
            </a:r>
          </a:p>
        </p:txBody>
      </p:sp>
      <p:cxnSp>
        <p:nvCxnSpPr>
          <p:cNvPr id="21" name="Straight Arrow Connector 20"/>
          <p:cNvCxnSpPr/>
          <p:nvPr/>
        </p:nvCxnSpPr>
        <p:spPr>
          <a:xfrm>
            <a:off x="5395235" y="3505509"/>
            <a:ext cx="171122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83776" y="3530517"/>
            <a:ext cx="1805998" cy="230832"/>
          </a:xfrm>
          <a:prstGeom prst="rect">
            <a:avLst/>
          </a:prstGeom>
          <a:noFill/>
        </p:spPr>
        <p:txBody>
          <a:bodyPr wrap="square" rtlCol="0">
            <a:spAutoFit/>
          </a:bodyPr>
          <a:lstStyle/>
          <a:p>
            <a:pPr algn="ctr"/>
            <a:r>
              <a:rPr lang="en-US" sz="900" b="1" u="sng" dirty="0">
                <a:cs typeface="Arial" panose="020B0604020202020204" pitchFamily="34" charset="0"/>
              </a:rPr>
              <a:t>Step 4:</a:t>
            </a:r>
          </a:p>
        </p:txBody>
      </p:sp>
      <p:sp>
        <p:nvSpPr>
          <p:cNvPr id="23" name="TextBox 22"/>
          <p:cNvSpPr txBox="1">
            <a:spLocks noChangeArrowheads="1"/>
          </p:cNvSpPr>
          <p:nvPr/>
        </p:nvSpPr>
        <p:spPr bwMode="auto">
          <a:xfrm>
            <a:off x="474229" y="2202999"/>
            <a:ext cx="1310980" cy="230832"/>
          </a:xfrm>
          <a:prstGeom prst="rect">
            <a:avLst/>
          </a:prstGeom>
          <a:noFill/>
          <a:ln w="9525">
            <a:noFill/>
            <a:miter lim="800000"/>
            <a:headEnd/>
            <a:tailEnd/>
          </a:ln>
        </p:spPr>
        <p:txBody>
          <a:bodyPr wrap="square">
            <a:spAutoFit/>
          </a:bodyPr>
          <a:lstStyle/>
          <a:p>
            <a:r>
              <a:rPr lang="en-US" sz="900" dirty="0">
                <a:cs typeface="Arial" panose="020B0604020202020204" pitchFamily="34" charset="0"/>
              </a:rPr>
              <a:t>Customer or prospect</a:t>
            </a:r>
          </a:p>
        </p:txBody>
      </p:sp>
      <p:cxnSp>
        <p:nvCxnSpPr>
          <p:cNvPr id="24" name="Straight Arrow Connector 23"/>
          <p:cNvCxnSpPr/>
          <p:nvPr/>
        </p:nvCxnSpPr>
        <p:spPr>
          <a:xfrm flipV="1">
            <a:off x="1588531" y="2046269"/>
            <a:ext cx="2107066" cy="65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497059" y="3560874"/>
            <a:ext cx="216108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548128" y="4882793"/>
            <a:ext cx="5694213" cy="230832"/>
          </a:xfrm>
          <a:prstGeom prst="rect">
            <a:avLst/>
          </a:prstGeom>
          <a:noFill/>
        </p:spPr>
        <p:txBody>
          <a:bodyPr wrap="square" rtlCol="0">
            <a:spAutoFit/>
          </a:bodyPr>
          <a:lstStyle/>
          <a:p>
            <a:r>
              <a:rPr lang="en-US" sz="900" b="1" i="1" dirty="0">
                <a:cs typeface="Arial" panose="020B0604020202020204" pitchFamily="34" charset="0"/>
              </a:rPr>
              <a:t># Ack. SMS sent back to customer or prospect</a:t>
            </a:r>
          </a:p>
        </p:txBody>
      </p:sp>
      <p:sp>
        <p:nvSpPr>
          <p:cNvPr id="27" name="Oval 26"/>
          <p:cNvSpPr/>
          <p:nvPr/>
        </p:nvSpPr>
        <p:spPr>
          <a:xfrm>
            <a:off x="1986122" y="1381879"/>
            <a:ext cx="1285228" cy="3042177"/>
          </a:xfrm>
          <a:prstGeom prst="ellipse">
            <a:avLst/>
          </a:prstGeom>
          <a:solidFill>
            <a:schemeClr val="accent2">
              <a:lumMod val="20000"/>
              <a:lumOff val="80000"/>
            </a:schemeClr>
          </a:solidFill>
          <a:ln>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u="sng" dirty="0">
                <a:solidFill>
                  <a:schemeClr val="tx1"/>
                </a:solidFill>
                <a:cs typeface="Arial" panose="020B0604020202020204" pitchFamily="34" charset="0"/>
              </a:rPr>
              <a:t>Step 1 :</a:t>
            </a:r>
          </a:p>
          <a:p>
            <a:endParaRPr lang="en-US" sz="900" b="1" u="sng" dirty="0">
              <a:solidFill>
                <a:schemeClr val="tx1"/>
              </a:solidFill>
              <a:cs typeface="Arial" panose="020B0604020202020204" pitchFamily="34" charset="0"/>
            </a:endParaRPr>
          </a:p>
          <a:p>
            <a:r>
              <a:rPr lang="en-US" sz="900" dirty="0">
                <a:solidFill>
                  <a:schemeClr val="tx1"/>
                </a:solidFill>
                <a:cs typeface="Arial" panose="020B0604020202020204" pitchFamily="34" charset="0"/>
              </a:rPr>
              <a:t>Customer / prospect initiates call request via website or mobile app.</a:t>
            </a:r>
          </a:p>
        </p:txBody>
      </p:sp>
      <p:sp>
        <p:nvSpPr>
          <p:cNvPr id="28" name="TextBox 27"/>
          <p:cNvSpPr txBox="1"/>
          <p:nvPr/>
        </p:nvSpPr>
        <p:spPr>
          <a:xfrm>
            <a:off x="5447900" y="1423208"/>
            <a:ext cx="1805998" cy="230832"/>
          </a:xfrm>
          <a:prstGeom prst="rect">
            <a:avLst/>
          </a:prstGeom>
          <a:noFill/>
        </p:spPr>
        <p:txBody>
          <a:bodyPr wrap="square" rtlCol="0">
            <a:spAutoFit/>
          </a:bodyPr>
          <a:lstStyle/>
          <a:p>
            <a:r>
              <a:rPr lang="en-US" sz="900" b="1" dirty="0">
                <a:cs typeface="Arial" panose="020B0604020202020204" pitchFamily="34" charset="0"/>
              </a:rPr>
              <a:t>Secured API integration</a:t>
            </a:r>
          </a:p>
        </p:txBody>
      </p:sp>
      <p:cxnSp>
        <p:nvCxnSpPr>
          <p:cNvPr id="29" name="Elbow Connector 28"/>
          <p:cNvCxnSpPr>
            <a:stCxn id="10" idx="2"/>
          </p:cNvCxnSpPr>
          <p:nvPr/>
        </p:nvCxnSpPr>
        <p:spPr>
          <a:xfrm rot="5400000" flipH="1">
            <a:off x="4506870" y="817255"/>
            <a:ext cx="269546" cy="6944056"/>
          </a:xfrm>
          <a:prstGeom prst="bentConnector3">
            <a:avLst>
              <a:gd name="adj1" fmla="val -84809"/>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Picture 52" descr="http://t0.gstatic.com/images?q=tbn:ANd9GcRuHLQ5_4ZIvZidArPq6FWuHIZPj5AbgEBTYMx0t6DEXJbxN_-R"/>
          <p:cNvPicPr>
            <a:picLocks noChangeAspect="1" noChangeArrowheads="1"/>
          </p:cNvPicPr>
          <p:nvPr/>
        </p:nvPicPr>
        <p:blipFill>
          <a:blip r:embed="rId3"/>
          <a:srcRect/>
          <a:stretch>
            <a:fillRect/>
          </a:stretch>
        </p:blipFill>
        <p:spPr bwMode="auto">
          <a:xfrm>
            <a:off x="560544" y="1443907"/>
            <a:ext cx="974162" cy="746881"/>
          </a:xfrm>
          <a:prstGeom prst="rect">
            <a:avLst/>
          </a:prstGeom>
          <a:noFill/>
          <a:ln w="9525">
            <a:noFill/>
            <a:miter lim="800000"/>
            <a:headEnd/>
            <a:tailEnd/>
          </a:ln>
        </p:spPr>
      </p:pic>
      <p:sp>
        <p:nvSpPr>
          <p:cNvPr id="31" name="TextBox 30"/>
          <p:cNvSpPr txBox="1"/>
          <p:nvPr/>
        </p:nvSpPr>
        <p:spPr>
          <a:xfrm>
            <a:off x="5473234" y="3815690"/>
            <a:ext cx="1455490" cy="507831"/>
          </a:xfrm>
          <a:prstGeom prst="rect">
            <a:avLst/>
          </a:prstGeom>
          <a:noFill/>
        </p:spPr>
        <p:txBody>
          <a:bodyPr wrap="square" rtlCol="0">
            <a:spAutoFit/>
          </a:bodyPr>
          <a:lstStyle/>
          <a:p>
            <a:pPr marL="171450" indent="-171450">
              <a:buFont typeface="Arial" panose="020B0604020202020204" pitchFamily="34" charset="0"/>
              <a:buChar char="•"/>
            </a:pPr>
            <a:r>
              <a:rPr lang="en-US" sz="900" dirty="0">
                <a:cs typeface="Arial" panose="020B0604020202020204" pitchFamily="34" charset="0"/>
              </a:rPr>
              <a:t>Call &amp; SMS details are pushed back to Ent. Core application</a:t>
            </a: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968" y="2992293"/>
            <a:ext cx="789453" cy="763537"/>
          </a:xfrm>
          <a:prstGeom prst="rect">
            <a:avLst/>
          </a:prstGeom>
        </p:spPr>
      </p:pic>
      <p:pic>
        <p:nvPicPr>
          <p:cNvPr id="34" name="Picture 8"/>
          <p:cNvPicPr>
            <a:picLocks noChangeAspect="1" noChangeArrowheads="1"/>
          </p:cNvPicPr>
          <p:nvPr/>
        </p:nvPicPr>
        <p:blipFill>
          <a:blip r:embed="rId5" cstate="print"/>
          <a:srcRect/>
          <a:stretch>
            <a:fillRect/>
          </a:stretch>
        </p:blipFill>
        <p:spPr bwMode="auto">
          <a:xfrm>
            <a:off x="1986122" y="4887774"/>
            <a:ext cx="387008" cy="290326"/>
          </a:xfrm>
          <a:prstGeom prst="rect">
            <a:avLst/>
          </a:prstGeom>
          <a:noFill/>
          <a:ln w="9525">
            <a:noFill/>
            <a:miter lim="800000"/>
            <a:headEnd/>
            <a:tailEnd/>
          </a:ln>
          <a:effectLst/>
        </p:spPr>
      </p:pic>
      <p:sp>
        <p:nvSpPr>
          <p:cNvPr id="35" name="TextBox 34"/>
          <p:cNvSpPr txBox="1">
            <a:spLocks noChangeArrowheads="1"/>
          </p:cNvSpPr>
          <p:nvPr/>
        </p:nvSpPr>
        <p:spPr bwMode="auto">
          <a:xfrm>
            <a:off x="560544" y="3838620"/>
            <a:ext cx="1310980" cy="230832"/>
          </a:xfrm>
          <a:prstGeom prst="rect">
            <a:avLst/>
          </a:prstGeom>
          <a:noFill/>
          <a:ln w="9525">
            <a:noFill/>
            <a:miter lim="800000"/>
            <a:headEnd/>
            <a:tailEnd/>
          </a:ln>
        </p:spPr>
        <p:txBody>
          <a:bodyPr wrap="square">
            <a:spAutoFit/>
          </a:bodyPr>
          <a:lstStyle/>
          <a:p>
            <a:r>
              <a:rPr lang="en-US" sz="900" dirty="0">
                <a:cs typeface="Arial" panose="020B0604020202020204" pitchFamily="34" charset="0"/>
              </a:rPr>
              <a:t>Customer or prospect</a:t>
            </a:r>
          </a:p>
        </p:txBody>
      </p:sp>
    </p:spTree>
    <p:extLst>
      <p:ext uri="{BB962C8B-B14F-4D97-AF65-F5344CB8AC3E}">
        <p14:creationId xmlns:p14="http://schemas.microsoft.com/office/powerpoint/2010/main" val="2607233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Footer Placeholder 2"/>
          <p:cNvSpPr>
            <a:spLocks noGrp="1"/>
          </p:cNvSpPr>
          <p:nvPr>
            <p:ph type="ftr" sz="quarter" idx="10"/>
          </p:nvPr>
        </p:nvSpPr>
        <p:spPr/>
        <p:txBody>
          <a:bodyPr/>
          <a:lstStyle/>
          <a:p>
            <a:r>
              <a:rPr lang="en-IN" smtClean="0">
                <a:solidFill>
                  <a:srgbClr val="FFFFFF"/>
                </a:solidFill>
              </a:rPr>
              <a:t>Vodafone Idea Confidential</a:t>
            </a:r>
            <a:endParaRPr lang="en-IN" dirty="0">
              <a:solidFill>
                <a:srgbClr val="FFFFFF"/>
              </a:solidFill>
            </a:endParaRPr>
          </a:p>
        </p:txBody>
      </p:sp>
      <p:sp>
        <p:nvSpPr>
          <p:cNvPr id="4" name="Slide Number Placeholder 3"/>
          <p:cNvSpPr>
            <a:spLocks noGrp="1"/>
          </p:cNvSpPr>
          <p:nvPr>
            <p:ph type="sldNum" sz="quarter" idx="11"/>
          </p:nvPr>
        </p:nvSpPr>
        <p:spPr/>
        <p:txBody>
          <a:bodyPr/>
          <a:lstStyle/>
          <a:p>
            <a:fld id="{AC1CC88B-8153-4770-B0DF-840C5C37FBC3}" type="slidenum">
              <a:rPr lang="en-IN" smtClean="0">
                <a:solidFill>
                  <a:srgbClr val="FFFFFF"/>
                </a:solidFill>
              </a:rPr>
              <a:pPr/>
              <a:t>8</a:t>
            </a:fld>
            <a:endParaRPr lang="en-IN" dirty="0">
              <a:solidFill>
                <a:srgbClr val="FFFFFF"/>
              </a:solidFill>
            </a:endParaRPr>
          </a:p>
        </p:txBody>
      </p:sp>
    </p:spTree>
    <p:extLst>
      <p:ext uri="{BB962C8B-B14F-4D97-AF65-F5344CB8AC3E}">
        <p14:creationId xmlns:p14="http://schemas.microsoft.com/office/powerpoint/2010/main" val="265469332"/>
      </p:ext>
    </p:extLst>
  </p:cSld>
  <p:clrMapOvr>
    <a:masterClrMapping/>
  </p:clrMapOvr>
</p:sld>
</file>

<file path=ppt/theme/theme1.xml><?xml version="1.0" encoding="utf-8"?>
<a:theme xmlns:a="http://schemas.openxmlformats.org/drawingml/2006/main" name="Custom Design">
  <a:themeElements>
    <a:clrScheme name="Custom 3">
      <a:dk1>
        <a:sysClr val="windowText" lastClr="000000"/>
      </a:dk1>
      <a:lt1>
        <a:sysClr val="window" lastClr="FFFFFF"/>
      </a:lt1>
      <a:dk2>
        <a:srgbClr val="6D6E71"/>
      </a:dk2>
      <a:lt2>
        <a:srgbClr val="A7A9AC"/>
      </a:lt2>
      <a:accent1>
        <a:srgbClr val="E31837"/>
      </a:accent1>
      <a:accent2>
        <a:srgbClr val="F3901D"/>
      </a:accent2>
      <a:accent3>
        <a:srgbClr val="FDBC5F"/>
      </a:accent3>
      <a:accent4>
        <a:srgbClr val="7C3520"/>
      </a:accent4>
      <a:accent5>
        <a:srgbClr val="E31837"/>
      </a:accent5>
      <a:accent6>
        <a:srgbClr val="F3901D"/>
      </a:accent6>
      <a:hlink>
        <a:srgbClr val="FDBC5F"/>
      </a:hlink>
      <a:folHlink>
        <a:srgbClr val="7C352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Template_revised" id="{F24FDE07-0231-46DB-8A85-DD71CABAFF05}" vid="{E3F74DCA-3D8E-4421-A42F-7C1D1ACCF2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FE3CA3CDCDD94CADAEA6F3044E544C" ma:contentTypeVersion="12" ma:contentTypeDescription="Create a new document." ma:contentTypeScope="" ma:versionID="8c73d077d462d1e2d5d31c4a2aaa3e67">
  <xsd:schema xmlns:xsd="http://www.w3.org/2001/XMLSchema" xmlns:xs="http://www.w3.org/2001/XMLSchema" xmlns:p="http://schemas.microsoft.com/office/2006/metadata/properties" xmlns:ns1="http://schemas.microsoft.com/sharepoint/v3" xmlns:ns2="4b5ff5d1-d666-4322-b250-cceca5c0f204" targetNamespace="http://schemas.microsoft.com/office/2006/metadata/properties" ma:root="true" ma:fieldsID="ffe64427accbaa13eff2473b284d2db9" ns1:_="" ns2:_="">
    <xsd:import namespace="http://schemas.microsoft.com/sharepoint/v3"/>
    <xsd:import namespace="4b5ff5d1-d666-4322-b250-cceca5c0f204"/>
    <xsd:element name="properties">
      <xsd:complexType>
        <xsd:sequence>
          <xsd:element name="documentManagement">
            <xsd:complexType>
              <xsd:all>
                <xsd:element ref="ns2:Asset_x0020_File_x0020_Name"/>
                <xsd:element ref="ns2:Asset_x0020_Description"/>
                <xsd:element ref="ns2:Asset_x0020_Colony"/>
                <xsd:element ref="ns2:Asset_x0020_Subcolony"/>
                <xsd:element ref="ns2:Mandatory_x0020_Tags_x0020__x0028_Key_x0020_words_x0029_"/>
                <xsd:element ref="ns2:Remarks"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4" nillable="true" ma:displayName="Rating (0-5)" ma:decimals="2" ma:description="Average value of all the ratings that have been submitted" ma:internalName="AverageRating" ma:readOnly="true">
      <xsd:simpleType>
        <xsd:restriction base="dms:Number"/>
      </xsd:simpleType>
    </xsd:element>
    <xsd:element name="RatingCount" ma:index="15" nillable="true" ma:displayName="Number of Ratings" ma:decimals="0" ma:description="Number of ratings submitted" ma:internalName="RatingCount" ma:readOnly="true">
      <xsd:simpleType>
        <xsd:restriction base="dms:Number"/>
      </xsd:simpleType>
    </xsd:element>
    <xsd:element name="RatedBy" ma:index="1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7" nillable="true" ma:displayName="User ratings" ma:description="User ratings for the item" ma:hidden="true" ma:internalName="Ratings">
      <xsd:simpleType>
        <xsd:restriction base="dms:Note"/>
      </xsd:simpleType>
    </xsd:element>
    <xsd:element name="LikesCount" ma:index="18" nillable="true" ma:displayName="Number of Likes" ma:internalName="LikesCount">
      <xsd:simpleType>
        <xsd:restriction base="dms:Unknown"/>
      </xsd:simpleType>
    </xsd:element>
    <xsd:element name="LikedBy" ma:index="1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b5ff5d1-d666-4322-b250-cceca5c0f204" elementFormDefault="qualified">
    <xsd:import namespace="http://schemas.microsoft.com/office/2006/documentManagement/types"/>
    <xsd:import namespace="http://schemas.microsoft.com/office/infopath/2007/PartnerControls"/>
    <xsd:element name="Asset_x0020_File_x0020_Name" ma:index="8" ma:displayName="Asset File Name" ma:internalName="Asset_x0020_File_x0020_Name">
      <xsd:simpleType>
        <xsd:restriction base="dms:Text">
          <xsd:maxLength value="255"/>
        </xsd:restriction>
      </xsd:simpleType>
    </xsd:element>
    <xsd:element name="Asset_x0020_Description" ma:index="9" ma:displayName="Asset Description" ma:internalName="Asset_x0020_Description">
      <xsd:simpleType>
        <xsd:restriction base="dms:Note">
          <xsd:maxLength value="255"/>
        </xsd:restriction>
      </xsd:simpleType>
    </xsd:element>
    <xsd:element name="Asset_x0020_Colony" ma:index="10" ma:displayName="Asset Colony" ma:default="Classified" ma:format="Dropdown" ma:internalName="Asset_x0020_Colony">
      <xsd:simpleType>
        <xsd:restriction base="dms:Choice">
          <xsd:enumeration value="Classified"/>
          <xsd:enumeration value="Engagement"/>
          <xsd:enumeration value="Marketing"/>
          <xsd:enumeration value="Plans"/>
          <xsd:enumeration value="Sales"/>
          <xsd:enumeration value="Support"/>
          <xsd:enumeration value="Testing"/>
        </xsd:restriction>
      </xsd:simpleType>
    </xsd:element>
    <xsd:element name="Asset_x0020_Subcolony" ma:index="11" ma:displayName="Asset Subcolony" ma:default="Market Analysis" ma:format="Dropdown" ma:internalName="Asset_x0020_Subcolony">
      <xsd:simpleType>
        <xsd:restriction base="dms:Choice">
          <xsd:enumeration value="Market Analysis"/>
          <xsd:enumeration value="Conceptualization"/>
          <xsd:enumeration value="Campaigns"/>
          <xsd:enumeration value="Commercialization"/>
          <xsd:enumeration value="Competition"/>
          <xsd:enumeration value="Leads"/>
          <xsd:enumeration value="Partners"/>
          <xsd:enumeration value="Build and Testing"/>
        </xsd:restriction>
      </xsd:simpleType>
    </xsd:element>
    <xsd:element name="Mandatory_x0020_Tags_x0020__x0028_Key_x0020_words_x0029_" ma:index="12" ma:displayName="Mandatory Tags (Key words)" ma:internalName="Mandatory_x0020_Tags_x0020__x0028_Key_x0020_words_x0029_">
      <xsd:simpleType>
        <xsd:restriction base="dms:Text">
          <xsd:maxLength value="255"/>
        </xsd:restriction>
      </xsd:simpleType>
    </xsd:element>
    <xsd:element name="Remarks" ma:index="13" nillable="true" ma:displayName="Remarks" ma:internalName="Remarks">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LikesCount xmlns="http://schemas.microsoft.com/sharepoint/v3" xsi:nil="true"/>
    <Mandatory_x0020_Tags_x0020__x0028_Key_x0020_words_x0029_ xmlns="4b5ff5d1-d666-4322-b250-cceca5c0f204">PPT Template</Mandatory_x0020_Tags_x0020__x0028_Key_x0020_words_x0029_>
    <Asset_x0020_File_x0020_Name xmlns="4b5ff5d1-d666-4322-b250-cceca5c0f204">PPT Template</Asset_x0020_File_x0020_Name>
    <Ratings xmlns="http://schemas.microsoft.com/sharepoint/v3" xsi:nil="true"/>
    <Asset_x0020_Subcolony xmlns="4b5ff5d1-d666-4322-b250-cceca5c0f204">Market Analysis</Asset_x0020_Subcolony>
    <LikedBy xmlns="http://schemas.microsoft.com/sharepoint/v3">
      <UserInfo>
        <DisplayName/>
        <AccountId xsi:nil="true"/>
        <AccountType/>
      </UserInfo>
    </LikedBy>
    <Asset_x0020_Description xmlns="4b5ff5d1-d666-4322-b250-cceca5c0f204">File to be used as template to make presentations, proposals and picth.</Asset_x0020_Description>
    <Asset_x0020_Colony xmlns="4b5ff5d1-d666-4322-b250-cceca5c0f204">Classified</Asset_x0020_Colony>
    <Remarks xmlns="4b5ff5d1-d666-4322-b250-cceca5c0f204">PPT Template</Remarks>
    <RatedBy xmlns="http://schemas.microsoft.com/sharepoint/v3">
      <UserInfo>
        <DisplayName/>
        <AccountId xsi:nil="true"/>
        <AccountType/>
      </UserInfo>
    </RatedBy>
  </documentManagement>
</p:properties>
</file>

<file path=customXml/itemProps1.xml><?xml version="1.0" encoding="utf-8"?>
<ds:datastoreItem xmlns:ds="http://schemas.openxmlformats.org/officeDocument/2006/customXml" ds:itemID="{B56E9091-E786-4D99-A41E-C7EDED685C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b5ff5d1-d666-4322-b250-cceca5c0f2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3.xml><?xml version="1.0" encoding="utf-8"?>
<ds:datastoreItem xmlns:ds="http://schemas.openxmlformats.org/officeDocument/2006/customXml" ds:itemID="{BF0B3A14-0F09-4A5A-AEC4-1E6EBA155821}">
  <ds:schemaRefs>
    <ds:schemaRef ds:uri="http://purl.org/dc/elements/1.1/"/>
    <ds:schemaRef ds:uri="4d6ad1ba-d08e-4b75-8db3-2812d04b0920"/>
    <ds:schemaRef ds:uri="http://schemas.microsoft.com/office/2006/metadata/properties"/>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http://www.w3.org/XML/1998/namespace"/>
    <ds:schemaRef ds:uri="http://purl.org/dc/terms/"/>
    <ds:schemaRef ds:uri="http://schemas.microsoft.com/sharepoint/v3"/>
    <ds:schemaRef ds:uri="4b5ff5d1-d666-4322-b250-cceca5c0f204"/>
  </ds:schemaRefs>
</ds:datastoreItem>
</file>

<file path=docProps/app.xml><?xml version="1.0" encoding="utf-8"?>
<Properties xmlns="http://schemas.openxmlformats.org/officeDocument/2006/extended-properties" xmlns:vt="http://schemas.openxmlformats.org/officeDocument/2006/docPropsVTypes">
  <Template>blank</Template>
  <TotalTime>42</TotalTime>
  <Words>706</Words>
  <Application>Microsoft Office PowerPoint</Application>
  <PresentationFormat>Widescreen</PresentationFormat>
  <Paragraphs>106</Paragraphs>
  <Slides>8</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Calibri</vt:lpstr>
      <vt:lpstr>Calibri Light</vt:lpstr>
      <vt:lpstr>Roboto</vt:lpstr>
      <vt:lpstr>Roboto Light</vt:lpstr>
      <vt:lpstr>Roboto Medium</vt:lpstr>
      <vt:lpstr>Vi</vt:lpstr>
      <vt:lpstr>vodafone rg</vt:lpstr>
      <vt:lpstr>Wingdings</vt:lpstr>
      <vt:lpstr>Custom Design</vt:lpstr>
      <vt:lpstr>VI</vt:lpstr>
      <vt:lpstr>Click To Call</vt:lpstr>
      <vt:lpstr>Outgoing Call Solution - Click 2 Call </vt:lpstr>
      <vt:lpstr>PowerPoint Presentation</vt:lpstr>
      <vt:lpstr>PowerPoint Presentation</vt:lpstr>
      <vt:lpstr>Click2Call Solution</vt:lpstr>
      <vt:lpstr>Click2Call Solution</vt:lpstr>
      <vt:lpstr>Thank You</vt:lpstr>
    </vt:vector>
  </TitlesOfParts>
  <Company>TechMahindra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c:title>
  <dc:creator>Sreya Mukherjee1</dc:creator>
  <cp:lastModifiedBy>MUZZAMIL ALAM</cp:lastModifiedBy>
  <cp:revision>10</cp:revision>
  <dcterms:created xsi:type="dcterms:W3CDTF">2023-06-20T10:28:28Z</dcterms:created>
  <dcterms:modified xsi:type="dcterms:W3CDTF">2023-08-25T08:34:48Z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0x0101004DFE3CA3CDCDD94CADAEA6F3044E544C</vt:lpwstr>
  </property>
  <property fmtid="{D5CDD505-2E9C-101B-9397-08002B2CF9AE}" pid="3" name="Categories0">
    <vt:lpwstr>System Elements</vt:lpwstr>
  </property>
  <property fmtid="{D5CDD505-2E9C-101B-9397-08002B2CF9AE}" pid="4" name="Buisness">
    <vt:lpwstr>Corporate</vt:lpwstr>
  </property>
  <property fmtid="{D5CDD505-2E9C-101B-9397-08002B2CF9AE}" pid="5" name="DLPManualFileClassification">
    <vt:lpwstr>{1A067545-A4E2-4FA1-8094-0D7902669705}</vt:lpwstr>
  </property>
  <property fmtid="{D5CDD505-2E9C-101B-9397-08002B2CF9AE}" pid="6" name="DLPManualFileClassificationLastModifiedBy">
    <vt:lpwstr>TECHMAHINDRA\EH00502061</vt:lpwstr>
  </property>
  <property fmtid="{D5CDD505-2E9C-101B-9397-08002B2CF9AE}" pid="7" name="DLPManualFileClassificationLastModificationDate">
    <vt:lpwstr>1520406007</vt:lpwstr>
  </property>
  <property fmtid="{D5CDD505-2E9C-101B-9397-08002B2CF9AE}" pid="8" name="DLPManualFileClassificationVersion">
    <vt:lpwstr>10.0.100.37</vt:lpwstr>
  </property>
  <property fmtid="{D5CDD505-2E9C-101B-9397-08002B2CF9AE}" pid="9" name="MSIP_Label_7331f486-f8b5-456b-a19a-dbe0d296c5fd_Enabled">
    <vt:lpwstr>true</vt:lpwstr>
  </property>
  <property fmtid="{D5CDD505-2E9C-101B-9397-08002B2CF9AE}" pid="10" name="MSIP_Label_7331f486-f8b5-456b-a19a-dbe0d296c5fd_SetDate">
    <vt:lpwstr>2022-09-20T13:41:11Z</vt:lpwstr>
  </property>
  <property fmtid="{D5CDD505-2E9C-101B-9397-08002B2CF9AE}" pid="11" name="MSIP_Label_7331f486-f8b5-456b-a19a-dbe0d296c5fd_Method">
    <vt:lpwstr>Standard</vt:lpwstr>
  </property>
  <property fmtid="{D5CDD505-2E9C-101B-9397-08002B2CF9AE}" pid="12" name="MSIP_Label_7331f486-f8b5-456b-a19a-dbe0d296c5fd_Name">
    <vt:lpwstr>Company Confidential Internal Use</vt:lpwstr>
  </property>
  <property fmtid="{D5CDD505-2E9C-101B-9397-08002B2CF9AE}" pid="13" name="MSIP_Label_7331f486-f8b5-456b-a19a-dbe0d296c5fd_SiteId">
    <vt:lpwstr>edf442f5-b994-4c86-a131-b42b03a16c95</vt:lpwstr>
  </property>
  <property fmtid="{D5CDD505-2E9C-101B-9397-08002B2CF9AE}" pid="14" name="MSIP_Label_7331f486-f8b5-456b-a19a-dbe0d296c5fd_ActionId">
    <vt:lpwstr>1dccdc25-820b-4398-b43d-c18baf6c0bbb</vt:lpwstr>
  </property>
  <property fmtid="{D5CDD505-2E9C-101B-9397-08002B2CF9AE}" pid="15" name="MSIP_Label_7331f486-f8b5-456b-a19a-dbe0d296c5fd_ContentBits">
    <vt:lpwstr>0</vt:lpwstr>
  </property>
</Properties>
</file>