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09" r:id="rId2"/>
  </p:sldMasterIdLst>
  <p:notesMasterIdLst>
    <p:notesMasterId r:id="rId36"/>
  </p:notesMasterIdLst>
  <p:sldIdLst>
    <p:sldId id="261" r:id="rId3"/>
    <p:sldId id="262" r:id="rId4"/>
    <p:sldId id="277" r:id="rId5"/>
    <p:sldId id="294" r:id="rId6"/>
    <p:sldId id="278" r:id="rId7"/>
    <p:sldId id="279" r:id="rId8"/>
    <p:sldId id="280" r:id="rId9"/>
    <p:sldId id="281" r:id="rId10"/>
    <p:sldId id="295" r:id="rId11"/>
    <p:sldId id="296" r:id="rId12"/>
    <p:sldId id="282" r:id="rId13"/>
    <p:sldId id="283" r:id="rId14"/>
    <p:sldId id="284" r:id="rId15"/>
    <p:sldId id="297" r:id="rId16"/>
    <p:sldId id="298" r:id="rId17"/>
    <p:sldId id="299" r:id="rId18"/>
    <p:sldId id="300" r:id="rId19"/>
    <p:sldId id="301" r:id="rId20"/>
    <p:sldId id="285" r:id="rId21"/>
    <p:sldId id="302" r:id="rId22"/>
    <p:sldId id="303" r:id="rId23"/>
    <p:sldId id="286" r:id="rId24"/>
    <p:sldId id="304" r:id="rId25"/>
    <p:sldId id="287" r:id="rId26"/>
    <p:sldId id="305" r:id="rId27"/>
    <p:sldId id="276" r:id="rId28"/>
    <p:sldId id="288" r:id="rId29"/>
    <p:sldId id="306" r:id="rId30"/>
    <p:sldId id="307" r:id="rId31"/>
    <p:sldId id="308" r:id="rId32"/>
    <p:sldId id="309" r:id="rId33"/>
    <p:sldId id="310" r:id="rId34"/>
    <p:sldId id="29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7" d="100"/>
          <a:sy n="87" d="100"/>
        </p:scale>
        <p:origin x="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CB6642-40FE-4ED4-A235-781AFB30D87A}" type="datetimeFigureOut">
              <a:rPr lang="en-US" smtClean="0"/>
              <a:t>2/21/2022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D98776-2F48-419A-B60F-49B97B21D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587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2B60A-6325-4349-9589-3FF6543C5CA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0344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2B60A-6325-4349-9589-3FF6543C5CAF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60161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2B60A-6325-4349-9589-3FF6543C5CAF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643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2B60A-6325-4349-9589-3FF6543C5CAF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91522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2B60A-6325-4349-9589-3FF6543C5CAF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9670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2B60A-6325-4349-9589-3FF6543C5CAF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6094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2B60A-6325-4349-9589-3FF6543C5CAF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5720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2B60A-6325-4349-9589-3FF6543C5CAF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20439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2B60A-6325-4349-9589-3FF6543C5CAF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81874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2B60A-6325-4349-9589-3FF6543C5CAF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0473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2B60A-6325-4349-9589-3FF6543C5CAF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617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2B60A-6325-4349-9589-3FF6543C5CA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3634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2B60A-6325-4349-9589-3FF6543C5CAF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7459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2B60A-6325-4349-9589-3FF6543C5CAF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44552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2B60A-6325-4349-9589-3FF6543C5CAF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9234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2B60A-6325-4349-9589-3FF6543C5CAF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040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2B60A-6325-4349-9589-3FF6543C5CAF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30866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2B60A-6325-4349-9589-3FF6543C5CAF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68745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2B60A-6325-4349-9589-3FF6543C5CAF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778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2B60A-6325-4349-9589-3FF6543C5CA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0255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2B60A-6325-4349-9589-3FF6543C5CA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0271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2B60A-6325-4349-9589-3FF6543C5CA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0366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2B60A-6325-4349-9589-3FF6543C5CAF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1367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2B60A-6325-4349-9589-3FF6543C5CAF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3551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2B60A-6325-4349-9589-3FF6543C5CAF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8621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52B60A-6325-4349-9589-3FF6543C5CAF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9966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2" Type="http://schemas.openxmlformats.org/officeDocument/2006/relationships/image" Target="../media/image2.sv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2" Type="http://schemas.openxmlformats.org/officeDocument/2006/relationships/image" Target="../media/image2.sv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t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t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t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svg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sv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2" Type="http://schemas.openxmlformats.org/officeDocument/2006/relationships/image" Target="../media/image2.svg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2" Type="http://schemas.openxmlformats.org/officeDocument/2006/relationships/image" Target="../media/image2.svg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ti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svg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ti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svg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ti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="" xmlns:a16="http://schemas.microsoft.com/office/drawing/2014/main" id="{FD52C7E3-C987-44F1-BFC0-F68E18FCC0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2945" t="36291" r="7466" b="15355"/>
          <a:stretch/>
        </p:blipFill>
        <p:spPr>
          <a:xfrm>
            <a:off x="0" y="3498691"/>
            <a:ext cx="12192000" cy="3362816"/>
          </a:xfrm>
          <a:prstGeom prst="rect">
            <a:avLst/>
          </a:prstGeom>
        </p:spPr>
      </p:pic>
      <p:pic>
        <p:nvPicPr>
          <p:cNvPr id="7" name="Graphic 2">
            <a:extLst>
              <a:ext uri="{FF2B5EF4-FFF2-40B4-BE49-F238E27FC236}">
                <a16:creationId xmlns="" xmlns:a16="http://schemas.microsoft.com/office/drawing/2014/main" id="{B5A1BBCC-E96A-4EA0-BAD1-ACB0E776BB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26472" y="2256907"/>
            <a:ext cx="2339056" cy="1883664"/>
          </a:xfrm>
          <a:prstGeom prst="rect">
            <a:avLst/>
          </a:prstGeom>
        </p:spPr>
      </p:pic>
      <p:sp>
        <p:nvSpPr>
          <p:cNvPr id="6" name="Footer Placeholder 2">
            <a:extLst>
              <a:ext uri="{FF2B5EF4-FFF2-40B4-BE49-F238E27FC236}">
                <a16:creationId xmlns=""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435318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=""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435318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86940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A6F1A5EB-66FB-4E72-9820-DCC7810BD9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="" xmlns:a16="http://schemas.microsoft.com/office/drawing/2014/main" id="{07F4D272-D915-4C06-AC69-1D5A66C0EA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32866" t="11632" r="18761" b="8518"/>
          <a:stretch/>
        </p:blipFill>
        <p:spPr>
          <a:xfrm>
            <a:off x="4828017" y="0"/>
            <a:ext cx="7363983" cy="6858000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="" xmlns:a16="http://schemas.microsoft.com/office/drawing/2014/main" id="{FD4A84EE-FF4A-4142-9BBF-E30DFE8BFD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</a:t>
            </a:r>
            <a:r>
              <a:rPr lang="en-US" dirty="0" smtClean="0"/>
              <a:t>ivider </a:t>
            </a:r>
            <a:r>
              <a:rPr lang="en-US" dirty="0"/>
              <a:t>slide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Text Placeholder 14">
            <a:extLst>
              <a:ext uri="{FF2B5EF4-FFF2-40B4-BE49-F238E27FC236}">
                <a16:creationId xmlns="" xmlns:a16="http://schemas.microsoft.com/office/drawing/2014/main" id="{F83F6AC7-331D-4A6A-9706-B0AE45CBCF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Add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D7C4C528-3EC4-4445-A9F3-0BF87C55BE3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00338" y="5661024"/>
            <a:ext cx="983675" cy="79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9881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A6F1A5EB-66FB-4E72-9820-DCC7810BD9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="" xmlns:a16="http://schemas.microsoft.com/office/drawing/2014/main" id="{07F4D272-D915-4C06-AC69-1D5A66C0EA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32866" t="11632" r="18761" b="8518"/>
          <a:stretch/>
        </p:blipFill>
        <p:spPr>
          <a:xfrm>
            <a:off x="4828017" y="0"/>
            <a:ext cx="7363983" cy="6858000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="" xmlns:a16="http://schemas.microsoft.com/office/drawing/2014/main" id="{FD4A84EE-FF4A-4142-9BBF-E30DFE8BFD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</a:t>
            </a:r>
            <a:r>
              <a:rPr lang="en-US" dirty="0" smtClean="0"/>
              <a:t>ivider </a:t>
            </a:r>
            <a:r>
              <a:rPr lang="en-US" dirty="0"/>
              <a:t>slide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Text Placeholder 14">
            <a:extLst>
              <a:ext uri="{FF2B5EF4-FFF2-40B4-BE49-F238E27FC236}">
                <a16:creationId xmlns="" xmlns:a16="http://schemas.microsoft.com/office/drawing/2014/main" id="{F83F6AC7-331D-4A6A-9706-B0AE45CBCF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441C4331-1122-49F7-AE04-75DAD9DB76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00338" y="5661025"/>
            <a:ext cx="983675" cy="79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278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1475" y="1376364"/>
            <a:ext cx="11412538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10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10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10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100000"/>
              <a:defRPr sz="110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10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195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with multipl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1476" y="2343367"/>
            <a:ext cx="11412538" cy="3317658"/>
          </a:xfrm>
        </p:spPr>
        <p:txBody>
          <a:bodyPr/>
          <a:lstStyle>
            <a:lvl1pPr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="" xmlns:a16="http://schemas.microsoft.com/office/drawing/2014/main" id="{20EEC7BF-3A77-44B3-843D-BB8C5C0BD3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IN" dirty="0"/>
              <a:t>s</a:t>
            </a:r>
            <a:r>
              <a:rPr lang="en-IN" dirty="0" smtClean="0"/>
              <a:t>ubtitle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95C54E7F-652D-4C01-BDC0-A8A69B126B2A}"/>
              </a:ext>
            </a:extLst>
          </p:cNvPr>
          <p:cNvCxnSpPr>
            <a:cxnSpLocks/>
          </p:cNvCxnSpPr>
          <p:nvPr userDrawn="1"/>
        </p:nvCxnSpPr>
        <p:spPr>
          <a:xfrm>
            <a:off x="371475" y="1678095"/>
            <a:ext cx="1141253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7">
            <a:extLst>
              <a:ext uri="{FF2B5EF4-FFF2-40B4-BE49-F238E27FC236}">
                <a16:creationId xmlns="" xmlns:a16="http://schemas.microsoft.com/office/drawing/2014/main" id="{F3964D0E-0FB1-4F63-A9A4-24866CABB6F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1475" y="1828169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</p:txBody>
      </p:sp>
    </p:spTree>
    <p:extLst>
      <p:ext uri="{BB962C8B-B14F-4D97-AF65-F5344CB8AC3E}">
        <p14:creationId xmlns:p14="http://schemas.microsoft.com/office/powerpoint/2010/main" val="12082365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7" name="Text Placeholder 7">
            <a:extLst>
              <a:ext uri="{FF2B5EF4-FFF2-40B4-BE49-F238E27FC236}">
                <a16:creationId xmlns="" xmlns:a16="http://schemas.microsoft.com/office/drawing/2014/main" id="{4E432990-150A-4D54-AC7A-F5AD4D083C7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IN" dirty="0" smtClean="0"/>
              <a:t>subtitle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26126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6148595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1475" y="1376364"/>
            <a:ext cx="6148595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10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10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10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100000"/>
              <a:defRPr sz="110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10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60FF5C32-8789-45B0-B898-76781F9669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48475" y="0"/>
            <a:ext cx="5343525" cy="685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IN"/>
          </a:p>
        </p:txBody>
      </p:sp>
      <p:pic>
        <p:nvPicPr>
          <p:cNvPr id="8" name="Graphic 3">
            <a:extLst>
              <a:ext uri="{FF2B5EF4-FFF2-40B4-BE49-F238E27FC236}">
                <a16:creationId xmlns="" xmlns:a16="http://schemas.microsoft.com/office/drawing/2014/main" id="{E3699CE7-D0ED-4F3D-BB07-9CF6A6BC2A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122158" y="5920190"/>
            <a:ext cx="661855" cy="53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8662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with Picture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>
            <a:extLst>
              <a:ext uri="{FF2B5EF4-FFF2-40B4-BE49-F238E27FC236}">
                <a16:creationId xmlns="" xmlns:a16="http://schemas.microsoft.com/office/drawing/2014/main" id="{BE89A9EA-3A20-408F-A185-762C8930E00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48474" y="3276600"/>
            <a:ext cx="2643395" cy="35814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IN"/>
          </a:p>
        </p:txBody>
      </p:sp>
      <p:sp>
        <p:nvSpPr>
          <p:cNvPr id="8" name="Picture Placeholder 11">
            <a:extLst>
              <a:ext uri="{FF2B5EF4-FFF2-40B4-BE49-F238E27FC236}">
                <a16:creationId xmlns="" xmlns:a16="http://schemas.microsoft.com/office/drawing/2014/main" id="{505464E7-0736-4C11-A3D7-0A6E4D32F3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549600" y="3276600"/>
            <a:ext cx="2642400" cy="35814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6148595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1475" y="1376364"/>
            <a:ext cx="6148595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10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10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10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100000"/>
              <a:defRPr sz="110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10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60FF5C32-8789-45B0-B898-76781F9669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48475" y="-1"/>
            <a:ext cx="5343525" cy="323003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IN"/>
          </a:p>
        </p:txBody>
      </p:sp>
      <p:pic>
        <p:nvPicPr>
          <p:cNvPr id="10" name="Graphic 3">
            <a:extLst>
              <a:ext uri="{FF2B5EF4-FFF2-40B4-BE49-F238E27FC236}">
                <a16:creationId xmlns="" xmlns:a16="http://schemas.microsoft.com/office/drawing/2014/main" id="{E3699CE7-D0ED-4F3D-BB07-9CF6A6BC2A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122158" y="5920190"/>
            <a:ext cx="661855" cy="53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885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x1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1475" y="1832758"/>
            <a:ext cx="5331692" cy="3828267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20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452413" y="1841499"/>
            <a:ext cx="5331600" cy="3819525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IN" sz="11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9" name="Text Placeholder 7">
            <a:extLst>
              <a:ext uri="{FF2B5EF4-FFF2-40B4-BE49-F238E27FC236}">
                <a16:creationId xmlns="" xmlns:a16="http://schemas.microsoft.com/office/drawing/2014/main" id="{F7337EE2-8B81-4157-A038-5F44FE0736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IN" dirty="0" smtClean="0"/>
              <a:t>subtitle</a:t>
            </a:r>
            <a:endParaRPr lang="en-IN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BE867653-08D4-44C9-8019-32D9B5E6B035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841499"/>
            <a:ext cx="0" cy="381952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177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x1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34D67353-15AD-4D7B-A9A1-3B80785535BC}"/>
              </a:ext>
            </a:extLst>
          </p:cNvPr>
          <p:cNvSpPr/>
          <p:nvPr userDrawn="1"/>
        </p:nvSpPr>
        <p:spPr>
          <a:xfrm>
            <a:off x="6452413" y="3471531"/>
            <a:ext cx="5331600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0BBD5B03-B0E6-4452-9A37-F8FE440C80DF}"/>
              </a:ext>
            </a:extLst>
          </p:cNvPr>
          <p:cNvSpPr/>
          <p:nvPr userDrawn="1"/>
        </p:nvSpPr>
        <p:spPr>
          <a:xfrm>
            <a:off x="371521" y="3471531"/>
            <a:ext cx="5331600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3912" y="3548746"/>
            <a:ext cx="5106819" cy="2035064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Master 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64013" y="3549278"/>
            <a:ext cx="5108400" cy="2034000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1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IN" sz="10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Master 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9" name="Picture Placeholder 7">
            <a:extLst>
              <a:ext uri="{FF2B5EF4-FFF2-40B4-BE49-F238E27FC236}">
                <a16:creationId xmlns="" xmlns:a16="http://schemas.microsoft.com/office/drawing/2014/main" id="{989E6F58-4CE4-4F4D-A6DA-83E7329EA15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71475" y="1376363"/>
            <a:ext cx="5331600" cy="196226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1" name="Picture Placeholder 7">
            <a:extLst>
              <a:ext uri="{FF2B5EF4-FFF2-40B4-BE49-F238E27FC236}">
                <a16:creationId xmlns="" xmlns:a16="http://schemas.microsoft.com/office/drawing/2014/main" id="{1D728D7E-5880-46C1-95A6-CBA47FBAE0A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452413" y="1376363"/>
            <a:ext cx="5331600" cy="196226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9669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x1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3838" y="1638300"/>
            <a:ext cx="5331692" cy="3959225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20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452413" y="1647341"/>
            <a:ext cx="5331600" cy="395018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IN" sz="11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3FA76FEF-B604-4F56-B048-70FD0B7E2822}"/>
              </a:ext>
            </a:extLst>
          </p:cNvPr>
          <p:cNvSpPr/>
          <p:nvPr userDrawn="1"/>
        </p:nvSpPr>
        <p:spPr>
          <a:xfrm>
            <a:off x="371475" y="1376363"/>
            <a:ext cx="5331692" cy="1984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B2381E5B-1B61-45BA-A5BA-711D083D4C6F}"/>
              </a:ext>
            </a:extLst>
          </p:cNvPr>
          <p:cNvSpPr/>
          <p:nvPr userDrawn="1"/>
        </p:nvSpPr>
        <p:spPr>
          <a:xfrm>
            <a:off x="6452413" y="1376363"/>
            <a:ext cx="5331692" cy="1984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6881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4" name="Footer Placeholder 2">
            <a:extLst>
              <a:ext uri="{FF2B5EF4-FFF2-40B4-BE49-F238E27FC236}">
                <a16:creationId xmlns=""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=""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pic>
        <p:nvPicPr>
          <p:cNvPr id="6" name="Graphic 2">
            <a:extLst>
              <a:ext uri="{FF2B5EF4-FFF2-40B4-BE49-F238E27FC236}">
                <a16:creationId xmlns="" xmlns:a16="http://schemas.microsoft.com/office/drawing/2014/main" id="{B5A1BBCC-E96A-4EA0-BAD1-ACB0E776BB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86275" y="2130838"/>
            <a:ext cx="3224006" cy="259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6146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X1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534501E3-EDA7-4BFA-948A-C0950B5DF7F5}"/>
              </a:ext>
            </a:extLst>
          </p:cNvPr>
          <p:cNvSpPr/>
          <p:nvPr userDrawn="1"/>
        </p:nvSpPr>
        <p:spPr>
          <a:xfrm>
            <a:off x="372314" y="2226365"/>
            <a:ext cx="5330058" cy="34346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3995" y="2294125"/>
            <a:ext cx="5126697" cy="3299141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11" name="Text Placeholder 7">
            <a:extLst>
              <a:ext uri="{FF2B5EF4-FFF2-40B4-BE49-F238E27FC236}">
                <a16:creationId xmlns="" xmlns:a16="http://schemas.microsoft.com/office/drawing/2014/main" id="{2FC13E11-2C38-4874-8180-DAE072B363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1475" y="1376363"/>
            <a:ext cx="5330104" cy="698183"/>
          </a:xfrm>
          <a:solidFill>
            <a:schemeClr val="accent4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="" xmlns:a16="http://schemas.microsoft.com/office/drawing/2014/main" id="{E24D01E9-0958-4C9A-B9F9-8B1B1C04BD6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53909" y="1386191"/>
            <a:ext cx="5330104" cy="698400"/>
          </a:xfrm>
          <a:solidFill>
            <a:schemeClr val="accent5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D6525A9-E3DB-4375-9F05-46B565F65077}"/>
              </a:ext>
            </a:extLst>
          </p:cNvPr>
          <p:cNvSpPr/>
          <p:nvPr userDrawn="1"/>
        </p:nvSpPr>
        <p:spPr>
          <a:xfrm>
            <a:off x="6453955" y="2226365"/>
            <a:ext cx="5330058" cy="34346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="" xmlns:a16="http://schemas.microsoft.com/office/drawing/2014/main" id="{E515CA83-45A5-4DFB-AEF9-EFAEFEE4488E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6555636" y="2294125"/>
            <a:ext cx="5126697" cy="3299141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05042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x1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1475" y="1790698"/>
            <a:ext cx="3493655" cy="387032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9" name="Text Placeholder 7">
            <a:extLst>
              <a:ext uri="{FF2B5EF4-FFF2-40B4-BE49-F238E27FC236}">
                <a16:creationId xmlns="" xmlns:a16="http://schemas.microsoft.com/office/drawing/2014/main" id="{F7337EE2-8B81-4157-A038-5F44FE0736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IN" dirty="0"/>
              <a:t>s</a:t>
            </a:r>
            <a:r>
              <a:rPr lang="en-IN" dirty="0" smtClean="0"/>
              <a:t>ubtitle</a:t>
            </a:r>
            <a:endParaRPr lang="en-IN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="" xmlns:a16="http://schemas.microsoft.com/office/drawing/2014/main" id="{90E10505-9628-4310-AD41-5466F7AFAEDA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328971" y="1790698"/>
            <a:ext cx="3495600" cy="387032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="" xmlns:a16="http://schemas.microsoft.com/office/drawing/2014/main" id="{04FCECB2-DDCA-4628-BE49-1B84DB7D522B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288413" y="1790698"/>
            <a:ext cx="3495600" cy="387032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5790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x1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1475" y="1376364"/>
            <a:ext cx="3493655" cy="42846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="" xmlns:a16="http://schemas.microsoft.com/office/drawing/2014/main" id="{90E10505-9628-4310-AD41-5466F7AFAEDA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328971" y="1376364"/>
            <a:ext cx="3495600" cy="42846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="" xmlns:a16="http://schemas.microsoft.com/office/drawing/2014/main" id="{04FCECB2-DDCA-4628-BE49-1B84DB7D522B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288413" y="1376364"/>
            <a:ext cx="3495600" cy="42846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20945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x1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59C25681-5D7D-466A-B531-1D9CEAAE4EF7}"/>
              </a:ext>
            </a:extLst>
          </p:cNvPr>
          <p:cNvSpPr/>
          <p:nvPr userDrawn="1"/>
        </p:nvSpPr>
        <p:spPr>
          <a:xfrm>
            <a:off x="371521" y="3471531"/>
            <a:ext cx="3493608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3995" y="3548748"/>
            <a:ext cx="3288660" cy="203506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7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="" xmlns:a16="http://schemas.microsoft.com/office/drawing/2014/main" id="{B9BC1B57-4DBA-4D0F-BB5A-EF4CB7A203D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71475" y="1376363"/>
            <a:ext cx="3494088" cy="1962260"/>
          </a:xfrm>
        </p:spPr>
        <p:txBody>
          <a:bodyPr/>
          <a:lstStyle/>
          <a:p>
            <a:endParaRPr lang="en-IN"/>
          </a:p>
        </p:txBody>
      </p:sp>
      <p:sp>
        <p:nvSpPr>
          <p:cNvPr id="11" name="Picture Placeholder 7">
            <a:extLst>
              <a:ext uri="{FF2B5EF4-FFF2-40B4-BE49-F238E27FC236}">
                <a16:creationId xmlns="" xmlns:a16="http://schemas.microsoft.com/office/drawing/2014/main" id="{1E1501E7-AFD8-4828-AF48-E355FACE52C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330483" y="1376363"/>
            <a:ext cx="3494088" cy="1962260"/>
          </a:xfrm>
        </p:spPr>
        <p:txBody>
          <a:bodyPr/>
          <a:lstStyle/>
          <a:p>
            <a:endParaRPr lang="en-IN"/>
          </a:p>
        </p:txBody>
      </p:sp>
      <p:sp>
        <p:nvSpPr>
          <p:cNvPr id="12" name="Picture Placeholder 7">
            <a:extLst>
              <a:ext uri="{FF2B5EF4-FFF2-40B4-BE49-F238E27FC236}">
                <a16:creationId xmlns="" xmlns:a16="http://schemas.microsoft.com/office/drawing/2014/main" id="{4FD0237C-8B70-4FB4-8954-2876677F19A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288413" y="1376363"/>
            <a:ext cx="3494088" cy="1962260"/>
          </a:xfrm>
        </p:spPr>
        <p:txBody>
          <a:bodyPr/>
          <a:lstStyle/>
          <a:p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D9110CDC-FA76-4FAB-B1EF-0A3159D1E1D4}"/>
              </a:ext>
            </a:extLst>
          </p:cNvPr>
          <p:cNvSpPr/>
          <p:nvPr userDrawn="1"/>
        </p:nvSpPr>
        <p:spPr>
          <a:xfrm>
            <a:off x="4324271" y="3471531"/>
            <a:ext cx="3493608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="" xmlns:a16="http://schemas.microsoft.com/office/drawing/2014/main" id="{67ADEC30-168D-4866-BB31-16370C7F71B8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4426745" y="3548748"/>
            <a:ext cx="3288660" cy="203506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7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CC8E486A-7E2C-4D69-BD2B-4FE8CE13275F}"/>
              </a:ext>
            </a:extLst>
          </p:cNvPr>
          <p:cNvSpPr/>
          <p:nvPr userDrawn="1"/>
        </p:nvSpPr>
        <p:spPr>
          <a:xfrm>
            <a:off x="8291154" y="3471531"/>
            <a:ext cx="3493608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="" xmlns:a16="http://schemas.microsoft.com/office/drawing/2014/main" id="{E594AD1B-583B-499D-A991-BDA1F0D77860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8393628" y="3548748"/>
            <a:ext cx="3288660" cy="203506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7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9801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x1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1475" y="1672923"/>
            <a:ext cx="3493655" cy="3988102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="" xmlns:a16="http://schemas.microsoft.com/office/drawing/2014/main" id="{90E10505-9628-4310-AD41-5466F7AFAEDA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328971" y="1672923"/>
            <a:ext cx="3495600" cy="3988102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="" xmlns:a16="http://schemas.microsoft.com/office/drawing/2014/main" id="{04FCECB2-DDCA-4628-BE49-1B84DB7D522B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288413" y="1672923"/>
            <a:ext cx="3495600" cy="3988102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ADAF289C-74D6-4D7D-A90B-5EE7D556BD28}"/>
              </a:ext>
            </a:extLst>
          </p:cNvPr>
          <p:cNvSpPr/>
          <p:nvPr userDrawn="1"/>
        </p:nvSpPr>
        <p:spPr>
          <a:xfrm>
            <a:off x="371475" y="1376363"/>
            <a:ext cx="3493655" cy="1984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C77CDBFC-EEDF-4DC4-9C3B-E775307588F1}"/>
              </a:ext>
            </a:extLst>
          </p:cNvPr>
          <p:cNvSpPr/>
          <p:nvPr userDrawn="1"/>
        </p:nvSpPr>
        <p:spPr>
          <a:xfrm>
            <a:off x="4328971" y="1376363"/>
            <a:ext cx="3493655" cy="1984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0855118-BD74-427F-A44D-296F3FB2FE04}"/>
              </a:ext>
            </a:extLst>
          </p:cNvPr>
          <p:cNvSpPr/>
          <p:nvPr userDrawn="1"/>
        </p:nvSpPr>
        <p:spPr>
          <a:xfrm>
            <a:off x="8286467" y="1376363"/>
            <a:ext cx="3493655" cy="198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948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3x1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DA1A16C5-39C5-4E53-914D-8BE84A1EA711}"/>
              </a:ext>
            </a:extLst>
          </p:cNvPr>
          <p:cNvSpPr/>
          <p:nvPr userDrawn="1"/>
        </p:nvSpPr>
        <p:spPr>
          <a:xfrm>
            <a:off x="373109" y="2174244"/>
            <a:ext cx="3491227" cy="34867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64453" y="2268065"/>
            <a:ext cx="3308539" cy="329913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11" name="Text Placeholder 7">
            <a:extLst>
              <a:ext uri="{FF2B5EF4-FFF2-40B4-BE49-F238E27FC236}">
                <a16:creationId xmlns="" xmlns:a16="http://schemas.microsoft.com/office/drawing/2014/main" id="{3D788F8B-D657-4026-892B-EE02C56F95C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1475" y="1376363"/>
            <a:ext cx="3492066" cy="698183"/>
          </a:xfrm>
          <a:solidFill>
            <a:schemeClr val="accent4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="" xmlns:a16="http://schemas.microsoft.com/office/drawing/2014/main" id="{7A3BA631-95C7-4A85-A566-29ED6FDE510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31711" y="1376363"/>
            <a:ext cx="3492066" cy="698183"/>
          </a:xfrm>
          <a:solidFill>
            <a:schemeClr val="accent5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="" xmlns:a16="http://schemas.microsoft.com/office/drawing/2014/main" id="{44033976-72E0-441B-AEA6-BFD968B9605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91947" y="1376363"/>
            <a:ext cx="3492066" cy="698183"/>
          </a:xfrm>
          <a:solidFill>
            <a:schemeClr val="accent6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5FA9DA53-F066-4573-9774-810500B81B48}"/>
              </a:ext>
            </a:extLst>
          </p:cNvPr>
          <p:cNvSpPr/>
          <p:nvPr userDrawn="1"/>
        </p:nvSpPr>
        <p:spPr>
          <a:xfrm>
            <a:off x="4332550" y="2174244"/>
            <a:ext cx="3491227" cy="34867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="" xmlns:a16="http://schemas.microsoft.com/office/drawing/2014/main" id="{764BD662-E681-4436-8F46-1D9BE8B5378B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4423894" y="2268065"/>
            <a:ext cx="3308539" cy="329913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79143214-5490-4958-A52E-76A9312641BB}"/>
              </a:ext>
            </a:extLst>
          </p:cNvPr>
          <p:cNvSpPr/>
          <p:nvPr userDrawn="1"/>
        </p:nvSpPr>
        <p:spPr>
          <a:xfrm>
            <a:off x="8292786" y="2174244"/>
            <a:ext cx="3491227" cy="34867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="" xmlns:a16="http://schemas.microsoft.com/office/drawing/2014/main" id="{99E96C7B-2F02-40FA-897E-E9C76091351A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8384130" y="2268065"/>
            <a:ext cx="3308539" cy="329913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5842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9BB895-2ED0-45F7-9AFC-CD4C8D598A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title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99BF8EF-78CF-4BC3-B180-B4205ECAE4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2100F8C-E465-40A9-BC98-301C380D2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6" name="Chart Placeholder 5">
            <a:extLst>
              <a:ext uri="{FF2B5EF4-FFF2-40B4-BE49-F238E27FC236}">
                <a16:creationId xmlns="" xmlns:a16="http://schemas.microsoft.com/office/drawing/2014/main" id="{1C2B7E71-A7CD-4E11-85CB-F67B2F5289F7}"/>
              </a:ext>
            </a:extLst>
          </p:cNvPr>
          <p:cNvSpPr>
            <a:spLocks noGrp="1"/>
          </p:cNvSpPr>
          <p:nvPr>
            <p:ph type="chart" sz="quarter" idx="12" hasCustomPrompt="1"/>
          </p:nvPr>
        </p:nvSpPr>
        <p:spPr>
          <a:xfrm>
            <a:off x="371475" y="1376364"/>
            <a:ext cx="4703618" cy="42846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icon to add chart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17A8C521-24D6-405F-9109-5A2896C5124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91175" y="1376364"/>
            <a:ext cx="6192838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44BFE557-5743-451F-B3D6-DFE821017F61}"/>
              </a:ext>
            </a:extLst>
          </p:cNvPr>
          <p:cNvCxnSpPr/>
          <p:nvPr userDrawn="1"/>
        </p:nvCxnSpPr>
        <p:spPr>
          <a:xfrm>
            <a:off x="5333134" y="1376364"/>
            <a:ext cx="0" cy="428466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89081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graph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9BB895-2ED0-45F7-9AFC-CD4C8D598A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title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99BF8EF-78CF-4BC3-B180-B4205ECAE4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2100F8C-E465-40A9-BC98-301C380D2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6" name="Chart Placeholder 5">
            <a:extLst>
              <a:ext uri="{FF2B5EF4-FFF2-40B4-BE49-F238E27FC236}">
                <a16:creationId xmlns="" xmlns:a16="http://schemas.microsoft.com/office/drawing/2014/main" id="{1C2B7E71-A7CD-4E11-85CB-F67B2F5289F7}"/>
              </a:ext>
            </a:extLst>
          </p:cNvPr>
          <p:cNvSpPr>
            <a:spLocks noGrp="1"/>
          </p:cNvSpPr>
          <p:nvPr>
            <p:ph type="chart" sz="quarter" idx="12" hasCustomPrompt="1"/>
          </p:nvPr>
        </p:nvSpPr>
        <p:spPr>
          <a:xfrm>
            <a:off x="371474" y="1376364"/>
            <a:ext cx="5153025" cy="42846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IN" dirty="0"/>
              <a:t>g</a:t>
            </a:r>
            <a:r>
              <a:rPr lang="en-IN" dirty="0" smtClean="0"/>
              <a:t>raph</a:t>
            </a:r>
            <a:endParaRPr lang="en-IN" dirty="0"/>
          </a:p>
        </p:txBody>
      </p:sp>
      <p:sp>
        <p:nvSpPr>
          <p:cNvPr id="7" name="Chart Placeholder 6">
            <a:extLst>
              <a:ext uri="{FF2B5EF4-FFF2-40B4-BE49-F238E27FC236}">
                <a16:creationId xmlns="" xmlns:a16="http://schemas.microsoft.com/office/drawing/2014/main" id="{C6F261E0-CFF5-4041-8C4B-AEE373244D02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6632413" y="1376364"/>
            <a:ext cx="5151600" cy="42846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icon to add chart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1FFAA454-8515-4B90-BA45-035E4B168BED}"/>
              </a:ext>
            </a:extLst>
          </p:cNvPr>
          <p:cNvCxnSpPr/>
          <p:nvPr userDrawn="1"/>
        </p:nvCxnSpPr>
        <p:spPr>
          <a:xfrm>
            <a:off x="6096000" y="1376364"/>
            <a:ext cx="0" cy="428466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641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ab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7" name="Table Placeholder 6">
            <a:extLst>
              <a:ext uri="{FF2B5EF4-FFF2-40B4-BE49-F238E27FC236}">
                <a16:creationId xmlns="" xmlns:a16="http://schemas.microsoft.com/office/drawing/2014/main" id="{FC39771B-BB38-4F6C-8428-1DD19948486B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371476" y="1376363"/>
            <a:ext cx="11412537" cy="42846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</a:t>
            </a:r>
            <a:r>
              <a:rPr lang="en-US" dirty="0"/>
              <a:t>icon to add table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7114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ne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="" xmlns:a16="http://schemas.microsoft.com/office/drawing/2014/main" id="{ED9A84D5-9EB5-4AD6-9AA1-E9D7729F5414}"/>
              </a:ext>
            </a:extLst>
          </p:cNvPr>
          <p:cNvCxnSpPr>
            <a:cxnSpLocks/>
          </p:cNvCxnSpPr>
          <p:nvPr userDrawn="1"/>
        </p:nvCxnSpPr>
        <p:spPr>
          <a:xfrm>
            <a:off x="371475" y="2673627"/>
            <a:ext cx="10108165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8" name="Trapezoid 7">
            <a:extLst>
              <a:ext uri="{FF2B5EF4-FFF2-40B4-BE49-F238E27FC236}">
                <a16:creationId xmlns="" xmlns:a16="http://schemas.microsoft.com/office/drawing/2014/main" id="{7927FAC5-26CC-46EF-B631-4BEAA16D682B}"/>
              </a:ext>
            </a:extLst>
          </p:cNvPr>
          <p:cNvSpPr/>
          <p:nvPr/>
        </p:nvSpPr>
        <p:spPr>
          <a:xfrm rot="10800000">
            <a:off x="2428875" y="1376364"/>
            <a:ext cx="5257301" cy="1291559"/>
          </a:xfrm>
          <a:prstGeom prst="trapezoid">
            <a:avLst>
              <a:gd name="adj" fmla="val 52303"/>
            </a:avLst>
          </a:prstGeom>
          <a:solidFill>
            <a:schemeClr val="accent4"/>
          </a:solidFill>
          <a:ln>
            <a:noFill/>
          </a:ln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Trapezoid 10">
            <a:extLst>
              <a:ext uri="{FF2B5EF4-FFF2-40B4-BE49-F238E27FC236}">
                <a16:creationId xmlns="" xmlns:a16="http://schemas.microsoft.com/office/drawing/2014/main" id="{E9E1CBD8-CEA1-4B12-B57A-CC25550FA54C}"/>
              </a:ext>
            </a:extLst>
          </p:cNvPr>
          <p:cNvSpPr/>
          <p:nvPr/>
        </p:nvSpPr>
        <p:spPr>
          <a:xfrm rot="10800000">
            <a:off x="3108960" y="2684857"/>
            <a:ext cx="3901439" cy="1472260"/>
          </a:xfrm>
          <a:prstGeom prst="trapezoid">
            <a:avLst>
              <a:gd name="adj" fmla="val 52303"/>
            </a:avLst>
          </a:prstGeom>
          <a:solidFill>
            <a:schemeClr val="accent5"/>
          </a:solidFill>
          <a:ln>
            <a:noFill/>
          </a:ln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Trapezoid 13">
            <a:extLst>
              <a:ext uri="{FF2B5EF4-FFF2-40B4-BE49-F238E27FC236}">
                <a16:creationId xmlns="" xmlns:a16="http://schemas.microsoft.com/office/drawing/2014/main" id="{DA38144F-5695-4C0F-B20A-437A71303DF5}"/>
              </a:ext>
            </a:extLst>
          </p:cNvPr>
          <p:cNvSpPr/>
          <p:nvPr/>
        </p:nvSpPr>
        <p:spPr>
          <a:xfrm rot="10800000">
            <a:off x="3870959" y="4174052"/>
            <a:ext cx="2367280" cy="1083750"/>
          </a:xfrm>
          <a:prstGeom prst="trapezoid">
            <a:avLst>
              <a:gd name="adj" fmla="val 50611"/>
            </a:avLst>
          </a:prstGeom>
          <a:solidFill>
            <a:schemeClr val="accent6"/>
          </a:solidFill>
          <a:ln>
            <a:noFill/>
          </a:ln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="" xmlns:a16="http://schemas.microsoft.com/office/drawing/2014/main" id="{442EEC91-986E-4A91-824B-007EC8824413}"/>
              </a:ext>
            </a:extLst>
          </p:cNvPr>
          <p:cNvCxnSpPr>
            <a:cxnSpLocks/>
          </p:cNvCxnSpPr>
          <p:nvPr userDrawn="1"/>
        </p:nvCxnSpPr>
        <p:spPr>
          <a:xfrm>
            <a:off x="371475" y="4157119"/>
            <a:ext cx="10108165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="" xmlns:a16="http://schemas.microsoft.com/office/drawing/2014/main" id="{C5ED3265-96A8-4FA2-A795-5BFF442B1C9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07272" y="1473200"/>
            <a:ext cx="4704182" cy="109855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23" name="Text Placeholder 21">
            <a:extLst>
              <a:ext uri="{FF2B5EF4-FFF2-40B4-BE49-F238E27FC236}">
                <a16:creationId xmlns="" xmlns:a16="http://schemas.microsoft.com/office/drawing/2014/main" id="{17704174-062B-4FDB-A388-86E36D2227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76163" y="2758607"/>
            <a:ext cx="2956872" cy="132476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24" name="Text Placeholder 21">
            <a:extLst>
              <a:ext uri="{FF2B5EF4-FFF2-40B4-BE49-F238E27FC236}">
                <a16:creationId xmlns="" xmlns:a16="http://schemas.microsoft.com/office/drawing/2014/main" id="{11D25E31-74D2-453D-BB88-FB9252BDE0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46156" y="4212968"/>
            <a:ext cx="1616885" cy="1094843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25" name="Text Placeholder 21">
            <a:extLst>
              <a:ext uri="{FF2B5EF4-FFF2-40B4-BE49-F238E27FC236}">
                <a16:creationId xmlns="" xmlns:a16="http://schemas.microsoft.com/office/drawing/2014/main" id="{41220282-C81B-4F83-A31B-FD827B77D9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1475" y="1473200"/>
            <a:ext cx="2057400" cy="10985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  <a:endParaRPr lang="en-IN" dirty="0"/>
          </a:p>
        </p:txBody>
      </p:sp>
      <p:sp>
        <p:nvSpPr>
          <p:cNvPr id="26" name="Text Placeholder 21">
            <a:extLst>
              <a:ext uri="{FF2B5EF4-FFF2-40B4-BE49-F238E27FC236}">
                <a16:creationId xmlns="" xmlns:a16="http://schemas.microsoft.com/office/drawing/2014/main" id="{8257419F-A1DE-4F84-8801-CBC2EC8325A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1475" y="2879725"/>
            <a:ext cx="2854610" cy="10985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  <a:endParaRPr lang="en-IN" dirty="0"/>
          </a:p>
        </p:txBody>
      </p:sp>
      <p:sp>
        <p:nvSpPr>
          <p:cNvPr id="27" name="Text Placeholder 21">
            <a:extLst>
              <a:ext uri="{FF2B5EF4-FFF2-40B4-BE49-F238E27FC236}">
                <a16:creationId xmlns="" xmlns:a16="http://schemas.microsoft.com/office/drawing/2014/main" id="{7372A1AE-B789-44F6-B11A-8ADF17CA56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1474" y="4212968"/>
            <a:ext cx="3499483" cy="10985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ED2C3AC2-27F7-4879-93B2-3B55C836AAA0}"/>
              </a:ext>
            </a:extLst>
          </p:cNvPr>
          <p:cNvSpPr/>
          <p:nvPr userDrawn="1"/>
        </p:nvSpPr>
        <p:spPr>
          <a:xfrm>
            <a:off x="3504094" y="5264609"/>
            <a:ext cx="3101008" cy="4032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8" name="Text Placeholder 21">
            <a:extLst>
              <a:ext uri="{FF2B5EF4-FFF2-40B4-BE49-F238E27FC236}">
                <a16:creationId xmlns="" xmlns:a16="http://schemas.microsoft.com/office/drawing/2014/main" id="{FAD1F6E2-36C3-4D40-9328-5A62A6FEDFC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27293" y="5308772"/>
            <a:ext cx="2854610" cy="314896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  <a:endParaRPr lang="en-IN" dirty="0"/>
          </a:p>
        </p:txBody>
      </p:sp>
      <p:sp>
        <p:nvSpPr>
          <p:cNvPr id="29" name="Text Placeholder 21">
            <a:extLst>
              <a:ext uri="{FF2B5EF4-FFF2-40B4-BE49-F238E27FC236}">
                <a16:creationId xmlns="" xmlns:a16="http://schemas.microsoft.com/office/drawing/2014/main" id="{2838269B-0D19-4156-A73E-B8CEC5DAFCB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686177" y="1473200"/>
            <a:ext cx="2793463" cy="1098550"/>
          </a:xfrm>
        </p:spPr>
        <p:txBody>
          <a:bodyPr anchor="ctr">
            <a:noAutofit/>
          </a:bodyPr>
          <a:lstStyle>
            <a:lvl1pPr marL="0" indent="0" algn="l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30" name="Text Placeholder 21">
            <a:extLst>
              <a:ext uri="{FF2B5EF4-FFF2-40B4-BE49-F238E27FC236}">
                <a16:creationId xmlns="" xmlns:a16="http://schemas.microsoft.com/office/drawing/2014/main" id="{2C4421CD-5E8B-46CF-8A4D-154169960EB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83114" y="2871712"/>
            <a:ext cx="3596526" cy="1098550"/>
          </a:xfrm>
        </p:spPr>
        <p:txBody>
          <a:bodyPr anchor="ctr">
            <a:noAutofit/>
          </a:bodyPr>
          <a:lstStyle>
            <a:lvl1pPr marL="0" indent="0" algn="l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31" name="Text Placeholder 21">
            <a:extLst>
              <a:ext uri="{FF2B5EF4-FFF2-40B4-BE49-F238E27FC236}">
                <a16:creationId xmlns="" xmlns:a16="http://schemas.microsoft.com/office/drawing/2014/main" id="{BEFE1999-F8B5-4A7C-9721-B68BF1BF003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81903" y="4212968"/>
            <a:ext cx="3997737" cy="1098550"/>
          </a:xfrm>
        </p:spPr>
        <p:txBody>
          <a:bodyPr anchor="ctr">
            <a:noAutofit/>
          </a:bodyPr>
          <a:lstStyle>
            <a:lvl1pPr marL="0" indent="0" algn="l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34" name="Right Brace 33">
            <a:extLst>
              <a:ext uri="{FF2B5EF4-FFF2-40B4-BE49-F238E27FC236}">
                <a16:creationId xmlns="" xmlns:a16="http://schemas.microsoft.com/office/drawing/2014/main" id="{FC60A82C-C5FE-456B-A692-ED98BB9348C0}"/>
              </a:ext>
            </a:extLst>
          </p:cNvPr>
          <p:cNvSpPr/>
          <p:nvPr userDrawn="1"/>
        </p:nvSpPr>
        <p:spPr>
          <a:xfrm>
            <a:off x="10602930" y="1473200"/>
            <a:ext cx="421241" cy="2505073"/>
          </a:xfrm>
          <a:prstGeom prst="rightBrace">
            <a:avLst>
              <a:gd name="adj1" fmla="val 148672"/>
              <a:gd name="adj2" fmla="val 50000"/>
            </a:avLst>
          </a:prstGeom>
          <a:ln w="127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2F3043"/>
              </a:solidFill>
            </a:endParaRPr>
          </a:p>
        </p:txBody>
      </p:sp>
      <p:sp>
        <p:nvSpPr>
          <p:cNvPr id="35" name="Text Placeholder 21">
            <a:extLst>
              <a:ext uri="{FF2B5EF4-FFF2-40B4-BE49-F238E27FC236}">
                <a16:creationId xmlns="" xmlns:a16="http://schemas.microsoft.com/office/drawing/2014/main" id="{6E452D87-071A-4E2F-B91F-E3EA03113C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 rot="5400000">
            <a:off x="10178769" y="2515116"/>
            <a:ext cx="2328122" cy="421242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XXXXXX</a:t>
            </a:r>
            <a:endParaRPr lang="en-IN" dirty="0"/>
          </a:p>
        </p:txBody>
      </p:sp>
      <p:sp>
        <p:nvSpPr>
          <p:cNvPr id="36" name="Text Placeholder 21">
            <a:extLst>
              <a:ext uri="{FF2B5EF4-FFF2-40B4-BE49-F238E27FC236}">
                <a16:creationId xmlns="" xmlns:a16="http://schemas.microsoft.com/office/drawing/2014/main" id="{EB369956-3AF3-4DFD-89CA-5C90A288259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 rot="5400000">
            <a:off x="10775950" y="4530311"/>
            <a:ext cx="1133759" cy="421242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XXXXXX</a:t>
            </a:r>
            <a:endParaRPr lang="en-IN" dirty="0"/>
          </a:p>
        </p:txBody>
      </p:sp>
      <p:sp>
        <p:nvSpPr>
          <p:cNvPr id="37" name="Right Brace 36">
            <a:extLst>
              <a:ext uri="{FF2B5EF4-FFF2-40B4-BE49-F238E27FC236}">
                <a16:creationId xmlns="" xmlns:a16="http://schemas.microsoft.com/office/drawing/2014/main" id="{90B6CD19-7D5A-4EDC-B05F-4F403AA8AC95}"/>
              </a:ext>
            </a:extLst>
          </p:cNvPr>
          <p:cNvSpPr/>
          <p:nvPr userDrawn="1"/>
        </p:nvSpPr>
        <p:spPr>
          <a:xfrm>
            <a:off x="10602930" y="4213684"/>
            <a:ext cx="421241" cy="1094128"/>
          </a:xfrm>
          <a:prstGeom prst="rightBrace">
            <a:avLst>
              <a:gd name="adj1" fmla="val 64935"/>
              <a:gd name="adj2" fmla="val 50000"/>
            </a:avLst>
          </a:prstGeom>
          <a:ln w="127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2F30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028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42124"/>
            <a:ext cx="70961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IN" dirty="0"/>
              <a:t>p</a:t>
            </a:r>
            <a:r>
              <a:rPr lang="en-IN" dirty="0" smtClean="0"/>
              <a:t>resentation </a:t>
            </a:r>
            <a:r>
              <a:rPr lang="en-IN" dirty="0"/>
              <a:t>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="" xmlns:a16="http://schemas.microsoft.com/office/drawing/2014/main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7"/>
            <a:ext cx="7096125" cy="1007042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3" name="Graphic 2">
            <a:extLst>
              <a:ext uri="{FF2B5EF4-FFF2-40B4-BE49-F238E27FC236}">
                <a16:creationId xmlns="" xmlns:a16="http://schemas.microsoft.com/office/drawing/2014/main" id="{8635A833-6D08-4A36-9D3B-0C1A151496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4207" r="50000" b="12407"/>
          <a:stretch/>
        </p:blipFill>
        <p:spPr>
          <a:xfrm flipH="1">
            <a:off x="6392421" y="0"/>
            <a:ext cx="5799579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="" xmlns:a16="http://schemas.microsoft.com/office/drawing/2014/main" id="{A1ACD808-FABB-4277-BAA1-89C2F1D7DA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1475" y="382183"/>
            <a:ext cx="1234531" cy="994180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=""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IN" smtClean="0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=""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40682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abl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7" name="Table Placeholder 6">
            <a:extLst>
              <a:ext uri="{FF2B5EF4-FFF2-40B4-BE49-F238E27FC236}">
                <a16:creationId xmlns="" xmlns:a16="http://schemas.microsoft.com/office/drawing/2014/main" id="{FC39771B-BB38-4F6C-8428-1DD19948486B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371476" y="1376363"/>
            <a:ext cx="11412537" cy="42846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</a:t>
            </a:r>
            <a:r>
              <a:rPr lang="en-US" dirty="0"/>
              <a:t>icon to add table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7967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&amp;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7" name="Table Placeholder 6">
            <a:extLst>
              <a:ext uri="{FF2B5EF4-FFF2-40B4-BE49-F238E27FC236}">
                <a16:creationId xmlns="" xmlns:a16="http://schemas.microsoft.com/office/drawing/2014/main" id="{FC39771B-BB38-4F6C-8428-1DD19948486B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4601817" y="1376363"/>
            <a:ext cx="7182196" cy="42846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icon to add table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408A722C-4270-4AA0-B5FC-2FB6989294F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71475" y="1376363"/>
            <a:ext cx="3822700" cy="428466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CF3E20F4-871C-4773-BA1B-45919BDCAC48}"/>
              </a:ext>
            </a:extLst>
          </p:cNvPr>
          <p:cNvCxnSpPr>
            <a:cxnSpLocks/>
          </p:cNvCxnSpPr>
          <p:nvPr userDrawn="1"/>
        </p:nvCxnSpPr>
        <p:spPr>
          <a:xfrm>
            <a:off x="4396409" y="1366558"/>
            <a:ext cx="0" cy="429446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795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icture &amp;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7" name="Table Placeholder 6">
            <a:extLst>
              <a:ext uri="{FF2B5EF4-FFF2-40B4-BE49-F238E27FC236}">
                <a16:creationId xmlns="" xmlns:a16="http://schemas.microsoft.com/office/drawing/2014/main" id="{FC39771B-BB38-4F6C-8428-1DD19948486B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4601817" y="1376363"/>
            <a:ext cx="7182196" cy="42846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icon to add table</a:t>
            </a:r>
            <a:endParaRPr lang="en-IN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="" xmlns:a16="http://schemas.microsoft.com/office/drawing/2014/main" id="{0779297C-FB9F-49B0-9800-B7BC826E14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366838"/>
            <a:ext cx="3819525" cy="4294187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172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ictur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="" xmlns:a16="http://schemas.microsoft.com/office/drawing/2014/main" id="{0779297C-FB9F-49B0-9800-B7BC826E14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366838"/>
            <a:ext cx="3819525" cy="4294187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Chart Placeholder 5">
            <a:extLst>
              <a:ext uri="{FF2B5EF4-FFF2-40B4-BE49-F238E27FC236}">
                <a16:creationId xmlns="" xmlns:a16="http://schemas.microsoft.com/office/drawing/2014/main" id="{FB418397-E33E-4D19-8DD9-6E964E41BC93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486275" y="1376363"/>
            <a:ext cx="7297738" cy="4294187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62456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6" name="Chart Placeholder 5">
            <a:extLst>
              <a:ext uri="{FF2B5EF4-FFF2-40B4-BE49-F238E27FC236}">
                <a16:creationId xmlns="" xmlns:a16="http://schemas.microsoft.com/office/drawing/2014/main" id="{4F55982C-C963-434B-AE3C-5174290D6A12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371475" y="1376363"/>
            <a:ext cx="11412538" cy="4284662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48897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hart 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6" name="Chart Placeholder 5">
            <a:extLst>
              <a:ext uri="{FF2B5EF4-FFF2-40B4-BE49-F238E27FC236}">
                <a16:creationId xmlns="" xmlns:a16="http://schemas.microsoft.com/office/drawing/2014/main" id="{4F55982C-C963-434B-AE3C-5174290D6A12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371475" y="1376363"/>
            <a:ext cx="11412538" cy="4284662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49833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B5D59F46-A7D5-4B92-979C-D6D184AFC233}"/>
              </a:ext>
            </a:extLst>
          </p:cNvPr>
          <p:cNvSpPr/>
          <p:nvPr userDrawn="1"/>
        </p:nvSpPr>
        <p:spPr>
          <a:xfrm>
            <a:off x="371474" y="1376364"/>
            <a:ext cx="3286125" cy="78138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rgbClr val="FFFFFF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A0CC6995-EF05-4F79-B270-6227C440D140}"/>
              </a:ext>
            </a:extLst>
          </p:cNvPr>
          <p:cNvSpPr/>
          <p:nvPr userDrawn="1"/>
        </p:nvSpPr>
        <p:spPr>
          <a:xfrm>
            <a:off x="371474" y="2252184"/>
            <a:ext cx="3286125" cy="7813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rgbClr val="FFFFFF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B0103BD-8EF3-485B-922E-F78215273D0E}"/>
              </a:ext>
            </a:extLst>
          </p:cNvPr>
          <p:cNvSpPr/>
          <p:nvPr userDrawn="1"/>
        </p:nvSpPr>
        <p:spPr>
          <a:xfrm>
            <a:off x="371474" y="3128003"/>
            <a:ext cx="3286125" cy="78138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rgbClr val="FFFFF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99128AD-694C-4DBE-B541-E5C014E16B2A}"/>
              </a:ext>
            </a:extLst>
          </p:cNvPr>
          <p:cNvSpPr/>
          <p:nvPr userDrawn="1"/>
        </p:nvSpPr>
        <p:spPr>
          <a:xfrm>
            <a:off x="371474" y="4003823"/>
            <a:ext cx="3286125" cy="7813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FA34AE09-A8A6-4D9F-9124-6610610B3BC8}"/>
              </a:ext>
            </a:extLst>
          </p:cNvPr>
          <p:cNvSpPr/>
          <p:nvPr userDrawn="1"/>
        </p:nvSpPr>
        <p:spPr>
          <a:xfrm>
            <a:off x="371474" y="4879643"/>
            <a:ext cx="3286125" cy="78138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rgbClr val="FFFFFF"/>
              </a:solidFill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="" xmlns:a16="http://schemas.microsoft.com/office/drawing/2014/main" id="{74B79C53-99E5-47EA-B431-BD09E4E17A7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1445428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14" name="Text Placeholder 12">
            <a:extLst>
              <a:ext uri="{FF2B5EF4-FFF2-40B4-BE49-F238E27FC236}">
                <a16:creationId xmlns="" xmlns:a16="http://schemas.microsoft.com/office/drawing/2014/main" id="{86C84F6F-B973-4343-BD07-934FD1BE1BE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2322045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15" name="Text Placeholder 12">
            <a:extLst>
              <a:ext uri="{FF2B5EF4-FFF2-40B4-BE49-F238E27FC236}">
                <a16:creationId xmlns="" xmlns:a16="http://schemas.microsoft.com/office/drawing/2014/main" id="{D7069028-DA5B-4FED-BFD8-C0E438EBB56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3195872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16" name="Text Placeholder 12">
            <a:extLst>
              <a:ext uri="{FF2B5EF4-FFF2-40B4-BE49-F238E27FC236}">
                <a16:creationId xmlns="" xmlns:a16="http://schemas.microsoft.com/office/drawing/2014/main" id="{AC24AC6F-2AF6-4693-8E03-D9AF6B5A54A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8313" y="4072489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17" name="Text Placeholder 12">
            <a:extLst>
              <a:ext uri="{FF2B5EF4-FFF2-40B4-BE49-F238E27FC236}">
                <a16:creationId xmlns="" xmlns:a16="http://schemas.microsoft.com/office/drawing/2014/main" id="{47FE606D-2F8E-44F5-BFC8-43A22544FD7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8313" y="4949504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331BDA01-231D-4D9B-A8B9-5E0374C746F8}"/>
              </a:ext>
            </a:extLst>
          </p:cNvPr>
          <p:cNvSpPr/>
          <p:nvPr userDrawn="1"/>
        </p:nvSpPr>
        <p:spPr>
          <a:xfrm>
            <a:off x="3763478" y="1376364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="" xmlns:a16="http://schemas.microsoft.com/office/drawing/2014/main" id="{A44D4508-2A44-4C0F-8800-D9EFEF88D14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17950" y="1445429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C4B53B7A-EC78-4370-958C-DC73D9A58255}"/>
              </a:ext>
            </a:extLst>
          </p:cNvPr>
          <p:cNvSpPr/>
          <p:nvPr userDrawn="1"/>
        </p:nvSpPr>
        <p:spPr>
          <a:xfrm>
            <a:off x="3763478" y="2252184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2" name="Text Placeholder 19">
            <a:extLst>
              <a:ext uri="{FF2B5EF4-FFF2-40B4-BE49-F238E27FC236}">
                <a16:creationId xmlns="" xmlns:a16="http://schemas.microsoft.com/office/drawing/2014/main" id="{03802CBE-CC73-452F-8ABA-D8048BA0BDF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917950" y="2321249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D4363100-87B1-46D0-A587-F039262B77A3}"/>
              </a:ext>
            </a:extLst>
          </p:cNvPr>
          <p:cNvSpPr/>
          <p:nvPr userDrawn="1"/>
        </p:nvSpPr>
        <p:spPr>
          <a:xfrm>
            <a:off x="3763478" y="3130673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4" name="Text Placeholder 19">
            <a:extLst>
              <a:ext uri="{FF2B5EF4-FFF2-40B4-BE49-F238E27FC236}">
                <a16:creationId xmlns="" xmlns:a16="http://schemas.microsoft.com/office/drawing/2014/main" id="{C2E4593B-9A03-4E2A-B2A8-1CC6DB224A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17950" y="3199738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 smtClean="0"/>
              <a:t>add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25" name="Rectangle 24">
            <a:extLst>
              <a:ext uri="{FF2B5EF4-FFF2-40B4-BE49-F238E27FC236}">
                <a16:creationId xmlns="" xmlns:a16="http://schemas.microsoft.com/office/drawing/2014/main" id="{4A1DE6C8-60E5-46E8-A04E-8F4EFA75F50C}"/>
              </a:ext>
            </a:extLst>
          </p:cNvPr>
          <p:cNvSpPr/>
          <p:nvPr userDrawn="1"/>
        </p:nvSpPr>
        <p:spPr>
          <a:xfrm>
            <a:off x="3763478" y="4003823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6" name="Text Placeholder 19">
            <a:extLst>
              <a:ext uri="{FF2B5EF4-FFF2-40B4-BE49-F238E27FC236}">
                <a16:creationId xmlns="" xmlns:a16="http://schemas.microsoft.com/office/drawing/2014/main" id="{31B126A0-32AA-456E-A127-EA01D0270F4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17950" y="4072888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 smtClean="0"/>
              <a:t>add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1AADC066-765E-4AE4-92FA-A0280CAC6BAB}"/>
              </a:ext>
            </a:extLst>
          </p:cNvPr>
          <p:cNvSpPr/>
          <p:nvPr userDrawn="1"/>
        </p:nvSpPr>
        <p:spPr>
          <a:xfrm>
            <a:off x="3763478" y="4879643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8" name="Text Placeholder 19">
            <a:extLst>
              <a:ext uri="{FF2B5EF4-FFF2-40B4-BE49-F238E27FC236}">
                <a16:creationId xmlns="" xmlns:a16="http://schemas.microsoft.com/office/drawing/2014/main" id="{4630F391-7B36-466B-9A2D-EC6788E775E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917950" y="4948708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6894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ock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1648619"/>
            <a:ext cx="4784725" cy="3560762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31" name="Content Placeholder 5">
            <a:extLst>
              <a:ext uri="{FF2B5EF4-FFF2-40B4-BE49-F238E27FC236}">
                <a16:creationId xmlns="" xmlns:a16="http://schemas.microsoft.com/office/drawing/2014/main" id="{333E66EE-E95C-4A62-940A-230BDC0403E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47691" y="1648619"/>
            <a:ext cx="6236321" cy="3560762"/>
          </a:xfrm>
        </p:spPr>
        <p:txBody>
          <a:bodyPr anchor="ctr">
            <a:normAutofit/>
          </a:bodyPr>
          <a:lstStyle>
            <a:lvl1pPr marL="0" indent="0">
              <a:buClr>
                <a:schemeClr val="bg1"/>
              </a:buClr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Clr>
                <a:schemeClr val="bg1"/>
              </a:buClr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Clr>
                <a:schemeClr val="bg1"/>
              </a:buClr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Clr>
                <a:schemeClr val="bg1"/>
              </a:buClr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Clr>
                <a:schemeClr val="bg1"/>
              </a:buClr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421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AB9A5B1C-F053-45EB-802C-AC245ED4CA7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1" name="Media Placeholder 10">
            <a:extLst>
              <a:ext uri="{FF2B5EF4-FFF2-40B4-BE49-F238E27FC236}">
                <a16:creationId xmlns="" xmlns:a16="http://schemas.microsoft.com/office/drawing/2014/main" id="{8CFB175B-E754-4C12-A126-1A890AB2CBDB}"/>
              </a:ext>
            </a:extLst>
          </p:cNvPr>
          <p:cNvSpPr>
            <a:spLocks noGrp="1"/>
          </p:cNvSpPr>
          <p:nvPr>
            <p:ph type="media" sz="quarter" idx="12"/>
          </p:nvPr>
        </p:nvSpPr>
        <p:spPr>
          <a:xfrm>
            <a:off x="1447800" y="368300"/>
            <a:ext cx="9296400" cy="5292725"/>
          </a:xfrm>
          <a:solidFill>
            <a:schemeClr val="tx1">
              <a:lumMod val="75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pic>
        <p:nvPicPr>
          <p:cNvPr id="6" name="Graphic 5">
            <a:extLst>
              <a:ext uri="{FF2B5EF4-FFF2-40B4-BE49-F238E27FC236}">
                <a16:creationId xmlns="" xmlns:a16="http://schemas.microsoft.com/office/drawing/2014/main" id="{A55997AB-F86B-4272-AC39-8B7059AFFE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22158" y="5920190"/>
            <a:ext cx="661855" cy="53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5451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>
            <a:extLst>
              <a:ext uri="{FF2B5EF4-FFF2-40B4-BE49-F238E27FC236}">
                <a16:creationId xmlns="" xmlns:a16="http://schemas.microsoft.com/office/drawing/2014/main" id="{8259A922-445F-4071-B4C6-703A1FE09C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057252" y="876713"/>
            <a:ext cx="4143348" cy="6001166"/>
          </a:xfrm>
          <a:custGeom>
            <a:avLst/>
            <a:gdLst>
              <a:gd name="connsiteX0" fmla="*/ 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686586 w 4795421"/>
              <a:gd name="connsiteY0" fmla="*/ 0 h 5975350"/>
              <a:gd name="connsiteX1" fmla="*/ 4795421 w 4795421"/>
              <a:gd name="connsiteY1" fmla="*/ 0 h 5975350"/>
              <a:gd name="connsiteX2" fmla="*/ 4795421 w 4795421"/>
              <a:gd name="connsiteY2" fmla="*/ 5975350 h 5975350"/>
              <a:gd name="connsiteX3" fmla="*/ 309146 w 4795421"/>
              <a:gd name="connsiteY3" fmla="*/ 5975350 h 5975350"/>
              <a:gd name="connsiteX4" fmla="*/ 2686586 w 4795421"/>
              <a:gd name="connsiteY4" fmla="*/ 0 h 5975350"/>
              <a:gd name="connsiteX0" fmla="*/ 2686586 w 4795421"/>
              <a:gd name="connsiteY0" fmla="*/ 9940 h 5985290"/>
              <a:gd name="connsiteX1" fmla="*/ 4119560 w 4795421"/>
              <a:gd name="connsiteY1" fmla="*/ 0 h 5985290"/>
              <a:gd name="connsiteX2" fmla="*/ 4795421 w 4795421"/>
              <a:gd name="connsiteY2" fmla="*/ 5985290 h 5985290"/>
              <a:gd name="connsiteX3" fmla="*/ 309146 w 4795421"/>
              <a:gd name="connsiteY3" fmla="*/ 5985290 h 5985290"/>
              <a:gd name="connsiteX4" fmla="*/ 2686586 w 4795421"/>
              <a:gd name="connsiteY4" fmla="*/ 9940 h 5985290"/>
              <a:gd name="connsiteX0" fmla="*/ 2686586 w 4119560"/>
              <a:gd name="connsiteY0" fmla="*/ 9940 h 5995230"/>
              <a:gd name="connsiteX1" fmla="*/ 4119560 w 4119560"/>
              <a:gd name="connsiteY1" fmla="*/ 0 h 5995230"/>
              <a:gd name="connsiteX2" fmla="*/ 3423821 w 4119560"/>
              <a:gd name="connsiteY2" fmla="*/ 5995230 h 5995230"/>
              <a:gd name="connsiteX3" fmla="*/ 309146 w 4119560"/>
              <a:gd name="connsiteY3" fmla="*/ 5985290 h 5995230"/>
              <a:gd name="connsiteX4" fmla="*/ 2686586 w 4119560"/>
              <a:gd name="connsiteY4" fmla="*/ 9940 h 5995230"/>
              <a:gd name="connsiteX0" fmla="*/ 2686586 w 4129500"/>
              <a:gd name="connsiteY0" fmla="*/ 9940 h 6005169"/>
              <a:gd name="connsiteX1" fmla="*/ 4119560 w 4129500"/>
              <a:gd name="connsiteY1" fmla="*/ 0 h 6005169"/>
              <a:gd name="connsiteX2" fmla="*/ 4129500 w 4129500"/>
              <a:gd name="connsiteY2" fmla="*/ 6005169 h 6005169"/>
              <a:gd name="connsiteX3" fmla="*/ 309146 w 4129500"/>
              <a:gd name="connsiteY3" fmla="*/ 5985290 h 6005169"/>
              <a:gd name="connsiteX4" fmla="*/ 2686586 w 4129500"/>
              <a:gd name="connsiteY4" fmla="*/ 9940 h 6005169"/>
              <a:gd name="connsiteX0" fmla="*/ 2686586 w 4139878"/>
              <a:gd name="connsiteY0" fmla="*/ 0 h 5995229"/>
              <a:gd name="connsiteX1" fmla="*/ 4139438 w 4139878"/>
              <a:gd name="connsiteY1" fmla="*/ 9938 h 5995229"/>
              <a:gd name="connsiteX2" fmla="*/ 4129500 w 4139878"/>
              <a:gd name="connsiteY2" fmla="*/ 5995229 h 5995229"/>
              <a:gd name="connsiteX3" fmla="*/ 309146 w 4139878"/>
              <a:gd name="connsiteY3" fmla="*/ 5975350 h 5995229"/>
              <a:gd name="connsiteX4" fmla="*/ 2686586 w 4139878"/>
              <a:gd name="connsiteY4" fmla="*/ 0 h 5995229"/>
              <a:gd name="connsiteX0" fmla="*/ 2686586 w 4139878"/>
              <a:gd name="connsiteY0" fmla="*/ 5937 h 6001166"/>
              <a:gd name="connsiteX1" fmla="*/ 4139438 w 4139878"/>
              <a:gd name="connsiteY1" fmla="*/ 0 h 6001166"/>
              <a:gd name="connsiteX2" fmla="*/ 4129500 w 4139878"/>
              <a:gd name="connsiteY2" fmla="*/ 6001166 h 6001166"/>
              <a:gd name="connsiteX3" fmla="*/ 309146 w 4139878"/>
              <a:gd name="connsiteY3" fmla="*/ 5981287 h 6001166"/>
              <a:gd name="connsiteX4" fmla="*/ 2686586 w 4139878"/>
              <a:gd name="connsiteY4" fmla="*/ 5937 h 6001166"/>
              <a:gd name="connsiteX0" fmla="*/ 2674181 w 4143348"/>
              <a:gd name="connsiteY0" fmla="*/ 5937 h 6001166"/>
              <a:gd name="connsiteX1" fmla="*/ 4142908 w 4143348"/>
              <a:gd name="connsiteY1" fmla="*/ 0 h 6001166"/>
              <a:gd name="connsiteX2" fmla="*/ 4132970 w 4143348"/>
              <a:gd name="connsiteY2" fmla="*/ 6001166 h 6001166"/>
              <a:gd name="connsiteX3" fmla="*/ 312616 w 4143348"/>
              <a:gd name="connsiteY3" fmla="*/ 5981287 h 6001166"/>
              <a:gd name="connsiteX4" fmla="*/ 2674181 w 4143348"/>
              <a:gd name="connsiteY4" fmla="*/ 5937 h 6001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3348" h="6001166">
                <a:moveTo>
                  <a:pt x="2674181" y="5937"/>
                </a:moveTo>
                <a:lnTo>
                  <a:pt x="4142908" y="0"/>
                </a:lnTo>
                <a:cubicBezTo>
                  <a:pt x="4146221" y="2001723"/>
                  <a:pt x="4129657" y="3999443"/>
                  <a:pt x="4132970" y="6001166"/>
                </a:cubicBezTo>
                <a:lnTo>
                  <a:pt x="312616" y="5981287"/>
                </a:lnTo>
                <a:cubicBezTo>
                  <a:pt x="-309818" y="3739247"/>
                  <a:pt x="-226231" y="1545332"/>
                  <a:pt x="2674181" y="593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F67AB16-2BA3-4A34-B124-4D074F81A7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8265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="" xmlns:a16="http://schemas.microsoft.com/office/drawing/2014/main" id="{AA9EA4D1-B65D-440F-8556-5694C40039E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1475" y="242092"/>
            <a:ext cx="494799" cy="39846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D8C69710-99EE-48FA-869F-A5616E1A4EC7}"/>
              </a:ext>
            </a:extLst>
          </p:cNvPr>
          <p:cNvCxnSpPr>
            <a:cxnSpLocks/>
          </p:cNvCxnSpPr>
          <p:nvPr userDrawn="1"/>
        </p:nvCxnSpPr>
        <p:spPr>
          <a:xfrm>
            <a:off x="1168400" y="164465"/>
            <a:ext cx="0" cy="5537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5117EAE0-A8CF-4F85-A4B8-BDC607DE28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1763" y="237067"/>
            <a:ext cx="2391303" cy="169863"/>
          </a:xfrm>
        </p:spPr>
        <p:txBody>
          <a:bodyPr anchor="ctr">
            <a:noAutofit/>
          </a:bodyPr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case </a:t>
            </a:r>
            <a:r>
              <a:rPr lang="en-US" dirty="0"/>
              <a:t>s</a:t>
            </a:r>
            <a:r>
              <a:rPr lang="en-US" dirty="0" smtClean="0"/>
              <a:t>tudy</a:t>
            </a:r>
            <a:endParaRPr lang="en-IN" dirty="0"/>
          </a:p>
        </p:txBody>
      </p:sp>
      <p:sp>
        <p:nvSpPr>
          <p:cNvPr id="12" name="Text Placeholder 10">
            <a:extLst>
              <a:ext uri="{FF2B5EF4-FFF2-40B4-BE49-F238E27FC236}">
                <a16:creationId xmlns="" xmlns:a16="http://schemas.microsoft.com/office/drawing/2014/main" id="{F8EC6789-0E62-49AC-9FEC-72C121D4B42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01763" y="466462"/>
            <a:ext cx="2391303" cy="181768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add </a:t>
            </a:r>
            <a:r>
              <a:rPr lang="en-US" dirty="0"/>
              <a:t>text here</a:t>
            </a:r>
            <a:endParaRPr lang="en-IN" dirty="0"/>
          </a:p>
        </p:txBody>
      </p:sp>
      <p:sp>
        <p:nvSpPr>
          <p:cNvPr id="30" name="Text Placeholder 28">
            <a:extLst>
              <a:ext uri="{FF2B5EF4-FFF2-40B4-BE49-F238E27FC236}">
                <a16:creationId xmlns="" xmlns:a16="http://schemas.microsoft.com/office/drawing/2014/main" id="{E9DC3090-79F5-4AB2-AEBC-A4028E72A96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90524" y="3108325"/>
            <a:ext cx="7113519" cy="25527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L</a:t>
            </a:r>
            <a:r>
              <a:rPr lang="en-US" dirty="0" smtClean="0"/>
              <a:t>orem </a:t>
            </a:r>
            <a:r>
              <a:rPr lang="en-US" dirty="0"/>
              <a:t>ipsum dolor sit amet, consectetur adipiscing elit, sed do </a:t>
            </a:r>
            <a:r>
              <a:rPr lang="en-US" dirty="0" err="1"/>
              <a:t>eiusmod</a:t>
            </a:r>
            <a:r>
              <a:rPr lang="en-US" dirty="0"/>
              <a:t> tempor incididunt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nulla </a:t>
            </a:r>
            <a:r>
              <a:rPr lang="en-US" dirty="0" err="1"/>
              <a:t>pariatur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31" name="Picture Placeholder 13">
            <a:extLst>
              <a:ext uri="{FF2B5EF4-FFF2-40B4-BE49-F238E27FC236}">
                <a16:creationId xmlns="" xmlns:a16="http://schemas.microsoft.com/office/drawing/2014/main" id="{7664307E-7450-4BC0-A8FD-F02BA911693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2622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dirty="0" err="1"/>
              <a:t>L</a:t>
            </a:r>
            <a:r>
              <a:rPr lang="en-IN" dirty="0" err="1" smtClean="0"/>
              <a:t>con</a:t>
            </a:r>
            <a:endParaRPr lang="en-IN" dirty="0"/>
          </a:p>
        </p:txBody>
      </p:sp>
      <p:sp>
        <p:nvSpPr>
          <p:cNvPr id="32" name="Text Placeholder 10">
            <a:extLst>
              <a:ext uri="{FF2B5EF4-FFF2-40B4-BE49-F238E27FC236}">
                <a16:creationId xmlns="" xmlns:a16="http://schemas.microsoft.com/office/drawing/2014/main" id="{3D6D7917-6B4C-4F48-9C1F-9390B761E2E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96638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+</a:t>
            </a:r>
            <a:endParaRPr lang="en-IN" dirty="0"/>
          </a:p>
        </p:txBody>
      </p:sp>
      <p:sp>
        <p:nvSpPr>
          <p:cNvPr id="33" name="Text Placeholder 10">
            <a:extLst>
              <a:ext uri="{FF2B5EF4-FFF2-40B4-BE49-F238E27FC236}">
                <a16:creationId xmlns="" xmlns:a16="http://schemas.microsoft.com/office/drawing/2014/main" id="{1E472401-E425-451E-8C28-A489EA23EA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3687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+</a:t>
            </a:r>
            <a:endParaRPr lang="en-IN" dirty="0"/>
          </a:p>
        </p:txBody>
      </p:sp>
      <p:sp>
        <p:nvSpPr>
          <p:cNvPr id="34" name="Text Placeholder 10">
            <a:extLst>
              <a:ext uri="{FF2B5EF4-FFF2-40B4-BE49-F238E27FC236}">
                <a16:creationId xmlns="" xmlns:a16="http://schemas.microsoft.com/office/drawing/2014/main" id="{2D0ED0E7-F4D2-46D6-AA23-A3F5AFBBC7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0726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 smtClean="0"/>
              <a:t>Lorem </a:t>
            </a:r>
            <a:r>
              <a:rPr lang="da-DK" dirty="0"/>
              <a:t>ipsum dolor sit amet</a:t>
            </a:r>
            <a:endParaRPr lang="en-IN" dirty="0"/>
          </a:p>
        </p:txBody>
      </p:sp>
      <p:sp>
        <p:nvSpPr>
          <p:cNvPr id="35" name="Text Placeholder 10">
            <a:extLst>
              <a:ext uri="{FF2B5EF4-FFF2-40B4-BE49-F238E27FC236}">
                <a16:creationId xmlns="" xmlns:a16="http://schemas.microsoft.com/office/drawing/2014/main" id="{36F1E32F-8489-4C39-921B-1CEA7913480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413862" y="1348782"/>
            <a:ext cx="420343" cy="460512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=</a:t>
            </a:r>
            <a:endParaRPr lang="en-IN" dirty="0"/>
          </a:p>
        </p:txBody>
      </p:sp>
      <p:sp>
        <p:nvSpPr>
          <p:cNvPr id="36" name="Text Placeholder 10">
            <a:extLst>
              <a:ext uri="{FF2B5EF4-FFF2-40B4-BE49-F238E27FC236}">
                <a16:creationId xmlns="" xmlns:a16="http://schemas.microsoft.com/office/drawing/2014/main" id="{1C09293D-1A70-487C-AA43-9509B8CA66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010608" y="1097232"/>
            <a:ext cx="2168204" cy="963613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IN" dirty="0" smtClean="0"/>
              <a:t>Lorem </a:t>
            </a:r>
            <a:r>
              <a:rPr lang="en-IN" dirty="0"/>
              <a:t>ipsum</a:t>
            </a:r>
          </a:p>
        </p:txBody>
      </p:sp>
      <p:sp>
        <p:nvSpPr>
          <p:cNvPr id="37" name="Picture Placeholder 13">
            <a:extLst>
              <a:ext uri="{FF2B5EF4-FFF2-40B4-BE49-F238E27FC236}">
                <a16:creationId xmlns="" xmlns:a16="http://schemas.microsoft.com/office/drawing/2014/main" id="{00EF7116-152B-41E5-932C-394852941A60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498268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dirty="0" err="1"/>
              <a:t>L</a:t>
            </a:r>
            <a:r>
              <a:rPr lang="en-IN" dirty="0" err="1" smtClean="0"/>
              <a:t>con</a:t>
            </a:r>
            <a:endParaRPr lang="en-IN" dirty="0"/>
          </a:p>
        </p:txBody>
      </p:sp>
      <p:sp>
        <p:nvSpPr>
          <p:cNvPr id="38" name="Text Placeholder 10">
            <a:extLst>
              <a:ext uri="{FF2B5EF4-FFF2-40B4-BE49-F238E27FC236}">
                <a16:creationId xmlns="" xmlns:a16="http://schemas.microsoft.com/office/drawing/2014/main" id="{0692462B-8EE2-4567-8A1B-62BC7E2F04A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206372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 smtClean="0"/>
              <a:t>Lorem </a:t>
            </a:r>
            <a:r>
              <a:rPr lang="da-DK" dirty="0"/>
              <a:t>ipsum dolor sit amet</a:t>
            </a:r>
            <a:endParaRPr lang="en-IN" dirty="0"/>
          </a:p>
        </p:txBody>
      </p:sp>
      <p:sp>
        <p:nvSpPr>
          <p:cNvPr id="39" name="Picture Placeholder 13">
            <a:extLst>
              <a:ext uri="{FF2B5EF4-FFF2-40B4-BE49-F238E27FC236}">
                <a16:creationId xmlns="" xmlns:a16="http://schemas.microsoft.com/office/drawing/2014/main" id="{38D11A14-67BA-4AEA-8E23-08C6A47ED8E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4313914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dirty="0" err="1"/>
              <a:t>L</a:t>
            </a:r>
            <a:r>
              <a:rPr lang="en-IN" dirty="0" err="1" smtClean="0"/>
              <a:t>con</a:t>
            </a:r>
            <a:endParaRPr lang="en-IN" dirty="0"/>
          </a:p>
        </p:txBody>
      </p:sp>
      <p:sp>
        <p:nvSpPr>
          <p:cNvPr id="40" name="Text Placeholder 10">
            <a:extLst>
              <a:ext uri="{FF2B5EF4-FFF2-40B4-BE49-F238E27FC236}">
                <a16:creationId xmlns="" xmlns:a16="http://schemas.microsoft.com/office/drawing/2014/main" id="{83D1F2AE-9E3A-4C46-825F-1C9297ECE7D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022018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 smtClean="0"/>
              <a:t>Lorem </a:t>
            </a:r>
            <a:r>
              <a:rPr lang="da-DK" dirty="0"/>
              <a:t>ipsum dolor sit amet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257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04024"/>
            <a:ext cx="83026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IN" dirty="0"/>
              <a:t>p</a:t>
            </a:r>
            <a:r>
              <a:rPr lang="en-IN" dirty="0" smtClean="0"/>
              <a:t>resentation </a:t>
            </a:r>
            <a:r>
              <a:rPr lang="en-IN" dirty="0"/>
              <a:t>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="" xmlns:a16="http://schemas.microsoft.com/office/drawing/2014/main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6"/>
            <a:ext cx="44799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6" name="Graphic 5">
            <a:extLst>
              <a:ext uri="{FF2B5EF4-FFF2-40B4-BE49-F238E27FC236}">
                <a16:creationId xmlns="" xmlns:a16="http://schemas.microsoft.com/office/drawing/2014/main" id="{53067788-FF17-485E-B86D-D9175BB1C7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5094" t="34666" r="38480" b="16111"/>
          <a:stretch/>
        </p:blipFill>
        <p:spPr>
          <a:xfrm flipH="1">
            <a:off x="5059356" y="2908300"/>
            <a:ext cx="7132641" cy="3949700"/>
          </a:xfrm>
          <a:prstGeom prst="rect">
            <a:avLst/>
          </a:prstGeom>
        </p:spPr>
      </p:pic>
      <p:grpSp>
        <p:nvGrpSpPr>
          <p:cNvPr id="4" name="Graphic 2">
            <a:extLst>
              <a:ext uri="{FF2B5EF4-FFF2-40B4-BE49-F238E27FC236}">
                <a16:creationId xmlns="" xmlns:a16="http://schemas.microsoft.com/office/drawing/2014/main" id="{AECEFB01-5B75-4195-B5CB-68528E152D44}"/>
              </a:ext>
            </a:extLst>
          </p:cNvPr>
          <p:cNvGrpSpPr/>
          <p:nvPr/>
        </p:nvGrpSpPr>
        <p:grpSpPr>
          <a:xfrm>
            <a:off x="371475" y="382183"/>
            <a:ext cx="1232892" cy="992541"/>
            <a:chOff x="371475" y="382183"/>
            <a:chExt cx="1232892" cy="992541"/>
          </a:xfrm>
          <a:solidFill>
            <a:srgbClr val="EE2737"/>
          </a:solidFill>
        </p:grpSpPr>
        <p:grpSp>
          <p:nvGrpSpPr>
            <p:cNvPr id="5" name="Graphic 2">
              <a:extLst>
                <a:ext uri="{FF2B5EF4-FFF2-40B4-BE49-F238E27FC236}">
                  <a16:creationId xmlns="" xmlns:a16="http://schemas.microsoft.com/office/drawing/2014/main" id="{AECEFB01-5B75-4195-B5CB-68528E152D44}"/>
                </a:ext>
              </a:extLst>
            </p:cNvPr>
            <p:cNvGrpSpPr/>
            <p:nvPr/>
          </p:nvGrpSpPr>
          <p:grpSpPr>
            <a:xfrm>
              <a:off x="371475" y="382183"/>
              <a:ext cx="1096329" cy="992541"/>
              <a:chOff x="371475" y="382183"/>
              <a:chExt cx="1096329" cy="992541"/>
            </a:xfrm>
            <a:solidFill>
              <a:srgbClr val="EE2737"/>
            </a:solidFill>
          </p:grpSpPr>
          <p:sp>
            <p:nvSpPr>
              <p:cNvPr id="7" name="Freeform: Shape 6">
                <a:extLst>
                  <a:ext uri="{FF2B5EF4-FFF2-40B4-BE49-F238E27FC236}">
                    <a16:creationId xmlns="" xmlns:a16="http://schemas.microsoft.com/office/drawing/2014/main" id="{6B325B24-2C4A-451D-BEBF-BF5F88DEF2DA}"/>
                  </a:ext>
                </a:extLst>
              </p:cNvPr>
              <p:cNvSpPr/>
              <p:nvPr/>
            </p:nvSpPr>
            <p:spPr>
              <a:xfrm>
                <a:off x="371475" y="382183"/>
                <a:ext cx="1085950" cy="660419"/>
              </a:xfrm>
              <a:custGeom>
                <a:avLst/>
                <a:gdLst>
                  <a:gd name="connsiteX0" fmla="*/ 1085950 w 1085950"/>
                  <a:gd name="connsiteY0" fmla="*/ 660420 h 660419"/>
                  <a:gd name="connsiteX1" fmla="*/ 851062 w 1085950"/>
                  <a:gd name="connsiteY1" fmla="*/ 660420 h 660419"/>
                  <a:gd name="connsiteX2" fmla="*/ 851062 w 1085950"/>
                  <a:gd name="connsiteY2" fmla="*/ 0 h 660419"/>
                  <a:gd name="connsiteX3" fmla="*/ 1085950 w 1085950"/>
                  <a:gd name="connsiteY3" fmla="*/ 0 h 660419"/>
                  <a:gd name="connsiteX4" fmla="*/ 1085950 w 1085950"/>
                  <a:gd name="connsiteY4" fmla="*/ 660420 h 660419"/>
                  <a:gd name="connsiteX5" fmla="*/ 539151 w 1085950"/>
                  <a:gd name="connsiteY5" fmla="*/ 0 h 660419"/>
                  <a:gd name="connsiteX6" fmla="*/ 387293 w 1085950"/>
                  <a:gd name="connsiteY6" fmla="*/ 615081 h 660419"/>
                  <a:gd name="connsiteX7" fmla="*/ 234889 w 1085950"/>
                  <a:gd name="connsiteY7" fmla="*/ 0 h 660419"/>
                  <a:gd name="connsiteX8" fmla="*/ 0 w 1085950"/>
                  <a:gd name="connsiteY8" fmla="*/ 0 h 660419"/>
                  <a:gd name="connsiteX9" fmla="*/ 163330 w 1085950"/>
                  <a:gd name="connsiteY9" fmla="*/ 660420 h 660419"/>
                  <a:gd name="connsiteX10" fmla="*/ 610711 w 1085950"/>
                  <a:gd name="connsiteY10" fmla="*/ 660420 h 660419"/>
                  <a:gd name="connsiteX11" fmla="*/ 774040 w 1085950"/>
                  <a:gd name="connsiteY11" fmla="*/ 0 h 660419"/>
                  <a:gd name="connsiteX12" fmla="*/ 539151 w 1085950"/>
                  <a:gd name="connsiteY12" fmla="*/ 0 h 660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85950" h="660419">
                    <a:moveTo>
                      <a:pt x="1085950" y="660420"/>
                    </a:moveTo>
                    <a:lnTo>
                      <a:pt x="851062" y="660420"/>
                    </a:lnTo>
                    <a:lnTo>
                      <a:pt x="851062" y="0"/>
                    </a:lnTo>
                    <a:lnTo>
                      <a:pt x="1085950" y="0"/>
                    </a:lnTo>
                    <a:lnTo>
                      <a:pt x="1085950" y="660420"/>
                    </a:lnTo>
                    <a:close/>
                    <a:moveTo>
                      <a:pt x="539151" y="0"/>
                    </a:moveTo>
                    <a:lnTo>
                      <a:pt x="387293" y="615081"/>
                    </a:lnTo>
                    <a:lnTo>
                      <a:pt x="234889" y="0"/>
                    </a:lnTo>
                    <a:lnTo>
                      <a:pt x="0" y="0"/>
                    </a:lnTo>
                    <a:lnTo>
                      <a:pt x="163330" y="660420"/>
                    </a:lnTo>
                    <a:lnTo>
                      <a:pt x="610711" y="660420"/>
                    </a:lnTo>
                    <a:lnTo>
                      <a:pt x="774040" y="0"/>
                    </a:lnTo>
                    <a:lnTo>
                      <a:pt x="53915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54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solidFill>
                    <a:srgbClr val="2F3043"/>
                  </a:solidFill>
                </a:endParaRPr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="" xmlns:a16="http://schemas.microsoft.com/office/drawing/2014/main" id="{45EF72D0-D29D-4792-96A4-BEAA61993087}"/>
                  </a:ext>
                </a:extLst>
              </p:cNvPr>
              <p:cNvSpPr/>
              <p:nvPr/>
            </p:nvSpPr>
            <p:spPr>
              <a:xfrm>
                <a:off x="1212157" y="1119077"/>
                <a:ext cx="255646" cy="255646"/>
              </a:xfrm>
              <a:custGeom>
                <a:avLst/>
                <a:gdLst>
                  <a:gd name="connsiteX0" fmla="*/ 255646 w 255646"/>
                  <a:gd name="connsiteY0" fmla="*/ 127823 h 255646"/>
                  <a:gd name="connsiteX1" fmla="*/ 127823 w 255646"/>
                  <a:gd name="connsiteY1" fmla="*/ 255646 h 255646"/>
                  <a:gd name="connsiteX2" fmla="*/ 0 w 255646"/>
                  <a:gd name="connsiteY2" fmla="*/ 127823 h 255646"/>
                  <a:gd name="connsiteX3" fmla="*/ 127823 w 255646"/>
                  <a:gd name="connsiteY3" fmla="*/ 0 h 255646"/>
                  <a:gd name="connsiteX4" fmla="*/ 255646 w 255646"/>
                  <a:gd name="connsiteY4" fmla="*/ 127823 h 255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5646" h="255646">
                    <a:moveTo>
                      <a:pt x="255646" y="127823"/>
                    </a:moveTo>
                    <a:cubicBezTo>
                      <a:pt x="255646" y="198290"/>
                      <a:pt x="198290" y="255646"/>
                      <a:pt x="127823" y="255646"/>
                    </a:cubicBezTo>
                    <a:cubicBezTo>
                      <a:pt x="57357" y="255646"/>
                      <a:pt x="0" y="198290"/>
                      <a:pt x="0" y="127823"/>
                    </a:cubicBezTo>
                    <a:cubicBezTo>
                      <a:pt x="0" y="57357"/>
                      <a:pt x="57357" y="0"/>
                      <a:pt x="127823" y="0"/>
                    </a:cubicBezTo>
                    <a:cubicBezTo>
                      <a:pt x="198290" y="0"/>
                      <a:pt x="255646" y="57357"/>
                      <a:pt x="255646" y="127823"/>
                    </a:cubicBezTo>
                  </a:path>
                </a:pathLst>
              </a:custGeom>
              <a:solidFill>
                <a:schemeClr val="bg1"/>
              </a:solidFill>
              <a:ln w="54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solidFill>
                    <a:srgbClr val="2F3043"/>
                  </a:solidFill>
                </a:endParaRPr>
              </a:p>
            </p:txBody>
          </p:sp>
        </p:grpSp>
        <p:grpSp>
          <p:nvGrpSpPr>
            <p:cNvPr id="10" name="Graphic 2">
              <a:extLst>
                <a:ext uri="{FF2B5EF4-FFF2-40B4-BE49-F238E27FC236}">
                  <a16:creationId xmlns="" xmlns:a16="http://schemas.microsoft.com/office/drawing/2014/main" id="{AECEFB01-5B75-4195-B5CB-68528E152D44}"/>
                </a:ext>
              </a:extLst>
            </p:cNvPr>
            <p:cNvGrpSpPr/>
            <p:nvPr/>
          </p:nvGrpSpPr>
          <p:grpSpPr>
            <a:xfrm>
              <a:off x="1490200" y="382183"/>
              <a:ext cx="114166" cy="58995"/>
              <a:chOff x="1490200" y="382183"/>
              <a:chExt cx="114166" cy="58995"/>
            </a:xfrm>
            <a:solidFill>
              <a:srgbClr val="EE2737"/>
            </a:solidFill>
          </p:grpSpPr>
          <p:sp>
            <p:nvSpPr>
              <p:cNvPr id="12" name="Freeform: Shape 11">
                <a:extLst>
                  <a:ext uri="{FF2B5EF4-FFF2-40B4-BE49-F238E27FC236}">
                    <a16:creationId xmlns="" xmlns:a16="http://schemas.microsoft.com/office/drawing/2014/main" id="{589AFD04-D283-4C31-B4CF-7EB09FB496FA}"/>
                  </a:ext>
                </a:extLst>
              </p:cNvPr>
              <p:cNvSpPr/>
              <p:nvPr/>
            </p:nvSpPr>
            <p:spPr>
              <a:xfrm>
                <a:off x="1490200" y="382183"/>
                <a:ext cx="46431" cy="58995"/>
              </a:xfrm>
              <a:custGeom>
                <a:avLst/>
                <a:gdLst>
                  <a:gd name="connsiteX0" fmla="*/ 18026 w 46431"/>
                  <a:gd name="connsiteY0" fmla="*/ 9833 h 58995"/>
                  <a:gd name="connsiteX1" fmla="*/ 0 w 46431"/>
                  <a:gd name="connsiteY1" fmla="*/ 9833 h 58995"/>
                  <a:gd name="connsiteX2" fmla="*/ 0 w 46431"/>
                  <a:gd name="connsiteY2" fmla="*/ 0 h 58995"/>
                  <a:gd name="connsiteX3" fmla="*/ 46431 w 46431"/>
                  <a:gd name="connsiteY3" fmla="*/ 0 h 58995"/>
                  <a:gd name="connsiteX4" fmla="*/ 46431 w 46431"/>
                  <a:gd name="connsiteY4" fmla="*/ 9833 h 58995"/>
                  <a:gd name="connsiteX5" fmla="*/ 28951 w 46431"/>
                  <a:gd name="connsiteY5" fmla="*/ 9833 h 58995"/>
                  <a:gd name="connsiteX6" fmla="*/ 28951 w 46431"/>
                  <a:gd name="connsiteY6" fmla="*/ 58995 h 58995"/>
                  <a:gd name="connsiteX7" fmla="*/ 18026 w 46431"/>
                  <a:gd name="connsiteY7" fmla="*/ 58995 h 58995"/>
                  <a:gd name="connsiteX8" fmla="*/ 18026 w 46431"/>
                  <a:gd name="connsiteY8" fmla="*/ 9833 h 58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6431" h="58995">
                    <a:moveTo>
                      <a:pt x="18026" y="9833"/>
                    </a:moveTo>
                    <a:lnTo>
                      <a:pt x="0" y="9833"/>
                    </a:lnTo>
                    <a:lnTo>
                      <a:pt x="0" y="0"/>
                    </a:lnTo>
                    <a:lnTo>
                      <a:pt x="46431" y="0"/>
                    </a:lnTo>
                    <a:lnTo>
                      <a:pt x="46431" y="9833"/>
                    </a:lnTo>
                    <a:lnTo>
                      <a:pt x="28951" y="9833"/>
                    </a:lnTo>
                    <a:lnTo>
                      <a:pt x="28951" y="58995"/>
                    </a:lnTo>
                    <a:lnTo>
                      <a:pt x="18026" y="58995"/>
                    </a:lnTo>
                    <a:lnTo>
                      <a:pt x="18026" y="9833"/>
                    </a:lnTo>
                    <a:close/>
                  </a:path>
                </a:pathLst>
              </a:custGeom>
              <a:solidFill>
                <a:schemeClr val="accent1"/>
              </a:solidFill>
              <a:ln w="54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solidFill>
                    <a:srgbClr val="2F3043"/>
                  </a:solidFill>
                </a:endParaRPr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="" xmlns:a16="http://schemas.microsoft.com/office/drawing/2014/main" id="{CADF10BE-027A-4DB3-9A62-D6F2733FD7FF}"/>
                  </a:ext>
                </a:extLst>
              </p:cNvPr>
              <p:cNvSpPr/>
              <p:nvPr/>
            </p:nvSpPr>
            <p:spPr>
              <a:xfrm>
                <a:off x="1543186" y="382183"/>
                <a:ext cx="61180" cy="58995"/>
              </a:xfrm>
              <a:custGeom>
                <a:avLst/>
                <a:gdLst>
                  <a:gd name="connsiteX0" fmla="*/ 0 w 61180"/>
                  <a:gd name="connsiteY0" fmla="*/ 0 h 58995"/>
                  <a:gd name="connsiteX1" fmla="*/ 12564 w 61180"/>
                  <a:gd name="connsiteY1" fmla="*/ 0 h 58995"/>
                  <a:gd name="connsiteX2" fmla="*/ 30590 w 61180"/>
                  <a:gd name="connsiteY2" fmla="*/ 43700 h 58995"/>
                  <a:gd name="connsiteX3" fmla="*/ 48616 w 61180"/>
                  <a:gd name="connsiteY3" fmla="*/ 0 h 58995"/>
                  <a:gd name="connsiteX4" fmla="*/ 61180 w 61180"/>
                  <a:gd name="connsiteY4" fmla="*/ 0 h 58995"/>
                  <a:gd name="connsiteX5" fmla="*/ 61180 w 61180"/>
                  <a:gd name="connsiteY5" fmla="*/ 58995 h 58995"/>
                  <a:gd name="connsiteX6" fmla="*/ 50802 w 61180"/>
                  <a:gd name="connsiteY6" fmla="*/ 58995 h 58995"/>
                  <a:gd name="connsiteX7" fmla="*/ 50802 w 61180"/>
                  <a:gd name="connsiteY7" fmla="*/ 20211 h 58995"/>
                  <a:gd name="connsiteX8" fmla="*/ 34960 w 61180"/>
                  <a:gd name="connsiteY8" fmla="*/ 58995 h 58995"/>
                  <a:gd name="connsiteX9" fmla="*/ 26766 w 61180"/>
                  <a:gd name="connsiteY9" fmla="*/ 58995 h 58995"/>
                  <a:gd name="connsiteX10" fmla="*/ 10925 w 61180"/>
                  <a:gd name="connsiteY10" fmla="*/ 20211 h 58995"/>
                  <a:gd name="connsiteX11" fmla="*/ 10925 w 61180"/>
                  <a:gd name="connsiteY11" fmla="*/ 58995 h 58995"/>
                  <a:gd name="connsiteX12" fmla="*/ 546 w 61180"/>
                  <a:gd name="connsiteY12" fmla="*/ 58995 h 58995"/>
                  <a:gd name="connsiteX13" fmla="*/ 546 w 61180"/>
                  <a:gd name="connsiteY13" fmla="*/ 0 h 58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1180" h="58995">
                    <a:moveTo>
                      <a:pt x="0" y="0"/>
                    </a:moveTo>
                    <a:lnTo>
                      <a:pt x="12564" y="0"/>
                    </a:lnTo>
                    <a:lnTo>
                      <a:pt x="30590" y="43700"/>
                    </a:lnTo>
                    <a:lnTo>
                      <a:pt x="48616" y="0"/>
                    </a:lnTo>
                    <a:lnTo>
                      <a:pt x="61180" y="0"/>
                    </a:lnTo>
                    <a:lnTo>
                      <a:pt x="61180" y="58995"/>
                    </a:lnTo>
                    <a:lnTo>
                      <a:pt x="50802" y="58995"/>
                    </a:lnTo>
                    <a:lnTo>
                      <a:pt x="50802" y="20211"/>
                    </a:lnTo>
                    <a:lnTo>
                      <a:pt x="34960" y="58995"/>
                    </a:lnTo>
                    <a:lnTo>
                      <a:pt x="26766" y="58995"/>
                    </a:lnTo>
                    <a:lnTo>
                      <a:pt x="10925" y="20211"/>
                    </a:lnTo>
                    <a:lnTo>
                      <a:pt x="10925" y="58995"/>
                    </a:lnTo>
                    <a:lnTo>
                      <a:pt x="546" y="58995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54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solidFill>
                    <a:srgbClr val="2F3043"/>
                  </a:solidFill>
                </a:endParaRPr>
              </a:p>
            </p:txBody>
          </p:sp>
        </p:grpSp>
      </p:grpSp>
      <p:sp>
        <p:nvSpPr>
          <p:cNvPr id="13" name="Footer Placeholder 2">
            <a:extLst>
              <a:ext uri="{FF2B5EF4-FFF2-40B4-BE49-F238E27FC236}">
                <a16:creationId xmlns=""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Slide Number Placeholder 3">
            <a:extLst>
              <a:ext uri="{FF2B5EF4-FFF2-40B4-BE49-F238E27FC236}">
                <a16:creationId xmlns=""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51400" y="6016652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7572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>
            <a:extLst>
              <a:ext uri="{FF2B5EF4-FFF2-40B4-BE49-F238E27FC236}">
                <a16:creationId xmlns="" xmlns:a16="http://schemas.microsoft.com/office/drawing/2014/main" id="{F0A016B9-8963-4669-9BB5-714E74ABE0F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2622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dirty="0" err="1"/>
              <a:t>L</a:t>
            </a:r>
            <a:r>
              <a:rPr lang="en-IN" dirty="0" err="1" smtClean="0"/>
              <a:t>con</a:t>
            </a:r>
            <a:endParaRPr lang="en-IN" dirty="0"/>
          </a:p>
        </p:txBody>
      </p:sp>
      <p:sp>
        <p:nvSpPr>
          <p:cNvPr id="18" name="Text Placeholder 10">
            <a:extLst>
              <a:ext uri="{FF2B5EF4-FFF2-40B4-BE49-F238E27FC236}">
                <a16:creationId xmlns="" xmlns:a16="http://schemas.microsoft.com/office/drawing/2014/main" id="{4539A862-A3CA-4C8E-A57B-1AFE20CCAE7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96638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+</a:t>
            </a:r>
            <a:endParaRPr lang="en-IN" dirty="0"/>
          </a:p>
        </p:txBody>
      </p:sp>
      <p:sp>
        <p:nvSpPr>
          <p:cNvPr id="19" name="Text Placeholder 10">
            <a:extLst>
              <a:ext uri="{FF2B5EF4-FFF2-40B4-BE49-F238E27FC236}">
                <a16:creationId xmlns="" xmlns:a16="http://schemas.microsoft.com/office/drawing/2014/main" id="{9BEEC499-D2A4-45FF-95CB-88FEE9B3246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3687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+</a:t>
            </a:r>
            <a:endParaRPr lang="en-IN" dirty="0"/>
          </a:p>
        </p:txBody>
      </p:sp>
      <p:sp>
        <p:nvSpPr>
          <p:cNvPr id="20" name="Text Placeholder 10">
            <a:extLst>
              <a:ext uri="{FF2B5EF4-FFF2-40B4-BE49-F238E27FC236}">
                <a16:creationId xmlns="" xmlns:a16="http://schemas.microsoft.com/office/drawing/2014/main" id="{FC595FEB-9053-4FAD-9F81-F3CF38FB522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0726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L</a:t>
            </a:r>
            <a:r>
              <a:rPr lang="da-DK" dirty="0" smtClean="0"/>
              <a:t>orem </a:t>
            </a:r>
            <a:r>
              <a:rPr lang="da-DK" dirty="0"/>
              <a:t>ipsum dolor sit amet</a:t>
            </a:r>
            <a:endParaRPr lang="en-IN" dirty="0"/>
          </a:p>
        </p:txBody>
      </p:sp>
      <p:sp>
        <p:nvSpPr>
          <p:cNvPr id="23" name="Text Placeholder 28">
            <a:extLst>
              <a:ext uri="{FF2B5EF4-FFF2-40B4-BE49-F238E27FC236}">
                <a16:creationId xmlns="" xmlns:a16="http://schemas.microsoft.com/office/drawing/2014/main" id="{85372873-121E-48CC-9CE9-AFCD0FEE822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90524" y="3108325"/>
            <a:ext cx="7113519" cy="25527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Lorem </a:t>
            </a:r>
            <a:r>
              <a:rPr lang="en-US" dirty="0"/>
              <a:t>ipsum dolor sit amet, consectetur adipiscing elit, sed do </a:t>
            </a:r>
            <a:r>
              <a:rPr lang="en-US" dirty="0" err="1"/>
              <a:t>eiusmod</a:t>
            </a:r>
            <a:r>
              <a:rPr lang="en-US" dirty="0"/>
              <a:t> tempor incididunt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nulla </a:t>
            </a:r>
            <a:r>
              <a:rPr lang="en-US" dirty="0" err="1"/>
              <a:t>pariatur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46A7A0D-C40A-447E-8254-B4CB1EEC91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8265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D8C69710-99EE-48FA-869F-A5616E1A4EC7}"/>
              </a:ext>
            </a:extLst>
          </p:cNvPr>
          <p:cNvCxnSpPr>
            <a:cxnSpLocks/>
          </p:cNvCxnSpPr>
          <p:nvPr userDrawn="1"/>
        </p:nvCxnSpPr>
        <p:spPr>
          <a:xfrm>
            <a:off x="1168400" y="164465"/>
            <a:ext cx="0" cy="5537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5117EAE0-A8CF-4F85-A4B8-BDC607DE28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1763" y="237067"/>
            <a:ext cx="2391303" cy="169863"/>
          </a:xfrm>
        </p:spPr>
        <p:txBody>
          <a:bodyPr anchor="ctr">
            <a:noAutofit/>
          </a:bodyPr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ase study</a:t>
            </a:r>
            <a:endParaRPr lang="en-IN" dirty="0"/>
          </a:p>
        </p:txBody>
      </p:sp>
      <p:sp>
        <p:nvSpPr>
          <p:cNvPr id="12" name="Text Placeholder 10">
            <a:extLst>
              <a:ext uri="{FF2B5EF4-FFF2-40B4-BE49-F238E27FC236}">
                <a16:creationId xmlns="" xmlns:a16="http://schemas.microsoft.com/office/drawing/2014/main" id="{F8EC6789-0E62-49AC-9FEC-72C121D4B42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01763" y="466462"/>
            <a:ext cx="2391303" cy="181768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text here</a:t>
            </a:r>
            <a:endParaRPr lang="en-IN" dirty="0"/>
          </a:p>
        </p:txBody>
      </p:sp>
      <p:pic>
        <p:nvPicPr>
          <p:cNvPr id="8" name="Graphic 7">
            <a:extLst>
              <a:ext uri="{FF2B5EF4-FFF2-40B4-BE49-F238E27FC236}">
                <a16:creationId xmlns="" xmlns:a16="http://schemas.microsoft.com/office/drawing/2014/main" id="{AEFA6446-9745-42A5-B6D4-06A190B3D01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1475" y="242092"/>
            <a:ext cx="494798" cy="398466"/>
          </a:xfrm>
          <a:prstGeom prst="rect">
            <a:avLst/>
          </a:prstGeom>
        </p:spPr>
      </p:pic>
      <p:sp>
        <p:nvSpPr>
          <p:cNvPr id="27" name="Picture Placeholder 13">
            <a:extLst>
              <a:ext uri="{FF2B5EF4-FFF2-40B4-BE49-F238E27FC236}">
                <a16:creationId xmlns="" xmlns:a16="http://schemas.microsoft.com/office/drawing/2014/main" id="{9A8E1989-D33D-4749-94C2-E4251B6ED3D0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498268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dirty="0" err="1"/>
              <a:t>L</a:t>
            </a:r>
            <a:r>
              <a:rPr lang="en-IN" dirty="0" err="1" smtClean="0"/>
              <a:t>con</a:t>
            </a:r>
            <a:endParaRPr lang="en-IN" dirty="0"/>
          </a:p>
        </p:txBody>
      </p:sp>
      <p:sp>
        <p:nvSpPr>
          <p:cNvPr id="28" name="Text Placeholder 10">
            <a:extLst>
              <a:ext uri="{FF2B5EF4-FFF2-40B4-BE49-F238E27FC236}">
                <a16:creationId xmlns="" xmlns:a16="http://schemas.microsoft.com/office/drawing/2014/main" id="{940618CA-4D0F-4AD5-A892-F3C113DE279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206372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L</a:t>
            </a:r>
            <a:r>
              <a:rPr lang="da-DK" dirty="0" smtClean="0"/>
              <a:t>orem </a:t>
            </a:r>
            <a:r>
              <a:rPr lang="da-DK" dirty="0"/>
              <a:t>ipsum dolor sit amet</a:t>
            </a:r>
            <a:endParaRPr lang="en-IN" dirty="0"/>
          </a:p>
        </p:txBody>
      </p:sp>
      <p:sp>
        <p:nvSpPr>
          <p:cNvPr id="29" name="Picture Placeholder 13">
            <a:extLst>
              <a:ext uri="{FF2B5EF4-FFF2-40B4-BE49-F238E27FC236}">
                <a16:creationId xmlns="" xmlns:a16="http://schemas.microsoft.com/office/drawing/2014/main" id="{A9872997-CBAB-4EF3-9923-7AAB251BABE5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4313914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dirty="0" err="1"/>
              <a:t>L</a:t>
            </a:r>
            <a:r>
              <a:rPr lang="en-IN" dirty="0" err="1" smtClean="0"/>
              <a:t>con</a:t>
            </a:r>
            <a:endParaRPr lang="en-IN" dirty="0"/>
          </a:p>
        </p:txBody>
      </p:sp>
      <p:sp>
        <p:nvSpPr>
          <p:cNvPr id="30" name="Text Placeholder 10">
            <a:extLst>
              <a:ext uri="{FF2B5EF4-FFF2-40B4-BE49-F238E27FC236}">
                <a16:creationId xmlns="" xmlns:a16="http://schemas.microsoft.com/office/drawing/2014/main" id="{DD328DEE-03FF-4D59-8E2D-2620E1EC248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022018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L</a:t>
            </a:r>
            <a:r>
              <a:rPr lang="da-DK" dirty="0" smtClean="0"/>
              <a:t>orem </a:t>
            </a:r>
            <a:r>
              <a:rPr lang="da-DK" dirty="0"/>
              <a:t>ipsum dolor sit amet</a:t>
            </a:r>
            <a:endParaRPr lang="en-IN" dirty="0"/>
          </a:p>
        </p:txBody>
      </p:sp>
      <p:sp>
        <p:nvSpPr>
          <p:cNvPr id="31" name="Text Placeholder 10">
            <a:extLst>
              <a:ext uri="{FF2B5EF4-FFF2-40B4-BE49-F238E27FC236}">
                <a16:creationId xmlns="" xmlns:a16="http://schemas.microsoft.com/office/drawing/2014/main" id="{7F8512D6-AE58-4333-B53A-1EFDA978162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413862" y="1348782"/>
            <a:ext cx="420343" cy="460512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=</a:t>
            </a:r>
            <a:endParaRPr lang="en-IN" dirty="0"/>
          </a:p>
        </p:txBody>
      </p:sp>
      <p:sp>
        <p:nvSpPr>
          <p:cNvPr id="33" name="Text Placeholder 10">
            <a:extLst>
              <a:ext uri="{FF2B5EF4-FFF2-40B4-BE49-F238E27FC236}">
                <a16:creationId xmlns="" xmlns:a16="http://schemas.microsoft.com/office/drawing/2014/main" id="{0825397B-6D7F-4000-B339-BE4850FB4C4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010608" y="1097232"/>
            <a:ext cx="2168204" cy="963613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IN" dirty="0"/>
              <a:t>L</a:t>
            </a:r>
            <a:r>
              <a:rPr lang="en-IN" dirty="0" smtClean="0"/>
              <a:t>orem </a:t>
            </a:r>
            <a:r>
              <a:rPr lang="en-IN" dirty="0"/>
              <a:t>ipsum</a:t>
            </a:r>
          </a:p>
        </p:txBody>
      </p:sp>
      <p:sp>
        <p:nvSpPr>
          <p:cNvPr id="35" name="Picture Placeholder 26">
            <a:extLst>
              <a:ext uri="{FF2B5EF4-FFF2-40B4-BE49-F238E27FC236}">
                <a16:creationId xmlns="" xmlns:a16="http://schemas.microsoft.com/office/drawing/2014/main" id="{543658AE-24FE-4767-91A4-1D674D02040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057252" y="876713"/>
            <a:ext cx="4143348" cy="6001166"/>
          </a:xfrm>
          <a:custGeom>
            <a:avLst/>
            <a:gdLst>
              <a:gd name="connsiteX0" fmla="*/ 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686586 w 4795421"/>
              <a:gd name="connsiteY0" fmla="*/ 0 h 5975350"/>
              <a:gd name="connsiteX1" fmla="*/ 4795421 w 4795421"/>
              <a:gd name="connsiteY1" fmla="*/ 0 h 5975350"/>
              <a:gd name="connsiteX2" fmla="*/ 4795421 w 4795421"/>
              <a:gd name="connsiteY2" fmla="*/ 5975350 h 5975350"/>
              <a:gd name="connsiteX3" fmla="*/ 309146 w 4795421"/>
              <a:gd name="connsiteY3" fmla="*/ 5975350 h 5975350"/>
              <a:gd name="connsiteX4" fmla="*/ 2686586 w 4795421"/>
              <a:gd name="connsiteY4" fmla="*/ 0 h 5975350"/>
              <a:gd name="connsiteX0" fmla="*/ 2686586 w 4795421"/>
              <a:gd name="connsiteY0" fmla="*/ 9940 h 5985290"/>
              <a:gd name="connsiteX1" fmla="*/ 4119560 w 4795421"/>
              <a:gd name="connsiteY1" fmla="*/ 0 h 5985290"/>
              <a:gd name="connsiteX2" fmla="*/ 4795421 w 4795421"/>
              <a:gd name="connsiteY2" fmla="*/ 5985290 h 5985290"/>
              <a:gd name="connsiteX3" fmla="*/ 309146 w 4795421"/>
              <a:gd name="connsiteY3" fmla="*/ 5985290 h 5985290"/>
              <a:gd name="connsiteX4" fmla="*/ 2686586 w 4795421"/>
              <a:gd name="connsiteY4" fmla="*/ 9940 h 5985290"/>
              <a:gd name="connsiteX0" fmla="*/ 2686586 w 4119560"/>
              <a:gd name="connsiteY0" fmla="*/ 9940 h 5995230"/>
              <a:gd name="connsiteX1" fmla="*/ 4119560 w 4119560"/>
              <a:gd name="connsiteY1" fmla="*/ 0 h 5995230"/>
              <a:gd name="connsiteX2" fmla="*/ 3423821 w 4119560"/>
              <a:gd name="connsiteY2" fmla="*/ 5995230 h 5995230"/>
              <a:gd name="connsiteX3" fmla="*/ 309146 w 4119560"/>
              <a:gd name="connsiteY3" fmla="*/ 5985290 h 5995230"/>
              <a:gd name="connsiteX4" fmla="*/ 2686586 w 4119560"/>
              <a:gd name="connsiteY4" fmla="*/ 9940 h 5995230"/>
              <a:gd name="connsiteX0" fmla="*/ 2686586 w 4129500"/>
              <a:gd name="connsiteY0" fmla="*/ 9940 h 6005169"/>
              <a:gd name="connsiteX1" fmla="*/ 4119560 w 4129500"/>
              <a:gd name="connsiteY1" fmla="*/ 0 h 6005169"/>
              <a:gd name="connsiteX2" fmla="*/ 4129500 w 4129500"/>
              <a:gd name="connsiteY2" fmla="*/ 6005169 h 6005169"/>
              <a:gd name="connsiteX3" fmla="*/ 309146 w 4129500"/>
              <a:gd name="connsiteY3" fmla="*/ 5985290 h 6005169"/>
              <a:gd name="connsiteX4" fmla="*/ 2686586 w 4129500"/>
              <a:gd name="connsiteY4" fmla="*/ 9940 h 6005169"/>
              <a:gd name="connsiteX0" fmla="*/ 2686586 w 4139878"/>
              <a:gd name="connsiteY0" fmla="*/ 0 h 5995229"/>
              <a:gd name="connsiteX1" fmla="*/ 4139438 w 4139878"/>
              <a:gd name="connsiteY1" fmla="*/ 9938 h 5995229"/>
              <a:gd name="connsiteX2" fmla="*/ 4129500 w 4139878"/>
              <a:gd name="connsiteY2" fmla="*/ 5995229 h 5995229"/>
              <a:gd name="connsiteX3" fmla="*/ 309146 w 4139878"/>
              <a:gd name="connsiteY3" fmla="*/ 5975350 h 5995229"/>
              <a:gd name="connsiteX4" fmla="*/ 2686586 w 4139878"/>
              <a:gd name="connsiteY4" fmla="*/ 0 h 5995229"/>
              <a:gd name="connsiteX0" fmla="*/ 2686586 w 4139878"/>
              <a:gd name="connsiteY0" fmla="*/ 5937 h 6001166"/>
              <a:gd name="connsiteX1" fmla="*/ 4139438 w 4139878"/>
              <a:gd name="connsiteY1" fmla="*/ 0 h 6001166"/>
              <a:gd name="connsiteX2" fmla="*/ 4129500 w 4139878"/>
              <a:gd name="connsiteY2" fmla="*/ 6001166 h 6001166"/>
              <a:gd name="connsiteX3" fmla="*/ 309146 w 4139878"/>
              <a:gd name="connsiteY3" fmla="*/ 5981287 h 6001166"/>
              <a:gd name="connsiteX4" fmla="*/ 2686586 w 4139878"/>
              <a:gd name="connsiteY4" fmla="*/ 5937 h 6001166"/>
              <a:gd name="connsiteX0" fmla="*/ 2674181 w 4143348"/>
              <a:gd name="connsiteY0" fmla="*/ 5937 h 6001166"/>
              <a:gd name="connsiteX1" fmla="*/ 4142908 w 4143348"/>
              <a:gd name="connsiteY1" fmla="*/ 0 h 6001166"/>
              <a:gd name="connsiteX2" fmla="*/ 4132970 w 4143348"/>
              <a:gd name="connsiteY2" fmla="*/ 6001166 h 6001166"/>
              <a:gd name="connsiteX3" fmla="*/ 312616 w 4143348"/>
              <a:gd name="connsiteY3" fmla="*/ 5981287 h 6001166"/>
              <a:gd name="connsiteX4" fmla="*/ 2674181 w 4143348"/>
              <a:gd name="connsiteY4" fmla="*/ 5937 h 6001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3348" h="6001166">
                <a:moveTo>
                  <a:pt x="2674181" y="5937"/>
                </a:moveTo>
                <a:lnTo>
                  <a:pt x="4142908" y="0"/>
                </a:lnTo>
                <a:cubicBezTo>
                  <a:pt x="4146221" y="2001723"/>
                  <a:pt x="4129657" y="3999443"/>
                  <a:pt x="4132970" y="6001166"/>
                </a:cubicBezTo>
                <a:lnTo>
                  <a:pt x="312616" y="5981287"/>
                </a:lnTo>
                <a:cubicBezTo>
                  <a:pt x="-309818" y="3739247"/>
                  <a:pt x="-226231" y="1545332"/>
                  <a:pt x="2674181" y="593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1990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055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="" xmlns:a16="http://schemas.microsoft.com/office/drawing/2014/main" id="{FD52C7E3-C987-44F1-BFC0-F68E18FCC0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2945" t="36291" r="7466" b="15355"/>
          <a:stretch/>
        </p:blipFill>
        <p:spPr>
          <a:xfrm>
            <a:off x="0" y="3171747"/>
            <a:ext cx="12192000" cy="336281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="" xmlns:a16="http://schemas.microsoft.com/office/drawing/2014/main" id="{D4283577-2908-411E-A039-F77CD91CA6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7738" y="1658374"/>
            <a:ext cx="10296525" cy="2715898"/>
          </a:xfrm>
        </p:spPr>
        <p:txBody>
          <a:bodyPr anchor="ctr">
            <a:noAutofit/>
          </a:bodyPr>
          <a:lstStyle>
            <a:lvl1pPr algn="ctr">
              <a:defRPr sz="8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IN" dirty="0"/>
              <a:t>t</a:t>
            </a:r>
            <a:r>
              <a:rPr lang="en-IN" dirty="0" smtClean="0"/>
              <a:t>hank </a:t>
            </a:r>
            <a:r>
              <a:rPr lang="en-IN" dirty="0"/>
              <a:t>you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=""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=""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1467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="" xmlns:a16="http://schemas.microsoft.com/office/drawing/2014/main" id="{FD52C7E3-C987-44F1-BFC0-F68E18FCC0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2945" t="36291" r="7466" b="15355"/>
          <a:stretch/>
        </p:blipFill>
        <p:spPr>
          <a:xfrm>
            <a:off x="0" y="3171747"/>
            <a:ext cx="12192000" cy="3362816"/>
          </a:xfrm>
          <a:prstGeom prst="rect">
            <a:avLst/>
          </a:prstGeom>
        </p:spPr>
      </p:pic>
      <p:sp>
        <p:nvSpPr>
          <p:cNvPr id="5" name="Footer Placeholder 2">
            <a:extLst>
              <a:ext uri="{FF2B5EF4-FFF2-40B4-BE49-F238E27FC236}">
                <a16:creationId xmlns=""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=""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7" name="Google Shape;407;p65"/>
          <p:cNvSpPr txBox="1"/>
          <p:nvPr userDrawn="1"/>
        </p:nvSpPr>
        <p:spPr>
          <a:xfrm>
            <a:off x="1839450" y="1070997"/>
            <a:ext cx="8284500" cy="42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R="25400" algn="ctr">
              <a:lnSpc>
                <a:spcPct val="115000"/>
              </a:lnSpc>
            </a:pPr>
            <a:r>
              <a:rPr lang="en" sz="8800" b="1" dirty="0">
                <a:solidFill>
                  <a:srgbClr val="FFFFFF"/>
                </a:solidFill>
                <a:latin typeface="Vi Heavy"/>
                <a:ea typeface="Poppins"/>
                <a:cs typeface="Poppins"/>
                <a:sym typeface="Poppins"/>
              </a:rPr>
              <a:t>धन्यवाद</a:t>
            </a:r>
            <a:endParaRPr sz="8800" b="1" dirty="0">
              <a:solidFill>
                <a:srgbClr val="FFFFFF"/>
              </a:solidFill>
              <a:latin typeface="Vi Heavy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4302102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B1F989-E84A-407F-AE6A-65BCED650A02}" type="datetime1">
              <a:rPr lang="en-IN" smtClean="0">
                <a:solidFill>
                  <a:srgbClr val="2F3043"/>
                </a:solidFill>
              </a:rPr>
              <a:pPr/>
              <a:t>21-02-2022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srgbClr val="2F304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299996D-5F79-461B-8953-818D502E1074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8575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Page title</a:t>
            </a:r>
          </a:p>
        </p:txBody>
      </p:sp>
    </p:spTree>
    <p:extLst>
      <p:ext uri="{BB962C8B-B14F-4D97-AF65-F5344CB8AC3E}">
        <p14:creationId xmlns:p14="http://schemas.microsoft.com/office/powerpoint/2010/main" val="278708316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se stud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46A7A0D-C40A-447E-8254-B4CB1EEC91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50800"/>
            <a:ext cx="12192000" cy="88265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D8C69710-99EE-48FA-869F-A5616E1A4EC7}"/>
              </a:ext>
            </a:extLst>
          </p:cNvPr>
          <p:cNvCxnSpPr>
            <a:cxnSpLocks/>
          </p:cNvCxnSpPr>
          <p:nvPr userDrawn="1"/>
        </p:nvCxnSpPr>
        <p:spPr>
          <a:xfrm>
            <a:off x="1168400" y="164465"/>
            <a:ext cx="0" cy="5537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="" xmlns:a16="http://schemas.microsoft.com/office/drawing/2014/main" id="{AEFA6446-9745-42A5-B6D4-06A190B3D01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1475" y="242092"/>
            <a:ext cx="494798" cy="398466"/>
          </a:xfrm>
          <a:prstGeom prst="rect">
            <a:avLst/>
          </a:prstGeom>
        </p:spPr>
      </p:pic>
      <p:sp>
        <p:nvSpPr>
          <p:cNvPr id="22" name="Slide Number Placeholder 3">
            <a:extLst>
              <a:ext uri="{FF2B5EF4-FFF2-40B4-BE49-F238E27FC236}">
                <a16:creationId xmlns=""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5" y="6450028"/>
            <a:ext cx="874068" cy="365125"/>
          </a:xfrm>
          <a:prstGeom prst="rect">
            <a:avLst/>
          </a:prstGeom>
        </p:spPr>
        <p:txBody>
          <a:bodyPr anchor="ctr"/>
          <a:lstStyle>
            <a:lvl1pPr algn="ctr">
              <a:defRPr sz="1100">
                <a:solidFill>
                  <a:schemeClr val="tx1"/>
                </a:solidFill>
                <a:latin typeface="+mn-lt"/>
              </a:defRPr>
            </a:lvl1pPr>
          </a:lstStyle>
          <a:p>
            <a:pPr defTabSz="914126"/>
            <a:fld id="{AC1CC88B-8153-4770-B0DF-840C5C37FBC3}" type="slidenum">
              <a:rPr lang="en-IN" smtClean="0"/>
              <a:pPr defTabSz="914126"/>
              <a:t>‹#›</a:t>
            </a:fld>
            <a:endParaRPr lang="en-IN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88923" y="6501784"/>
            <a:ext cx="32393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30305"/>
                </a:solidFill>
              </a:rPr>
              <a:t>Vodafone Idea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0438835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FD52C7E3-C987-44F1-BFC0-F68E18FCC0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2945" t="36291" r="7466" b="15355"/>
          <a:stretch/>
        </p:blipFill>
        <p:spPr>
          <a:xfrm>
            <a:off x="0" y="3498691"/>
            <a:ext cx="12192000" cy="3362816"/>
          </a:xfrm>
          <a:prstGeom prst="rect">
            <a:avLst/>
          </a:prstGeom>
        </p:spPr>
      </p:pic>
      <p:pic>
        <p:nvPicPr>
          <p:cNvPr id="7" name="Graphic 2">
            <a:extLst>
              <a:ext uri="{FF2B5EF4-FFF2-40B4-BE49-F238E27FC236}">
                <a16:creationId xmlns:a16="http://schemas.microsoft.com/office/drawing/2014/main" xmlns="" id="{B5A1BBCC-E96A-4EA0-BAD1-ACB0E776BB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26472" y="2256907"/>
            <a:ext cx="2339056" cy="1883664"/>
          </a:xfrm>
          <a:prstGeom prst="rect">
            <a:avLst/>
          </a:prstGeom>
        </p:spPr>
      </p:pic>
      <p:sp>
        <p:nvSpPr>
          <p:cNvPr id="6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435318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435318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1789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4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pic>
        <p:nvPicPr>
          <p:cNvPr id="6" name="Graphic 2">
            <a:extLst>
              <a:ext uri="{FF2B5EF4-FFF2-40B4-BE49-F238E27FC236}">
                <a16:creationId xmlns:a16="http://schemas.microsoft.com/office/drawing/2014/main" xmlns="" id="{B5A1BBCC-E96A-4EA0-BAD1-ACB0E776BB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86275" y="2130838"/>
            <a:ext cx="3224006" cy="259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171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42124"/>
            <a:ext cx="70961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IN" dirty="0"/>
              <a:t>p</a:t>
            </a:r>
            <a:r>
              <a:rPr lang="en-IN" dirty="0" smtClean="0"/>
              <a:t>resentation </a:t>
            </a:r>
            <a:r>
              <a:rPr lang="en-IN" dirty="0"/>
              <a:t>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7"/>
            <a:ext cx="7096125" cy="1007042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8635A833-6D08-4A36-9D3B-0C1A151496A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4207" r="50000" b="12407"/>
          <a:stretch/>
        </p:blipFill>
        <p:spPr>
          <a:xfrm flipH="1">
            <a:off x="6392421" y="0"/>
            <a:ext cx="5799579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xmlns="" id="{A1ACD808-FABB-4277-BAA1-89C2F1D7DA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1475" y="382183"/>
            <a:ext cx="1234531" cy="994180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IN" smtClean="0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8980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="" xmlns:a16="http://schemas.microsoft.com/office/drawing/2014/main" id="{B0947FAC-B9B4-409A-B7DC-1B1F87AD73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10207" t="29856" r="50730" b="6420"/>
          <a:stretch/>
        </p:blipFill>
        <p:spPr>
          <a:xfrm flipH="1">
            <a:off x="5947639" y="1379615"/>
            <a:ext cx="6244360" cy="54783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04024"/>
            <a:ext cx="59277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IN" dirty="0"/>
              <a:t>p</a:t>
            </a:r>
            <a:r>
              <a:rPr lang="en-IN" dirty="0" smtClean="0"/>
              <a:t>resentation </a:t>
            </a:r>
            <a:r>
              <a:rPr lang="en-IN" dirty="0"/>
              <a:t>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="" xmlns:a16="http://schemas.microsoft.com/office/drawing/2014/main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6"/>
            <a:ext cx="59277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accent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4" name="Graphic 3">
            <a:extLst>
              <a:ext uri="{FF2B5EF4-FFF2-40B4-BE49-F238E27FC236}">
                <a16:creationId xmlns="" xmlns:a16="http://schemas.microsoft.com/office/drawing/2014/main" id="{8E5ABE82-8999-4A22-86EF-055949D02F1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1475" y="382183"/>
            <a:ext cx="1234531" cy="994180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=""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=""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16698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0277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04024"/>
            <a:ext cx="83026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IN" dirty="0"/>
              <a:t>p</a:t>
            </a:r>
            <a:r>
              <a:rPr lang="en-IN" dirty="0" smtClean="0"/>
              <a:t>resentation </a:t>
            </a:r>
            <a:r>
              <a:rPr lang="en-IN" dirty="0"/>
              <a:t>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6"/>
            <a:ext cx="44799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xmlns="" id="{53067788-FF17-485E-B86D-D9175BB1C7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5094" t="34666" r="38480" b="16111"/>
          <a:stretch/>
        </p:blipFill>
        <p:spPr>
          <a:xfrm flipH="1">
            <a:off x="5059356" y="2908300"/>
            <a:ext cx="7132641" cy="3949700"/>
          </a:xfrm>
          <a:prstGeom prst="rect">
            <a:avLst/>
          </a:prstGeom>
        </p:spPr>
      </p:pic>
      <p:grpSp>
        <p:nvGrpSpPr>
          <p:cNvPr id="4" name="Graphic 2">
            <a:extLst>
              <a:ext uri="{FF2B5EF4-FFF2-40B4-BE49-F238E27FC236}">
                <a16:creationId xmlns:a16="http://schemas.microsoft.com/office/drawing/2014/main" xmlns="" id="{AECEFB01-5B75-4195-B5CB-68528E152D44}"/>
              </a:ext>
            </a:extLst>
          </p:cNvPr>
          <p:cNvGrpSpPr/>
          <p:nvPr/>
        </p:nvGrpSpPr>
        <p:grpSpPr>
          <a:xfrm>
            <a:off x="371475" y="382183"/>
            <a:ext cx="1232892" cy="992541"/>
            <a:chOff x="371475" y="382183"/>
            <a:chExt cx="1232892" cy="992541"/>
          </a:xfrm>
          <a:solidFill>
            <a:srgbClr val="EE2737"/>
          </a:solidFill>
        </p:grpSpPr>
        <p:grpSp>
          <p:nvGrpSpPr>
            <p:cNvPr id="5" name="Graphic 2">
              <a:extLst>
                <a:ext uri="{FF2B5EF4-FFF2-40B4-BE49-F238E27FC236}">
                  <a16:creationId xmlns:a16="http://schemas.microsoft.com/office/drawing/2014/main" xmlns="" id="{AECEFB01-5B75-4195-B5CB-68528E152D44}"/>
                </a:ext>
              </a:extLst>
            </p:cNvPr>
            <p:cNvGrpSpPr/>
            <p:nvPr/>
          </p:nvGrpSpPr>
          <p:grpSpPr>
            <a:xfrm>
              <a:off x="371475" y="382183"/>
              <a:ext cx="1096329" cy="992541"/>
              <a:chOff x="371475" y="382183"/>
              <a:chExt cx="1096329" cy="992541"/>
            </a:xfrm>
            <a:solidFill>
              <a:srgbClr val="EE2737"/>
            </a:solidFill>
          </p:grpSpPr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xmlns="" id="{6B325B24-2C4A-451D-BEBF-BF5F88DEF2DA}"/>
                  </a:ext>
                </a:extLst>
              </p:cNvPr>
              <p:cNvSpPr/>
              <p:nvPr/>
            </p:nvSpPr>
            <p:spPr>
              <a:xfrm>
                <a:off x="371475" y="382183"/>
                <a:ext cx="1085950" cy="660419"/>
              </a:xfrm>
              <a:custGeom>
                <a:avLst/>
                <a:gdLst>
                  <a:gd name="connsiteX0" fmla="*/ 1085950 w 1085950"/>
                  <a:gd name="connsiteY0" fmla="*/ 660420 h 660419"/>
                  <a:gd name="connsiteX1" fmla="*/ 851062 w 1085950"/>
                  <a:gd name="connsiteY1" fmla="*/ 660420 h 660419"/>
                  <a:gd name="connsiteX2" fmla="*/ 851062 w 1085950"/>
                  <a:gd name="connsiteY2" fmla="*/ 0 h 660419"/>
                  <a:gd name="connsiteX3" fmla="*/ 1085950 w 1085950"/>
                  <a:gd name="connsiteY3" fmla="*/ 0 h 660419"/>
                  <a:gd name="connsiteX4" fmla="*/ 1085950 w 1085950"/>
                  <a:gd name="connsiteY4" fmla="*/ 660420 h 660419"/>
                  <a:gd name="connsiteX5" fmla="*/ 539151 w 1085950"/>
                  <a:gd name="connsiteY5" fmla="*/ 0 h 660419"/>
                  <a:gd name="connsiteX6" fmla="*/ 387293 w 1085950"/>
                  <a:gd name="connsiteY6" fmla="*/ 615081 h 660419"/>
                  <a:gd name="connsiteX7" fmla="*/ 234889 w 1085950"/>
                  <a:gd name="connsiteY7" fmla="*/ 0 h 660419"/>
                  <a:gd name="connsiteX8" fmla="*/ 0 w 1085950"/>
                  <a:gd name="connsiteY8" fmla="*/ 0 h 660419"/>
                  <a:gd name="connsiteX9" fmla="*/ 163330 w 1085950"/>
                  <a:gd name="connsiteY9" fmla="*/ 660420 h 660419"/>
                  <a:gd name="connsiteX10" fmla="*/ 610711 w 1085950"/>
                  <a:gd name="connsiteY10" fmla="*/ 660420 h 660419"/>
                  <a:gd name="connsiteX11" fmla="*/ 774040 w 1085950"/>
                  <a:gd name="connsiteY11" fmla="*/ 0 h 660419"/>
                  <a:gd name="connsiteX12" fmla="*/ 539151 w 1085950"/>
                  <a:gd name="connsiteY12" fmla="*/ 0 h 660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85950" h="660419">
                    <a:moveTo>
                      <a:pt x="1085950" y="660420"/>
                    </a:moveTo>
                    <a:lnTo>
                      <a:pt x="851062" y="660420"/>
                    </a:lnTo>
                    <a:lnTo>
                      <a:pt x="851062" y="0"/>
                    </a:lnTo>
                    <a:lnTo>
                      <a:pt x="1085950" y="0"/>
                    </a:lnTo>
                    <a:lnTo>
                      <a:pt x="1085950" y="660420"/>
                    </a:lnTo>
                    <a:close/>
                    <a:moveTo>
                      <a:pt x="539151" y="0"/>
                    </a:moveTo>
                    <a:lnTo>
                      <a:pt x="387293" y="615081"/>
                    </a:lnTo>
                    <a:lnTo>
                      <a:pt x="234889" y="0"/>
                    </a:lnTo>
                    <a:lnTo>
                      <a:pt x="0" y="0"/>
                    </a:lnTo>
                    <a:lnTo>
                      <a:pt x="163330" y="660420"/>
                    </a:lnTo>
                    <a:lnTo>
                      <a:pt x="610711" y="660420"/>
                    </a:lnTo>
                    <a:lnTo>
                      <a:pt x="774040" y="0"/>
                    </a:lnTo>
                    <a:lnTo>
                      <a:pt x="53915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54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solidFill>
                    <a:srgbClr val="2F3043"/>
                  </a:solidFill>
                </a:endParaRPr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xmlns="" id="{45EF72D0-D29D-4792-96A4-BEAA61993087}"/>
                  </a:ext>
                </a:extLst>
              </p:cNvPr>
              <p:cNvSpPr/>
              <p:nvPr/>
            </p:nvSpPr>
            <p:spPr>
              <a:xfrm>
                <a:off x="1212157" y="1119077"/>
                <a:ext cx="255646" cy="255646"/>
              </a:xfrm>
              <a:custGeom>
                <a:avLst/>
                <a:gdLst>
                  <a:gd name="connsiteX0" fmla="*/ 255646 w 255646"/>
                  <a:gd name="connsiteY0" fmla="*/ 127823 h 255646"/>
                  <a:gd name="connsiteX1" fmla="*/ 127823 w 255646"/>
                  <a:gd name="connsiteY1" fmla="*/ 255646 h 255646"/>
                  <a:gd name="connsiteX2" fmla="*/ 0 w 255646"/>
                  <a:gd name="connsiteY2" fmla="*/ 127823 h 255646"/>
                  <a:gd name="connsiteX3" fmla="*/ 127823 w 255646"/>
                  <a:gd name="connsiteY3" fmla="*/ 0 h 255646"/>
                  <a:gd name="connsiteX4" fmla="*/ 255646 w 255646"/>
                  <a:gd name="connsiteY4" fmla="*/ 127823 h 2556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5646" h="255646">
                    <a:moveTo>
                      <a:pt x="255646" y="127823"/>
                    </a:moveTo>
                    <a:cubicBezTo>
                      <a:pt x="255646" y="198290"/>
                      <a:pt x="198290" y="255646"/>
                      <a:pt x="127823" y="255646"/>
                    </a:cubicBezTo>
                    <a:cubicBezTo>
                      <a:pt x="57357" y="255646"/>
                      <a:pt x="0" y="198290"/>
                      <a:pt x="0" y="127823"/>
                    </a:cubicBezTo>
                    <a:cubicBezTo>
                      <a:pt x="0" y="57357"/>
                      <a:pt x="57357" y="0"/>
                      <a:pt x="127823" y="0"/>
                    </a:cubicBezTo>
                    <a:cubicBezTo>
                      <a:pt x="198290" y="0"/>
                      <a:pt x="255646" y="57357"/>
                      <a:pt x="255646" y="127823"/>
                    </a:cubicBezTo>
                  </a:path>
                </a:pathLst>
              </a:custGeom>
              <a:solidFill>
                <a:schemeClr val="bg1"/>
              </a:solidFill>
              <a:ln w="54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solidFill>
                    <a:srgbClr val="2F3043"/>
                  </a:solidFill>
                </a:endParaRPr>
              </a:p>
            </p:txBody>
          </p:sp>
        </p:grpSp>
        <p:grpSp>
          <p:nvGrpSpPr>
            <p:cNvPr id="10" name="Graphic 2">
              <a:extLst>
                <a:ext uri="{FF2B5EF4-FFF2-40B4-BE49-F238E27FC236}">
                  <a16:creationId xmlns:a16="http://schemas.microsoft.com/office/drawing/2014/main" xmlns="" id="{AECEFB01-5B75-4195-B5CB-68528E152D44}"/>
                </a:ext>
              </a:extLst>
            </p:cNvPr>
            <p:cNvGrpSpPr/>
            <p:nvPr/>
          </p:nvGrpSpPr>
          <p:grpSpPr>
            <a:xfrm>
              <a:off x="1490200" y="382183"/>
              <a:ext cx="114166" cy="58995"/>
              <a:chOff x="1490200" y="382183"/>
              <a:chExt cx="114166" cy="58995"/>
            </a:xfrm>
            <a:solidFill>
              <a:srgbClr val="EE2737"/>
            </a:solidFill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xmlns="" id="{589AFD04-D283-4C31-B4CF-7EB09FB496FA}"/>
                  </a:ext>
                </a:extLst>
              </p:cNvPr>
              <p:cNvSpPr/>
              <p:nvPr/>
            </p:nvSpPr>
            <p:spPr>
              <a:xfrm>
                <a:off x="1490200" y="382183"/>
                <a:ext cx="46431" cy="58995"/>
              </a:xfrm>
              <a:custGeom>
                <a:avLst/>
                <a:gdLst>
                  <a:gd name="connsiteX0" fmla="*/ 18026 w 46431"/>
                  <a:gd name="connsiteY0" fmla="*/ 9833 h 58995"/>
                  <a:gd name="connsiteX1" fmla="*/ 0 w 46431"/>
                  <a:gd name="connsiteY1" fmla="*/ 9833 h 58995"/>
                  <a:gd name="connsiteX2" fmla="*/ 0 w 46431"/>
                  <a:gd name="connsiteY2" fmla="*/ 0 h 58995"/>
                  <a:gd name="connsiteX3" fmla="*/ 46431 w 46431"/>
                  <a:gd name="connsiteY3" fmla="*/ 0 h 58995"/>
                  <a:gd name="connsiteX4" fmla="*/ 46431 w 46431"/>
                  <a:gd name="connsiteY4" fmla="*/ 9833 h 58995"/>
                  <a:gd name="connsiteX5" fmla="*/ 28951 w 46431"/>
                  <a:gd name="connsiteY5" fmla="*/ 9833 h 58995"/>
                  <a:gd name="connsiteX6" fmla="*/ 28951 w 46431"/>
                  <a:gd name="connsiteY6" fmla="*/ 58995 h 58995"/>
                  <a:gd name="connsiteX7" fmla="*/ 18026 w 46431"/>
                  <a:gd name="connsiteY7" fmla="*/ 58995 h 58995"/>
                  <a:gd name="connsiteX8" fmla="*/ 18026 w 46431"/>
                  <a:gd name="connsiteY8" fmla="*/ 9833 h 58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6431" h="58995">
                    <a:moveTo>
                      <a:pt x="18026" y="9833"/>
                    </a:moveTo>
                    <a:lnTo>
                      <a:pt x="0" y="9833"/>
                    </a:lnTo>
                    <a:lnTo>
                      <a:pt x="0" y="0"/>
                    </a:lnTo>
                    <a:lnTo>
                      <a:pt x="46431" y="0"/>
                    </a:lnTo>
                    <a:lnTo>
                      <a:pt x="46431" y="9833"/>
                    </a:lnTo>
                    <a:lnTo>
                      <a:pt x="28951" y="9833"/>
                    </a:lnTo>
                    <a:lnTo>
                      <a:pt x="28951" y="58995"/>
                    </a:lnTo>
                    <a:lnTo>
                      <a:pt x="18026" y="58995"/>
                    </a:lnTo>
                    <a:lnTo>
                      <a:pt x="18026" y="9833"/>
                    </a:lnTo>
                    <a:close/>
                  </a:path>
                </a:pathLst>
              </a:custGeom>
              <a:solidFill>
                <a:schemeClr val="accent1"/>
              </a:solidFill>
              <a:ln w="54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solidFill>
                    <a:srgbClr val="2F3043"/>
                  </a:solidFill>
                </a:endParaRPr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xmlns="" id="{CADF10BE-027A-4DB3-9A62-D6F2733FD7FF}"/>
                  </a:ext>
                </a:extLst>
              </p:cNvPr>
              <p:cNvSpPr/>
              <p:nvPr/>
            </p:nvSpPr>
            <p:spPr>
              <a:xfrm>
                <a:off x="1543186" y="382183"/>
                <a:ext cx="61180" cy="58995"/>
              </a:xfrm>
              <a:custGeom>
                <a:avLst/>
                <a:gdLst>
                  <a:gd name="connsiteX0" fmla="*/ 0 w 61180"/>
                  <a:gd name="connsiteY0" fmla="*/ 0 h 58995"/>
                  <a:gd name="connsiteX1" fmla="*/ 12564 w 61180"/>
                  <a:gd name="connsiteY1" fmla="*/ 0 h 58995"/>
                  <a:gd name="connsiteX2" fmla="*/ 30590 w 61180"/>
                  <a:gd name="connsiteY2" fmla="*/ 43700 h 58995"/>
                  <a:gd name="connsiteX3" fmla="*/ 48616 w 61180"/>
                  <a:gd name="connsiteY3" fmla="*/ 0 h 58995"/>
                  <a:gd name="connsiteX4" fmla="*/ 61180 w 61180"/>
                  <a:gd name="connsiteY4" fmla="*/ 0 h 58995"/>
                  <a:gd name="connsiteX5" fmla="*/ 61180 w 61180"/>
                  <a:gd name="connsiteY5" fmla="*/ 58995 h 58995"/>
                  <a:gd name="connsiteX6" fmla="*/ 50802 w 61180"/>
                  <a:gd name="connsiteY6" fmla="*/ 58995 h 58995"/>
                  <a:gd name="connsiteX7" fmla="*/ 50802 w 61180"/>
                  <a:gd name="connsiteY7" fmla="*/ 20211 h 58995"/>
                  <a:gd name="connsiteX8" fmla="*/ 34960 w 61180"/>
                  <a:gd name="connsiteY8" fmla="*/ 58995 h 58995"/>
                  <a:gd name="connsiteX9" fmla="*/ 26766 w 61180"/>
                  <a:gd name="connsiteY9" fmla="*/ 58995 h 58995"/>
                  <a:gd name="connsiteX10" fmla="*/ 10925 w 61180"/>
                  <a:gd name="connsiteY10" fmla="*/ 20211 h 58995"/>
                  <a:gd name="connsiteX11" fmla="*/ 10925 w 61180"/>
                  <a:gd name="connsiteY11" fmla="*/ 58995 h 58995"/>
                  <a:gd name="connsiteX12" fmla="*/ 546 w 61180"/>
                  <a:gd name="connsiteY12" fmla="*/ 58995 h 58995"/>
                  <a:gd name="connsiteX13" fmla="*/ 546 w 61180"/>
                  <a:gd name="connsiteY13" fmla="*/ 0 h 58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1180" h="58995">
                    <a:moveTo>
                      <a:pt x="0" y="0"/>
                    </a:moveTo>
                    <a:lnTo>
                      <a:pt x="12564" y="0"/>
                    </a:lnTo>
                    <a:lnTo>
                      <a:pt x="30590" y="43700"/>
                    </a:lnTo>
                    <a:lnTo>
                      <a:pt x="48616" y="0"/>
                    </a:lnTo>
                    <a:lnTo>
                      <a:pt x="61180" y="0"/>
                    </a:lnTo>
                    <a:lnTo>
                      <a:pt x="61180" y="58995"/>
                    </a:lnTo>
                    <a:lnTo>
                      <a:pt x="50802" y="58995"/>
                    </a:lnTo>
                    <a:lnTo>
                      <a:pt x="50802" y="20211"/>
                    </a:lnTo>
                    <a:lnTo>
                      <a:pt x="34960" y="58995"/>
                    </a:lnTo>
                    <a:lnTo>
                      <a:pt x="26766" y="58995"/>
                    </a:lnTo>
                    <a:lnTo>
                      <a:pt x="10925" y="20211"/>
                    </a:lnTo>
                    <a:lnTo>
                      <a:pt x="10925" y="58995"/>
                    </a:lnTo>
                    <a:lnTo>
                      <a:pt x="546" y="58995"/>
                    </a:lnTo>
                    <a:lnTo>
                      <a:pt x="54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543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solidFill>
                    <a:srgbClr val="2F3043"/>
                  </a:solidFill>
                </a:endParaRPr>
              </a:p>
            </p:txBody>
          </p:sp>
        </p:grpSp>
      </p:grp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51400" y="6016652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055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B0947FAC-B9B4-409A-B7DC-1B1F87AD73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10207" t="29856" r="50730" b="6420"/>
          <a:stretch/>
        </p:blipFill>
        <p:spPr>
          <a:xfrm flipH="1">
            <a:off x="5947639" y="1379615"/>
            <a:ext cx="6244360" cy="54783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04024"/>
            <a:ext cx="59277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IN" dirty="0"/>
              <a:t>p</a:t>
            </a:r>
            <a:r>
              <a:rPr lang="en-IN" dirty="0" smtClean="0"/>
              <a:t>resentation </a:t>
            </a:r>
            <a:r>
              <a:rPr lang="en-IN" dirty="0"/>
              <a:t>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6"/>
            <a:ext cx="59277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accent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xmlns="" id="{8E5ABE82-8999-4A22-86EF-055949D02F1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1475" y="382183"/>
            <a:ext cx="1234531" cy="994180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16698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7919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04024"/>
            <a:ext cx="59277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IN" dirty="0"/>
              <a:t>p</a:t>
            </a:r>
            <a:r>
              <a:rPr lang="en-IN" dirty="0" smtClean="0"/>
              <a:t>resentation </a:t>
            </a:r>
            <a:r>
              <a:rPr lang="en-IN" dirty="0"/>
              <a:t>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6"/>
            <a:ext cx="50514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xmlns="" id="{F5788329-F381-4BFA-870D-A29DAAFAAC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12981" t="20313" r="57120" b="29874"/>
          <a:stretch/>
        </p:blipFill>
        <p:spPr>
          <a:xfrm flipH="1">
            <a:off x="5661498" y="0"/>
            <a:ext cx="6530502" cy="6858001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B5A1BBCC-E96A-4EA0-BAD1-ACB0E776BB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1475" y="397811"/>
            <a:ext cx="1216659" cy="979787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24464" y="6057300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206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04024"/>
            <a:ext cx="59277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IN" dirty="0"/>
              <a:t>p</a:t>
            </a:r>
            <a:r>
              <a:rPr lang="en-IN" dirty="0" smtClean="0"/>
              <a:t>resentation </a:t>
            </a:r>
            <a:r>
              <a:rPr lang="en-IN" dirty="0"/>
              <a:t>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6"/>
            <a:ext cx="59277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xmlns="" id="{2D88B3F3-B7CE-4A06-935F-6273CAC594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22433" t="30535" r="50285" b="13519"/>
          <a:stretch/>
        </p:blipFill>
        <p:spPr>
          <a:xfrm flipH="1">
            <a:off x="6377631" y="0"/>
            <a:ext cx="5814369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xmlns="" id="{57CD5037-D677-4EE0-9F13-0AB222299E2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1475" y="382183"/>
            <a:ext cx="1234531" cy="994180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4256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6F1A5EB-66FB-4E72-9820-DCC7810BD9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xmlns="" id="{FBD06AA6-859B-47C6-B38F-E38182BE50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33070" r="8898" b="10241"/>
          <a:stretch/>
        </p:blipFill>
        <p:spPr>
          <a:xfrm>
            <a:off x="4437297" y="0"/>
            <a:ext cx="7754703" cy="6858000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xmlns="" id="{FD4A84EE-FF4A-4142-9BBF-E30DFE8BFD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</a:t>
            </a:r>
            <a:r>
              <a:rPr lang="en-US" dirty="0" smtClean="0"/>
              <a:t>ivider </a:t>
            </a:r>
            <a:r>
              <a:rPr lang="en-US" dirty="0"/>
              <a:t>slide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xmlns="" id="{F83F6AC7-331D-4A6A-9706-B0AE45CBCF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Add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32A7CADF-F782-474F-B45C-342E359A128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49482" y="5459008"/>
            <a:ext cx="1234531" cy="99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384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6F1A5EB-66FB-4E72-9820-DCC7810BD9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xmlns="" id="{FBD06AA6-859B-47C6-B38F-E38182BE50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33070" r="8898" b="10241"/>
          <a:stretch/>
        </p:blipFill>
        <p:spPr>
          <a:xfrm>
            <a:off x="4437297" y="0"/>
            <a:ext cx="7754703" cy="6858000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xmlns="" id="{FD4A84EE-FF4A-4142-9BBF-E30DFE8BFD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</a:t>
            </a:r>
            <a:r>
              <a:rPr lang="en-US" dirty="0" smtClean="0"/>
              <a:t>ivider </a:t>
            </a:r>
            <a:r>
              <a:rPr lang="en-US" dirty="0"/>
              <a:t>slide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xmlns="" id="{F83F6AC7-331D-4A6A-9706-B0AE45CBCF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Add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82A49BD2-9275-4F60-9BF5-7DE779CB623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49482" y="5459008"/>
            <a:ext cx="1234531" cy="99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018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6F1A5EB-66FB-4E72-9820-DCC7810BD9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07F4D272-D915-4C06-AC69-1D5A66C0EA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32866" t="11632" r="18761" b="8518"/>
          <a:stretch/>
        </p:blipFill>
        <p:spPr>
          <a:xfrm>
            <a:off x="4828017" y="0"/>
            <a:ext cx="7363983" cy="6858000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xmlns="" id="{FD4A84EE-FF4A-4142-9BBF-E30DFE8BFD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</a:t>
            </a:r>
            <a:r>
              <a:rPr lang="en-US" dirty="0" smtClean="0"/>
              <a:t>ivider </a:t>
            </a:r>
            <a:r>
              <a:rPr lang="en-US" dirty="0"/>
              <a:t>slide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xmlns="" id="{F83F6AC7-331D-4A6A-9706-B0AE45CBCF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Add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D7C4C528-3EC4-4445-A9F3-0BF87C55BE3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00338" y="5661024"/>
            <a:ext cx="983675" cy="79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542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A6F1A5EB-66FB-4E72-9820-DCC7810BD9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07F4D272-D915-4C06-AC69-1D5A66C0EA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32866" t="11632" r="18761" b="8518"/>
          <a:stretch/>
        </p:blipFill>
        <p:spPr>
          <a:xfrm>
            <a:off x="4828017" y="0"/>
            <a:ext cx="7363983" cy="6858000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xmlns="" id="{FD4A84EE-FF4A-4142-9BBF-E30DFE8BFD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</a:t>
            </a:r>
            <a:r>
              <a:rPr lang="en-US" dirty="0" smtClean="0"/>
              <a:t>ivider </a:t>
            </a:r>
            <a:r>
              <a:rPr lang="en-US" dirty="0"/>
              <a:t>slide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xmlns="" id="{F83F6AC7-331D-4A6A-9706-B0AE45CBCF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441C4331-1122-49F7-AE04-75DAD9DB76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00338" y="5661025"/>
            <a:ext cx="983675" cy="79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227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1475" y="1376364"/>
            <a:ext cx="11412538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10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10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10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100000"/>
              <a:defRPr sz="110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10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3635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with multipl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1476" y="2343367"/>
            <a:ext cx="11412538" cy="3317658"/>
          </a:xfrm>
        </p:spPr>
        <p:txBody>
          <a:bodyPr/>
          <a:lstStyle>
            <a:lvl1pPr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20EEC7BF-3A77-44B3-843D-BB8C5C0BD3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IN" dirty="0"/>
              <a:t>s</a:t>
            </a:r>
            <a:r>
              <a:rPr lang="en-IN" dirty="0" smtClean="0"/>
              <a:t>ubtitle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95C54E7F-652D-4C01-BDC0-A8A69B126B2A}"/>
              </a:ext>
            </a:extLst>
          </p:cNvPr>
          <p:cNvCxnSpPr>
            <a:cxnSpLocks/>
          </p:cNvCxnSpPr>
          <p:nvPr userDrawn="1"/>
        </p:nvCxnSpPr>
        <p:spPr>
          <a:xfrm>
            <a:off x="371475" y="1678095"/>
            <a:ext cx="1141253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7">
            <a:extLst>
              <a:ext uri="{FF2B5EF4-FFF2-40B4-BE49-F238E27FC236}">
                <a16:creationId xmlns:a16="http://schemas.microsoft.com/office/drawing/2014/main" xmlns="" id="{F3964D0E-0FB1-4F63-A9A4-24866CABB6F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1475" y="1828169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</p:txBody>
      </p:sp>
    </p:spTree>
    <p:extLst>
      <p:ext uri="{BB962C8B-B14F-4D97-AF65-F5344CB8AC3E}">
        <p14:creationId xmlns:p14="http://schemas.microsoft.com/office/powerpoint/2010/main" val="1301837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04024"/>
            <a:ext cx="59277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IN" dirty="0"/>
              <a:t>p</a:t>
            </a:r>
            <a:r>
              <a:rPr lang="en-IN" dirty="0" smtClean="0"/>
              <a:t>resentation </a:t>
            </a:r>
            <a:r>
              <a:rPr lang="en-IN" dirty="0"/>
              <a:t>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="" xmlns:a16="http://schemas.microsoft.com/office/drawing/2014/main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6"/>
            <a:ext cx="50514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4" name="Graphic 3">
            <a:extLst>
              <a:ext uri="{FF2B5EF4-FFF2-40B4-BE49-F238E27FC236}">
                <a16:creationId xmlns="" xmlns:a16="http://schemas.microsoft.com/office/drawing/2014/main" id="{F5788329-F381-4BFA-870D-A29DAAFAACD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12981" t="20313" r="57120" b="29874"/>
          <a:stretch/>
        </p:blipFill>
        <p:spPr>
          <a:xfrm flipH="1">
            <a:off x="5661498" y="0"/>
            <a:ext cx="6530502" cy="6858001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="" xmlns:a16="http://schemas.microsoft.com/office/drawing/2014/main" id="{B5A1BBCC-E96A-4EA0-BAD1-ACB0E776BB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1475" y="397811"/>
            <a:ext cx="1216659" cy="979787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=""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=""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224464" y="6057300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0512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xmlns="" id="{4E432990-150A-4D54-AC7A-F5AD4D083C7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IN" dirty="0" smtClean="0"/>
              <a:t>subtitle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07072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6148595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1475" y="1376364"/>
            <a:ext cx="6148595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10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10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10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100000"/>
              <a:defRPr sz="110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10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60FF5C32-8789-45B0-B898-76781F9669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48475" y="0"/>
            <a:ext cx="5343525" cy="68580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IN"/>
          </a:p>
        </p:txBody>
      </p:sp>
      <p:pic>
        <p:nvPicPr>
          <p:cNvPr id="8" name="Graphic 3">
            <a:extLst>
              <a:ext uri="{FF2B5EF4-FFF2-40B4-BE49-F238E27FC236}">
                <a16:creationId xmlns:a16="http://schemas.microsoft.com/office/drawing/2014/main" xmlns="" id="{E3699CE7-D0ED-4F3D-BB07-9CF6A6BC2A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122158" y="5920190"/>
            <a:ext cx="661855" cy="53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9525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with Picture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1">
            <a:extLst>
              <a:ext uri="{FF2B5EF4-FFF2-40B4-BE49-F238E27FC236}">
                <a16:creationId xmlns:a16="http://schemas.microsoft.com/office/drawing/2014/main" xmlns="" id="{BE89A9EA-3A20-408F-A185-762C8930E00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848474" y="3276600"/>
            <a:ext cx="2643395" cy="35814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IN"/>
          </a:p>
        </p:txBody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xmlns="" id="{505464E7-0736-4C11-A3D7-0A6E4D32F3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549600" y="3276600"/>
            <a:ext cx="2642400" cy="35814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6148595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71475" y="1376364"/>
            <a:ext cx="6148595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10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10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10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100000"/>
              <a:defRPr sz="110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10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60FF5C32-8789-45B0-B898-76781F9669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48475" y="-1"/>
            <a:ext cx="5343525" cy="3230033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endParaRPr lang="en-IN"/>
          </a:p>
        </p:txBody>
      </p:sp>
      <p:pic>
        <p:nvPicPr>
          <p:cNvPr id="10" name="Graphic 3">
            <a:extLst>
              <a:ext uri="{FF2B5EF4-FFF2-40B4-BE49-F238E27FC236}">
                <a16:creationId xmlns:a16="http://schemas.microsoft.com/office/drawing/2014/main" xmlns="" id="{E3699CE7-D0ED-4F3D-BB07-9CF6A6BC2A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122158" y="5920190"/>
            <a:ext cx="661855" cy="53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342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x1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1475" y="1832758"/>
            <a:ext cx="5331692" cy="3828267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20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452413" y="1841499"/>
            <a:ext cx="5331600" cy="3819525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IN" sz="11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xmlns="" id="{F7337EE2-8B81-4157-A038-5F44FE0736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IN" dirty="0" smtClean="0"/>
              <a:t>subtitle</a:t>
            </a:r>
            <a:endParaRPr lang="en-IN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BE867653-08D4-44C9-8019-32D9B5E6B035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841499"/>
            <a:ext cx="0" cy="3819527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927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x1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34D67353-15AD-4D7B-A9A1-3B80785535BC}"/>
              </a:ext>
            </a:extLst>
          </p:cNvPr>
          <p:cNvSpPr/>
          <p:nvPr userDrawn="1"/>
        </p:nvSpPr>
        <p:spPr>
          <a:xfrm>
            <a:off x="6452413" y="3471531"/>
            <a:ext cx="5331600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0BBD5B03-B0E6-4452-9A37-F8FE440C80DF}"/>
              </a:ext>
            </a:extLst>
          </p:cNvPr>
          <p:cNvSpPr/>
          <p:nvPr userDrawn="1"/>
        </p:nvSpPr>
        <p:spPr>
          <a:xfrm>
            <a:off x="371521" y="3471531"/>
            <a:ext cx="5331600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3912" y="3548746"/>
            <a:ext cx="5106819" cy="2035064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Master 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64013" y="3549278"/>
            <a:ext cx="5108400" cy="2034000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1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IN" sz="10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Master 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xmlns="" id="{989E6F58-4CE4-4F4D-A6DA-83E7329EA155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71475" y="1376363"/>
            <a:ext cx="5331600" cy="196226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xmlns="" id="{1D728D7E-5880-46C1-95A6-CBA47FBAE0A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452413" y="1376363"/>
            <a:ext cx="5331600" cy="1962260"/>
          </a:xfrm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1105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x1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3838" y="1638300"/>
            <a:ext cx="5331692" cy="3959225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20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452413" y="1647341"/>
            <a:ext cx="5331600" cy="3950184"/>
          </a:xfr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20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6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  <a:defRPr lang="en-IN" sz="110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FA76FEF-B604-4F56-B048-70FD0B7E2822}"/>
              </a:ext>
            </a:extLst>
          </p:cNvPr>
          <p:cNvSpPr/>
          <p:nvPr userDrawn="1"/>
        </p:nvSpPr>
        <p:spPr>
          <a:xfrm>
            <a:off x="371475" y="1376363"/>
            <a:ext cx="5331692" cy="1984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B2381E5B-1B61-45BA-A5BA-711D083D4C6F}"/>
              </a:ext>
            </a:extLst>
          </p:cNvPr>
          <p:cNvSpPr/>
          <p:nvPr userDrawn="1"/>
        </p:nvSpPr>
        <p:spPr>
          <a:xfrm>
            <a:off x="6452413" y="1376363"/>
            <a:ext cx="5331692" cy="1984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1744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2X1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34501E3-EDA7-4BFA-948A-C0950B5DF7F5}"/>
              </a:ext>
            </a:extLst>
          </p:cNvPr>
          <p:cNvSpPr/>
          <p:nvPr userDrawn="1"/>
        </p:nvSpPr>
        <p:spPr>
          <a:xfrm>
            <a:off x="372314" y="2226365"/>
            <a:ext cx="5330058" cy="34346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3995" y="2294125"/>
            <a:ext cx="5126697" cy="3299141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xmlns="" id="{2FC13E11-2C38-4874-8180-DAE072B363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1475" y="1376363"/>
            <a:ext cx="5330104" cy="698183"/>
          </a:xfrm>
          <a:solidFill>
            <a:schemeClr val="accent4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xmlns="" id="{E24D01E9-0958-4C9A-B9F9-8B1B1C04BD6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53909" y="1386191"/>
            <a:ext cx="5330104" cy="698400"/>
          </a:xfrm>
          <a:solidFill>
            <a:schemeClr val="accent5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D6525A9-E3DB-4375-9F05-46B565F65077}"/>
              </a:ext>
            </a:extLst>
          </p:cNvPr>
          <p:cNvSpPr/>
          <p:nvPr userDrawn="1"/>
        </p:nvSpPr>
        <p:spPr>
          <a:xfrm>
            <a:off x="6453955" y="2226365"/>
            <a:ext cx="5330058" cy="34346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xmlns="" id="{E515CA83-45A5-4DFB-AEF9-EFAEFEE4488E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6555636" y="2294125"/>
            <a:ext cx="5126697" cy="3299141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4pPr>
            <a:lvl5pPr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  <a:p>
            <a:pPr lvl="3"/>
            <a:r>
              <a:rPr lang="en-US" dirty="0"/>
              <a:t>f</a:t>
            </a:r>
            <a:r>
              <a:rPr lang="en-US" dirty="0" smtClean="0"/>
              <a:t>ourth </a:t>
            </a:r>
            <a:r>
              <a:rPr lang="en-US" dirty="0"/>
              <a:t>level</a:t>
            </a:r>
          </a:p>
          <a:p>
            <a:pPr lvl="4"/>
            <a:r>
              <a:rPr lang="en-US" dirty="0"/>
              <a:t>f</a:t>
            </a:r>
            <a:r>
              <a:rPr lang="en-US" dirty="0" smtClean="0"/>
              <a:t>ifth </a:t>
            </a:r>
            <a:r>
              <a:rPr lang="en-US" dirty="0"/>
              <a:t>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1571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x1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1475" y="1790698"/>
            <a:ext cx="3493655" cy="387032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xmlns="" id="{F7337EE2-8B81-4157-A038-5F44FE0736A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1475" y="1196975"/>
            <a:ext cx="11412538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IN" dirty="0"/>
              <a:t>s</a:t>
            </a:r>
            <a:r>
              <a:rPr lang="en-IN" dirty="0" smtClean="0"/>
              <a:t>ubtitle</a:t>
            </a:r>
            <a:endParaRPr lang="en-IN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xmlns="" id="{90E10505-9628-4310-AD41-5466F7AFAEDA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328971" y="1790698"/>
            <a:ext cx="3495600" cy="387032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04FCECB2-DDCA-4628-BE49-1B84DB7D522B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288413" y="1790698"/>
            <a:ext cx="3495600" cy="3870327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43750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x1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1475" y="1376364"/>
            <a:ext cx="3493655" cy="42846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xmlns="" id="{90E10505-9628-4310-AD41-5466F7AFAEDA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328971" y="1376364"/>
            <a:ext cx="3495600" cy="42846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04FCECB2-DDCA-4628-BE49-1B84DB7D522B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288413" y="1376364"/>
            <a:ext cx="3495600" cy="4284660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44247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x1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9C25681-5D7D-466A-B531-1D9CEAAE4EF7}"/>
              </a:ext>
            </a:extLst>
          </p:cNvPr>
          <p:cNvSpPr/>
          <p:nvPr userDrawn="1"/>
        </p:nvSpPr>
        <p:spPr>
          <a:xfrm>
            <a:off x="371521" y="3471531"/>
            <a:ext cx="3493608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3995" y="3548748"/>
            <a:ext cx="3288660" cy="203506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7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B9BC1B57-4DBA-4D0F-BB5A-EF4CB7A203D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71475" y="1376363"/>
            <a:ext cx="3494088" cy="1962260"/>
          </a:xfrm>
        </p:spPr>
        <p:txBody>
          <a:bodyPr/>
          <a:lstStyle/>
          <a:p>
            <a:endParaRPr lang="en-IN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xmlns="" id="{1E1501E7-AFD8-4828-AF48-E355FACE52C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330483" y="1376363"/>
            <a:ext cx="3494088" cy="1962260"/>
          </a:xfrm>
        </p:spPr>
        <p:txBody>
          <a:bodyPr/>
          <a:lstStyle/>
          <a:p>
            <a:endParaRPr lang="en-IN"/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xmlns="" id="{4FD0237C-8B70-4FB4-8954-2876677F19AA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288413" y="1376363"/>
            <a:ext cx="3494088" cy="1962260"/>
          </a:xfrm>
        </p:spPr>
        <p:txBody>
          <a:bodyPr/>
          <a:lstStyle/>
          <a:p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D9110CDC-FA76-4FAB-B1EF-0A3159D1E1D4}"/>
              </a:ext>
            </a:extLst>
          </p:cNvPr>
          <p:cNvSpPr/>
          <p:nvPr userDrawn="1"/>
        </p:nvSpPr>
        <p:spPr>
          <a:xfrm>
            <a:off x="4324271" y="3471531"/>
            <a:ext cx="3493608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xmlns="" id="{67ADEC30-168D-4866-BB31-16370C7F71B8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4426745" y="3548748"/>
            <a:ext cx="3288660" cy="203506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7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CC8E486A-7E2C-4D69-BD2B-4FE8CE13275F}"/>
              </a:ext>
            </a:extLst>
          </p:cNvPr>
          <p:cNvSpPr/>
          <p:nvPr userDrawn="1"/>
        </p:nvSpPr>
        <p:spPr>
          <a:xfrm>
            <a:off x="8291154" y="3471531"/>
            <a:ext cx="3493608" cy="2189494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xmlns="" id="{E594AD1B-583B-499D-A991-BDA1F0D77860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8393628" y="3548748"/>
            <a:ext cx="3288660" cy="2035061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1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7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11436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71475" y="1704024"/>
            <a:ext cx="5927725" cy="2550476"/>
          </a:xfrm>
        </p:spPr>
        <p:txBody>
          <a:bodyPr anchor="b">
            <a:normAutofit/>
          </a:bodyPr>
          <a:lstStyle>
            <a:lvl1pPr algn="l"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IN" dirty="0"/>
              <a:t>p</a:t>
            </a:r>
            <a:r>
              <a:rPr lang="en-IN" dirty="0" smtClean="0"/>
              <a:t>resentation </a:t>
            </a:r>
            <a:r>
              <a:rPr lang="en-IN" dirty="0"/>
              <a:t>title goes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="" xmlns:a16="http://schemas.microsoft.com/office/drawing/2014/main" id="{D313FCF9-2166-4A4F-A93F-E78506A3A56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1475" y="4580926"/>
            <a:ext cx="59277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3" name="Graphic 2">
            <a:extLst>
              <a:ext uri="{FF2B5EF4-FFF2-40B4-BE49-F238E27FC236}">
                <a16:creationId xmlns="" xmlns:a16="http://schemas.microsoft.com/office/drawing/2014/main" id="{2D88B3F3-B7CE-4A06-935F-6273CAC594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22433" t="30535" r="50285" b="13519"/>
          <a:stretch/>
        </p:blipFill>
        <p:spPr>
          <a:xfrm flipH="1">
            <a:off x="6377631" y="0"/>
            <a:ext cx="5814369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="" xmlns:a16="http://schemas.microsoft.com/office/drawing/2014/main" id="{57CD5037-D677-4EE0-9F13-0AB222299E2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1475" y="382183"/>
            <a:ext cx="1234531" cy="994180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=""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=""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7523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3x1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71475" y="1672923"/>
            <a:ext cx="3493655" cy="3988102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xmlns="" id="{90E10505-9628-4310-AD41-5466F7AFAEDA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328971" y="1672923"/>
            <a:ext cx="3495600" cy="3988102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04FCECB2-DDCA-4628-BE49-1B84DB7D522B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288413" y="1672923"/>
            <a:ext cx="3495600" cy="3988102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DAF289C-74D6-4D7D-A90B-5EE7D556BD28}"/>
              </a:ext>
            </a:extLst>
          </p:cNvPr>
          <p:cNvSpPr/>
          <p:nvPr userDrawn="1"/>
        </p:nvSpPr>
        <p:spPr>
          <a:xfrm>
            <a:off x="371475" y="1376363"/>
            <a:ext cx="3493655" cy="1984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C77CDBFC-EEDF-4DC4-9C3B-E775307588F1}"/>
              </a:ext>
            </a:extLst>
          </p:cNvPr>
          <p:cNvSpPr/>
          <p:nvPr userDrawn="1"/>
        </p:nvSpPr>
        <p:spPr>
          <a:xfrm>
            <a:off x="4328971" y="1376363"/>
            <a:ext cx="3493655" cy="19843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0855118-BD74-427F-A44D-296F3FB2FE04}"/>
              </a:ext>
            </a:extLst>
          </p:cNvPr>
          <p:cNvSpPr/>
          <p:nvPr userDrawn="1"/>
        </p:nvSpPr>
        <p:spPr>
          <a:xfrm>
            <a:off x="8286467" y="1376363"/>
            <a:ext cx="3493655" cy="1984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4888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3x1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A1A16C5-39C5-4E53-914D-8BE84A1EA711}"/>
              </a:ext>
            </a:extLst>
          </p:cNvPr>
          <p:cNvSpPr/>
          <p:nvPr userDrawn="1"/>
        </p:nvSpPr>
        <p:spPr>
          <a:xfrm>
            <a:off x="373109" y="2174244"/>
            <a:ext cx="3491227" cy="34867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</a:t>
            </a:r>
            <a:r>
              <a:rPr lang="en-US" dirty="0" smtClean="0"/>
              <a:t>itle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64453" y="2268065"/>
            <a:ext cx="3308539" cy="329913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xmlns="" id="{3D788F8B-D657-4026-892B-EE02C56F95C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1475" y="1376363"/>
            <a:ext cx="3492066" cy="698183"/>
          </a:xfrm>
          <a:solidFill>
            <a:schemeClr val="accent4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xmlns="" id="{7A3BA631-95C7-4A85-A566-29ED6FDE510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31711" y="1376363"/>
            <a:ext cx="3492066" cy="698183"/>
          </a:xfrm>
          <a:solidFill>
            <a:schemeClr val="accent5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xmlns="" id="{44033976-72E0-441B-AEA6-BFD968B9605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91947" y="1376363"/>
            <a:ext cx="3492066" cy="698183"/>
          </a:xfrm>
          <a:solidFill>
            <a:schemeClr val="accent6"/>
          </a:solidFill>
        </p:spPr>
        <p:txBody>
          <a:bodyPr anchor="ctr">
            <a:noAutofit/>
          </a:bodyPr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5FA9DA53-F066-4573-9774-810500B81B48}"/>
              </a:ext>
            </a:extLst>
          </p:cNvPr>
          <p:cNvSpPr/>
          <p:nvPr userDrawn="1"/>
        </p:nvSpPr>
        <p:spPr>
          <a:xfrm>
            <a:off x="4332550" y="2174244"/>
            <a:ext cx="3491227" cy="34867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xmlns="" id="{764BD662-E681-4436-8F46-1D9BE8B5378B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4423894" y="2268065"/>
            <a:ext cx="3308539" cy="329913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79143214-5490-4958-A52E-76A9312641BB}"/>
              </a:ext>
            </a:extLst>
          </p:cNvPr>
          <p:cNvSpPr/>
          <p:nvPr userDrawn="1"/>
        </p:nvSpPr>
        <p:spPr>
          <a:xfrm>
            <a:off x="8292786" y="2174244"/>
            <a:ext cx="3491227" cy="348678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xmlns="" id="{99E96C7B-2F02-40FA-897E-E9C76091351A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8384130" y="2268065"/>
            <a:ext cx="3308539" cy="329913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1pPr>
            <a:lvl2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400">
                <a:solidFill>
                  <a:schemeClr val="tx2"/>
                </a:solidFill>
              </a:defRPr>
            </a:lvl2pPr>
            <a:lvl3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200">
                <a:solidFill>
                  <a:schemeClr val="tx2"/>
                </a:solidFill>
              </a:defRPr>
            </a:lvl3pPr>
            <a:lvl4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1000">
                <a:solidFill>
                  <a:schemeClr val="tx2"/>
                </a:solidFill>
              </a:defRPr>
            </a:lvl4pPr>
            <a:lvl5pPr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80000"/>
              <a:defRPr sz="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5838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9BB895-2ED0-45F7-9AFC-CD4C8D598A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title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99BF8EF-78CF-4BC3-B180-B4205ECAE4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2100F8C-E465-40A9-BC98-301C380D2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xmlns="" id="{1C2B7E71-A7CD-4E11-85CB-F67B2F5289F7}"/>
              </a:ext>
            </a:extLst>
          </p:cNvPr>
          <p:cNvSpPr>
            <a:spLocks noGrp="1"/>
          </p:cNvSpPr>
          <p:nvPr>
            <p:ph type="chart" sz="quarter" idx="12" hasCustomPrompt="1"/>
          </p:nvPr>
        </p:nvSpPr>
        <p:spPr>
          <a:xfrm>
            <a:off x="371475" y="1376364"/>
            <a:ext cx="4703618" cy="42846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icon to add chart</a:t>
            </a: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17A8C521-24D6-405F-9109-5A2896C5124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91175" y="1376364"/>
            <a:ext cx="6192838" cy="4284662"/>
          </a:xfrm>
        </p:spPr>
        <p:txBody>
          <a:bodyPr>
            <a:norm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defRPr sz="2000">
                <a:solidFill>
                  <a:schemeClr val="tx2"/>
                </a:solidFill>
              </a:defRPr>
            </a:lvl1pPr>
            <a:lvl2pPr>
              <a:spcBef>
                <a:spcPts val="600"/>
              </a:spcBef>
              <a:buClr>
                <a:schemeClr val="accent1"/>
              </a:buClr>
              <a:buSzPct val="80000"/>
              <a:defRPr sz="1800">
                <a:solidFill>
                  <a:schemeClr val="tx2"/>
                </a:solidFill>
              </a:defRPr>
            </a:lvl2pPr>
            <a:lvl3pPr>
              <a:spcBef>
                <a:spcPts val="600"/>
              </a:spcBef>
              <a:buClr>
                <a:schemeClr val="accent1"/>
              </a:buClr>
              <a:buSzPct val="80000"/>
              <a:defRPr sz="1600">
                <a:solidFill>
                  <a:schemeClr val="tx2"/>
                </a:solidFill>
              </a:defRPr>
            </a:lvl3pPr>
            <a:lvl4pPr>
              <a:spcBef>
                <a:spcPts val="600"/>
              </a:spcBef>
              <a:buClr>
                <a:schemeClr val="accent1"/>
              </a:buClr>
              <a:buSzPct val="80000"/>
              <a:defRPr sz="1050">
                <a:solidFill>
                  <a:schemeClr val="tx2"/>
                </a:solidFill>
              </a:defRPr>
            </a:lvl4pPr>
            <a:lvl5pPr>
              <a:spcBef>
                <a:spcPts val="600"/>
              </a:spcBef>
              <a:buClr>
                <a:schemeClr val="accent1"/>
              </a:buClr>
              <a:buSzPct val="80000"/>
              <a:defRPr sz="9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44BFE557-5743-451F-B3D6-DFE821017F61}"/>
              </a:ext>
            </a:extLst>
          </p:cNvPr>
          <p:cNvCxnSpPr/>
          <p:nvPr userDrawn="1"/>
        </p:nvCxnSpPr>
        <p:spPr>
          <a:xfrm>
            <a:off x="5333134" y="1376364"/>
            <a:ext cx="0" cy="428466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5631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graph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9BB895-2ED0-45F7-9AFC-CD4C8D598A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379413"/>
            <a:ext cx="11412538" cy="7096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title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899BF8EF-78CF-4BC3-B180-B4205ECAE4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2100F8C-E465-40A9-BC98-301C380D24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xmlns="" id="{1C2B7E71-A7CD-4E11-85CB-F67B2F5289F7}"/>
              </a:ext>
            </a:extLst>
          </p:cNvPr>
          <p:cNvSpPr>
            <a:spLocks noGrp="1"/>
          </p:cNvSpPr>
          <p:nvPr>
            <p:ph type="chart" sz="quarter" idx="12" hasCustomPrompt="1"/>
          </p:nvPr>
        </p:nvSpPr>
        <p:spPr>
          <a:xfrm>
            <a:off x="371474" y="1376364"/>
            <a:ext cx="5153025" cy="42846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IN" dirty="0"/>
              <a:t>g</a:t>
            </a:r>
            <a:r>
              <a:rPr lang="en-IN" dirty="0" smtClean="0"/>
              <a:t>raph</a:t>
            </a:r>
            <a:endParaRPr lang="en-IN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xmlns="" id="{C6F261E0-CFF5-4041-8C4B-AEE373244D02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6632413" y="1376364"/>
            <a:ext cx="5151600" cy="42846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icon to add chart</a:t>
            </a:r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1FFAA454-8515-4B90-BA45-035E4B168BED}"/>
              </a:ext>
            </a:extLst>
          </p:cNvPr>
          <p:cNvCxnSpPr/>
          <p:nvPr userDrawn="1"/>
        </p:nvCxnSpPr>
        <p:spPr>
          <a:xfrm>
            <a:off x="6096000" y="1376364"/>
            <a:ext cx="0" cy="4284662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0043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ab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xmlns="" id="{FC39771B-BB38-4F6C-8428-1DD19948486B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371476" y="1376363"/>
            <a:ext cx="11412537" cy="42846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</a:t>
            </a:r>
            <a:r>
              <a:rPr lang="en-US" dirty="0"/>
              <a:t>icon to add table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48542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ne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ED9A84D5-9EB5-4AD6-9AA1-E9D7729F5414}"/>
              </a:ext>
            </a:extLst>
          </p:cNvPr>
          <p:cNvCxnSpPr>
            <a:cxnSpLocks/>
          </p:cNvCxnSpPr>
          <p:nvPr userDrawn="1"/>
        </p:nvCxnSpPr>
        <p:spPr>
          <a:xfrm>
            <a:off x="371475" y="2673627"/>
            <a:ext cx="10108165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8" name="Trapezoid 7">
            <a:extLst>
              <a:ext uri="{FF2B5EF4-FFF2-40B4-BE49-F238E27FC236}">
                <a16:creationId xmlns:a16="http://schemas.microsoft.com/office/drawing/2014/main" xmlns="" id="{7927FAC5-26CC-46EF-B631-4BEAA16D682B}"/>
              </a:ext>
            </a:extLst>
          </p:cNvPr>
          <p:cNvSpPr/>
          <p:nvPr/>
        </p:nvSpPr>
        <p:spPr>
          <a:xfrm rot="10800000">
            <a:off x="2428875" y="1376364"/>
            <a:ext cx="5257301" cy="1291559"/>
          </a:xfrm>
          <a:prstGeom prst="trapezoid">
            <a:avLst>
              <a:gd name="adj" fmla="val 52303"/>
            </a:avLst>
          </a:prstGeom>
          <a:solidFill>
            <a:schemeClr val="accent4"/>
          </a:solidFill>
          <a:ln>
            <a:noFill/>
          </a:ln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xmlns="" id="{E9E1CBD8-CEA1-4B12-B57A-CC25550FA54C}"/>
              </a:ext>
            </a:extLst>
          </p:cNvPr>
          <p:cNvSpPr/>
          <p:nvPr/>
        </p:nvSpPr>
        <p:spPr>
          <a:xfrm rot="10800000">
            <a:off x="3108960" y="2684857"/>
            <a:ext cx="3901439" cy="1472260"/>
          </a:xfrm>
          <a:prstGeom prst="trapezoid">
            <a:avLst>
              <a:gd name="adj" fmla="val 52303"/>
            </a:avLst>
          </a:prstGeom>
          <a:solidFill>
            <a:schemeClr val="accent5"/>
          </a:solidFill>
          <a:ln>
            <a:noFill/>
          </a:ln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Trapezoid 13">
            <a:extLst>
              <a:ext uri="{FF2B5EF4-FFF2-40B4-BE49-F238E27FC236}">
                <a16:creationId xmlns:a16="http://schemas.microsoft.com/office/drawing/2014/main" xmlns="" id="{DA38144F-5695-4C0F-B20A-437A71303DF5}"/>
              </a:ext>
            </a:extLst>
          </p:cNvPr>
          <p:cNvSpPr/>
          <p:nvPr/>
        </p:nvSpPr>
        <p:spPr>
          <a:xfrm rot="10800000">
            <a:off x="3870959" y="4174052"/>
            <a:ext cx="2367280" cy="1083750"/>
          </a:xfrm>
          <a:prstGeom prst="trapezoid">
            <a:avLst>
              <a:gd name="adj" fmla="val 50611"/>
            </a:avLst>
          </a:prstGeom>
          <a:solidFill>
            <a:schemeClr val="accent6"/>
          </a:solidFill>
          <a:ln>
            <a:noFill/>
          </a:ln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442EEC91-986E-4A91-824B-007EC8824413}"/>
              </a:ext>
            </a:extLst>
          </p:cNvPr>
          <p:cNvCxnSpPr>
            <a:cxnSpLocks/>
          </p:cNvCxnSpPr>
          <p:nvPr userDrawn="1"/>
        </p:nvCxnSpPr>
        <p:spPr>
          <a:xfrm>
            <a:off x="371475" y="4157119"/>
            <a:ext cx="10108165" cy="0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xmlns="" id="{C5ED3265-96A8-4FA2-A795-5BFF442B1C9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07272" y="1473200"/>
            <a:ext cx="4704182" cy="109855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xmlns="" id="{17704174-062B-4FDB-A388-86E36D22274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76163" y="2758607"/>
            <a:ext cx="2956872" cy="132476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xmlns="" id="{11D25E31-74D2-453D-BB88-FB9252BDE0C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46156" y="4212968"/>
            <a:ext cx="1616885" cy="1094843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25" name="Text Placeholder 21">
            <a:extLst>
              <a:ext uri="{FF2B5EF4-FFF2-40B4-BE49-F238E27FC236}">
                <a16:creationId xmlns:a16="http://schemas.microsoft.com/office/drawing/2014/main" xmlns="" id="{41220282-C81B-4F83-A31B-FD827B77D9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1475" y="1473200"/>
            <a:ext cx="2057400" cy="10985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  <a:endParaRPr lang="en-IN" dirty="0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xmlns="" id="{8257419F-A1DE-4F84-8801-CBC2EC8325A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71475" y="2879725"/>
            <a:ext cx="2854610" cy="10985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  <a:endParaRPr lang="en-IN" dirty="0"/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xmlns="" id="{7372A1AE-B789-44F6-B11A-8ADF17CA56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1474" y="4212968"/>
            <a:ext cx="3499483" cy="10985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ED2C3AC2-27F7-4879-93B2-3B55C836AAA0}"/>
              </a:ext>
            </a:extLst>
          </p:cNvPr>
          <p:cNvSpPr/>
          <p:nvPr userDrawn="1"/>
        </p:nvSpPr>
        <p:spPr>
          <a:xfrm>
            <a:off x="3504094" y="5264609"/>
            <a:ext cx="3101008" cy="40322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xmlns="" id="{FAD1F6E2-36C3-4D40-9328-5A62A6FEDFC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27293" y="5308772"/>
            <a:ext cx="2854610" cy="314896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</a:t>
            </a:r>
            <a:endParaRPr lang="en-IN" dirty="0"/>
          </a:p>
        </p:txBody>
      </p:sp>
      <p:sp>
        <p:nvSpPr>
          <p:cNvPr id="29" name="Text Placeholder 21">
            <a:extLst>
              <a:ext uri="{FF2B5EF4-FFF2-40B4-BE49-F238E27FC236}">
                <a16:creationId xmlns:a16="http://schemas.microsoft.com/office/drawing/2014/main" xmlns="" id="{2838269B-0D19-4156-A73E-B8CEC5DAFCB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686177" y="1473200"/>
            <a:ext cx="2793463" cy="1098550"/>
          </a:xfrm>
        </p:spPr>
        <p:txBody>
          <a:bodyPr anchor="ctr">
            <a:noAutofit/>
          </a:bodyPr>
          <a:lstStyle>
            <a:lvl1pPr marL="0" indent="0" algn="l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30" name="Text Placeholder 21">
            <a:extLst>
              <a:ext uri="{FF2B5EF4-FFF2-40B4-BE49-F238E27FC236}">
                <a16:creationId xmlns:a16="http://schemas.microsoft.com/office/drawing/2014/main" xmlns="" id="{2C4421CD-5E8B-46CF-8A4D-154169960EB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83114" y="2871712"/>
            <a:ext cx="3596526" cy="1098550"/>
          </a:xfrm>
        </p:spPr>
        <p:txBody>
          <a:bodyPr anchor="ctr">
            <a:noAutofit/>
          </a:bodyPr>
          <a:lstStyle>
            <a:lvl1pPr marL="0" indent="0" algn="l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31" name="Text Placeholder 21">
            <a:extLst>
              <a:ext uri="{FF2B5EF4-FFF2-40B4-BE49-F238E27FC236}">
                <a16:creationId xmlns:a16="http://schemas.microsoft.com/office/drawing/2014/main" xmlns="" id="{BEFE1999-F8B5-4A7C-9721-B68BF1BF003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81903" y="4212968"/>
            <a:ext cx="3997737" cy="1098550"/>
          </a:xfrm>
        </p:spPr>
        <p:txBody>
          <a:bodyPr anchor="ctr">
            <a:noAutofit/>
          </a:bodyPr>
          <a:lstStyle>
            <a:lvl1pPr marL="0" indent="0" algn="l">
              <a:buNone/>
              <a:defRPr sz="1200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  <a:endParaRPr lang="en-IN" dirty="0"/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xmlns="" id="{FC60A82C-C5FE-456B-A692-ED98BB9348C0}"/>
              </a:ext>
            </a:extLst>
          </p:cNvPr>
          <p:cNvSpPr/>
          <p:nvPr userDrawn="1"/>
        </p:nvSpPr>
        <p:spPr>
          <a:xfrm>
            <a:off x="10602930" y="1473200"/>
            <a:ext cx="421241" cy="2505073"/>
          </a:xfrm>
          <a:prstGeom prst="rightBrace">
            <a:avLst>
              <a:gd name="adj1" fmla="val 148672"/>
              <a:gd name="adj2" fmla="val 50000"/>
            </a:avLst>
          </a:prstGeom>
          <a:ln w="127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2F3043"/>
              </a:solidFill>
            </a:endParaRP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xmlns="" id="{6E452D87-071A-4E2F-B91F-E3EA03113C9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 rot="5400000">
            <a:off x="10178769" y="2515116"/>
            <a:ext cx="2328122" cy="421242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XXXXXX</a:t>
            </a:r>
            <a:endParaRPr lang="en-IN" dirty="0"/>
          </a:p>
        </p:txBody>
      </p:sp>
      <p:sp>
        <p:nvSpPr>
          <p:cNvPr id="36" name="Text Placeholder 21">
            <a:extLst>
              <a:ext uri="{FF2B5EF4-FFF2-40B4-BE49-F238E27FC236}">
                <a16:creationId xmlns:a16="http://schemas.microsoft.com/office/drawing/2014/main" xmlns="" id="{EB369956-3AF3-4DFD-89CA-5C90A288259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 rot="5400000">
            <a:off x="10775950" y="4530311"/>
            <a:ext cx="1133759" cy="421242"/>
          </a:xfrm>
        </p:spPr>
        <p:txBody>
          <a:bodyPr anchor="ctr">
            <a:noAutofit/>
          </a:bodyPr>
          <a:lstStyle>
            <a:lvl1pPr marL="0" indent="0" algn="ctr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 sz="1100">
                <a:solidFill>
                  <a:schemeClr val="bg1"/>
                </a:solidFill>
              </a:defRPr>
            </a:lvl3pPr>
            <a:lvl4pPr marL="1371600" indent="0">
              <a:buNone/>
              <a:defRPr sz="1050">
                <a:solidFill>
                  <a:schemeClr val="bg1"/>
                </a:solidFill>
              </a:defRPr>
            </a:lvl4pPr>
            <a:lvl5pPr marL="1828800" indent="0">
              <a:buNone/>
              <a:defRPr sz="105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XXXXXX</a:t>
            </a:r>
            <a:endParaRPr lang="en-IN" dirty="0"/>
          </a:p>
        </p:txBody>
      </p:sp>
      <p:sp>
        <p:nvSpPr>
          <p:cNvPr id="37" name="Right Brace 36">
            <a:extLst>
              <a:ext uri="{FF2B5EF4-FFF2-40B4-BE49-F238E27FC236}">
                <a16:creationId xmlns:a16="http://schemas.microsoft.com/office/drawing/2014/main" xmlns="" id="{90B6CD19-7D5A-4EDC-B05F-4F403AA8AC95}"/>
              </a:ext>
            </a:extLst>
          </p:cNvPr>
          <p:cNvSpPr/>
          <p:nvPr userDrawn="1"/>
        </p:nvSpPr>
        <p:spPr>
          <a:xfrm>
            <a:off x="10602930" y="4213684"/>
            <a:ext cx="421241" cy="1094128"/>
          </a:xfrm>
          <a:prstGeom prst="rightBrace">
            <a:avLst>
              <a:gd name="adj1" fmla="val 64935"/>
              <a:gd name="adj2" fmla="val 50000"/>
            </a:avLst>
          </a:prstGeom>
          <a:ln w="1270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2F30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1627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abl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xmlns="" id="{FC39771B-BB38-4F6C-8428-1DD19948486B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371476" y="1376363"/>
            <a:ext cx="11412537" cy="42846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</a:t>
            </a:r>
            <a:r>
              <a:rPr lang="en-US" dirty="0"/>
              <a:t>icon to add table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85314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&amp;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xmlns="" id="{FC39771B-BB38-4F6C-8428-1DD19948486B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4601817" y="1376363"/>
            <a:ext cx="7182196" cy="42846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icon to add table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408A722C-4270-4AA0-B5FC-2FB6989294F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71475" y="1376363"/>
            <a:ext cx="3822700" cy="428466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text styles</a:t>
            </a:r>
          </a:p>
          <a:p>
            <a:pPr lvl="1"/>
            <a:r>
              <a:rPr lang="en-US" dirty="0" smtClean="0"/>
              <a:t>second </a:t>
            </a:r>
            <a:r>
              <a:rPr lang="en-US" dirty="0"/>
              <a:t>level</a:t>
            </a:r>
          </a:p>
          <a:p>
            <a:pPr lvl="2"/>
            <a:r>
              <a:rPr lang="en-US" dirty="0" smtClean="0"/>
              <a:t>third </a:t>
            </a:r>
            <a:r>
              <a:rPr lang="en-US" dirty="0"/>
              <a:t>level</a:t>
            </a:r>
          </a:p>
          <a:p>
            <a:pPr lvl="3"/>
            <a:r>
              <a:rPr lang="en-US" dirty="0" smtClean="0"/>
              <a:t>fourth </a:t>
            </a:r>
            <a:r>
              <a:rPr lang="en-US" dirty="0"/>
              <a:t>level</a:t>
            </a:r>
          </a:p>
          <a:p>
            <a:pPr lvl="4"/>
            <a:r>
              <a:rPr lang="en-US" dirty="0" smtClean="0"/>
              <a:t>fifth </a:t>
            </a:r>
            <a:r>
              <a:rPr lang="en-US" dirty="0"/>
              <a:t>level</a:t>
            </a:r>
            <a:endParaRPr lang="en-IN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CF3E20F4-871C-4773-BA1B-45919BDCAC48}"/>
              </a:ext>
            </a:extLst>
          </p:cNvPr>
          <p:cNvCxnSpPr>
            <a:cxnSpLocks/>
          </p:cNvCxnSpPr>
          <p:nvPr userDrawn="1"/>
        </p:nvCxnSpPr>
        <p:spPr>
          <a:xfrm>
            <a:off x="4396409" y="1366558"/>
            <a:ext cx="0" cy="429446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943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icture &amp;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xmlns="" id="{FC39771B-BB38-4F6C-8428-1DD19948486B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4601817" y="1376363"/>
            <a:ext cx="7182196" cy="428466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icon to add table</a:t>
            </a:r>
            <a:endParaRPr lang="en-IN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0779297C-FB9F-49B0-9800-B7BC826E14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366838"/>
            <a:ext cx="3819525" cy="4294187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07054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ictur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xmlns="" id="{0779297C-FB9F-49B0-9800-B7BC826E14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366838"/>
            <a:ext cx="3819525" cy="4294187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xmlns="" id="{FB418397-E33E-4D19-8DD9-6E964E41BC93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4486275" y="1376363"/>
            <a:ext cx="7297738" cy="4294187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1895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A6F1A5EB-66FB-4E72-9820-DCC7810BD9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="" xmlns:a16="http://schemas.microsoft.com/office/drawing/2014/main" id="{FBD06AA6-859B-47C6-B38F-E38182BE50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33070" r="8898" b="10241"/>
          <a:stretch/>
        </p:blipFill>
        <p:spPr>
          <a:xfrm>
            <a:off x="4437297" y="0"/>
            <a:ext cx="7754703" cy="6858000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="" xmlns:a16="http://schemas.microsoft.com/office/drawing/2014/main" id="{FD4A84EE-FF4A-4142-9BBF-E30DFE8BFD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</a:t>
            </a:r>
            <a:r>
              <a:rPr lang="en-US" dirty="0" smtClean="0"/>
              <a:t>ivider </a:t>
            </a:r>
            <a:r>
              <a:rPr lang="en-US" dirty="0"/>
              <a:t>slide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Text Placeholder 14">
            <a:extLst>
              <a:ext uri="{FF2B5EF4-FFF2-40B4-BE49-F238E27FC236}">
                <a16:creationId xmlns="" xmlns:a16="http://schemas.microsoft.com/office/drawing/2014/main" id="{F83F6AC7-331D-4A6A-9706-B0AE45CBCF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Add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2" name="Graphic 1">
            <a:extLst>
              <a:ext uri="{FF2B5EF4-FFF2-40B4-BE49-F238E27FC236}">
                <a16:creationId xmlns="" xmlns:a16="http://schemas.microsoft.com/office/drawing/2014/main" id="{32A7CADF-F782-474F-B45C-342E359A128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49482" y="5459008"/>
            <a:ext cx="1234531" cy="99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5317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xmlns="" id="{4F55982C-C963-434B-AE3C-5174290D6A12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371475" y="1376363"/>
            <a:ext cx="11412538" cy="4284662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68961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hart 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6" name="Chart Placeholder 5">
            <a:extLst>
              <a:ext uri="{FF2B5EF4-FFF2-40B4-BE49-F238E27FC236}">
                <a16:creationId xmlns:a16="http://schemas.microsoft.com/office/drawing/2014/main" xmlns="" id="{4F55982C-C963-434B-AE3C-5174290D6A12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371475" y="1376363"/>
            <a:ext cx="11412538" cy="4284662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6014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B5D59F46-A7D5-4B92-979C-D6D184AFC233}"/>
              </a:ext>
            </a:extLst>
          </p:cNvPr>
          <p:cNvSpPr/>
          <p:nvPr userDrawn="1"/>
        </p:nvSpPr>
        <p:spPr>
          <a:xfrm>
            <a:off x="371474" y="1376364"/>
            <a:ext cx="3286125" cy="78138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rgbClr val="FFFFFF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0CC6995-EF05-4F79-B270-6227C440D140}"/>
              </a:ext>
            </a:extLst>
          </p:cNvPr>
          <p:cNvSpPr/>
          <p:nvPr userDrawn="1"/>
        </p:nvSpPr>
        <p:spPr>
          <a:xfrm>
            <a:off x="371474" y="2252184"/>
            <a:ext cx="3286125" cy="7813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rgbClr val="FFFFFF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3B0103BD-8EF3-485B-922E-F78215273D0E}"/>
              </a:ext>
            </a:extLst>
          </p:cNvPr>
          <p:cNvSpPr/>
          <p:nvPr userDrawn="1"/>
        </p:nvSpPr>
        <p:spPr>
          <a:xfrm>
            <a:off x="371474" y="3128003"/>
            <a:ext cx="3286125" cy="78138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rgbClr val="FFFFF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99128AD-694C-4DBE-B541-E5C014E16B2A}"/>
              </a:ext>
            </a:extLst>
          </p:cNvPr>
          <p:cNvSpPr/>
          <p:nvPr userDrawn="1"/>
        </p:nvSpPr>
        <p:spPr>
          <a:xfrm>
            <a:off x="371474" y="4003823"/>
            <a:ext cx="3286125" cy="78138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A34AE09-A8A6-4D9F-9124-6610610B3BC8}"/>
              </a:ext>
            </a:extLst>
          </p:cNvPr>
          <p:cNvSpPr/>
          <p:nvPr userDrawn="1"/>
        </p:nvSpPr>
        <p:spPr>
          <a:xfrm>
            <a:off x="371474" y="4879643"/>
            <a:ext cx="3286125" cy="78138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rgbClr val="FFFFFF"/>
              </a:solidFill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74B79C53-99E5-47EA-B431-BD09E4E17A7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68313" y="1445428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xmlns="" id="{86C84F6F-B973-4343-BD07-934FD1BE1BE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8313" y="2322045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xmlns="" id="{D7069028-DA5B-4FED-BFD8-C0E438EBB56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8313" y="3195872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xmlns="" id="{AC24AC6F-2AF6-4693-8E03-D9AF6B5A54A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8313" y="4072489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xmlns="" id="{47FE606D-2F8E-44F5-BFC8-43A22544FD7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68313" y="4949504"/>
            <a:ext cx="3019425" cy="643254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31BDA01-231D-4D9B-A8B9-5E0374C746F8}"/>
              </a:ext>
            </a:extLst>
          </p:cNvPr>
          <p:cNvSpPr/>
          <p:nvPr userDrawn="1"/>
        </p:nvSpPr>
        <p:spPr>
          <a:xfrm>
            <a:off x="3763478" y="1376364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xmlns="" id="{A44D4508-2A44-4C0F-8800-D9EFEF88D14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17950" y="1445429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C4B53B7A-EC78-4370-958C-DC73D9A58255}"/>
              </a:ext>
            </a:extLst>
          </p:cNvPr>
          <p:cNvSpPr/>
          <p:nvPr userDrawn="1"/>
        </p:nvSpPr>
        <p:spPr>
          <a:xfrm>
            <a:off x="3763478" y="2252184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xmlns="" id="{03802CBE-CC73-452F-8ABA-D8048BA0BDF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917950" y="2321249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D4363100-87B1-46D0-A587-F039262B77A3}"/>
              </a:ext>
            </a:extLst>
          </p:cNvPr>
          <p:cNvSpPr/>
          <p:nvPr userDrawn="1"/>
        </p:nvSpPr>
        <p:spPr>
          <a:xfrm>
            <a:off x="3763478" y="3130673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xmlns="" id="{C2E4593B-9A03-4E2A-B2A8-1CC6DB224A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17950" y="3199738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 smtClean="0"/>
              <a:t>add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4A1DE6C8-60E5-46E8-A04E-8F4EFA75F50C}"/>
              </a:ext>
            </a:extLst>
          </p:cNvPr>
          <p:cNvSpPr/>
          <p:nvPr userDrawn="1"/>
        </p:nvSpPr>
        <p:spPr>
          <a:xfrm>
            <a:off x="3763478" y="4003823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6" name="Text Placeholder 19">
            <a:extLst>
              <a:ext uri="{FF2B5EF4-FFF2-40B4-BE49-F238E27FC236}">
                <a16:creationId xmlns:a16="http://schemas.microsoft.com/office/drawing/2014/main" xmlns="" id="{31B126A0-32AA-456E-A127-EA01D0270F4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17950" y="4072888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 smtClean="0"/>
              <a:t>add </a:t>
            </a:r>
            <a:r>
              <a:rPr lang="en-US" dirty="0"/>
              <a:t>your text here</a:t>
            </a:r>
            <a:endParaRPr lang="en-IN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1AADC066-765E-4AE4-92FA-A0280CAC6BAB}"/>
              </a:ext>
            </a:extLst>
          </p:cNvPr>
          <p:cNvSpPr/>
          <p:nvPr userDrawn="1"/>
        </p:nvSpPr>
        <p:spPr>
          <a:xfrm>
            <a:off x="3763478" y="4879643"/>
            <a:ext cx="8020535" cy="78138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28" name="Text Placeholder 19">
            <a:extLst>
              <a:ext uri="{FF2B5EF4-FFF2-40B4-BE49-F238E27FC236}">
                <a16:creationId xmlns:a16="http://schemas.microsoft.com/office/drawing/2014/main" xmlns="" id="{4630F391-7B36-466B-9A2D-EC6788E775E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917950" y="4948708"/>
            <a:ext cx="7737475" cy="643254"/>
          </a:xfrm>
        </p:spPr>
        <p:txBody>
          <a:bodyPr anchor="ctr"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3566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ock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6A07BF-B68A-4B07-B45B-4A098A365A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1475" y="1648619"/>
            <a:ext cx="4784725" cy="3560762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</a:t>
            </a:r>
            <a:r>
              <a:rPr lang="en-US" dirty="0"/>
              <a:t>to edit </a:t>
            </a:r>
            <a:r>
              <a:rPr lang="en-US" dirty="0" smtClean="0"/>
              <a:t>master </a:t>
            </a:r>
            <a:r>
              <a:rPr lang="en-US" dirty="0"/>
              <a:t>title style</a:t>
            </a: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xmlns="" id="{333E66EE-E95C-4A62-940A-230BDC0403E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47691" y="1648619"/>
            <a:ext cx="6236321" cy="3560762"/>
          </a:xfrm>
        </p:spPr>
        <p:txBody>
          <a:bodyPr anchor="ctr">
            <a:normAutofit/>
          </a:bodyPr>
          <a:lstStyle>
            <a:lvl1pPr marL="0" indent="0">
              <a:buClr>
                <a:schemeClr val="bg1"/>
              </a:buClr>
              <a:buNone/>
              <a:defRPr sz="1600">
                <a:solidFill>
                  <a:schemeClr val="tx2"/>
                </a:solidFill>
              </a:defRPr>
            </a:lvl1pPr>
            <a:lvl2pPr marL="457200" indent="0">
              <a:buClr>
                <a:schemeClr val="bg1"/>
              </a:buClr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Clr>
                <a:schemeClr val="bg1"/>
              </a:buClr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Clr>
                <a:schemeClr val="bg1"/>
              </a:buClr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buClr>
                <a:schemeClr val="bg1"/>
              </a:buClr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your text here…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927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B9A5B1C-F053-45EB-802C-AC245ED4CA7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C149D15-B6E7-439D-B0CA-E1246FA37D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EFEAD3B-B483-4E24-A093-B3AD0E15FB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1" name="Media Placeholder 10">
            <a:extLst>
              <a:ext uri="{FF2B5EF4-FFF2-40B4-BE49-F238E27FC236}">
                <a16:creationId xmlns:a16="http://schemas.microsoft.com/office/drawing/2014/main" xmlns="" id="{8CFB175B-E754-4C12-A126-1A890AB2CBDB}"/>
              </a:ext>
            </a:extLst>
          </p:cNvPr>
          <p:cNvSpPr>
            <a:spLocks noGrp="1"/>
          </p:cNvSpPr>
          <p:nvPr>
            <p:ph type="media" sz="quarter" idx="12"/>
          </p:nvPr>
        </p:nvSpPr>
        <p:spPr>
          <a:xfrm>
            <a:off x="1447800" y="368300"/>
            <a:ext cx="9296400" cy="5292725"/>
          </a:xfrm>
          <a:solidFill>
            <a:schemeClr val="tx1">
              <a:lumMod val="75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IN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xmlns="" id="{A55997AB-F86B-4272-AC39-8B7059AFFE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22158" y="5920190"/>
            <a:ext cx="661855" cy="53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8666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xmlns="" id="{8259A922-445F-4071-B4C6-703A1FE09CC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057252" y="876713"/>
            <a:ext cx="4143348" cy="6001166"/>
          </a:xfrm>
          <a:custGeom>
            <a:avLst/>
            <a:gdLst>
              <a:gd name="connsiteX0" fmla="*/ 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686586 w 4795421"/>
              <a:gd name="connsiteY0" fmla="*/ 0 h 5975350"/>
              <a:gd name="connsiteX1" fmla="*/ 4795421 w 4795421"/>
              <a:gd name="connsiteY1" fmla="*/ 0 h 5975350"/>
              <a:gd name="connsiteX2" fmla="*/ 4795421 w 4795421"/>
              <a:gd name="connsiteY2" fmla="*/ 5975350 h 5975350"/>
              <a:gd name="connsiteX3" fmla="*/ 309146 w 4795421"/>
              <a:gd name="connsiteY3" fmla="*/ 5975350 h 5975350"/>
              <a:gd name="connsiteX4" fmla="*/ 2686586 w 4795421"/>
              <a:gd name="connsiteY4" fmla="*/ 0 h 5975350"/>
              <a:gd name="connsiteX0" fmla="*/ 2686586 w 4795421"/>
              <a:gd name="connsiteY0" fmla="*/ 9940 h 5985290"/>
              <a:gd name="connsiteX1" fmla="*/ 4119560 w 4795421"/>
              <a:gd name="connsiteY1" fmla="*/ 0 h 5985290"/>
              <a:gd name="connsiteX2" fmla="*/ 4795421 w 4795421"/>
              <a:gd name="connsiteY2" fmla="*/ 5985290 h 5985290"/>
              <a:gd name="connsiteX3" fmla="*/ 309146 w 4795421"/>
              <a:gd name="connsiteY3" fmla="*/ 5985290 h 5985290"/>
              <a:gd name="connsiteX4" fmla="*/ 2686586 w 4795421"/>
              <a:gd name="connsiteY4" fmla="*/ 9940 h 5985290"/>
              <a:gd name="connsiteX0" fmla="*/ 2686586 w 4119560"/>
              <a:gd name="connsiteY0" fmla="*/ 9940 h 5995230"/>
              <a:gd name="connsiteX1" fmla="*/ 4119560 w 4119560"/>
              <a:gd name="connsiteY1" fmla="*/ 0 h 5995230"/>
              <a:gd name="connsiteX2" fmla="*/ 3423821 w 4119560"/>
              <a:gd name="connsiteY2" fmla="*/ 5995230 h 5995230"/>
              <a:gd name="connsiteX3" fmla="*/ 309146 w 4119560"/>
              <a:gd name="connsiteY3" fmla="*/ 5985290 h 5995230"/>
              <a:gd name="connsiteX4" fmla="*/ 2686586 w 4119560"/>
              <a:gd name="connsiteY4" fmla="*/ 9940 h 5995230"/>
              <a:gd name="connsiteX0" fmla="*/ 2686586 w 4129500"/>
              <a:gd name="connsiteY0" fmla="*/ 9940 h 6005169"/>
              <a:gd name="connsiteX1" fmla="*/ 4119560 w 4129500"/>
              <a:gd name="connsiteY1" fmla="*/ 0 h 6005169"/>
              <a:gd name="connsiteX2" fmla="*/ 4129500 w 4129500"/>
              <a:gd name="connsiteY2" fmla="*/ 6005169 h 6005169"/>
              <a:gd name="connsiteX3" fmla="*/ 309146 w 4129500"/>
              <a:gd name="connsiteY3" fmla="*/ 5985290 h 6005169"/>
              <a:gd name="connsiteX4" fmla="*/ 2686586 w 4129500"/>
              <a:gd name="connsiteY4" fmla="*/ 9940 h 6005169"/>
              <a:gd name="connsiteX0" fmla="*/ 2686586 w 4139878"/>
              <a:gd name="connsiteY0" fmla="*/ 0 h 5995229"/>
              <a:gd name="connsiteX1" fmla="*/ 4139438 w 4139878"/>
              <a:gd name="connsiteY1" fmla="*/ 9938 h 5995229"/>
              <a:gd name="connsiteX2" fmla="*/ 4129500 w 4139878"/>
              <a:gd name="connsiteY2" fmla="*/ 5995229 h 5995229"/>
              <a:gd name="connsiteX3" fmla="*/ 309146 w 4139878"/>
              <a:gd name="connsiteY3" fmla="*/ 5975350 h 5995229"/>
              <a:gd name="connsiteX4" fmla="*/ 2686586 w 4139878"/>
              <a:gd name="connsiteY4" fmla="*/ 0 h 5995229"/>
              <a:gd name="connsiteX0" fmla="*/ 2686586 w 4139878"/>
              <a:gd name="connsiteY0" fmla="*/ 5937 h 6001166"/>
              <a:gd name="connsiteX1" fmla="*/ 4139438 w 4139878"/>
              <a:gd name="connsiteY1" fmla="*/ 0 h 6001166"/>
              <a:gd name="connsiteX2" fmla="*/ 4129500 w 4139878"/>
              <a:gd name="connsiteY2" fmla="*/ 6001166 h 6001166"/>
              <a:gd name="connsiteX3" fmla="*/ 309146 w 4139878"/>
              <a:gd name="connsiteY3" fmla="*/ 5981287 h 6001166"/>
              <a:gd name="connsiteX4" fmla="*/ 2686586 w 4139878"/>
              <a:gd name="connsiteY4" fmla="*/ 5937 h 6001166"/>
              <a:gd name="connsiteX0" fmla="*/ 2674181 w 4143348"/>
              <a:gd name="connsiteY0" fmla="*/ 5937 h 6001166"/>
              <a:gd name="connsiteX1" fmla="*/ 4142908 w 4143348"/>
              <a:gd name="connsiteY1" fmla="*/ 0 h 6001166"/>
              <a:gd name="connsiteX2" fmla="*/ 4132970 w 4143348"/>
              <a:gd name="connsiteY2" fmla="*/ 6001166 h 6001166"/>
              <a:gd name="connsiteX3" fmla="*/ 312616 w 4143348"/>
              <a:gd name="connsiteY3" fmla="*/ 5981287 h 6001166"/>
              <a:gd name="connsiteX4" fmla="*/ 2674181 w 4143348"/>
              <a:gd name="connsiteY4" fmla="*/ 5937 h 6001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3348" h="6001166">
                <a:moveTo>
                  <a:pt x="2674181" y="5937"/>
                </a:moveTo>
                <a:lnTo>
                  <a:pt x="4142908" y="0"/>
                </a:lnTo>
                <a:cubicBezTo>
                  <a:pt x="4146221" y="2001723"/>
                  <a:pt x="4129657" y="3999443"/>
                  <a:pt x="4132970" y="6001166"/>
                </a:cubicBezTo>
                <a:lnTo>
                  <a:pt x="312616" y="5981287"/>
                </a:lnTo>
                <a:cubicBezTo>
                  <a:pt x="-309818" y="3739247"/>
                  <a:pt x="-226231" y="1545332"/>
                  <a:pt x="2674181" y="593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F67AB16-2BA3-4A34-B124-4D074F81A7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8265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AA9EA4D1-B65D-440F-8556-5694C40039E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1475" y="242092"/>
            <a:ext cx="494799" cy="39846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D8C69710-99EE-48FA-869F-A5616E1A4EC7}"/>
              </a:ext>
            </a:extLst>
          </p:cNvPr>
          <p:cNvCxnSpPr>
            <a:cxnSpLocks/>
          </p:cNvCxnSpPr>
          <p:nvPr userDrawn="1"/>
        </p:nvCxnSpPr>
        <p:spPr>
          <a:xfrm>
            <a:off x="1168400" y="164465"/>
            <a:ext cx="0" cy="5537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5117EAE0-A8CF-4F85-A4B8-BDC607DE28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1763" y="237067"/>
            <a:ext cx="2391303" cy="169863"/>
          </a:xfrm>
        </p:spPr>
        <p:txBody>
          <a:bodyPr anchor="ctr">
            <a:noAutofit/>
          </a:bodyPr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case </a:t>
            </a:r>
            <a:r>
              <a:rPr lang="en-US" dirty="0"/>
              <a:t>s</a:t>
            </a:r>
            <a:r>
              <a:rPr lang="en-US" dirty="0" smtClean="0"/>
              <a:t>tudy</a:t>
            </a:r>
            <a:endParaRPr lang="en-IN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xmlns="" id="{F8EC6789-0E62-49AC-9FEC-72C121D4B42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01763" y="466462"/>
            <a:ext cx="2391303" cy="181768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add </a:t>
            </a:r>
            <a:r>
              <a:rPr lang="en-US" dirty="0"/>
              <a:t>text here</a:t>
            </a:r>
            <a:endParaRPr lang="en-IN" dirty="0"/>
          </a:p>
        </p:txBody>
      </p:sp>
      <p:sp>
        <p:nvSpPr>
          <p:cNvPr id="30" name="Text Placeholder 28">
            <a:extLst>
              <a:ext uri="{FF2B5EF4-FFF2-40B4-BE49-F238E27FC236}">
                <a16:creationId xmlns:a16="http://schemas.microsoft.com/office/drawing/2014/main" xmlns="" id="{E9DC3090-79F5-4AB2-AEBC-A4028E72A96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90524" y="3108325"/>
            <a:ext cx="7113519" cy="25527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L</a:t>
            </a:r>
            <a:r>
              <a:rPr lang="en-US" dirty="0" smtClean="0"/>
              <a:t>orem </a:t>
            </a:r>
            <a:r>
              <a:rPr lang="en-US" dirty="0"/>
              <a:t>ipsum dolor sit amet, consectetur adipiscing elit, sed do </a:t>
            </a:r>
            <a:r>
              <a:rPr lang="en-US" dirty="0" err="1"/>
              <a:t>eiusmod</a:t>
            </a:r>
            <a:r>
              <a:rPr lang="en-US" dirty="0"/>
              <a:t> tempor incididunt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nulla </a:t>
            </a:r>
            <a:r>
              <a:rPr lang="en-US" dirty="0" err="1"/>
              <a:t>pariatur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xmlns="" id="{7664307E-7450-4BC0-A8FD-F02BA911693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2622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dirty="0" err="1"/>
              <a:t>L</a:t>
            </a:r>
            <a:r>
              <a:rPr lang="en-IN" dirty="0" err="1" smtClean="0"/>
              <a:t>con</a:t>
            </a:r>
            <a:endParaRPr lang="en-IN" dirty="0"/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xmlns="" id="{3D6D7917-6B4C-4F48-9C1F-9390B761E2E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96638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+</a:t>
            </a:r>
            <a:endParaRPr lang="en-IN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xmlns="" id="{1E472401-E425-451E-8C28-A489EA23EA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3687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+</a:t>
            </a:r>
            <a:endParaRPr lang="en-IN" dirty="0"/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xmlns="" id="{2D0ED0E7-F4D2-46D6-AA23-A3F5AFBBC7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0726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 smtClean="0"/>
              <a:t>Lorem </a:t>
            </a:r>
            <a:r>
              <a:rPr lang="da-DK" dirty="0"/>
              <a:t>ipsum dolor sit amet</a:t>
            </a:r>
            <a:endParaRPr lang="en-IN" dirty="0"/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xmlns="" id="{36F1E32F-8489-4C39-921B-1CEA7913480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413862" y="1348782"/>
            <a:ext cx="420343" cy="460512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=</a:t>
            </a:r>
            <a:endParaRPr lang="en-IN" dirty="0"/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xmlns="" id="{1C09293D-1A70-487C-AA43-9509B8CA66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010608" y="1097232"/>
            <a:ext cx="2168204" cy="963613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IN" dirty="0" smtClean="0"/>
              <a:t>Lorem </a:t>
            </a:r>
            <a:r>
              <a:rPr lang="en-IN" dirty="0"/>
              <a:t>ipsum</a:t>
            </a:r>
          </a:p>
        </p:txBody>
      </p:sp>
      <p:sp>
        <p:nvSpPr>
          <p:cNvPr id="37" name="Picture Placeholder 13">
            <a:extLst>
              <a:ext uri="{FF2B5EF4-FFF2-40B4-BE49-F238E27FC236}">
                <a16:creationId xmlns:a16="http://schemas.microsoft.com/office/drawing/2014/main" xmlns="" id="{00EF7116-152B-41E5-932C-394852941A60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498268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dirty="0" err="1"/>
              <a:t>L</a:t>
            </a:r>
            <a:r>
              <a:rPr lang="en-IN" dirty="0" err="1" smtClean="0"/>
              <a:t>con</a:t>
            </a:r>
            <a:endParaRPr lang="en-IN" dirty="0"/>
          </a:p>
        </p:txBody>
      </p:sp>
      <p:sp>
        <p:nvSpPr>
          <p:cNvPr id="38" name="Text Placeholder 10">
            <a:extLst>
              <a:ext uri="{FF2B5EF4-FFF2-40B4-BE49-F238E27FC236}">
                <a16:creationId xmlns:a16="http://schemas.microsoft.com/office/drawing/2014/main" xmlns="" id="{0692462B-8EE2-4567-8A1B-62BC7E2F04A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206372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 smtClean="0"/>
              <a:t>Lorem </a:t>
            </a:r>
            <a:r>
              <a:rPr lang="da-DK" dirty="0"/>
              <a:t>ipsum dolor sit amet</a:t>
            </a:r>
            <a:endParaRPr lang="en-IN" dirty="0"/>
          </a:p>
        </p:txBody>
      </p:sp>
      <p:sp>
        <p:nvSpPr>
          <p:cNvPr id="39" name="Picture Placeholder 13">
            <a:extLst>
              <a:ext uri="{FF2B5EF4-FFF2-40B4-BE49-F238E27FC236}">
                <a16:creationId xmlns:a16="http://schemas.microsoft.com/office/drawing/2014/main" xmlns="" id="{38D11A14-67BA-4AEA-8E23-08C6A47ED8E3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4313914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dirty="0" err="1"/>
              <a:t>L</a:t>
            </a:r>
            <a:r>
              <a:rPr lang="en-IN" dirty="0" err="1" smtClean="0"/>
              <a:t>con</a:t>
            </a:r>
            <a:endParaRPr lang="en-IN" dirty="0"/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xmlns="" id="{83D1F2AE-9E3A-4C46-825F-1C9297ECE7D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022018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 smtClean="0"/>
              <a:t>Lorem </a:t>
            </a:r>
            <a:r>
              <a:rPr lang="da-DK" dirty="0"/>
              <a:t>ipsum dolor sit amet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40488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xmlns="" id="{F0A016B9-8963-4669-9BB5-714E74ABE0F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2622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dirty="0" err="1"/>
              <a:t>L</a:t>
            </a:r>
            <a:r>
              <a:rPr lang="en-IN" dirty="0" err="1" smtClean="0"/>
              <a:t>con</a:t>
            </a:r>
            <a:endParaRPr lang="en-IN" dirty="0"/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xmlns="" id="{4539A862-A3CA-4C8E-A57B-1AFE20CCAE7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96638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+</a:t>
            </a:r>
            <a:endParaRPr lang="en-IN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xmlns="" id="{9BEEC499-D2A4-45FF-95CB-88FEE9B3246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3687" y="1348782"/>
            <a:ext cx="768420" cy="460512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+</a:t>
            </a:r>
            <a:endParaRPr lang="en-IN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xmlns="" id="{FC595FEB-9053-4FAD-9F81-F3CF38FB522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0726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L</a:t>
            </a:r>
            <a:r>
              <a:rPr lang="da-DK" dirty="0" smtClean="0"/>
              <a:t>orem </a:t>
            </a:r>
            <a:r>
              <a:rPr lang="da-DK" dirty="0"/>
              <a:t>ipsum dolor sit amet</a:t>
            </a:r>
            <a:endParaRPr lang="en-IN" dirty="0"/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xmlns="" id="{85372873-121E-48CC-9CE9-AFCD0FEE822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90524" y="3108325"/>
            <a:ext cx="7113519" cy="25527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 smtClean="0"/>
              <a:t>Lorem </a:t>
            </a:r>
            <a:r>
              <a:rPr lang="en-US" dirty="0"/>
              <a:t>ipsum dolor sit amet, consectetur adipiscing elit, sed do </a:t>
            </a:r>
            <a:r>
              <a:rPr lang="en-US" dirty="0" err="1"/>
              <a:t>eiusmod</a:t>
            </a:r>
            <a:r>
              <a:rPr lang="en-US" dirty="0"/>
              <a:t> tempor incididunt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Duis </a:t>
            </a:r>
            <a:r>
              <a:rPr lang="en-US" dirty="0" err="1"/>
              <a:t>aute</a:t>
            </a:r>
            <a:r>
              <a:rPr lang="en-US" dirty="0"/>
              <a:t> </a:t>
            </a:r>
            <a:r>
              <a:rPr lang="en-US" dirty="0" err="1"/>
              <a:t>irure</a:t>
            </a:r>
            <a:r>
              <a:rPr lang="en-US" dirty="0"/>
              <a:t> dolor in </a:t>
            </a:r>
            <a:r>
              <a:rPr lang="en-US" dirty="0" err="1"/>
              <a:t>reprehenderit</a:t>
            </a:r>
            <a:r>
              <a:rPr lang="en-US" dirty="0"/>
              <a:t> in </a:t>
            </a:r>
            <a:r>
              <a:rPr lang="en-US" dirty="0" err="1"/>
              <a:t>voluptate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cillum</a:t>
            </a:r>
            <a:r>
              <a:rPr lang="en-US" dirty="0"/>
              <a:t> dolore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fugiat</a:t>
            </a:r>
            <a:r>
              <a:rPr lang="en-US" dirty="0"/>
              <a:t> nulla </a:t>
            </a:r>
            <a:r>
              <a:rPr lang="en-US" dirty="0" err="1"/>
              <a:t>pariatur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446A7A0D-C40A-447E-8254-B4CB1EEC91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88265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D8C69710-99EE-48FA-869F-A5616E1A4EC7}"/>
              </a:ext>
            </a:extLst>
          </p:cNvPr>
          <p:cNvCxnSpPr>
            <a:cxnSpLocks/>
          </p:cNvCxnSpPr>
          <p:nvPr userDrawn="1"/>
        </p:nvCxnSpPr>
        <p:spPr>
          <a:xfrm>
            <a:off x="1168400" y="164465"/>
            <a:ext cx="0" cy="5537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5117EAE0-A8CF-4F85-A4B8-BDC607DE28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01763" y="237067"/>
            <a:ext cx="2391303" cy="169863"/>
          </a:xfrm>
        </p:spPr>
        <p:txBody>
          <a:bodyPr anchor="ctr">
            <a:noAutofit/>
          </a:bodyPr>
          <a:lstStyle>
            <a:lvl1pPr marL="0" indent="0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</a:t>
            </a:r>
            <a:r>
              <a:rPr lang="en-US" dirty="0" smtClean="0"/>
              <a:t>ase study</a:t>
            </a:r>
            <a:endParaRPr lang="en-IN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xmlns="" id="{F8EC6789-0E62-49AC-9FEC-72C121D4B42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01763" y="466462"/>
            <a:ext cx="2391303" cy="181768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</a:t>
            </a:r>
            <a:r>
              <a:rPr lang="en-US" dirty="0" smtClean="0"/>
              <a:t>dd </a:t>
            </a:r>
            <a:r>
              <a:rPr lang="en-US" dirty="0"/>
              <a:t>text here</a:t>
            </a:r>
            <a:endParaRPr lang="en-IN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xmlns="" id="{AEFA6446-9745-42A5-B6D4-06A190B3D01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1475" y="242092"/>
            <a:ext cx="494798" cy="398466"/>
          </a:xfrm>
          <a:prstGeom prst="rect">
            <a:avLst/>
          </a:prstGeom>
        </p:spPr>
      </p:pic>
      <p:sp>
        <p:nvSpPr>
          <p:cNvPr id="27" name="Picture Placeholder 13">
            <a:extLst>
              <a:ext uri="{FF2B5EF4-FFF2-40B4-BE49-F238E27FC236}">
                <a16:creationId xmlns:a16="http://schemas.microsoft.com/office/drawing/2014/main" xmlns="" id="{9A8E1989-D33D-4749-94C2-E4251B6ED3D0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498268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dirty="0" err="1"/>
              <a:t>L</a:t>
            </a:r>
            <a:r>
              <a:rPr lang="en-IN" dirty="0" err="1" smtClean="0"/>
              <a:t>con</a:t>
            </a:r>
            <a:endParaRPr lang="en-IN" dirty="0"/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xmlns="" id="{940618CA-4D0F-4AD5-A892-F3C113DE279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206372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L</a:t>
            </a:r>
            <a:r>
              <a:rPr lang="da-DK" dirty="0" smtClean="0"/>
              <a:t>orem </a:t>
            </a:r>
            <a:r>
              <a:rPr lang="da-DK" dirty="0"/>
              <a:t>ipsum dolor sit amet</a:t>
            </a:r>
            <a:endParaRPr lang="en-IN" dirty="0"/>
          </a:p>
        </p:txBody>
      </p:sp>
      <p:sp>
        <p:nvSpPr>
          <p:cNvPr id="29" name="Picture Placeholder 13">
            <a:extLst>
              <a:ext uri="{FF2B5EF4-FFF2-40B4-BE49-F238E27FC236}">
                <a16:creationId xmlns:a16="http://schemas.microsoft.com/office/drawing/2014/main" xmlns="" id="{A9872997-CBAB-4EF3-9923-7AAB251BABE5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4313914" y="1097232"/>
            <a:ext cx="963612" cy="9636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IN" dirty="0" err="1"/>
              <a:t>L</a:t>
            </a:r>
            <a:r>
              <a:rPr lang="en-IN" dirty="0" err="1" smtClean="0"/>
              <a:t>con</a:t>
            </a:r>
            <a:endParaRPr lang="en-IN" dirty="0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xmlns="" id="{DD328DEE-03FF-4D59-8E2D-2620E1EC248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022018" y="2179151"/>
            <a:ext cx="1547404" cy="746928"/>
          </a:xfrm>
        </p:spPr>
        <p:txBody>
          <a:bodyPr anchor="t"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L</a:t>
            </a:r>
            <a:r>
              <a:rPr lang="da-DK" dirty="0" smtClean="0"/>
              <a:t>orem </a:t>
            </a:r>
            <a:r>
              <a:rPr lang="da-DK" dirty="0"/>
              <a:t>ipsum dolor sit amet</a:t>
            </a:r>
            <a:endParaRPr lang="en-IN" dirty="0"/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xmlns="" id="{7F8512D6-AE58-4333-B53A-1EFDA978162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413862" y="1348782"/>
            <a:ext cx="420343" cy="460512"/>
          </a:xfrm>
        </p:spPr>
        <p:txBody>
          <a:bodyPr anchor="ctr">
            <a:no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=</a:t>
            </a:r>
            <a:endParaRPr lang="en-IN" dirty="0"/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xmlns="" id="{0825397B-6D7F-4000-B339-BE4850FB4C4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010608" y="1097232"/>
            <a:ext cx="2168204" cy="963613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IN" dirty="0"/>
              <a:t>L</a:t>
            </a:r>
            <a:r>
              <a:rPr lang="en-IN" dirty="0" smtClean="0"/>
              <a:t>orem </a:t>
            </a:r>
            <a:r>
              <a:rPr lang="en-IN" dirty="0"/>
              <a:t>ipsum</a:t>
            </a:r>
          </a:p>
        </p:txBody>
      </p:sp>
      <p:sp>
        <p:nvSpPr>
          <p:cNvPr id="35" name="Picture Placeholder 26">
            <a:extLst>
              <a:ext uri="{FF2B5EF4-FFF2-40B4-BE49-F238E27FC236}">
                <a16:creationId xmlns:a16="http://schemas.microsoft.com/office/drawing/2014/main" xmlns="" id="{543658AE-24FE-4767-91A4-1D674D02040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057252" y="876713"/>
            <a:ext cx="4143348" cy="6001166"/>
          </a:xfrm>
          <a:custGeom>
            <a:avLst/>
            <a:gdLst>
              <a:gd name="connsiteX0" fmla="*/ 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377440 w 4486275"/>
              <a:gd name="connsiteY0" fmla="*/ 0 h 5975350"/>
              <a:gd name="connsiteX1" fmla="*/ 4486275 w 4486275"/>
              <a:gd name="connsiteY1" fmla="*/ 0 h 5975350"/>
              <a:gd name="connsiteX2" fmla="*/ 4486275 w 4486275"/>
              <a:gd name="connsiteY2" fmla="*/ 5975350 h 5975350"/>
              <a:gd name="connsiteX3" fmla="*/ 0 w 4486275"/>
              <a:gd name="connsiteY3" fmla="*/ 5975350 h 5975350"/>
              <a:gd name="connsiteX4" fmla="*/ 2377440 w 4486275"/>
              <a:gd name="connsiteY4" fmla="*/ 0 h 5975350"/>
              <a:gd name="connsiteX0" fmla="*/ 2686586 w 4795421"/>
              <a:gd name="connsiteY0" fmla="*/ 0 h 5975350"/>
              <a:gd name="connsiteX1" fmla="*/ 4795421 w 4795421"/>
              <a:gd name="connsiteY1" fmla="*/ 0 h 5975350"/>
              <a:gd name="connsiteX2" fmla="*/ 4795421 w 4795421"/>
              <a:gd name="connsiteY2" fmla="*/ 5975350 h 5975350"/>
              <a:gd name="connsiteX3" fmla="*/ 309146 w 4795421"/>
              <a:gd name="connsiteY3" fmla="*/ 5975350 h 5975350"/>
              <a:gd name="connsiteX4" fmla="*/ 2686586 w 4795421"/>
              <a:gd name="connsiteY4" fmla="*/ 0 h 5975350"/>
              <a:gd name="connsiteX0" fmla="*/ 2686586 w 4795421"/>
              <a:gd name="connsiteY0" fmla="*/ 9940 h 5985290"/>
              <a:gd name="connsiteX1" fmla="*/ 4119560 w 4795421"/>
              <a:gd name="connsiteY1" fmla="*/ 0 h 5985290"/>
              <a:gd name="connsiteX2" fmla="*/ 4795421 w 4795421"/>
              <a:gd name="connsiteY2" fmla="*/ 5985290 h 5985290"/>
              <a:gd name="connsiteX3" fmla="*/ 309146 w 4795421"/>
              <a:gd name="connsiteY3" fmla="*/ 5985290 h 5985290"/>
              <a:gd name="connsiteX4" fmla="*/ 2686586 w 4795421"/>
              <a:gd name="connsiteY4" fmla="*/ 9940 h 5985290"/>
              <a:gd name="connsiteX0" fmla="*/ 2686586 w 4119560"/>
              <a:gd name="connsiteY0" fmla="*/ 9940 h 5995230"/>
              <a:gd name="connsiteX1" fmla="*/ 4119560 w 4119560"/>
              <a:gd name="connsiteY1" fmla="*/ 0 h 5995230"/>
              <a:gd name="connsiteX2" fmla="*/ 3423821 w 4119560"/>
              <a:gd name="connsiteY2" fmla="*/ 5995230 h 5995230"/>
              <a:gd name="connsiteX3" fmla="*/ 309146 w 4119560"/>
              <a:gd name="connsiteY3" fmla="*/ 5985290 h 5995230"/>
              <a:gd name="connsiteX4" fmla="*/ 2686586 w 4119560"/>
              <a:gd name="connsiteY4" fmla="*/ 9940 h 5995230"/>
              <a:gd name="connsiteX0" fmla="*/ 2686586 w 4129500"/>
              <a:gd name="connsiteY0" fmla="*/ 9940 h 6005169"/>
              <a:gd name="connsiteX1" fmla="*/ 4119560 w 4129500"/>
              <a:gd name="connsiteY1" fmla="*/ 0 h 6005169"/>
              <a:gd name="connsiteX2" fmla="*/ 4129500 w 4129500"/>
              <a:gd name="connsiteY2" fmla="*/ 6005169 h 6005169"/>
              <a:gd name="connsiteX3" fmla="*/ 309146 w 4129500"/>
              <a:gd name="connsiteY3" fmla="*/ 5985290 h 6005169"/>
              <a:gd name="connsiteX4" fmla="*/ 2686586 w 4129500"/>
              <a:gd name="connsiteY4" fmla="*/ 9940 h 6005169"/>
              <a:gd name="connsiteX0" fmla="*/ 2686586 w 4139878"/>
              <a:gd name="connsiteY0" fmla="*/ 0 h 5995229"/>
              <a:gd name="connsiteX1" fmla="*/ 4139438 w 4139878"/>
              <a:gd name="connsiteY1" fmla="*/ 9938 h 5995229"/>
              <a:gd name="connsiteX2" fmla="*/ 4129500 w 4139878"/>
              <a:gd name="connsiteY2" fmla="*/ 5995229 h 5995229"/>
              <a:gd name="connsiteX3" fmla="*/ 309146 w 4139878"/>
              <a:gd name="connsiteY3" fmla="*/ 5975350 h 5995229"/>
              <a:gd name="connsiteX4" fmla="*/ 2686586 w 4139878"/>
              <a:gd name="connsiteY4" fmla="*/ 0 h 5995229"/>
              <a:gd name="connsiteX0" fmla="*/ 2686586 w 4139878"/>
              <a:gd name="connsiteY0" fmla="*/ 5937 h 6001166"/>
              <a:gd name="connsiteX1" fmla="*/ 4139438 w 4139878"/>
              <a:gd name="connsiteY1" fmla="*/ 0 h 6001166"/>
              <a:gd name="connsiteX2" fmla="*/ 4129500 w 4139878"/>
              <a:gd name="connsiteY2" fmla="*/ 6001166 h 6001166"/>
              <a:gd name="connsiteX3" fmla="*/ 309146 w 4139878"/>
              <a:gd name="connsiteY3" fmla="*/ 5981287 h 6001166"/>
              <a:gd name="connsiteX4" fmla="*/ 2686586 w 4139878"/>
              <a:gd name="connsiteY4" fmla="*/ 5937 h 6001166"/>
              <a:gd name="connsiteX0" fmla="*/ 2674181 w 4143348"/>
              <a:gd name="connsiteY0" fmla="*/ 5937 h 6001166"/>
              <a:gd name="connsiteX1" fmla="*/ 4142908 w 4143348"/>
              <a:gd name="connsiteY1" fmla="*/ 0 h 6001166"/>
              <a:gd name="connsiteX2" fmla="*/ 4132970 w 4143348"/>
              <a:gd name="connsiteY2" fmla="*/ 6001166 h 6001166"/>
              <a:gd name="connsiteX3" fmla="*/ 312616 w 4143348"/>
              <a:gd name="connsiteY3" fmla="*/ 5981287 h 6001166"/>
              <a:gd name="connsiteX4" fmla="*/ 2674181 w 4143348"/>
              <a:gd name="connsiteY4" fmla="*/ 5937 h 6001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3348" h="6001166">
                <a:moveTo>
                  <a:pt x="2674181" y="5937"/>
                </a:moveTo>
                <a:lnTo>
                  <a:pt x="4142908" y="0"/>
                </a:lnTo>
                <a:cubicBezTo>
                  <a:pt x="4146221" y="2001723"/>
                  <a:pt x="4129657" y="3999443"/>
                  <a:pt x="4132970" y="6001166"/>
                </a:cubicBezTo>
                <a:lnTo>
                  <a:pt x="312616" y="5981287"/>
                </a:lnTo>
                <a:cubicBezTo>
                  <a:pt x="-309818" y="3739247"/>
                  <a:pt x="-226231" y="1545332"/>
                  <a:pt x="2674181" y="593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567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>
              <a:solidFill>
                <a:srgbClr val="2F30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6923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FD52C7E3-C987-44F1-BFC0-F68E18FCC0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2945" t="36291" r="7466" b="15355"/>
          <a:stretch/>
        </p:blipFill>
        <p:spPr>
          <a:xfrm>
            <a:off x="0" y="3171747"/>
            <a:ext cx="12192000" cy="336281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xmlns="" id="{D4283577-2908-411E-A039-F77CD91CA6A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47738" y="1658374"/>
            <a:ext cx="10296525" cy="2715898"/>
          </a:xfrm>
        </p:spPr>
        <p:txBody>
          <a:bodyPr anchor="ctr">
            <a:noAutofit/>
          </a:bodyPr>
          <a:lstStyle>
            <a:lvl1pPr algn="ctr">
              <a:defRPr sz="8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IN" dirty="0"/>
              <a:t>t</a:t>
            </a:r>
            <a:r>
              <a:rPr lang="en-IN" dirty="0" smtClean="0"/>
              <a:t>hank </a:t>
            </a:r>
            <a:r>
              <a:rPr lang="en-IN" dirty="0"/>
              <a:t>you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0406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6B10602-51AD-4B7A-B97D-577B598D18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xmlns="" id="{FD52C7E3-C987-44F1-BFC0-F68E18FCC0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2945" t="36291" r="7466" b="15355"/>
          <a:stretch/>
        </p:blipFill>
        <p:spPr>
          <a:xfrm>
            <a:off x="0" y="3171747"/>
            <a:ext cx="12192000" cy="3362816"/>
          </a:xfrm>
          <a:prstGeom prst="rect">
            <a:avLst/>
          </a:prstGeom>
        </p:spPr>
      </p:pic>
      <p:sp>
        <p:nvSpPr>
          <p:cNvPr id="5" name="Footer Placeholder 2">
            <a:extLst>
              <a:ext uri="{FF2B5EF4-FFF2-40B4-BE49-F238E27FC236}">
                <a16:creationId xmlns:a16="http://schemas.microsoft.com/office/drawing/2014/main" xmlns="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71475" y="6018226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xmlns="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6" y="6018226"/>
            <a:ext cx="87406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7" name="Google Shape;407;p65"/>
          <p:cNvSpPr txBox="1"/>
          <p:nvPr userDrawn="1"/>
        </p:nvSpPr>
        <p:spPr>
          <a:xfrm>
            <a:off x="1839450" y="1070997"/>
            <a:ext cx="8284500" cy="420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R="25400" algn="ctr">
              <a:lnSpc>
                <a:spcPct val="115000"/>
              </a:lnSpc>
            </a:pPr>
            <a:r>
              <a:rPr lang="en" sz="8800" b="1" dirty="0">
                <a:solidFill>
                  <a:srgbClr val="FFFFFF"/>
                </a:solidFill>
                <a:latin typeface="Vi Heavy"/>
                <a:ea typeface="Poppins"/>
                <a:cs typeface="Poppins"/>
                <a:sym typeface="Poppins"/>
              </a:rPr>
              <a:t>धन्यवाद</a:t>
            </a:r>
            <a:endParaRPr sz="8800" b="1" dirty="0">
              <a:solidFill>
                <a:srgbClr val="FFFFFF"/>
              </a:solidFill>
              <a:latin typeface="Vi Heavy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40695167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A6F1A5EB-66FB-4E72-9820-DCC7810BD94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FFFF"/>
              </a:solidFill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="" xmlns:a16="http://schemas.microsoft.com/office/drawing/2014/main" id="{FBD06AA6-859B-47C6-B38F-E38182BE50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33070" r="8898" b="10241"/>
          <a:stretch/>
        </p:blipFill>
        <p:spPr>
          <a:xfrm>
            <a:off x="4437297" y="0"/>
            <a:ext cx="7754703" cy="6858000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="" xmlns:a16="http://schemas.microsoft.com/office/drawing/2014/main" id="{FD4A84EE-FF4A-4142-9BBF-E30DFE8BFDA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71475" y="1376363"/>
            <a:ext cx="7985125" cy="1849437"/>
          </a:xfrm>
        </p:spPr>
        <p:txBody>
          <a:bodyPr anchor="b">
            <a:normAutofit/>
          </a:bodyPr>
          <a:lstStyle>
            <a:lvl1pPr marL="0" indent="0" algn="l">
              <a:buNone/>
              <a:defRPr sz="5400" b="1">
                <a:solidFill>
                  <a:schemeClr val="accent3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d</a:t>
            </a:r>
            <a:r>
              <a:rPr lang="en-US" dirty="0" smtClean="0"/>
              <a:t>ivider </a:t>
            </a:r>
            <a:r>
              <a:rPr lang="en-US" dirty="0"/>
              <a:t>slide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FA3A6C44-1E60-4AA0-944F-C492A60E43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IN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‹#›</a:t>
            </a:fld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4" name="Text Placeholder 14">
            <a:extLst>
              <a:ext uri="{FF2B5EF4-FFF2-40B4-BE49-F238E27FC236}">
                <a16:creationId xmlns="" xmlns:a16="http://schemas.microsoft.com/office/drawing/2014/main" id="{F83F6AC7-331D-4A6A-9706-B0AE45CBCF7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3526826"/>
            <a:ext cx="7985125" cy="1332511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Add </a:t>
            </a:r>
            <a:r>
              <a:rPr lang="en-US" dirty="0"/>
              <a:t>your text here</a:t>
            </a:r>
            <a:endParaRPr lang="en-IN" dirty="0"/>
          </a:p>
        </p:txBody>
      </p:sp>
      <p:pic>
        <p:nvPicPr>
          <p:cNvPr id="2" name="Graphic 1">
            <a:extLst>
              <a:ext uri="{FF2B5EF4-FFF2-40B4-BE49-F238E27FC236}">
                <a16:creationId xmlns="" xmlns:a16="http://schemas.microsoft.com/office/drawing/2014/main" id="{82A49BD2-9275-4F60-9BF5-7DE779CB623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49482" y="5459008"/>
            <a:ext cx="1234531" cy="994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5388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5676EDF-5ED3-4668-BCD9-EB4F79AAA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9F6E930-016D-4BED-9180-34FAF33DB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xmlns="" id="{3212EA30-ACCD-431F-A415-1474285062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74167" y="6445125"/>
            <a:ext cx="2844800" cy="235075"/>
          </a:xfrm>
          <a:prstGeom prst="rect">
            <a:avLst/>
          </a:prstGeom>
        </p:spPr>
        <p:txBody>
          <a:bodyPr/>
          <a:lstStyle>
            <a:lvl1pPr>
              <a:defRPr sz="1067">
                <a:solidFill>
                  <a:srgbClr val="939598"/>
                </a:solidFill>
                <a:latin typeface="Vodafone Rg"/>
              </a:defRPr>
            </a:lvl1pPr>
          </a:lstStyle>
          <a:p>
            <a:pPr algn="ctr"/>
            <a:fld id="{78D53DAB-5996-48E1-9711-14CC5D86E979}" type="datetime3">
              <a:rPr lang="en-US" smtClean="0"/>
              <a:pPr algn="ctr"/>
              <a:t>21 February 2022</a:t>
            </a:fld>
            <a:endParaRPr lang="en-GB" dirty="0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xmlns="" id="{9FFD93D7-C6D8-4B16-BAAE-50D8ACEF71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08001" y="6460667"/>
            <a:ext cx="2877073" cy="209075"/>
          </a:xfrm>
          <a:prstGeom prst="rect">
            <a:avLst/>
          </a:prstGeom>
        </p:spPr>
        <p:txBody>
          <a:bodyPr/>
          <a:lstStyle>
            <a:lvl1pPr>
              <a:defRPr sz="1067">
                <a:solidFill>
                  <a:srgbClr val="939598"/>
                </a:solidFill>
                <a:latin typeface="Vodafone Rg"/>
              </a:defRPr>
            </a:lvl1pPr>
          </a:lstStyle>
          <a:p>
            <a:r>
              <a:rPr lang="en-IN" dirty="0"/>
              <a:t>Insert Confidentiality Level in slide footer </a:t>
            </a:r>
          </a:p>
        </p:txBody>
      </p:sp>
    </p:spTree>
    <p:extLst>
      <p:ext uri="{BB962C8B-B14F-4D97-AF65-F5344CB8AC3E}">
        <p14:creationId xmlns:p14="http://schemas.microsoft.com/office/powerpoint/2010/main" val="678961499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ase stud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46A7A0D-C40A-447E-8254-B4CB1EEC91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50800"/>
            <a:ext cx="12192000" cy="88265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D8C69710-99EE-48FA-869F-A5616E1A4EC7}"/>
              </a:ext>
            </a:extLst>
          </p:cNvPr>
          <p:cNvCxnSpPr>
            <a:cxnSpLocks/>
          </p:cNvCxnSpPr>
          <p:nvPr userDrawn="1"/>
        </p:nvCxnSpPr>
        <p:spPr>
          <a:xfrm>
            <a:off x="1168400" y="164465"/>
            <a:ext cx="0" cy="5537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="" xmlns:a16="http://schemas.microsoft.com/office/drawing/2014/main" id="{AEFA6446-9745-42A5-B6D4-06A190B3D01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1475" y="242092"/>
            <a:ext cx="494798" cy="398466"/>
          </a:xfrm>
          <a:prstGeom prst="rect">
            <a:avLst/>
          </a:prstGeom>
        </p:spPr>
      </p:pic>
      <p:sp>
        <p:nvSpPr>
          <p:cNvPr id="22" name="Slide Number Placeholder 3">
            <a:extLst>
              <a:ext uri="{FF2B5EF4-FFF2-40B4-BE49-F238E27FC236}">
                <a16:creationId xmlns="" xmlns:a16="http://schemas.microsoft.com/office/drawing/2014/main" id="{1F238215-5C65-48C8-9961-9D720CA1C72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658965" y="6450028"/>
            <a:ext cx="874068" cy="365125"/>
          </a:xfrm>
          <a:prstGeom prst="rect">
            <a:avLst/>
          </a:prstGeom>
        </p:spPr>
        <p:txBody>
          <a:bodyPr anchor="ctr"/>
          <a:lstStyle>
            <a:lvl1pPr algn="ctr">
              <a:defRPr sz="1100">
                <a:solidFill>
                  <a:schemeClr val="tx1"/>
                </a:solidFill>
                <a:latin typeface="+mn-lt"/>
              </a:defRPr>
            </a:lvl1pPr>
          </a:lstStyle>
          <a:p>
            <a:pPr defTabSz="914126"/>
            <a:fld id="{AC1CC88B-8153-4770-B0DF-840C5C37FBC3}" type="slidenum">
              <a:rPr lang="en-IN" smtClean="0">
                <a:solidFill>
                  <a:srgbClr val="2F3043"/>
                </a:solidFill>
              </a:rPr>
              <a:pPr defTabSz="914126"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88923" y="6501784"/>
            <a:ext cx="32393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30305"/>
                </a:solidFill>
              </a:rPr>
              <a:t>Vodafone Idea Confidential</a:t>
            </a:r>
          </a:p>
        </p:txBody>
      </p:sp>
    </p:spTree>
    <p:extLst>
      <p:ext uri="{BB962C8B-B14F-4D97-AF65-F5344CB8AC3E}">
        <p14:creationId xmlns:p14="http://schemas.microsoft.com/office/powerpoint/2010/main" val="2523080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image" Target="../media/image1.png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59.xml"/><Relationship Id="rId18" Type="http://schemas.openxmlformats.org/officeDocument/2006/relationships/slideLayout" Target="../slideLayouts/slideLayout64.xml"/><Relationship Id="rId26" Type="http://schemas.openxmlformats.org/officeDocument/2006/relationships/slideLayout" Target="../slideLayouts/slideLayout72.xml"/><Relationship Id="rId39" Type="http://schemas.openxmlformats.org/officeDocument/2006/relationships/slideLayout" Target="../slideLayouts/slideLayout85.xml"/><Relationship Id="rId21" Type="http://schemas.openxmlformats.org/officeDocument/2006/relationships/slideLayout" Target="../slideLayouts/slideLayout67.xml"/><Relationship Id="rId34" Type="http://schemas.openxmlformats.org/officeDocument/2006/relationships/slideLayout" Target="../slideLayouts/slideLayout80.xml"/><Relationship Id="rId42" Type="http://schemas.openxmlformats.org/officeDocument/2006/relationships/slideLayout" Target="../slideLayouts/slideLayout88.xml"/><Relationship Id="rId47" Type="http://schemas.openxmlformats.org/officeDocument/2006/relationships/image" Target="../media/image1.png"/><Relationship Id="rId7" Type="http://schemas.openxmlformats.org/officeDocument/2006/relationships/slideLayout" Target="../slideLayouts/slideLayout53.xml"/><Relationship Id="rId2" Type="http://schemas.openxmlformats.org/officeDocument/2006/relationships/slideLayout" Target="../slideLayouts/slideLayout48.xml"/><Relationship Id="rId16" Type="http://schemas.openxmlformats.org/officeDocument/2006/relationships/slideLayout" Target="../slideLayouts/slideLayout62.xml"/><Relationship Id="rId29" Type="http://schemas.openxmlformats.org/officeDocument/2006/relationships/slideLayout" Target="../slideLayouts/slideLayout75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24" Type="http://schemas.openxmlformats.org/officeDocument/2006/relationships/slideLayout" Target="../slideLayouts/slideLayout70.xml"/><Relationship Id="rId32" Type="http://schemas.openxmlformats.org/officeDocument/2006/relationships/slideLayout" Target="../slideLayouts/slideLayout78.xml"/><Relationship Id="rId37" Type="http://schemas.openxmlformats.org/officeDocument/2006/relationships/slideLayout" Target="../slideLayouts/slideLayout83.xml"/><Relationship Id="rId40" Type="http://schemas.openxmlformats.org/officeDocument/2006/relationships/slideLayout" Target="../slideLayouts/slideLayout86.xml"/><Relationship Id="rId45" Type="http://schemas.openxmlformats.org/officeDocument/2006/relationships/slideLayout" Target="../slideLayouts/slideLayout91.xml"/><Relationship Id="rId5" Type="http://schemas.openxmlformats.org/officeDocument/2006/relationships/slideLayout" Target="../slideLayouts/slideLayout51.xml"/><Relationship Id="rId15" Type="http://schemas.openxmlformats.org/officeDocument/2006/relationships/slideLayout" Target="../slideLayouts/slideLayout61.xml"/><Relationship Id="rId23" Type="http://schemas.openxmlformats.org/officeDocument/2006/relationships/slideLayout" Target="../slideLayouts/slideLayout69.xml"/><Relationship Id="rId28" Type="http://schemas.openxmlformats.org/officeDocument/2006/relationships/slideLayout" Target="../slideLayouts/slideLayout74.xml"/><Relationship Id="rId36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56.xml"/><Relationship Id="rId19" Type="http://schemas.openxmlformats.org/officeDocument/2006/relationships/slideLayout" Target="../slideLayouts/slideLayout65.xml"/><Relationship Id="rId31" Type="http://schemas.openxmlformats.org/officeDocument/2006/relationships/slideLayout" Target="../slideLayouts/slideLayout77.xml"/><Relationship Id="rId44" Type="http://schemas.openxmlformats.org/officeDocument/2006/relationships/slideLayout" Target="../slideLayouts/slideLayout90.xml"/><Relationship Id="rId52" Type="http://schemas.openxmlformats.org/officeDocument/2006/relationships/image" Target="../media/image2.svg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Relationship Id="rId14" Type="http://schemas.openxmlformats.org/officeDocument/2006/relationships/slideLayout" Target="../slideLayouts/slideLayout60.xml"/><Relationship Id="rId22" Type="http://schemas.openxmlformats.org/officeDocument/2006/relationships/slideLayout" Target="../slideLayouts/slideLayout68.xml"/><Relationship Id="rId27" Type="http://schemas.openxmlformats.org/officeDocument/2006/relationships/slideLayout" Target="../slideLayouts/slideLayout73.xml"/><Relationship Id="rId30" Type="http://schemas.openxmlformats.org/officeDocument/2006/relationships/slideLayout" Target="../slideLayouts/slideLayout76.xml"/><Relationship Id="rId35" Type="http://schemas.openxmlformats.org/officeDocument/2006/relationships/slideLayout" Target="../slideLayouts/slideLayout81.xml"/><Relationship Id="rId43" Type="http://schemas.openxmlformats.org/officeDocument/2006/relationships/slideLayout" Target="../slideLayouts/slideLayout89.xml"/><Relationship Id="rId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63.xml"/><Relationship Id="rId25" Type="http://schemas.openxmlformats.org/officeDocument/2006/relationships/slideLayout" Target="../slideLayouts/slideLayout71.xml"/><Relationship Id="rId33" Type="http://schemas.openxmlformats.org/officeDocument/2006/relationships/slideLayout" Target="../slideLayouts/slideLayout79.xml"/><Relationship Id="rId38" Type="http://schemas.openxmlformats.org/officeDocument/2006/relationships/slideLayout" Target="../slideLayouts/slideLayout84.xml"/><Relationship Id="rId46" Type="http://schemas.openxmlformats.org/officeDocument/2006/relationships/theme" Target="../theme/theme2.xml"/><Relationship Id="rId20" Type="http://schemas.openxmlformats.org/officeDocument/2006/relationships/slideLayout" Target="../slideLayouts/slideLayout66.xml"/><Relationship Id="rId41" Type="http://schemas.openxmlformats.org/officeDocument/2006/relationships/slideLayout" Target="../slideLayouts/slideLayout8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="" xmlns:a16="http://schemas.microsoft.com/office/drawing/2014/main" id="{E3699CE7-D0ED-4F3D-BB07-9CF6A6BC2AF4}"/>
              </a:ext>
            </a:extLst>
          </p:cNvPr>
          <p:cNvPicPr>
            <a:picLocks noChangeAspect="1"/>
          </p:cNvPicPr>
          <p:nvPr userDrawn="1"/>
        </p:nvPicPr>
        <p:blipFill>
          <a:blip r:embed="rId48">
            <a:extLst>
              <a:ext uri="{96DAC541-7B7A-43D3-8B79-37D633B846F1}">
                <asvg:svgBlip xmlns=""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122158" y="5920190"/>
            <a:ext cx="661855" cy="53299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475" y="379413"/>
            <a:ext cx="11412538" cy="709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475" y="1376363"/>
            <a:ext cx="11412538" cy="4284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</a:t>
            </a:r>
            <a:r>
              <a:rPr lang="en-US" dirty="0" smtClean="0"/>
              <a:t>dit </a:t>
            </a:r>
            <a:r>
              <a:rPr lang="en-US" dirty="0"/>
              <a:t>m</a:t>
            </a:r>
            <a:r>
              <a:rPr lang="en-US" dirty="0" smtClean="0"/>
              <a:t>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" y="601822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58966" y="6018226"/>
            <a:ext cx="8740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tx2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7" name="fl" descr="C1 – Vodafone Idea Ex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 smtClean="0">
                <a:solidFill>
                  <a:srgbClr val="666666"/>
                </a:solidFill>
                <a:latin typeface="vodafone rg" panose="020B0606080202020204" pitchFamily="34" charset="0"/>
              </a:rPr>
              <a:t>C1 – Vodafone Idea External</a:t>
            </a:r>
            <a:endParaRPr lang="en-US" sz="1000" b="0" i="0" u="none" baseline="0">
              <a:solidFill>
                <a:srgbClr val="666666"/>
              </a:solidFill>
              <a:latin typeface="vodafone rg" panose="020B060608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827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7" r:id="rId46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SzPct val="10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34">
          <p15:clr>
            <a:srgbClr val="F26B43"/>
          </p15:clr>
        </p15:guide>
        <p15:guide id="2" pos="7423">
          <p15:clr>
            <a:srgbClr val="F26B43"/>
          </p15:clr>
        </p15:guide>
        <p15:guide id="3" orient="horz" pos="686">
          <p15:clr>
            <a:srgbClr val="F26B43"/>
          </p15:clr>
        </p15:guide>
        <p15:guide id="4" orient="horz" pos="3566">
          <p15:clr>
            <a:srgbClr val="F26B43"/>
          </p15:clr>
        </p15:guide>
        <p15:guide id="5" orient="horz" pos="867">
          <p15:clr>
            <a:srgbClr val="F26B43"/>
          </p15:clr>
        </p15:guide>
        <p15:guide id="6" orient="horz" pos="232">
          <p15:clr>
            <a:srgbClr val="F26B43"/>
          </p15:clr>
        </p15:guide>
        <p15:guide id="7" orient="horz" pos="4065">
          <p15:clr>
            <a:srgbClr val="F26B43"/>
          </p15:clr>
        </p15:guide>
        <p15:guide id="8" orient="horz" pos="3725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xmlns="" id="{E3699CE7-D0ED-4F3D-BB07-9CF6A6BC2AF4}"/>
              </a:ext>
            </a:extLst>
          </p:cNvPr>
          <p:cNvPicPr>
            <a:picLocks noChangeAspect="1"/>
          </p:cNvPicPr>
          <p:nvPr userDrawn="1"/>
        </p:nvPicPr>
        <p:blipFill>
          <a:blip r:embed="rId47">
            <a:extLst>
              <a:ext uri="{96DAC541-7B7A-43D3-8B79-37D633B846F1}">
                <asvg:svgBlip xmlns=""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11122158" y="5920190"/>
            <a:ext cx="661855" cy="53299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475" y="379413"/>
            <a:ext cx="11412538" cy="709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</a:t>
            </a:r>
            <a:r>
              <a:rPr lang="en-US" dirty="0" smtClean="0"/>
              <a:t>lick </a:t>
            </a:r>
            <a:r>
              <a:rPr lang="en-US" dirty="0"/>
              <a:t>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475" y="1376363"/>
            <a:ext cx="11412538" cy="4284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</a:t>
            </a:r>
            <a:r>
              <a:rPr lang="en-US" dirty="0" smtClean="0"/>
              <a:t>dit </a:t>
            </a:r>
            <a:r>
              <a:rPr lang="en-US" dirty="0"/>
              <a:t>m</a:t>
            </a:r>
            <a:r>
              <a:rPr lang="en-US" dirty="0" smtClean="0"/>
              <a:t>aster </a:t>
            </a:r>
            <a:r>
              <a:rPr lang="en-US" dirty="0"/>
              <a:t>text styles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econd </a:t>
            </a:r>
            <a:r>
              <a:rPr lang="en-US" dirty="0"/>
              <a:t>level</a:t>
            </a:r>
          </a:p>
          <a:p>
            <a:pPr lvl="2"/>
            <a:r>
              <a:rPr lang="en-US" dirty="0"/>
              <a:t>t</a:t>
            </a:r>
            <a:r>
              <a:rPr lang="en-US" dirty="0" smtClean="0"/>
              <a:t>hird </a:t>
            </a:r>
            <a:r>
              <a:rPr lang="en-US" dirty="0"/>
              <a:t>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" y="601822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IN" dirty="0">
                <a:solidFill>
                  <a:srgbClr val="2F3043"/>
                </a:solidFill>
              </a:rPr>
              <a:t>Vodafone Idea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658966" y="6018226"/>
            <a:ext cx="8740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b="1">
                <a:solidFill>
                  <a:schemeClr val="tx2"/>
                </a:solidFill>
              </a:defRPr>
            </a:lvl1pPr>
          </a:lstStyle>
          <a:p>
            <a:fld id="{AC1CC88B-8153-4770-B0DF-840C5C37FBC3}" type="slidenum">
              <a:rPr lang="en-IN" smtClean="0">
                <a:solidFill>
                  <a:srgbClr val="2F3043"/>
                </a:solidFill>
              </a:rPr>
              <a:pPr/>
              <a:t>‹#›</a:t>
            </a:fld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7" name="fl" descr="C1 – Vodafone Idea External"/>
          <p:cNvSpPr txBox="1"/>
          <p:nvPr userDrawn="1"/>
        </p:nvSpPr>
        <p:spPr>
          <a:xfrm>
            <a:off x="0" y="6515100"/>
            <a:ext cx="12192000" cy="24622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l"/>
            <a:r>
              <a:rPr lang="en-US" sz="1000" b="0" i="0" u="none" baseline="0" smtClean="0">
                <a:solidFill>
                  <a:srgbClr val="666666"/>
                </a:solidFill>
                <a:latin typeface="vodafone rg" panose="020B0606080202020204" pitchFamily="34" charset="0"/>
              </a:rPr>
              <a:t>C1 – Vodafone Idea External</a:t>
            </a:r>
            <a:endParaRPr lang="en-US" sz="1000" b="0" i="0" u="none" baseline="0">
              <a:solidFill>
                <a:srgbClr val="666666"/>
              </a:solidFill>
              <a:latin typeface="vodafone rg" panose="020B060608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945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  <p:sldLayoutId id="2147483727" r:id="rId18"/>
    <p:sldLayoutId id="2147483728" r:id="rId19"/>
    <p:sldLayoutId id="2147483729" r:id="rId20"/>
    <p:sldLayoutId id="2147483730" r:id="rId21"/>
    <p:sldLayoutId id="2147483731" r:id="rId22"/>
    <p:sldLayoutId id="2147483732" r:id="rId23"/>
    <p:sldLayoutId id="2147483733" r:id="rId24"/>
    <p:sldLayoutId id="2147483734" r:id="rId25"/>
    <p:sldLayoutId id="2147483735" r:id="rId26"/>
    <p:sldLayoutId id="2147483736" r:id="rId27"/>
    <p:sldLayoutId id="2147483737" r:id="rId28"/>
    <p:sldLayoutId id="2147483738" r:id="rId29"/>
    <p:sldLayoutId id="2147483739" r:id="rId30"/>
    <p:sldLayoutId id="2147483740" r:id="rId31"/>
    <p:sldLayoutId id="2147483741" r:id="rId32"/>
    <p:sldLayoutId id="2147483742" r:id="rId33"/>
    <p:sldLayoutId id="2147483743" r:id="rId34"/>
    <p:sldLayoutId id="2147483744" r:id="rId35"/>
    <p:sldLayoutId id="2147483745" r:id="rId36"/>
    <p:sldLayoutId id="2147483746" r:id="rId37"/>
    <p:sldLayoutId id="2147483747" r:id="rId38"/>
    <p:sldLayoutId id="2147483748" r:id="rId39"/>
    <p:sldLayoutId id="2147483749" r:id="rId40"/>
    <p:sldLayoutId id="2147483750" r:id="rId41"/>
    <p:sldLayoutId id="2147483751" r:id="rId42"/>
    <p:sldLayoutId id="2147483752" r:id="rId43"/>
    <p:sldLayoutId id="2147483753" r:id="rId44"/>
    <p:sldLayoutId id="2147483754" r:id="rId45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SzPct val="10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600"/>
        </a:spcBef>
        <a:buClr>
          <a:schemeClr val="tx2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234">
          <p15:clr>
            <a:srgbClr val="F26B43"/>
          </p15:clr>
        </p15:guide>
        <p15:guide id="2" pos="7423">
          <p15:clr>
            <a:srgbClr val="F26B43"/>
          </p15:clr>
        </p15:guide>
        <p15:guide id="3" orient="horz" pos="686">
          <p15:clr>
            <a:srgbClr val="F26B43"/>
          </p15:clr>
        </p15:guide>
        <p15:guide id="4" orient="horz" pos="3566">
          <p15:clr>
            <a:srgbClr val="F26B43"/>
          </p15:clr>
        </p15:guide>
        <p15:guide id="5" orient="horz" pos="867">
          <p15:clr>
            <a:srgbClr val="F26B43"/>
          </p15:clr>
        </p15:guide>
        <p15:guide id="6" orient="horz" pos="232">
          <p15:clr>
            <a:srgbClr val="F26B43"/>
          </p15:clr>
        </p15:guide>
        <p15:guide id="7" orient="horz" pos="4065">
          <p15:clr>
            <a:srgbClr val="F26B43"/>
          </p15:clr>
        </p15:guide>
        <p15:guide id="8" orient="horz" pos="372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eg"/><Relationship Id="rId3" Type="http://schemas.openxmlformats.org/officeDocument/2006/relationships/image" Target="../media/image24.jpe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27.png"/><Relationship Id="rId5" Type="http://schemas.openxmlformats.org/officeDocument/2006/relationships/image" Target="../media/image26.jpeg"/><Relationship Id="rId4" Type="http://schemas.openxmlformats.org/officeDocument/2006/relationships/image" Target="../media/image25.jpeg"/><Relationship Id="rId9" Type="http://schemas.openxmlformats.org/officeDocument/2006/relationships/image" Target="../media/image3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jpeg"/><Relationship Id="rId3" Type="http://schemas.openxmlformats.org/officeDocument/2006/relationships/image" Target="../media/image29.jpe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33.jpeg"/><Relationship Id="rId5" Type="http://schemas.openxmlformats.org/officeDocument/2006/relationships/image" Target="../media/image32.jpeg"/><Relationship Id="rId4" Type="http://schemas.openxmlformats.org/officeDocument/2006/relationships/image" Target="../media/image31.jpeg"/><Relationship Id="rId9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19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531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55595" y="1399142"/>
            <a:ext cx="4250304" cy="1973687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Tx/>
            </a:pPr>
            <a:r>
              <a:rPr lang="en-IN" altLang="en-US" sz="4800" dirty="0" smtClean="0">
                <a:solidFill>
                  <a:schemeClr val="tx1"/>
                </a:solidFill>
                <a:latin typeface="+mn-lt"/>
              </a:rPr>
              <a:t>Physical Security</a:t>
            </a:r>
            <a:endParaRPr lang="en-IN" altLang="en-US" sz="4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smtClean="0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10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80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5658965" y="6492875"/>
            <a:ext cx="874068" cy="365125"/>
          </a:xfrm>
        </p:spPr>
        <p:txBody>
          <a:bodyPr/>
          <a:lstStyle/>
          <a:p>
            <a:fld id="{AC1CC88B-8153-4770-B0DF-840C5C37FBC3}" type="slidenum">
              <a:rPr lang="en-IN" smtClean="0">
                <a:latin typeface="Vi" panose="00000500000000000000" pitchFamily="50" charset="0"/>
              </a:rPr>
              <a:pPr/>
              <a:t>11</a:t>
            </a:fld>
            <a:endParaRPr lang="en-IN" dirty="0">
              <a:latin typeface="Vi" panose="00000500000000000000" pitchFamily="50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34166" y="221734"/>
            <a:ext cx="2175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dirty="0" smtClean="0">
                <a:solidFill>
                  <a:schemeClr val="bg1"/>
                </a:solidFill>
              </a:rPr>
              <a:t>Physical Security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87497" y="1129516"/>
            <a:ext cx="671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ts val="30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30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800" b="1" dirty="0" smtClean="0">
                <a:solidFill>
                  <a:srgbClr val="FF0000"/>
                </a:solidFill>
                <a:latin typeface="Vi" panose="00000500000000000000" pitchFamily="50" charset="0"/>
              </a:rPr>
              <a:t>Physical security covers 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98775" y="2042271"/>
            <a:ext cx="8099425" cy="313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28600" indent="-22860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ts val="30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30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FontTx/>
              <a:buChar char="•"/>
            </a:pPr>
            <a:r>
              <a:rPr lang="en-US" altLang="en-US" dirty="0" smtClean="0">
                <a:solidFill>
                  <a:srgbClr val="000000"/>
                </a:solidFill>
                <a:latin typeface="Vi" panose="00000500000000000000" pitchFamily="50" charset="0"/>
              </a:rPr>
              <a:t>Work tools </a:t>
            </a:r>
          </a:p>
          <a:p>
            <a:pPr fontAlgn="base"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FontTx/>
              <a:buNone/>
            </a:pPr>
            <a:r>
              <a:rPr lang="en-US" altLang="en-US" dirty="0" smtClean="0">
                <a:solidFill>
                  <a:srgbClr val="000000"/>
                </a:solidFill>
                <a:latin typeface="Vi" panose="00000500000000000000" pitchFamily="50" charset="0"/>
              </a:rPr>
              <a:t>		- Desktop Computer / Blackberry / USB</a:t>
            </a:r>
          </a:p>
          <a:p>
            <a:pPr fontAlgn="base"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FontTx/>
              <a:buNone/>
            </a:pPr>
            <a:r>
              <a:rPr lang="en-US" altLang="en-US" dirty="0" smtClean="0">
                <a:solidFill>
                  <a:srgbClr val="000000"/>
                </a:solidFill>
                <a:latin typeface="Vi" panose="00000500000000000000" pitchFamily="50" charset="0"/>
              </a:rPr>
              <a:t>          	- Passwords</a:t>
            </a:r>
          </a:p>
          <a:p>
            <a:pPr fontAlgn="base"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FontTx/>
              <a:buNone/>
            </a:pPr>
            <a:r>
              <a:rPr lang="en-US" altLang="en-US" dirty="0" smtClean="0">
                <a:solidFill>
                  <a:srgbClr val="000000"/>
                </a:solidFill>
                <a:latin typeface="Vi" panose="00000500000000000000" pitchFamily="50" charset="0"/>
              </a:rPr>
              <a:t>          	- Documents</a:t>
            </a:r>
          </a:p>
          <a:p>
            <a:pPr fontAlgn="base"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FontTx/>
              <a:buNone/>
            </a:pPr>
            <a:r>
              <a:rPr lang="en-US" altLang="en-US" dirty="0" smtClean="0">
                <a:solidFill>
                  <a:srgbClr val="000000"/>
                </a:solidFill>
                <a:latin typeface="Vi" panose="00000500000000000000" pitchFamily="50" charset="0"/>
              </a:rPr>
              <a:t>          	- Log-in IDs</a:t>
            </a:r>
          </a:p>
          <a:p>
            <a:pPr fontAlgn="base"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FontTx/>
              <a:buChar char="•"/>
            </a:pPr>
            <a:endParaRPr lang="en-US" altLang="en-US" dirty="0" smtClean="0">
              <a:solidFill>
                <a:srgbClr val="000000"/>
              </a:solidFill>
              <a:latin typeface="Vi" panose="00000500000000000000" pitchFamily="50" charset="0"/>
            </a:endParaRPr>
          </a:p>
          <a:p>
            <a:pPr fontAlgn="base"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FontTx/>
              <a:buChar char="•"/>
            </a:pPr>
            <a:r>
              <a:rPr lang="en-US" altLang="en-US" dirty="0" smtClean="0">
                <a:solidFill>
                  <a:srgbClr val="000000"/>
                </a:solidFill>
                <a:latin typeface="Vi" panose="00000500000000000000" pitchFamily="50" charset="0"/>
              </a:rPr>
              <a:t>Work place</a:t>
            </a:r>
          </a:p>
          <a:p>
            <a:pPr fontAlgn="base"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FontTx/>
              <a:buChar char="•"/>
            </a:pPr>
            <a:endParaRPr lang="en-US" altLang="en-US" dirty="0" smtClean="0">
              <a:solidFill>
                <a:srgbClr val="000000"/>
              </a:solidFill>
              <a:latin typeface="Vi" panose="00000500000000000000" pitchFamily="50" charset="0"/>
            </a:endParaRPr>
          </a:p>
          <a:p>
            <a:pPr fontAlgn="base"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FontTx/>
              <a:buChar char="•"/>
            </a:pPr>
            <a:r>
              <a:rPr lang="en-US" altLang="en-US" dirty="0" smtClean="0">
                <a:solidFill>
                  <a:srgbClr val="000000"/>
                </a:solidFill>
                <a:latin typeface="Vi" panose="00000500000000000000" pitchFamily="50" charset="0"/>
              </a:rPr>
              <a:t>Personal security</a:t>
            </a:r>
          </a:p>
        </p:txBody>
      </p:sp>
      <p:pic>
        <p:nvPicPr>
          <p:cNvPr id="8" name="Picture 6" descr="clue1ajape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-18000" contras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616738">
            <a:off x="6073543" y="2596302"/>
            <a:ext cx="2653347" cy="24990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3629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5658965" y="6492875"/>
            <a:ext cx="874068" cy="365125"/>
          </a:xfrm>
        </p:spPr>
        <p:txBody>
          <a:bodyPr/>
          <a:lstStyle/>
          <a:p>
            <a:fld id="{AC1CC88B-8153-4770-B0DF-840C5C37FBC3}" type="slidenum">
              <a:rPr lang="en-IN" smtClean="0">
                <a:latin typeface="Vi" panose="00000500000000000000" pitchFamily="50" charset="0"/>
              </a:rPr>
              <a:pPr/>
              <a:t>12</a:t>
            </a:fld>
            <a:endParaRPr lang="en-IN" dirty="0">
              <a:latin typeface="Vi" panose="00000500000000000000" pitchFamily="50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34166" y="221734"/>
            <a:ext cx="1744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dirty="0" smtClean="0">
                <a:solidFill>
                  <a:schemeClr val="bg1"/>
                </a:solidFill>
              </a:rPr>
              <a:t>Security Role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80931" y="1048170"/>
            <a:ext cx="822960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ts val="30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30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800" b="1" dirty="0" smtClean="0">
                <a:solidFill>
                  <a:srgbClr val="FF0000"/>
                </a:solidFill>
                <a:latin typeface="Vi" panose="00000500000000000000" pitchFamily="50" charset="0"/>
              </a:rPr>
              <a:t>Your security role at Vodafone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56053" y="2091121"/>
            <a:ext cx="7867650" cy="3434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28600" indent="-22860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ts val="30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30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FontTx/>
              <a:buChar char="•"/>
            </a:pPr>
            <a:r>
              <a:rPr lang="en-US" altLang="en-US" dirty="0" smtClean="0">
                <a:solidFill>
                  <a:srgbClr val="000000"/>
                </a:solidFill>
                <a:latin typeface="Vi" panose="00000500000000000000" pitchFamily="50" charset="0"/>
              </a:rPr>
              <a:t>You can prevent several security threats facing the workplace</a:t>
            </a:r>
          </a:p>
          <a:p>
            <a:pPr fontAlgn="base"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FontTx/>
              <a:buChar char="•"/>
            </a:pPr>
            <a:endParaRPr lang="en-US" altLang="en-US" dirty="0" smtClean="0">
              <a:solidFill>
                <a:srgbClr val="000000"/>
              </a:solidFill>
              <a:latin typeface="Vi" panose="00000500000000000000" pitchFamily="50" charset="0"/>
            </a:endParaRPr>
          </a:p>
          <a:p>
            <a:pPr fontAlgn="base"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FontTx/>
              <a:buChar char="•"/>
            </a:pPr>
            <a:r>
              <a:rPr lang="en-US" altLang="en-US" dirty="0" smtClean="0">
                <a:solidFill>
                  <a:srgbClr val="000000"/>
                </a:solidFill>
                <a:latin typeface="Vi" panose="00000500000000000000" pitchFamily="50" charset="0"/>
              </a:rPr>
              <a:t>Treat </a:t>
            </a:r>
            <a:r>
              <a:rPr lang="en-US" altLang="en-US" dirty="0" smtClean="0">
                <a:solidFill>
                  <a:srgbClr val="000000"/>
                </a:solidFill>
                <a:latin typeface="Vi" panose="00000500000000000000" pitchFamily="50" charset="0"/>
              </a:rPr>
              <a:t>everything you do as you would treat the well-being of anything of vital importance to you</a:t>
            </a:r>
          </a:p>
          <a:p>
            <a:pPr fontAlgn="base"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FontTx/>
              <a:buChar char="•"/>
            </a:pPr>
            <a:endParaRPr lang="en-US" altLang="en-US" b="1" dirty="0" smtClean="0">
              <a:solidFill>
                <a:srgbClr val="000000"/>
              </a:solidFill>
              <a:latin typeface="Vi" panose="00000500000000000000" pitchFamily="50" charset="0"/>
            </a:endParaRPr>
          </a:p>
          <a:p>
            <a:pPr fontAlgn="base"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FontTx/>
              <a:buChar char="•"/>
            </a:pPr>
            <a:r>
              <a:rPr lang="en-US" altLang="en-US" b="1" dirty="0" smtClean="0">
                <a:solidFill>
                  <a:srgbClr val="000000"/>
                </a:solidFill>
                <a:latin typeface="Vi" panose="00000500000000000000" pitchFamily="50" charset="0"/>
              </a:rPr>
              <a:t>Protect </a:t>
            </a:r>
            <a:r>
              <a:rPr lang="en-US" altLang="en-US" b="1" dirty="0" smtClean="0">
                <a:solidFill>
                  <a:srgbClr val="000000"/>
                </a:solidFill>
                <a:latin typeface="Vi" panose="00000500000000000000" pitchFamily="50" charset="0"/>
              </a:rPr>
              <a:t>your work tools </a:t>
            </a:r>
          </a:p>
          <a:p>
            <a:pPr fontAlgn="base"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FontTx/>
              <a:buChar char="•"/>
            </a:pPr>
            <a:endParaRPr lang="en-US" altLang="en-US" b="1" dirty="0" smtClean="0">
              <a:solidFill>
                <a:srgbClr val="000000"/>
              </a:solidFill>
              <a:latin typeface="Vi" panose="00000500000000000000" pitchFamily="50" charset="0"/>
            </a:endParaRPr>
          </a:p>
          <a:p>
            <a:pPr fontAlgn="base"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FontTx/>
              <a:buChar char="•"/>
            </a:pPr>
            <a:r>
              <a:rPr lang="en-US" altLang="en-US" b="1" dirty="0" smtClean="0">
                <a:solidFill>
                  <a:srgbClr val="000000"/>
                </a:solidFill>
                <a:latin typeface="Vi" panose="00000500000000000000" pitchFamily="50" charset="0"/>
              </a:rPr>
              <a:t>Protect </a:t>
            </a:r>
            <a:r>
              <a:rPr lang="en-US" altLang="en-US" b="1" dirty="0" smtClean="0">
                <a:solidFill>
                  <a:srgbClr val="000000"/>
                </a:solidFill>
                <a:latin typeface="Vi" panose="00000500000000000000" pitchFamily="50" charset="0"/>
              </a:rPr>
              <a:t>your work place</a:t>
            </a:r>
          </a:p>
          <a:p>
            <a:pPr fontAlgn="base"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FontTx/>
              <a:buChar char="•"/>
            </a:pPr>
            <a:endParaRPr lang="en-US" altLang="en-US" b="1" dirty="0" smtClean="0">
              <a:solidFill>
                <a:srgbClr val="000000"/>
              </a:solidFill>
              <a:latin typeface="Vi" panose="00000500000000000000" pitchFamily="50" charset="0"/>
            </a:endParaRPr>
          </a:p>
          <a:p>
            <a:pPr fontAlgn="base"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FontTx/>
              <a:buChar char="•"/>
            </a:pPr>
            <a:r>
              <a:rPr lang="en-US" altLang="en-US" b="1" dirty="0" smtClean="0">
                <a:solidFill>
                  <a:srgbClr val="000000"/>
                </a:solidFill>
                <a:latin typeface="Vi" panose="00000500000000000000" pitchFamily="50" charset="0"/>
              </a:rPr>
              <a:t>Protect </a:t>
            </a:r>
            <a:r>
              <a:rPr lang="en-US" altLang="en-US" b="1" dirty="0" smtClean="0">
                <a:solidFill>
                  <a:srgbClr val="000000"/>
                </a:solidFill>
                <a:latin typeface="Vi" panose="00000500000000000000" pitchFamily="50" charset="0"/>
              </a:rPr>
              <a:t>yourself</a:t>
            </a:r>
          </a:p>
        </p:txBody>
      </p:sp>
      <p:pic>
        <p:nvPicPr>
          <p:cNvPr id="8" name="Picture 2" descr="steps_gal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97"/>
          <a:stretch>
            <a:fillRect/>
          </a:stretch>
        </p:blipFill>
        <p:spPr bwMode="auto">
          <a:xfrm>
            <a:off x="8265769" y="1967429"/>
            <a:ext cx="2484437" cy="430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8710269" y="3704154"/>
            <a:ext cx="15240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ts val="30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30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400" b="1" smtClean="0">
                <a:solidFill>
                  <a:srgbClr val="FFFFFF"/>
                </a:solidFill>
                <a:latin typeface="Vi" panose="00000500000000000000" pitchFamily="50" charset="0"/>
              </a:rPr>
              <a:t>Responsibility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1400" b="1" smtClean="0">
              <a:solidFill>
                <a:srgbClr val="FFFFFF"/>
              </a:solidFill>
              <a:latin typeface="Vi" panose="00000500000000000000" pitchFamily="50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400" b="1" smtClean="0">
                <a:solidFill>
                  <a:srgbClr val="FFFFFF"/>
                </a:solidFill>
                <a:latin typeface="Vi" panose="00000500000000000000" pitchFamily="50" charset="0"/>
              </a:rPr>
              <a:t>Ownership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US" altLang="en-US" sz="1400" b="1" smtClean="0">
              <a:solidFill>
                <a:srgbClr val="FFFFFF"/>
              </a:solidFill>
              <a:latin typeface="Vi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13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5658965" y="6492875"/>
            <a:ext cx="874068" cy="365125"/>
          </a:xfrm>
        </p:spPr>
        <p:txBody>
          <a:bodyPr/>
          <a:lstStyle/>
          <a:p>
            <a:fld id="{AC1CC88B-8153-4770-B0DF-840C5C37FBC3}" type="slidenum">
              <a:rPr lang="en-IN" smtClean="0">
                <a:latin typeface="Vi" panose="00000500000000000000" pitchFamily="50" charset="0"/>
              </a:rPr>
              <a:pPr/>
              <a:t>13</a:t>
            </a:fld>
            <a:endParaRPr lang="en-IN" dirty="0">
              <a:latin typeface="Vi" panose="00000500000000000000" pitchFamily="50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34166" y="221734"/>
            <a:ext cx="3089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dirty="0" smtClean="0">
                <a:solidFill>
                  <a:schemeClr val="bg1"/>
                </a:solidFill>
              </a:rPr>
              <a:t>Protect Your Work Tools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67160" y="863811"/>
            <a:ext cx="3394075" cy="524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ts val="30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30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800" b="1" dirty="0" smtClean="0">
                <a:solidFill>
                  <a:srgbClr val="FF0000"/>
                </a:solidFill>
                <a:latin typeface="Vi" panose="00000500000000000000" pitchFamily="50" charset="0"/>
              </a:rPr>
              <a:t>Protect your PC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74631" y="1639277"/>
            <a:ext cx="7512050" cy="4847481"/>
          </a:xfrm>
          <a:prstGeom prst="rect">
            <a:avLst/>
          </a:prstGeom>
          <a:ln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0" tIns="0" rIns="0" bIns="0">
            <a:spAutoFit/>
          </a:bodyPr>
          <a:lstStyle>
            <a:lvl1pPr marL="228600" indent="-22860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ts val="30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30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3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1600" dirty="0" smtClean="0">
                <a:solidFill>
                  <a:srgbClr val="000000"/>
                </a:solidFill>
                <a:latin typeface="Vi" panose="00000500000000000000" pitchFamily="50" charset="0"/>
              </a:rPr>
              <a:t>Always lock your PC by using Ctrl + Alt + Delete before you leave your </a:t>
            </a:r>
            <a:r>
              <a:rPr lang="en-US" altLang="en-US" sz="1600" dirty="0" smtClean="0">
                <a:solidFill>
                  <a:srgbClr val="000000"/>
                </a:solidFill>
                <a:latin typeface="Vi" panose="00000500000000000000" pitchFamily="50" charset="0"/>
              </a:rPr>
              <a:t>desk</a:t>
            </a:r>
          </a:p>
          <a:p>
            <a:pPr fontAlgn="base">
              <a:spcBef>
                <a:spcPct val="3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endParaRPr lang="en-US" altLang="en-US" sz="1600" dirty="0" smtClean="0">
              <a:solidFill>
                <a:srgbClr val="000000"/>
              </a:solidFill>
              <a:latin typeface="Vi" panose="00000500000000000000" pitchFamily="50" charset="0"/>
            </a:endParaRPr>
          </a:p>
          <a:p>
            <a:pPr fontAlgn="base">
              <a:spcBef>
                <a:spcPct val="3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1600" dirty="0" smtClean="0">
                <a:solidFill>
                  <a:srgbClr val="000000"/>
                </a:solidFill>
                <a:latin typeface="Vi" panose="00000500000000000000" pitchFamily="50" charset="0"/>
              </a:rPr>
              <a:t>Ensure </a:t>
            </a:r>
            <a:r>
              <a:rPr lang="en-US" altLang="en-US" sz="1600" dirty="0" smtClean="0">
                <a:solidFill>
                  <a:srgbClr val="000000"/>
                </a:solidFill>
                <a:latin typeface="Vi" panose="00000500000000000000" pitchFamily="50" charset="0"/>
              </a:rPr>
              <a:t>that hardware is not opened/tampered</a:t>
            </a:r>
          </a:p>
          <a:p>
            <a:pPr fontAlgn="base">
              <a:spcBef>
                <a:spcPct val="3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endParaRPr lang="en-US" altLang="en-US" sz="1600" dirty="0" smtClean="0">
              <a:solidFill>
                <a:srgbClr val="000000"/>
              </a:solidFill>
              <a:latin typeface="Vi" panose="00000500000000000000" pitchFamily="50" charset="0"/>
            </a:endParaRPr>
          </a:p>
          <a:p>
            <a:pPr fontAlgn="base">
              <a:spcBef>
                <a:spcPct val="3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1600" dirty="0" smtClean="0">
                <a:solidFill>
                  <a:srgbClr val="000000"/>
                </a:solidFill>
                <a:latin typeface="Vi" panose="00000500000000000000" pitchFamily="50" charset="0"/>
              </a:rPr>
              <a:t>Do </a:t>
            </a:r>
            <a:r>
              <a:rPr lang="en-US" altLang="en-US" sz="1600" dirty="0" smtClean="0">
                <a:solidFill>
                  <a:srgbClr val="000000"/>
                </a:solidFill>
                <a:latin typeface="Vi" panose="00000500000000000000" pitchFamily="50" charset="0"/>
              </a:rPr>
              <a:t>not open mails from doubtful sources</a:t>
            </a:r>
          </a:p>
          <a:p>
            <a:pPr fontAlgn="base">
              <a:spcBef>
                <a:spcPct val="3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endParaRPr lang="en-US" altLang="en-US" sz="1600" dirty="0" smtClean="0">
              <a:solidFill>
                <a:srgbClr val="000000"/>
              </a:solidFill>
              <a:latin typeface="Vi" panose="00000500000000000000" pitchFamily="50" charset="0"/>
            </a:endParaRPr>
          </a:p>
          <a:p>
            <a:pPr fontAlgn="base">
              <a:spcBef>
                <a:spcPct val="3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1600" dirty="0" smtClean="0">
                <a:solidFill>
                  <a:srgbClr val="000000"/>
                </a:solidFill>
                <a:latin typeface="Vi" panose="00000500000000000000" pitchFamily="50" charset="0"/>
              </a:rPr>
              <a:t>Ensure </a:t>
            </a:r>
            <a:r>
              <a:rPr lang="en-US" altLang="en-US" sz="1600" dirty="0" smtClean="0">
                <a:solidFill>
                  <a:srgbClr val="000000"/>
                </a:solidFill>
                <a:latin typeface="Vi" panose="00000500000000000000" pitchFamily="50" charset="0"/>
              </a:rPr>
              <a:t>e-mails are addressed correctly</a:t>
            </a:r>
          </a:p>
          <a:p>
            <a:pPr fontAlgn="base">
              <a:spcBef>
                <a:spcPct val="3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endParaRPr lang="en-US" altLang="en-US" sz="1600" dirty="0" smtClean="0">
              <a:solidFill>
                <a:srgbClr val="000000"/>
              </a:solidFill>
              <a:latin typeface="Vi" panose="00000500000000000000" pitchFamily="50" charset="0"/>
            </a:endParaRPr>
          </a:p>
          <a:p>
            <a:pPr fontAlgn="base">
              <a:spcBef>
                <a:spcPct val="3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1600" dirty="0" smtClean="0">
                <a:solidFill>
                  <a:srgbClr val="000000"/>
                </a:solidFill>
                <a:latin typeface="Vi" panose="00000500000000000000" pitchFamily="50" charset="0"/>
              </a:rPr>
              <a:t>Protect </a:t>
            </a:r>
            <a:r>
              <a:rPr lang="en-US" altLang="en-US" sz="1600" dirty="0" smtClean="0">
                <a:solidFill>
                  <a:srgbClr val="000000"/>
                </a:solidFill>
                <a:latin typeface="Vi" panose="00000500000000000000" pitchFamily="50" charset="0"/>
              </a:rPr>
              <a:t>your PC with use of proper anti-virus software </a:t>
            </a:r>
          </a:p>
          <a:p>
            <a:pPr fontAlgn="base">
              <a:spcBef>
                <a:spcPct val="3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endParaRPr lang="en-US" altLang="en-US" sz="1600" dirty="0" smtClean="0">
              <a:solidFill>
                <a:srgbClr val="000000"/>
              </a:solidFill>
              <a:latin typeface="Vi" panose="00000500000000000000" pitchFamily="50" charset="0"/>
            </a:endParaRPr>
          </a:p>
          <a:p>
            <a:pPr fontAlgn="base">
              <a:spcBef>
                <a:spcPct val="3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1600" dirty="0" smtClean="0">
                <a:solidFill>
                  <a:srgbClr val="000000"/>
                </a:solidFill>
                <a:latin typeface="Vi" panose="00000500000000000000" pitchFamily="50" charset="0"/>
              </a:rPr>
              <a:t>Ensure </a:t>
            </a:r>
            <a:r>
              <a:rPr lang="en-US" altLang="en-US" sz="1600" dirty="0" smtClean="0">
                <a:solidFill>
                  <a:srgbClr val="000000"/>
                </a:solidFill>
                <a:latin typeface="Vi" panose="00000500000000000000" pitchFamily="50" charset="0"/>
              </a:rPr>
              <a:t>periodic updating and scans </a:t>
            </a:r>
          </a:p>
          <a:p>
            <a:pPr fontAlgn="base">
              <a:spcBef>
                <a:spcPct val="3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endParaRPr lang="en-US" altLang="en-US" sz="1600" dirty="0" smtClean="0">
              <a:solidFill>
                <a:srgbClr val="000000"/>
              </a:solidFill>
              <a:latin typeface="Vi" panose="00000500000000000000" pitchFamily="50" charset="0"/>
            </a:endParaRPr>
          </a:p>
          <a:p>
            <a:pPr fontAlgn="base">
              <a:spcBef>
                <a:spcPct val="3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1600" dirty="0" smtClean="0">
                <a:solidFill>
                  <a:srgbClr val="000000"/>
                </a:solidFill>
                <a:latin typeface="Vi" panose="00000500000000000000" pitchFamily="50" charset="0"/>
              </a:rPr>
              <a:t>Do </a:t>
            </a:r>
            <a:r>
              <a:rPr lang="en-US" altLang="en-US" sz="1600" dirty="0" smtClean="0">
                <a:solidFill>
                  <a:srgbClr val="000000"/>
                </a:solidFill>
                <a:latin typeface="Vi" panose="00000500000000000000" pitchFamily="50" charset="0"/>
              </a:rPr>
              <a:t>not click on any message that you are not sure about </a:t>
            </a:r>
          </a:p>
          <a:p>
            <a:pPr fontAlgn="base">
              <a:spcBef>
                <a:spcPct val="3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endParaRPr lang="en-US" altLang="en-US" sz="1600" dirty="0" smtClean="0">
              <a:solidFill>
                <a:srgbClr val="000000"/>
              </a:solidFill>
              <a:latin typeface="Vi" panose="00000500000000000000" pitchFamily="50" charset="0"/>
            </a:endParaRPr>
          </a:p>
          <a:p>
            <a:pPr fontAlgn="base">
              <a:spcBef>
                <a:spcPct val="3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1600" dirty="0" smtClean="0">
                <a:solidFill>
                  <a:srgbClr val="000000"/>
                </a:solidFill>
                <a:latin typeface="Vi" panose="00000500000000000000" pitchFamily="50" charset="0"/>
              </a:rPr>
              <a:t>Report </a:t>
            </a:r>
            <a:r>
              <a:rPr lang="en-US" altLang="en-US" sz="1600" dirty="0" smtClean="0">
                <a:solidFill>
                  <a:srgbClr val="000000"/>
                </a:solidFill>
                <a:latin typeface="Vi" panose="00000500000000000000" pitchFamily="50" charset="0"/>
              </a:rPr>
              <a:t>any unusual activity to Vodafone Helpdesk</a:t>
            </a:r>
          </a:p>
        </p:txBody>
      </p:sp>
      <p:pic>
        <p:nvPicPr>
          <p:cNvPr id="7" name="Picture 10" descr="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4684" y="2639566"/>
            <a:ext cx="2864386" cy="22523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403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5658965" y="6492875"/>
            <a:ext cx="874068" cy="365125"/>
          </a:xfrm>
        </p:spPr>
        <p:txBody>
          <a:bodyPr/>
          <a:lstStyle/>
          <a:p>
            <a:fld id="{AC1CC88B-8153-4770-B0DF-840C5C37FBC3}" type="slidenum">
              <a:rPr lang="en-IN" smtClean="0">
                <a:latin typeface="Vi" panose="00000500000000000000" pitchFamily="50" charset="0"/>
              </a:rPr>
              <a:pPr/>
              <a:t>14</a:t>
            </a:fld>
            <a:endParaRPr lang="en-IN" dirty="0">
              <a:latin typeface="Vi" panose="00000500000000000000" pitchFamily="50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34166" y="221734"/>
            <a:ext cx="3089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dirty="0" smtClean="0">
                <a:solidFill>
                  <a:schemeClr val="bg1"/>
                </a:solidFill>
              </a:rPr>
              <a:t>Protect Your Work Tools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321727" y="1799250"/>
            <a:ext cx="7379063" cy="457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28600" indent="-22860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ts val="30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30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3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1600" dirty="0" smtClean="0">
                <a:solidFill>
                  <a:srgbClr val="000000"/>
                </a:solidFill>
                <a:latin typeface="Vi" panose="00000500000000000000" pitchFamily="50" charset="0"/>
              </a:rPr>
              <a:t>Keep your password confidential</a:t>
            </a:r>
          </a:p>
          <a:p>
            <a:pPr fontAlgn="base">
              <a:spcBef>
                <a:spcPct val="3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endParaRPr lang="en-US" altLang="en-US" sz="1600" dirty="0" smtClean="0">
              <a:solidFill>
                <a:srgbClr val="000000"/>
              </a:solidFill>
              <a:latin typeface="Vi" panose="00000500000000000000" pitchFamily="50" charset="0"/>
            </a:endParaRPr>
          </a:p>
          <a:p>
            <a:pPr fontAlgn="base">
              <a:spcBef>
                <a:spcPct val="3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1600" dirty="0" smtClean="0">
                <a:solidFill>
                  <a:srgbClr val="000000"/>
                </a:solidFill>
                <a:latin typeface="Vi" panose="00000500000000000000" pitchFamily="50" charset="0"/>
              </a:rPr>
              <a:t>Change </a:t>
            </a:r>
            <a:r>
              <a:rPr lang="en-US" altLang="en-US" sz="1600" dirty="0" smtClean="0">
                <a:solidFill>
                  <a:srgbClr val="000000"/>
                </a:solidFill>
                <a:latin typeface="Vi" panose="00000500000000000000" pitchFamily="50" charset="0"/>
              </a:rPr>
              <a:t>your password at regular intervals</a:t>
            </a:r>
          </a:p>
          <a:p>
            <a:pPr fontAlgn="base">
              <a:spcBef>
                <a:spcPct val="3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endParaRPr lang="en-US" altLang="en-US" sz="1600" dirty="0" smtClean="0">
              <a:solidFill>
                <a:srgbClr val="000000"/>
              </a:solidFill>
              <a:latin typeface="Vi" panose="00000500000000000000" pitchFamily="50" charset="0"/>
            </a:endParaRPr>
          </a:p>
          <a:p>
            <a:pPr fontAlgn="base">
              <a:spcBef>
                <a:spcPct val="3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1600" dirty="0" smtClean="0">
                <a:solidFill>
                  <a:srgbClr val="000000"/>
                </a:solidFill>
                <a:latin typeface="Vi" panose="00000500000000000000" pitchFamily="50" charset="0"/>
              </a:rPr>
              <a:t>The </a:t>
            </a:r>
            <a:r>
              <a:rPr lang="en-US" altLang="en-US" sz="1600" dirty="0" smtClean="0">
                <a:solidFill>
                  <a:srgbClr val="000000"/>
                </a:solidFill>
                <a:latin typeface="Vi" panose="00000500000000000000" pitchFamily="50" charset="0"/>
              </a:rPr>
              <a:t>password should be a combination of alpha, numeric and special characters</a:t>
            </a:r>
          </a:p>
          <a:p>
            <a:pPr fontAlgn="base">
              <a:spcBef>
                <a:spcPct val="3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endParaRPr lang="en-US" altLang="en-US" sz="1600" dirty="0" smtClean="0">
              <a:solidFill>
                <a:srgbClr val="000000"/>
              </a:solidFill>
              <a:latin typeface="Vi" panose="00000500000000000000" pitchFamily="50" charset="0"/>
            </a:endParaRPr>
          </a:p>
          <a:p>
            <a:pPr fontAlgn="base">
              <a:spcBef>
                <a:spcPct val="3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1600" dirty="0" smtClean="0">
                <a:solidFill>
                  <a:srgbClr val="000000"/>
                </a:solidFill>
                <a:latin typeface="Vi" panose="00000500000000000000" pitchFamily="50" charset="0"/>
              </a:rPr>
              <a:t>Always </a:t>
            </a:r>
            <a:r>
              <a:rPr lang="en-US" altLang="en-US" sz="1600" dirty="0" smtClean="0">
                <a:solidFill>
                  <a:srgbClr val="000000"/>
                </a:solidFill>
                <a:latin typeface="Vi" panose="00000500000000000000" pitchFamily="50" charset="0"/>
              </a:rPr>
              <a:t>choose a good password that you can remember but others can’t guess </a:t>
            </a:r>
          </a:p>
          <a:p>
            <a:pPr fontAlgn="base">
              <a:spcBef>
                <a:spcPct val="3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endParaRPr lang="en-US" altLang="en-US" sz="1600" dirty="0" smtClean="0">
              <a:solidFill>
                <a:srgbClr val="000000"/>
              </a:solidFill>
              <a:latin typeface="Vi" panose="00000500000000000000" pitchFamily="50" charset="0"/>
            </a:endParaRPr>
          </a:p>
          <a:p>
            <a:pPr fontAlgn="base">
              <a:spcBef>
                <a:spcPct val="3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1600" dirty="0" smtClean="0">
                <a:solidFill>
                  <a:srgbClr val="000000"/>
                </a:solidFill>
                <a:latin typeface="Vi" panose="00000500000000000000" pitchFamily="50" charset="0"/>
              </a:rPr>
              <a:t>Do </a:t>
            </a:r>
            <a:r>
              <a:rPr lang="en-US" altLang="en-US" sz="1600" dirty="0" smtClean="0">
                <a:solidFill>
                  <a:srgbClr val="000000"/>
                </a:solidFill>
                <a:latin typeface="Vi" panose="00000500000000000000" pitchFamily="50" charset="0"/>
              </a:rPr>
              <a:t>not share your passwords with anyone</a:t>
            </a:r>
          </a:p>
          <a:p>
            <a:pPr fontAlgn="base">
              <a:spcBef>
                <a:spcPct val="3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endParaRPr lang="en-US" altLang="en-US" sz="1600" dirty="0" smtClean="0">
              <a:solidFill>
                <a:srgbClr val="000000"/>
              </a:solidFill>
              <a:latin typeface="Vi" panose="00000500000000000000" pitchFamily="50" charset="0"/>
            </a:endParaRPr>
          </a:p>
          <a:p>
            <a:pPr fontAlgn="base">
              <a:spcBef>
                <a:spcPct val="3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1600" dirty="0" smtClean="0">
                <a:solidFill>
                  <a:srgbClr val="000000"/>
                </a:solidFill>
                <a:latin typeface="Vi" panose="00000500000000000000" pitchFamily="50" charset="0"/>
              </a:rPr>
              <a:t>Do </a:t>
            </a:r>
            <a:r>
              <a:rPr lang="en-US" altLang="en-US" sz="1600" dirty="0" smtClean="0">
                <a:solidFill>
                  <a:srgbClr val="000000"/>
                </a:solidFill>
                <a:latin typeface="Vi" panose="00000500000000000000" pitchFamily="50" charset="0"/>
              </a:rPr>
              <a:t>not let your colleagues use any of your log-in IDs</a:t>
            </a:r>
          </a:p>
          <a:p>
            <a:pPr fontAlgn="base">
              <a:spcBef>
                <a:spcPct val="3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endParaRPr lang="en-US" altLang="en-US" sz="1600" dirty="0" smtClean="0">
              <a:solidFill>
                <a:srgbClr val="000000"/>
              </a:solidFill>
              <a:latin typeface="Vi" panose="00000500000000000000" pitchFamily="50" charset="0"/>
            </a:endParaRPr>
          </a:p>
          <a:p>
            <a:pPr fontAlgn="base">
              <a:spcBef>
                <a:spcPct val="3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1600" dirty="0" smtClean="0">
                <a:solidFill>
                  <a:srgbClr val="000000"/>
                </a:solidFill>
                <a:latin typeface="Vi" panose="00000500000000000000" pitchFamily="50" charset="0"/>
              </a:rPr>
              <a:t>Do </a:t>
            </a:r>
            <a:r>
              <a:rPr lang="en-US" altLang="en-US" sz="1600" dirty="0" smtClean="0">
                <a:solidFill>
                  <a:srgbClr val="000000"/>
                </a:solidFill>
                <a:latin typeface="Vi" panose="00000500000000000000" pitchFamily="50" charset="0"/>
              </a:rPr>
              <a:t>not have a password such as your name : example: rajesh1234.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278176" y="937524"/>
            <a:ext cx="6532563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ts val="30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30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800" b="1" dirty="0" smtClean="0">
                <a:solidFill>
                  <a:srgbClr val="FF0000"/>
                </a:solidFill>
                <a:latin typeface="Vi" panose="00000500000000000000" pitchFamily="50" charset="0"/>
              </a:rPr>
              <a:t>Protect your password</a:t>
            </a:r>
          </a:p>
        </p:txBody>
      </p:sp>
      <p:pic>
        <p:nvPicPr>
          <p:cNvPr id="10" name="Picture 5" descr="ntwrk_secur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7285" y="1949986"/>
            <a:ext cx="4445394" cy="1894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346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5658965" y="6492875"/>
            <a:ext cx="874068" cy="365125"/>
          </a:xfrm>
        </p:spPr>
        <p:txBody>
          <a:bodyPr/>
          <a:lstStyle/>
          <a:p>
            <a:fld id="{AC1CC88B-8153-4770-B0DF-840C5C37FBC3}" type="slidenum">
              <a:rPr lang="en-IN" smtClean="0">
                <a:latin typeface="Vi" panose="00000500000000000000" pitchFamily="50" charset="0"/>
              </a:rPr>
              <a:pPr/>
              <a:t>15</a:t>
            </a:fld>
            <a:endParaRPr lang="en-IN" dirty="0">
              <a:latin typeface="Vi" panose="00000500000000000000" pitchFamily="50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34166" y="221734"/>
            <a:ext cx="3089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dirty="0" smtClean="0">
                <a:solidFill>
                  <a:schemeClr val="bg1"/>
                </a:solidFill>
              </a:rPr>
              <a:t>Protect Your Work Tools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69914" y="1678925"/>
            <a:ext cx="6511925" cy="4752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28600" indent="-22860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ts val="30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30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3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1600" dirty="0" smtClean="0">
                <a:solidFill>
                  <a:srgbClr val="000000"/>
                </a:solidFill>
                <a:latin typeface="Vi" panose="00000500000000000000" pitchFamily="50" charset="0"/>
              </a:rPr>
              <a:t>Customer acquisition form (CAF), Proof of identity (POI) and Proof of address (POA) contain customer data</a:t>
            </a:r>
          </a:p>
          <a:p>
            <a:pPr fontAlgn="base">
              <a:spcBef>
                <a:spcPct val="3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endParaRPr lang="en-US" altLang="en-US" sz="1600" dirty="0" smtClean="0">
              <a:solidFill>
                <a:srgbClr val="000000"/>
              </a:solidFill>
              <a:latin typeface="Vi" panose="00000500000000000000" pitchFamily="50" charset="0"/>
            </a:endParaRPr>
          </a:p>
          <a:p>
            <a:pPr fontAlgn="base">
              <a:spcBef>
                <a:spcPct val="3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1600" dirty="0" smtClean="0">
                <a:solidFill>
                  <a:srgbClr val="000000"/>
                </a:solidFill>
                <a:latin typeface="Vi" panose="00000500000000000000" pitchFamily="50" charset="0"/>
              </a:rPr>
              <a:t>CAFs</a:t>
            </a:r>
            <a:r>
              <a:rPr lang="en-US" altLang="en-US" sz="1600" dirty="0" smtClean="0">
                <a:solidFill>
                  <a:srgbClr val="000000"/>
                </a:solidFill>
                <a:latin typeface="Vi" panose="00000500000000000000" pitchFamily="50" charset="0"/>
              </a:rPr>
              <a:t>, POIs and POAs should be stored in a secured manner with access only to authorized personnel</a:t>
            </a:r>
          </a:p>
          <a:p>
            <a:pPr fontAlgn="base">
              <a:spcBef>
                <a:spcPct val="3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endParaRPr lang="en-US" altLang="en-US" sz="1600" dirty="0" smtClean="0">
              <a:solidFill>
                <a:srgbClr val="000000"/>
              </a:solidFill>
              <a:latin typeface="Vi" panose="00000500000000000000" pitchFamily="50" charset="0"/>
            </a:endParaRPr>
          </a:p>
          <a:p>
            <a:pPr fontAlgn="base">
              <a:spcBef>
                <a:spcPct val="3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1600" dirty="0" smtClean="0">
                <a:solidFill>
                  <a:srgbClr val="000000"/>
                </a:solidFill>
                <a:latin typeface="Vi" panose="00000500000000000000" pitchFamily="50" charset="0"/>
              </a:rPr>
              <a:t>Avoid </a:t>
            </a:r>
            <a:r>
              <a:rPr lang="en-US" altLang="en-US" sz="1600" dirty="0" smtClean="0">
                <a:solidFill>
                  <a:srgbClr val="000000"/>
                </a:solidFill>
                <a:latin typeface="Vi" panose="00000500000000000000" pitchFamily="50" charset="0"/>
              </a:rPr>
              <a:t>making copies of CAFs, POIs and POAs of customers</a:t>
            </a:r>
          </a:p>
          <a:p>
            <a:pPr fontAlgn="base">
              <a:spcBef>
                <a:spcPct val="3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endParaRPr lang="en-US" altLang="en-US" sz="1600" dirty="0" smtClean="0">
              <a:solidFill>
                <a:srgbClr val="000000"/>
              </a:solidFill>
              <a:latin typeface="Vi" panose="00000500000000000000" pitchFamily="50" charset="0"/>
            </a:endParaRPr>
          </a:p>
          <a:p>
            <a:pPr fontAlgn="base">
              <a:spcBef>
                <a:spcPct val="3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1600" dirty="0" smtClean="0">
                <a:solidFill>
                  <a:srgbClr val="000000"/>
                </a:solidFill>
                <a:latin typeface="Vi" panose="00000500000000000000" pitchFamily="50" charset="0"/>
              </a:rPr>
              <a:t>Always </a:t>
            </a:r>
            <a:r>
              <a:rPr lang="en-US" altLang="en-US" sz="1600" dirty="0" smtClean="0">
                <a:solidFill>
                  <a:srgbClr val="000000"/>
                </a:solidFill>
                <a:latin typeface="Vi" panose="00000500000000000000" pitchFamily="50" charset="0"/>
              </a:rPr>
              <a:t>keep your desk clear of confidential data when you’ve </a:t>
            </a:r>
            <a:r>
              <a:rPr lang="en-US" altLang="en-US" sz="1600" dirty="0" smtClean="0">
                <a:solidFill>
                  <a:srgbClr val="000000"/>
                </a:solidFill>
                <a:latin typeface="Vi" panose="00000500000000000000" pitchFamily="50" charset="0"/>
              </a:rPr>
              <a:t>finished </a:t>
            </a:r>
            <a:r>
              <a:rPr lang="en-US" altLang="en-US" sz="1600" dirty="0" smtClean="0">
                <a:solidFill>
                  <a:srgbClr val="000000"/>
                </a:solidFill>
                <a:latin typeface="Vi" panose="00000500000000000000" pitchFamily="50" charset="0"/>
              </a:rPr>
              <a:t>working</a:t>
            </a:r>
          </a:p>
          <a:p>
            <a:pPr fontAlgn="base">
              <a:spcBef>
                <a:spcPct val="3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endParaRPr lang="en-US" altLang="en-US" sz="1600" dirty="0" smtClean="0">
              <a:solidFill>
                <a:srgbClr val="000000"/>
              </a:solidFill>
              <a:latin typeface="Vi" panose="00000500000000000000" pitchFamily="50" charset="0"/>
            </a:endParaRPr>
          </a:p>
          <a:p>
            <a:pPr fontAlgn="base">
              <a:spcBef>
                <a:spcPct val="3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1600" dirty="0" smtClean="0">
                <a:solidFill>
                  <a:srgbClr val="000000"/>
                </a:solidFill>
                <a:latin typeface="Vi" panose="00000500000000000000" pitchFamily="50" charset="0"/>
              </a:rPr>
              <a:t>Ensure </a:t>
            </a:r>
            <a:r>
              <a:rPr lang="en-US" altLang="en-US" sz="1600" dirty="0" smtClean="0">
                <a:solidFill>
                  <a:srgbClr val="000000"/>
                </a:solidFill>
                <a:latin typeface="Vi" panose="00000500000000000000" pitchFamily="50" charset="0"/>
              </a:rPr>
              <a:t>files with confidential data is deleted or saved in a password protected format</a:t>
            </a:r>
          </a:p>
          <a:p>
            <a:pPr fontAlgn="base">
              <a:spcBef>
                <a:spcPct val="3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endParaRPr lang="en-US" altLang="en-US" sz="1600" dirty="0" smtClean="0">
              <a:solidFill>
                <a:srgbClr val="000000"/>
              </a:solidFill>
              <a:latin typeface="Vi" panose="00000500000000000000" pitchFamily="50" charset="0"/>
            </a:endParaRPr>
          </a:p>
          <a:p>
            <a:pPr fontAlgn="base">
              <a:spcBef>
                <a:spcPct val="3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1600" dirty="0" smtClean="0">
                <a:solidFill>
                  <a:srgbClr val="000000"/>
                </a:solidFill>
                <a:latin typeface="Vi" panose="00000500000000000000" pitchFamily="50" charset="0"/>
              </a:rPr>
              <a:t>If </a:t>
            </a:r>
            <a:r>
              <a:rPr lang="en-US" altLang="en-US" sz="1600" dirty="0" smtClean="0">
                <a:solidFill>
                  <a:srgbClr val="000000"/>
                </a:solidFill>
                <a:latin typeface="Vi" panose="00000500000000000000" pitchFamily="50" charset="0"/>
              </a:rPr>
              <a:t>not required, ensure that you shred all confidential documents</a:t>
            </a:r>
          </a:p>
          <a:p>
            <a:pPr fontAlgn="base">
              <a:spcBef>
                <a:spcPct val="3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endParaRPr lang="en-US" altLang="en-US" sz="1600" dirty="0" smtClean="0">
              <a:solidFill>
                <a:srgbClr val="000000"/>
              </a:solidFill>
              <a:latin typeface="Vi" panose="00000500000000000000" pitchFamily="50" charset="0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236863" y="942191"/>
            <a:ext cx="678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ts val="30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30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800" b="1" dirty="0" smtClean="0">
                <a:solidFill>
                  <a:srgbClr val="FF0000"/>
                </a:solidFill>
                <a:latin typeface="Vi" panose="00000500000000000000" pitchFamily="50" charset="0"/>
              </a:rPr>
              <a:t>Protect your documents</a:t>
            </a:r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7540454" y="4653670"/>
            <a:ext cx="4335729" cy="62388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ts val="30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30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dirty="0">
                <a:solidFill>
                  <a:schemeClr val="bg1"/>
                </a:solidFill>
                <a:latin typeface="+mn-lt"/>
                <a:ea typeface="MS PGothic" panose="020B0600070205080204" pitchFamily="34" charset="-128"/>
                <a:cs typeface="Calibri" panose="020F0502020204030204" pitchFamily="34" charset="0"/>
              </a:rPr>
              <a:t>Own your information – protect it from </a:t>
            </a:r>
            <a:endParaRPr lang="en-US" altLang="en-US" dirty="0" smtClean="0">
              <a:solidFill>
                <a:schemeClr val="bg1"/>
              </a:solidFill>
              <a:latin typeface="+mn-lt"/>
              <a:ea typeface="MS PGothic" panose="020B0600070205080204" pitchFamily="34" charset="-128"/>
              <a:cs typeface="Calibri" panose="020F0502020204030204" pitchFamily="34" charset="0"/>
            </a:endParaRPr>
          </a:p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dirty="0" smtClean="0">
                <a:solidFill>
                  <a:schemeClr val="bg1"/>
                </a:solidFill>
                <a:latin typeface="+mn-lt"/>
                <a:ea typeface="MS PGothic" panose="020B0600070205080204" pitchFamily="34" charset="-128"/>
                <a:cs typeface="Calibri" panose="020F0502020204030204" pitchFamily="34" charset="0"/>
              </a:rPr>
              <a:t>internal </a:t>
            </a:r>
            <a:r>
              <a:rPr lang="en-US" altLang="en-US" dirty="0">
                <a:solidFill>
                  <a:schemeClr val="bg1"/>
                </a:solidFill>
                <a:latin typeface="+mn-lt"/>
                <a:ea typeface="MS PGothic" panose="020B0600070205080204" pitchFamily="34" charset="-128"/>
                <a:cs typeface="Calibri" panose="020F0502020204030204" pitchFamily="34" charset="0"/>
              </a:rPr>
              <a:t>and external abuse</a:t>
            </a:r>
          </a:p>
        </p:txBody>
      </p:sp>
    </p:spTree>
    <p:extLst>
      <p:ext uri="{BB962C8B-B14F-4D97-AF65-F5344CB8AC3E}">
        <p14:creationId xmlns:p14="http://schemas.microsoft.com/office/powerpoint/2010/main" val="83163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5658965" y="6492875"/>
            <a:ext cx="874068" cy="365125"/>
          </a:xfrm>
        </p:spPr>
        <p:txBody>
          <a:bodyPr/>
          <a:lstStyle/>
          <a:p>
            <a:fld id="{AC1CC88B-8153-4770-B0DF-840C5C37FBC3}" type="slidenum">
              <a:rPr lang="en-IN" smtClean="0">
                <a:latin typeface="Vi" panose="00000500000000000000" pitchFamily="50" charset="0"/>
              </a:rPr>
              <a:pPr/>
              <a:t>16</a:t>
            </a:fld>
            <a:endParaRPr lang="en-IN" dirty="0">
              <a:latin typeface="Vi" panose="00000500000000000000" pitchFamily="50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34166" y="221734"/>
            <a:ext cx="30107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dirty="0" smtClean="0">
                <a:solidFill>
                  <a:schemeClr val="bg1"/>
                </a:solidFill>
              </a:rPr>
              <a:t>Protect Your Work Area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31170" y="1503803"/>
            <a:ext cx="7462837" cy="2412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28600" indent="-22860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ts val="30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30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1600" dirty="0">
                <a:latin typeface="Vi" panose="00000500000000000000" pitchFamily="50" charset="0"/>
              </a:rPr>
              <a:t>Always follow the security and safety guidelines of the workplace</a:t>
            </a:r>
          </a:p>
          <a:p>
            <a:pPr eaLnBrk="1" hangingPunct="1">
              <a:spcBef>
                <a:spcPct val="3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endParaRPr lang="en-US" altLang="en-US" sz="1600" dirty="0">
              <a:latin typeface="Vi" panose="00000500000000000000" pitchFamily="50" charset="0"/>
            </a:endParaRPr>
          </a:p>
          <a:p>
            <a:pPr eaLnBrk="1" hangingPunct="1">
              <a:spcBef>
                <a:spcPct val="3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1600" dirty="0">
                <a:latin typeface="Vi" panose="00000500000000000000" pitchFamily="50" charset="0"/>
              </a:rPr>
              <a:t>Stay alert and inform Vodafone if you detect anything strange</a:t>
            </a:r>
          </a:p>
          <a:p>
            <a:pPr eaLnBrk="1" hangingPunct="1">
              <a:spcBef>
                <a:spcPct val="3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endParaRPr lang="en-US" altLang="en-US" sz="1600" dirty="0">
              <a:latin typeface="Vi" panose="00000500000000000000" pitchFamily="50" charset="0"/>
            </a:endParaRPr>
          </a:p>
          <a:p>
            <a:pPr eaLnBrk="1" hangingPunct="1">
              <a:spcBef>
                <a:spcPct val="3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1600" dirty="0">
                <a:latin typeface="Vi" panose="00000500000000000000" pitchFamily="50" charset="0"/>
              </a:rPr>
              <a:t>Always lock (Ctrl+Alt+Del) your computer when you have visitors at your desk</a:t>
            </a:r>
          </a:p>
          <a:p>
            <a:pPr eaLnBrk="1" hangingPunct="1">
              <a:spcBef>
                <a:spcPct val="3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endParaRPr lang="en-US" altLang="en-US" sz="1600" dirty="0">
              <a:latin typeface="Vi" panose="00000500000000000000" pitchFamily="50" charset="0"/>
            </a:endParaRPr>
          </a:p>
          <a:p>
            <a:pPr eaLnBrk="1" hangingPunct="1">
              <a:spcBef>
                <a:spcPct val="3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1600" dirty="0">
                <a:latin typeface="Vi" panose="00000500000000000000" pitchFamily="50" charset="0"/>
              </a:rPr>
              <a:t>Ensure that confidential documents are not pinned up on soft boards or lying loose on the table</a:t>
            </a:r>
          </a:p>
        </p:txBody>
      </p:sp>
      <p:grpSp>
        <p:nvGrpSpPr>
          <p:cNvPr id="13" name="Group 6"/>
          <p:cNvGrpSpPr>
            <a:grpSpLocks/>
          </p:cNvGrpSpPr>
          <p:nvPr/>
        </p:nvGrpSpPr>
        <p:grpSpPr bwMode="auto">
          <a:xfrm>
            <a:off x="8709561" y="1870821"/>
            <a:ext cx="2155825" cy="2139950"/>
            <a:chOff x="552" y="616"/>
            <a:chExt cx="720" cy="720"/>
          </a:xfrm>
        </p:grpSpPr>
        <p:grpSp>
          <p:nvGrpSpPr>
            <p:cNvPr id="14" name="Group 7"/>
            <p:cNvGrpSpPr>
              <a:grpSpLocks/>
            </p:cNvGrpSpPr>
            <p:nvPr/>
          </p:nvGrpSpPr>
          <p:grpSpPr bwMode="auto">
            <a:xfrm>
              <a:off x="604" y="788"/>
              <a:ext cx="606" cy="420"/>
              <a:chOff x="508" y="748"/>
              <a:chExt cx="606" cy="596"/>
            </a:xfrm>
          </p:grpSpPr>
          <p:sp>
            <p:nvSpPr>
              <p:cNvPr id="30" name="Freeform 8"/>
              <p:cNvSpPr>
                <a:spLocks/>
              </p:cNvSpPr>
              <p:nvPr/>
            </p:nvSpPr>
            <p:spPr bwMode="auto">
              <a:xfrm>
                <a:off x="600" y="840"/>
                <a:ext cx="15" cy="504"/>
              </a:xfrm>
              <a:custGeom>
                <a:avLst/>
                <a:gdLst>
                  <a:gd name="T0" fmla="*/ 0 w 15"/>
                  <a:gd name="T1" fmla="*/ 0 h 504"/>
                  <a:gd name="T2" fmla="*/ 8 w 15"/>
                  <a:gd name="T3" fmla="*/ 504 h 504"/>
                  <a:gd name="T4" fmla="*/ 0 60000 65536"/>
                  <a:gd name="T5" fmla="*/ 0 60000 65536"/>
                  <a:gd name="T6" fmla="*/ 0 w 15"/>
                  <a:gd name="T7" fmla="*/ 0 h 504"/>
                  <a:gd name="T8" fmla="*/ 15 w 15"/>
                  <a:gd name="T9" fmla="*/ 504 h 50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5" h="504">
                    <a:moveTo>
                      <a:pt x="0" y="0"/>
                    </a:moveTo>
                    <a:cubicBezTo>
                      <a:pt x="15" y="170"/>
                      <a:pt x="8" y="333"/>
                      <a:pt x="8" y="504"/>
                    </a:cubicBezTo>
                  </a:path>
                </a:pathLst>
              </a:custGeom>
              <a:noFill/>
              <a:ln w="28575">
                <a:solidFill>
                  <a:srgbClr val="66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/>
              <a:lstStyle/>
              <a:p>
                <a:endParaRPr lang="en-US">
                  <a:latin typeface="Vi" panose="00000500000000000000" pitchFamily="50" charset="0"/>
                </a:endParaRPr>
              </a:p>
            </p:txBody>
          </p:sp>
          <p:sp>
            <p:nvSpPr>
              <p:cNvPr id="31" name="Freeform 9"/>
              <p:cNvSpPr>
                <a:spLocks/>
              </p:cNvSpPr>
              <p:nvPr/>
            </p:nvSpPr>
            <p:spPr bwMode="auto">
              <a:xfrm rot="10541357" flipH="1">
                <a:off x="1038" y="831"/>
                <a:ext cx="35" cy="512"/>
              </a:xfrm>
              <a:custGeom>
                <a:avLst/>
                <a:gdLst>
                  <a:gd name="T0" fmla="*/ 0 w 15"/>
                  <a:gd name="T1" fmla="*/ 0 h 504"/>
                  <a:gd name="T2" fmla="*/ 6253184 w 15"/>
                  <a:gd name="T3" fmla="*/ 649 h 504"/>
                  <a:gd name="T4" fmla="*/ 0 60000 65536"/>
                  <a:gd name="T5" fmla="*/ 0 60000 65536"/>
                  <a:gd name="T6" fmla="*/ 0 w 15"/>
                  <a:gd name="T7" fmla="*/ 0 h 504"/>
                  <a:gd name="T8" fmla="*/ 15 w 15"/>
                  <a:gd name="T9" fmla="*/ 504 h 50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5" h="504">
                    <a:moveTo>
                      <a:pt x="0" y="0"/>
                    </a:moveTo>
                    <a:cubicBezTo>
                      <a:pt x="15" y="170"/>
                      <a:pt x="8" y="333"/>
                      <a:pt x="8" y="504"/>
                    </a:cubicBezTo>
                  </a:path>
                </a:pathLst>
              </a:custGeom>
              <a:noFill/>
              <a:ln w="28575">
                <a:solidFill>
                  <a:srgbClr val="66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lIns="90000" tIns="46800" rIns="90000" bIns="46800"/>
              <a:lstStyle/>
              <a:p>
                <a:endParaRPr lang="en-US">
                  <a:latin typeface="Vi" panose="00000500000000000000" pitchFamily="50" charset="0"/>
                </a:endParaRPr>
              </a:p>
            </p:txBody>
          </p:sp>
          <p:sp>
            <p:nvSpPr>
              <p:cNvPr id="32" name="Freeform 10"/>
              <p:cNvSpPr>
                <a:spLocks/>
              </p:cNvSpPr>
              <p:nvPr/>
            </p:nvSpPr>
            <p:spPr bwMode="auto">
              <a:xfrm>
                <a:off x="606" y="1307"/>
                <a:ext cx="458" cy="21"/>
              </a:xfrm>
              <a:custGeom>
                <a:avLst/>
                <a:gdLst>
                  <a:gd name="T0" fmla="*/ 10 w 458"/>
                  <a:gd name="T1" fmla="*/ 21 h 21"/>
                  <a:gd name="T2" fmla="*/ 138 w 458"/>
                  <a:gd name="T3" fmla="*/ 21 h 21"/>
                  <a:gd name="T4" fmla="*/ 458 w 458"/>
                  <a:gd name="T5" fmla="*/ 13 h 21"/>
                  <a:gd name="T6" fmla="*/ 0 60000 65536"/>
                  <a:gd name="T7" fmla="*/ 0 60000 65536"/>
                  <a:gd name="T8" fmla="*/ 0 60000 65536"/>
                  <a:gd name="T9" fmla="*/ 0 w 458"/>
                  <a:gd name="T10" fmla="*/ 0 h 21"/>
                  <a:gd name="T11" fmla="*/ 458 w 458"/>
                  <a:gd name="T12" fmla="*/ 21 h 2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58" h="21">
                    <a:moveTo>
                      <a:pt x="10" y="21"/>
                    </a:moveTo>
                    <a:cubicBezTo>
                      <a:pt x="73" y="0"/>
                      <a:pt x="0" y="21"/>
                      <a:pt x="138" y="21"/>
                    </a:cubicBezTo>
                    <a:cubicBezTo>
                      <a:pt x="245" y="21"/>
                      <a:pt x="351" y="13"/>
                      <a:pt x="458" y="13"/>
                    </a:cubicBezTo>
                  </a:path>
                </a:pathLst>
              </a:custGeom>
              <a:noFill/>
              <a:ln w="28575">
                <a:solidFill>
                  <a:srgbClr val="66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/>
              <a:lstStyle/>
              <a:p>
                <a:endParaRPr lang="en-US">
                  <a:latin typeface="Vi" panose="00000500000000000000" pitchFamily="50" charset="0"/>
                </a:endParaRPr>
              </a:p>
            </p:txBody>
          </p:sp>
          <p:sp>
            <p:nvSpPr>
              <p:cNvPr id="33" name="Freeform 11"/>
              <p:cNvSpPr>
                <a:spLocks/>
              </p:cNvSpPr>
              <p:nvPr/>
            </p:nvSpPr>
            <p:spPr bwMode="auto">
              <a:xfrm rot="-1617962">
                <a:off x="508" y="748"/>
                <a:ext cx="326" cy="27"/>
              </a:xfrm>
              <a:custGeom>
                <a:avLst/>
                <a:gdLst>
                  <a:gd name="T0" fmla="*/ 1 w 458"/>
                  <a:gd name="T1" fmla="*/ 1180 h 21"/>
                  <a:gd name="T2" fmla="*/ 1 w 458"/>
                  <a:gd name="T3" fmla="*/ 1180 h 21"/>
                  <a:gd name="T4" fmla="*/ 2 w 458"/>
                  <a:gd name="T5" fmla="*/ 729 h 21"/>
                  <a:gd name="T6" fmla="*/ 0 60000 65536"/>
                  <a:gd name="T7" fmla="*/ 0 60000 65536"/>
                  <a:gd name="T8" fmla="*/ 0 60000 65536"/>
                  <a:gd name="T9" fmla="*/ 0 w 458"/>
                  <a:gd name="T10" fmla="*/ 0 h 21"/>
                  <a:gd name="T11" fmla="*/ 458 w 458"/>
                  <a:gd name="T12" fmla="*/ 21 h 2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58" h="21">
                    <a:moveTo>
                      <a:pt x="10" y="21"/>
                    </a:moveTo>
                    <a:cubicBezTo>
                      <a:pt x="73" y="0"/>
                      <a:pt x="0" y="21"/>
                      <a:pt x="138" y="21"/>
                    </a:cubicBezTo>
                    <a:cubicBezTo>
                      <a:pt x="245" y="21"/>
                      <a:pt x="351" y="13"/>
                      <a:pt x="458" y="13"/>
                    </a:cubicBezTo>
                  </a:path>
                </a:pathLst>
              </a:custGeom>
              <a:noFill/>
              <a:ln w="28575">
                <a:solidFill>
                  <a:srgbClr val="66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90000" tIns="46800" rIns="90000" bIns="46800"/>
              <a:lstStyle/>
              <a:p>
                <a:endParaRPr lang="en-US">
                  <a:latin typeface="Vi" panose="00000500000000000000" pitchFamily="50" charset="0"/>
                </a:endParaRPr>
              </a:p>
            </p:txBody>
          </p:sp>
          <p:sp>
            <p:nvSpPr>
              <p:cNvPr id="34" name="Freeform 12"/>
              <p:cNvSpPr>
                <a:spLocks/>
              </p:cNvSpPr>
              <p:nvPr/>
            </p:nvSpPr>
            <p:spPr bwMode="auto">
              <a:xfrm rot="-9384584">
                <a:off x="788" y="748"/>
                <a:ext cx="326" cy="27"/>
              </a:xfrm>
              <a:custGeom>
                <a:avLst/>
                <a:gdLst>
                  <a:gd name="T0" fmla="*/ 1 w 458"/>
                  <a:gd name="T1" fmla="*/ 1180 h 21"/>
                  <a:gd name="T2" fmla="*/ 1 w 458"/>
                  <a:gd name="T3" fmla="*/ 1180 h 21"/>
                  <a:gd name="T4" fmla="*/ 2 w 458"/>
                  <a:gd name="T5" fmla="*/ 729 h 21"/>
                  <a:gd name="T6" fmla="*/ 0 60000 65536"/>
                  <a:gd name="T7" fmla="*/ 0 60000 65536"/>
                  <a:gd name="T8" fmla="*/ 0 60000 65536"/>
                  <a:gd name="T9" fmla="*/ 0 w 458"/>
                  <a:gd name="T10" fmla="*/ 0 h 21"/>
                  <a:gd name="T11" fmla="*/ 458 w 458"/>
                  <a:gd name="T12" fmla="*/ 21 h 2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58" h="21">
                    <a:moveTo>
                      <a:pt x="10" y="21"/>
                    </a:moveTo>
                    <a:cubicBezTo>
                      <a:pt x="73" y="0"/>
                      <a:pt x="0" y="21"/>
                      <a:pt x="138" y="21"/>
                    </a:cubicBezTo>
                    <a:cubicBezTo>
                      <a:pt x="245" y="21"/>
                      <a:pt x="351" y="13"/>
                      <a:pt x="458" y="13"/>
                    </a:cubicBezTo>
                  </a:path>
                </a:pathLst>
              </a:custGeom>
              <a:noFill/>
              <a:ln w="28575">
                <a:solidFill>
                  <a:srgbClr val="6666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lIns="90000" tIns="46800" rIns="90000" bIns="46800"/>
              <a:lstStyle/>
              <a:p>
                <a:endParaRPr lang="en-US">
                  <a:latin typeface="Vi" panose="00000500000000000000" pitchFamily="50" charset="0"/>
                </a:endParaRPr>
              </a:p>
            </p:txBody>
          </p:sp>
        </p:grpSp>
        <p:grpSp>
          <p:nvGrpSpPr>
            <p:cNvPr id="15" name="Group 13"/>
            <p:cNvGrpSpPr>
              <a:grpSpLocks/>
            </p:cNvGrpSpPr>
            <p:nvPr/>
          </p:nvGrpSpPr>
          <p:grpSpPr bwMode="auto">
            <a:xfrm>
              <a:off x="552" y="616"/>
              <a:ext cx="720" cy="720"/>
              <a:chOff x="544" y="616"/>
              <a:chExt cx="720" cy="720"/>
            </a:xfrm>
          </p:grpSpPr>
          <p:grpSp>
            <p:nvGrpSpPr>
              <p:cNvPr id="16" name="Group 14"/>
              <p:cNvGrpSpPr>
                <a:grpSpLocks/>
              </p:cNvGrpSpPr>
              <p:nvPr/>
            </p:nvGrpSpPr>
            <p:grpSpPr bwMode="auto">
              <a:xfrm>
                <a:off x="544" y="688"/>
                <a:ext cx="720" cy="576"/>
                <a:chOff x="448" y="824"/>
                <a:chExt cx="720" cy="576"/>
              </a:xfrm>
            </p:grpSpPr>
            <p:sp>
              <p:nvSpPr>
                <p:cNvPr id="24" name="Line 15"/>
                <p:cNvSpPr>
                  <a:spLocks noChangeShapeType="1"/>
                </p:cNvSpPr>
                <p:nvPr/>
              </p:nvSpPr>
              <p:spPr bwMode="auto">
                <a:xfrm>
                  <a:off x="456" y="824"/>
                  <a:ext cx="712" cy="0"/>
                </a:xfrm>
                <a:prstGeom prst="line">
                  <a:avLst/>
                </a:prstGeom>
                <a:noFill/>
                <a:ln w="9525">
                  <a:solidFill>
                    <a:srgbClr val="66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/>
                <a:lstStyle/>
                <a:p>
                  <a:endParaRPr lang="en-US">
                    <a:latin typeface="Vi" panose="00000500000000000000" pitchFamily="50" charset="0"/>
                  </a:endParaRPr>
                </a:p>
              </p:txBody>
            </p:sp>
            <p:sp>
              <p:nvSpPr>
                <p:cNvPr id="25" name="Line 16"/>
                <p:cNvSpPr>
                  <a:spLocks noChangeShapeType="1"/>
                </p:cNvSpPr>
                <p:nvPr/>
              </p:nvSpPr>
              <p:spPr bwMode="auto">
                <a:xfrm>
                  <a:off x="456" y="944"/>
                  <a:ext cx="712" cy="0"/>
                </a:xfrm>
                <a:prstGeom prst="line">
                  <a:avLst/>
                </a:prstGeom>
                <a:noFill/>
                <a:ln w="9525">
                  <a:solidFill>
                    <a:srgbClr val="66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/>
                <a:lstStyle/>
                <a:p>
                  <a:endParaRPr lang="en-US">
                    <a:latin typeface="Vi" panose="00000500000000000000" pitchFamily="50" charset="0"/>
                  </a:endParaRPr>
                </a:p>
              </p:txBody>
            </p:sp>
            <p:sp>
              <p:nvSpPr>
                <p:cNvPr id="26" name="Line 17"/>
                <p:cNvSpPr>
                  <a:spLocks noChangeShapeType="1"/>
                </p:cNvSpPr>
                <p:nvPr/>
              </p:nvSpPr>
              <p:spPr bwMode="auto">
                <a:xfrm>
                  <a:off x="456" y="1064"/>
                  <a:ext cx="712" cy="0"/>
                </a:xfrm>
                <a:prstGeom prst="line">
                  <a:avLst/>
                </a:prstGeom>
                <a:noFill/>
                <a:ln w="9525">
                  <a:solidFill>
                    <a:srgbClr val="66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/>
                <a:lstStyle/>
                <a:p>
                  <a:endParaRPr lang="en-US">
                    <a:latin typeface="Vi" panose="00000500000000000000" pitchFamily="50" charset="0"/>
                  </a:endParaRPr>
                </a:p>
              </p:txBody>
            </p:sp>
            <p:sp>
              <p:nvSpPr>
                <p:cNvPr id="27" name="Line 18"/>
                <p:cNvSpPr>
                  <a:spLocks noChangeShapeType="1"/>
                </p:cNvSpPr>
                <p:nvPr/>
              </p:nvSpPr>
              <p:spPr bwMode="auto">
                <a:xfrm>
                  <a:off x="456" y="1176"/>
                  <a:ext cx="712" cy="0"/>
                </a:xfrm>
                <a:prstGeom prst="line">
                  <a:avLst/>
                </a:prstGeom>
                <a:noFill/>
                <a:ln w="9525">
                  <a:solidFill>
                    <a:srgbClr val="66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/>
                <a:lstStyle/>
                <a:p>
                  <a:endParaRPr lang="en-US">
                    <a:latin typeface="Vi" panose="00000500000000000000" pitchFamily="50" charset="0"/>
                  </a:endParaRPr>
                </a:p>
              </p:txBody>
            </p:sp>
            <p:sp>
              <p:nvSpPr>
                <p:cNvPr id="28" name="Line 19"/>
                <p:cNvSpPr>
                  <a:spLocks noChangeShapeType="1"/>
                </p:cNvSpPr>
                <p:nvPr/>
              </p:nvSpPr>
              <p:spPr bwMode="auto">
                <a:xfrm>
                  <a:off x="456" y="1288"/>
                  <a:ext cx="712" cy="0"/>
                </a:xfrm>
                <a:prstGeom prst="line">
                  <a:avLst/>
                </a:prstGeom>
                <a:noFill/>
                <a:ln w="9525">
                  <a:solidFill>
                    <a:srgbClr val="66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/>
                <a:lstStyle/>
                <a:p>
                  <a:endParaRPr lang="en-US">
                    <a:latin typeface="Vi" panose="00000500000000000000" pitchFamily="50" charset="0"/>
                  </a:endParaRPr>
                </a:p>
              </p:txBody>
            </p:sp>
            <p:sp>
              <p:nvSpPr>
                <p:cNvPr id="29" name="Line 20"/>
                <p:cNvSpPr>
                  <a:spLocks noChangeShapeType="1"/>
                </p:cNvSpPr>
                <p:nvPr/>
              </p:nvSpPr>
              <p:spPr bwMode="auto">
                <a:xfrm>
                  <a:off x="448" y="1400"/>
                  <a:ext cx="712" cy="0"/>
                </a:xfrm>
                <a:prstGeom prst="line">
                  <a:avLst/>
                </a:prstGeom>
                <a:noFill/>
                <a:ln w="9525">
                  <a:solidFill>
                    <a:srgbClr val="66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/>
                <a:lstStyle/>
                <a:p>
                  <a:endParaRPr lang="en-US">
                    <a:latin typeface="Vi" panose="00000500000000000000" pitchFamily="50" charset="0"/>
                  </a:endParaRPr>
                </a:p>
              </p:txBody>
            </p:sp>
          </p:grpSp>
          <p:grpSp>
            <p:nvGrpSpPr>
              <p:cNvPr id="17" name="Group 21"/>
              <p:cNvGrpSpPr>
                <a:grpSpLocks/>
              </p:cNvGrpSpPr>
              <p:nvPr/>
            </p:nvGrpSpPr>
            <p:grpSpPr bwMode="auto">
              <a:xfrm rot="-5400000">
                <a:off x="544" y="688"/>
                <a:ext cx="720" cy="576"/>
                <a:chOff x="448" y="824"/>
                <a:chExt cx="720" cy="576"/>
              </a:xfrm>
            </p:grpSpPr>
            <p:sp>
              <p:nvSpPr>
                <p:cNvPr id="18" name="Line 22"/>
                <p:cNvSpPr>
                  <a:spLocks noChangeShapeType="1"/>
                </p:cNvSpPr>
                <p:nvPr/>
              </p:nvSpPr>
              <p:spPr bwMode="auto">
                <a:xfrm>
                  <a:off x="456" y="824"/>
                  <a:ext cx="712" cy="0"/>
                </a:xfrm>
                <a:prstGeom prst="line">
                  <a:avLst/>
                </a:prstGeom>
                <a:noFill/>
                <a:ln w="9525">
                  <a:solidFill>
                    <a:srgbClr val="66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/>
                <a:lstStyle/>
                <a:p>
                  <a:endParaRPr lang="en-US">
                    <a:latin typeface="Vi" panose="00000500000000000000" pitchFamily="50" charset="0"/>
                  </a:endParaRPr>
                </a:p>
              </p:txBody>
            </p:sp>
            <p:sp>
              <p:nvSpPr>
                <p:cNvPr id="19" name="Line 23"/>
                <p:cNvSpPr>
                  <a:spLocks noChangeShapeType="1"/>
                </p:cNvSpPr>
                <p:nvPr/>
              </p:nvSpPr>
              <p:spPr bwMode="auto">
                <a:xfrm>
                  <a:off x="456" y="944"/>
                  <a:ext cx="712" cy="0"/>
                </a:xfrm>
                <a:prstGeom prst="line">
                  <a:avLst/>
                </a:prstGeom>
                <a:noFill/>
                <a:ln w="9525">
                  <a:solidFill>
                    <a:srgbClr val="66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/>
                <a:lstStyle/>
                <a:p>
                  <a:endParaRPr lang="en-US">
                    <a:latin typeface="Vi" panose="00000500000000000000" pitchFamily="50" charset="0"/>
                  </a:endParaRPr>
                </a:p>
              </p:txBody>
            </p:sp>
            <p:sp>
              <p:nvSpPr>
                <p:cNvPr id="20" name="Line 24"/>
                <p:cNvSpPr>
                  <a:spLocks noChangeShapeType="1"/>
                </p:cNvSpPr>
                <p:nvPr/>
              </p:nvSpPr>
              <p:spPr bwMode="auto">
                <a:xfrm>
                  <a:off x="456" y="1064"/>
                  <a:ext cx="712" cy="0"/>
                </a:xfrm>
                <a:prstGeom prst="line">
                  <a:avLst/>
                </a:prstGeom>
                <a:noFill/>
                <a:ln w="9525">
                  <a:solidFill>
                    <a:srgbClr val="66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/>
                <a:lstStyle/>
                <a:p>
                  <a:endParaRPr lang="en-US">
                    <a:latin typeface="Vi" panose="00000500000000000000" pitchFamily="50" charset="0"/>
                  </a:endParaRPr>
                </a:p>
              </p:txBody>
            </p:sp>
            <p:sp>
              <p:nvSpPr>
                <p:cNvPr id="21" name="Line 25"/>
                <p:cNvSpPr>
                  <a:spLocks noChangeShapeType="1"/>
                </p:cNvSpPr>
                <p:nvPr/>
              </p:nvSpPr>
              <p:spPr bwMode="auto">
                <a:xfrm>
                  <a:off x="456" y="1176"/>
                  <a:ext cx="712" cy="0"/>
                </a:xfrm>
                <a:prstGeom prst="line">
                  <a:avLst/>
                </a:prstGeom>
                <a:noFill/>
                <a:ln w="9525">
                  <a:solidFill>
                    <a:srgbClr val="66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/>
                <a:lstStyle/>
                <a:p>
                  <a:endParaRPr lang="en-US">
                    <a:latin typeface="Vi" panose="00000500000000000000" pitchFamily="50" charset="0"/>
                  </a:endParaRPr>
                </a:p>
              </p:txBody>
            </p:sp>
            <p:sp>
              <p:nvSpPr>
                <p:cNvPr id="22" name="Line 26"/>
                <p:cNvSpPr>
                  <a:spLocks noChangeShapeType="1"/>
                </p:cNvSpPr>
                <p:nvPr/>
              </p:nvSpPr>
              <p:spPr bwMode="auto">
                <a:xfrm>
                  <a:off x="456" y="1288"/>
                  <a:ext cx="712" cy="0"/>
                </a:xfrm>
                <a:prstGeom prst="line">
                  <a:avLst/>
                </a:prstGeom>
                <a:noFill/>
                <a:ln w="9525">
                  <a:solidFill>
                    <a:srgbClr val="66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/>
                <a:lstStyle/>
                <a:p>
                  <a:endParaRPr lang="en-US">
                    <a:latin typeface="Vi" panose="00000500000000000000" pitchFamily="50" charset="0"/>
                  </a:endParaRPr>
                </a:p>
              </p:txBody>
            </p:sp>
            <p:sp>
              <p:nvSpPr>
                <p:cNvPr id="23" name="Line 27"/>
                <p:cNvSpPr>
                  <a:spLocks noChangeShapeType="1"/>
                </p:cNvSpPr>
                <p:nvPr/>
              </p:nvSpPr>
              <p:spPr bwMode="auto">
                <a:xfrm>
                  <a:off x="448" y="1400"/>
                  <a:ext cx="712" cy="0"/>
                </a:xfrm>
                <a:prstGeom prst="line">
                  <a:avLst/>
                </a:prstGeom>
                <a:noFill/>
                <a:ln w="9525">
                  <a:solidFill>
                    <a:srgbClr val="6666F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90000" tIns="46800" rIns="90000" bIns="46800"/>
                <a:lstStyle/>
                <a:p>
                  <a:endParaRPr lang="en-US">
                    <a:latin typeface="Vi" panose="00000500000000000000" pitchFamily="50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05953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5658965" y="6492875"/>
            <a:ext cx="874068" cy="365125"/>
          </a:xfrm>
        </p:spPr>
        <p:txBody>
          <a:bodyPr/>
          <a:lstStyle/>
          <a:p>
            <a:fld id="{AC1CC88B-8153-4770-B0DF-840C5C37FBC3}" type="slidenum">
              <a:rPr lang="en-IN" smtClean="0">
                <a:latin typeface="Vi" panose="00000500000000000000" pitchFamily="50" charset="0"/>
              </a:rPr>
              <a:pPr/>
              <a:t>17</a:t>
            </a:fld>
            <a:endParaRPr lang="en-IN" dirty="0">
              <a:latin typeface="Vi" panose="00000500000000000000" pitchFamily="50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34166" y="221734"/>
            <a:ext cx="21242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dirty="0" smtClean="0">
                <a:solidFill>
                  <a:schemeClr val="bg1"/>
                </a:solidFill>
              </a:rPr>
              <a:t>Protect Yourself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5" name="Text Box 6"/>
          <p:cNvSpPr txBox="1">
            <a:spLocks noChangeArrowheads="1"/>
          </p:cNvSpPr>
          <p:nvPr/>
        </p:nvSpPr>
        <p:spPr bwMode="auto">
          <a:xfrm>
            <a:off x="528542" y="1459735"/>
            <a:ext cx="7475538" cy="245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28600" indent="-22860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ts val="30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30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1600" dirty="0">
                <a:latin typeface="Vi" panose="00000500000000000000" pitchFamily="50" charset="0"/>
              </a:rPr>
              <a:t>Always wear your ID card on the office premises</a:t>
            </a:r>
          </a:p>
          <a:p>
            <a:pPr eaLnBrk="1" hangingPunct="1">
              <a:spcBef>
                <a:spcPct val="3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endParaRPr lang="en-US" altLang="en-US" sz="1600" dirty="0">
              <a:latin typeface="Vi" panose="00000500000000000000" pitchFamily="50" charset="0"/>
            </a:endParaRPr>
          </a:p>
          <a:p>
            <a:pPr eaLnBrk="1" hangingPunct="1">
              <a:spcBef>
                <a:spcPct val="3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1600" dirty="0">
                <a:latin typeface="Vi" panose="00000500000000000000" pitchFamily="50" charset="0"/>
              </a:rPr>
              <a:t>Do not leave your ID card in the premises. Ensure that you display it on yourself at all times</a:t>
            </a:r>
          </a:p>
          <a:p>
            <a:pPr eaLnBrk="1" hangingPunct="1">
              <a:spcBef>
                <a:spcPct val="3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endParaRPr lang="en-US" altLang="en-US" sz="1600" dirty="0">
              <a:latin typeface="Vi" panose="00000500000000000000" pitchFamily="50" charset="0"/>
            </a:endParaRPr>
          </a:p>
          <a:p>
            <a:pPr eaLnBrk="1" hangingPunct="1">
              <a:spcBef>
                <a:spcPct val="3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1600" dirty="0">
                <a:latin typeface="Vi" panose="00000500000000000000" pitchFamily="50" charset="0"/>
              </a:rPr>
              <a:t>Do not hand over your ID card / access card to anyone</a:t>
            </a:r>
          </a:p>
          <a:p>
            <a:pPr eaLnBrk="1" hangingPunct="1">
              <a:spcBef>
                <a:spcPct val="3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endParaRPr lang="en-US" altLang="en-US" sz="1600" dirty="0">
              <a:latin typeface="Vi" panose="00000500000000000000" pitchFamily="50" charset="0"/>
            </a:endParaRPr>
          </a:p>
          <a:p>
            <a:pPr eaLnBrk="1" hangingPunct="1">
              <a:spcBef>
                <a:spcPct val="3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1600" dirty="0">
                <a:latin typeface="Vi" panose="00000500000000000000" pitchFamily="50" charset="0"/>
              </a:rPr>
              <a:t>Report damage / loss of the ID card promptly to Vodafone </a:t>
            </a:r>
          </a:p>
        </p:txBody>
      </p:sp>
    </p:spTree>
    <p:extLst>
      <p:ext uri="{BB962C8B-B14F-4D97-AF65-F5344CB8AC3E}">
        <p14:creationId xmlns:p14="http://schemas.microsoft.com/office/powerpoint/2010/main" val="1524625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0" y="1531345"/>
            <a:ext cx="6123172" cy="1973687"/>
          </a:xfrm>
        </p:spPr>
        <p:txBody>
          <a:bodyPr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4800" dirty="0">
                <a:solidFill>
                  <a:schemeClr val="tx2"/>
                </a:solidFill>
                <a:latin typeface="+mn-lt"/>
              </a:rPr>
              <a:t>DOs and DON’Ts of Information Security</a:t>
            </a:r>
            <a:endParaRPr lang="en-US" altLang="en-US" sz="48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smtClean="0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18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22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5658965" y="6492875"/>
            <a:ext cx="874068" cy="365125"/>
          </a:xfrm>
        </p:spPr>
        <p:txBody>
          <a:bodyPr/>
          <a:lstStyle/>
          <a:p>
            <a:fld id="{AC1CC88B-8153-4770-B0DF-840C5C37FBC3}" type="slidenum">
              <a:rPr lang="en-IN" smtClean="0">
                <a:latin typeface="Vi" panose="00000500000000000000" pitchFamily="50" charset="0"/>
              </a:rPr>
              <a:pPr/>
              <a:t>19</a:t>
            </a:fld>
            <a:endParaRPr lang="en-IN" dirty="0">
              <a:latin typeface="Vi" panose="00000500000000000000" pitchFamily="50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34166" y="221734"/>
            <a:ext cx="33489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chemeClr val="bg1"/>
                </a:solidFill>
              </a:rPr>
              <a:t>Information Security - DOs</a:t>
            </a:r>
            <a:endParaRPr lang="en-IN" altLang="en-US" sz="2000" b="1" dirty="0">
              <a:solidFill>
                <a:schemeClr val="bg1"/>
              </a:solidFill>
            </a:endParaRPr>
          </a:p>
        </p:txBody>
      </p:sp>
      <p:pic>
        <p:nvPicPr>
          <p:cNvPr id="6" name="Picture 5" descr="C:\Users\mithilesh.pamnani\Downloads\downloa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175" y="1295400"/>
            <a:ext cx="16224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C:\Users\mithilesh.pamnani\Downloads\download (1)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088" y="1274763"/>
            <a:ext cx="16224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C:\Users\mithilesh.pamnani\Downloads\download (2).jp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318"/>
          <a:stretch>
            <a:fillRect/>
          </a:stretch>
        </p:blipFill>
        <p:spPr bwMode="auto">
          <a:xfrm>
            <a:off x="6542088" y="1295400"/>
            <a:ext cx="1600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9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725" y="3581400"/>
            <a:ext cx="1314450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4"/>
          <p:cNvGrpSpPr>
            <a:grpSpLocks/>
          </p:cNvGrpSpPr>
          <p:nvPr/>
        </p:nvGrpSpPr>
        <p:grpSpPr bwMode="auto">
          <a:xfrm>
            <a:off x="3592513" y="3733800"/>
            <a:ext cx="1981200" cy="838200"/>
            <a:chOff x="2286000" y="5257800"/>
            <a:chExt cx="2362200" cy="990600"/>
          </a:xfrm>
        </p:grpSpPr>
        <p:sp>
          <p:nvSpPr>
            <p:cNvPr id="11" name="Rounded Rectangle 10"/>
            <p:cNvSpPr/>
            <p:nvPr/>
          </p:nvSpPr>
          <p:spPr>
            <a:xfrm>
              <a:off x="2286000" y="5257800"/>
              <a:ext cx="2362200" cy="99060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515027" y="5486689"/>
              <a:ext cx="533766" cy="4577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/>
            </a:p>
          </p:txBody>
        </p:sp>
        <p:pic>
          <p:nvPicPr>
            <p:cNvPr id="14" name="Picture 13" descr="D:\icons\Great PNG Icons\Great PNG Icons\Enligne.png"/>
            <p:cNvPicPr>
              <a:picLocks noChangeAspect="1" noChangeArrowheads="1"/>
            </p:cNvPicPr>
            <p:nvPr/>
          </p:nvPicPr>
          <p:blipFill rotWithShape="1">
            <a:blip r:embed="rId7" cstate="print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rcRect l="-2606" t="1" r="976" b="18992"/>
            <a:stretch/>
          </p:blipFill>
          <p:spPr bwMode="auto">
            <a:xfrm>
              <a:off x="2558143" y="5497286"/>
              <a:ext cx="424543" cy="4136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TextBox 12"/>
            <p:cNvSpPr txBox="1">
              <a:spLocks noChangeArrowheads="1"/>
            </p:cNvSpPr>
            <p:nvPr/>
          </p:nvSpPr>
          <p:spPr bwMode="auto">
            <a:xfrm>
              <a:off x="3305907" y="5432632"/>
              <a:ext cx="797170" cy="545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Aft>
                  <a:spcPts val="300"/>
                </a:spcAft>
                <a:buClr>
                  <a:schemeClr val="accent1"/>
                </a:buClr>
                <a:buFont typeface="Calibri" panose="020F0502020204030204" pitchFamily="34" charset="0"/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Aft>
                  <a:spcPts val="300"/>
                </a:spcAft>
                <a:buClr>
                  <a:schemeClr val="accent1"/>
                </a:buClr>
                <a:buFont typeface="Calibri" panose="020F0502020204030204" pitchFamily="34" charset="0"/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Calibri" panose="020F0502020204030204" pitchFamily="34" charset="0"/>
                <a:buChar char="–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Calibri" panose="020F0502020204030204" pitchFamily="34" charset="0"/>
                <a:buChar char="–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Calibri" panose="020F0502020204030204" pitchFamily="34" charset="0"/>
                <a:buChar char="–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Calibri" panose="020F0502020204030204" pitchFamily="34" charset="0"/>
                <a:buChar char="–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Calibri" panose="020F0502020204030204" pitchFamily="34" charset="0"/>
                <a:buChar char="–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Calibri" panose="020F0502020204030204" pitchFamily="34" charset="0"/>
                <a:buChar char="–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200">
                  <a:solidFill>
                    <a:schemeClr val="bg1"/>
                  </a:solidFill>
                  <a:latin typeface="+mn-lt"/>
                </a:rPr>
                <a:t>Happy to help</a:t>
              </a:r>
              <a:endParaRPr lang="en-IN" altLang="en-US" sz="120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16" name="TextBox 16"/>
          <p:cNvSpPr txBox="1">
            <a:spLocks noChangeArrowheads="1"/>
          </p:cNvSpPr>
          <p:nvPr/>
        </p:nvSpPr>
        <p:spPr bwMode="auto">
          <a:xfrm>
            <a:off x="304800" y="2538413"/>
            <a:ext cx="28194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ts val="30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30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600" i="1" dirty="0">
                <a:latin typeface="+mn-lt"/>
              </a:rPr>
              <a:t>Always use password protection to store critical data!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IN" altLang="en-US" sz="1600" dirty="0">
              <a:latin typeface="+mn-lt"/>
            </a:endParaRPr>
          </a:p>
        </p:txBody>
      </p:sp>
      <p:sp>
        <p:nvSpPr>
          <p:cNvPr id="17" name="TextBox 17"/>
          <p:cNvSpPr txBox="1">
            <a:spLocks noChangeArrowheads="1"/>
          </p:cNvSpPr>
          <p:nvPr/>
        </p:nvSpPr>
        <p:spPr bwMode="auto">
          <a:xfrm>
            <a:off x="3276600" y="2538413"/>
            <a:ext cx="2644775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ts val="30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30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600" i="1">
                <a:latin typeface="+mn-lt"/>
              </a:rPr>
              <a:t>Securely dispose off (shred) the personal information of customer if not required</a:t>
            </a:r>
            <a:endParaRPr lang="en-IN" altLang="en-US" sz="1600" i="1">
              <a:latin typeface="+mn-lt"/>
            </a:endParaRPr>
          </a:p>
        </p:txBody>
      </p:sp>
      <p:sp>
        <p:nvSpPr>
          <p:cNvPr id="18" name="TextBox 18"/>
          <p:cNvSpPr txBox="1">
            <a:spLocks noChangeArrowheads="1"/>
          </p:cNvSpPr>
          <p:nvPr/>
        </p:nvSpPr>
        <p:spPr bwMode="auto">
          <a:xfrm>
            <a:off x="5943600" y="2538413"/>
            <a:ext cx="28194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ts val="30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30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600" i="1" dirty="0">
                <a:latin typeface="+mn-lt"/>
              </a:rPr>
              <a:t>Always use sealed envelopes for sending physical documents</a:t>
            </a:r>
          </a:p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IN" altLang="en-US" sz="1600" i="1" dirty="0">
              <a:latin typeface="+mn-lt"/>
            </a:endParaRPr>
          </a:p>
        </p:txBody>
      </p:sp>
      <p:sp>
        <p:nvSpPr>
          <p:cNvPr id="19" name="TextBox 21"/>
          <p:cNvSpPr txBox="1">
            <a:spLocks noChangeArrowheads="1"/>
          </p:cNvSpPr>
          <p:nvPr/>
        </p:nvSpPr>
        <p:spPr bwMode="auto">
          <a:xfrm>
            <a:off x="533400" y="4953000"/>
            <a:ext cx="27432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ts val="30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30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600" i="1">
                <a:latin typeface="+mn-lt"/>
              </a:rPr>
              <a:t>Immediately contact Vodafone Information Security team incase of a security breach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IN" altLang="en-US" sz="1600" i="1">
              <a:latin typeface="+mn-lt"/>
            </a:endParaRPr>
          </a:p>
        </p:txBody>
      </p:sp>
      <p:sp>
        <p:nvSpPr>
          <p:cNvPr id="20" name="TextBox 22"/>
          <p:cNvSpPr txBox="1">
            <a:spLocks noChangeArrowheads="1"/>
          </p:cNvSpPr>
          <p:nvPr/>
        </p:nvSpPr>
        <p:spPr bwMode="auto">
          <a:xfrm>
            <a:off x="3352800" y="4953000"/>
            <a:ext cx="25685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ts val="30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30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600" i="1">
                <a:latin typeface="+mn-lt"/>
              </a:rPr>
              <a:t>Display Vodafone ID card at all times</a:t>
            </a:r>
          </a:p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IN" altLang="en-US" sz="1600" i="1">
              <a:latin typeface="+mn-lt"/>
            </a:endParaRPr>
          </a:p>
        </p:txBody>
      </p:sp>
      <p:pic>
        <p:nvPicPr>
          <p:cNvPr id="22" name="Picture 2" descr="C:\Users\mithilesh.pamnani\Downloads\images.jpg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7" t="4849" r="47929" b="8830"/>
          <a:stretch>
            <a:fillRect/>
          </a:stretch>
        </p:blipFill>
        <p:spPr bwMode="auto">
          <a:xfrm>
            <a:off x="9636986" y="1231479"/>
            <a:ext cx="1044575" cy="96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 descr="C:\Users\mithilesh.pamnani\Downloads\images (3)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675" y="3697288"/>
            <a:ext cx="1525588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9"/>
          <p:cNvSpPr txBox="1">
            <a:spLocks noChangeArrowheads="1"/>
          </p:cNvSpPr>
          <p:nvPr/>
        </p:nvSpPr>
        <p:spPr bwMode="auto">
          <a:xfrm>
            <a:off x="5910263" y="4953000"/>
            <a:ext cx="2852737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ts val="30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30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600" i="1">
                <a:latin typeface="+mn-lt"/>
              </a:rPr>
              <a:t>Store customer CAFs, POIs and POAs in a secure place</a:t>
            </a:r>
          </a:p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IN" altLang="en-US" sz="1600" i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0322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55595" y="1399142"/>
            <a:ext cx="4250304" cy="1973687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Tx/>
            </a:pPr>
            <a:r>
              <a:rPr lang="en-IN" altLang="en-US" sz="4800" dirty="0">
                <a:solidFill>
                  <a:schemeClr val="tx1"/>
                </a:solidFill>
                <a:latin typeface="+mn-lt"/>
              </a:rPr>
              <a:t>Security @ Workplace</a:t>
            </a:r>
            <a:endParaRPr lang="en-IN" altLang="en-US" sz="4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smtClean="0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2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9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5658965" y="6492875"/>
            <a:ext cx="874068" cy="365125"/>
          </a:xfrm>
        </p:spPr>
        <p:txBody>
          <a:bodyPr/>
          <a:lstStyle/>
          <a:p>
            <a:fld id="{AC1CC88B-8153-4770-B0DF-840C5C37FBC3}" type="slidenum">
              <a:rPr lang="en-IN" smtClean="0"/>
              <a:pPr/>
              <a:t>20</a:t>
            </a:fld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234166" y="221734"/>
            <a:ext cx="37737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chemeClr val="bg1"/>
                </a:solidFill>
              </a:rPr>
              <a:t>Information Security </a:t>
            </a:r>
            <a:r>
              <a:rPr lang="en-US" altLang="en-US" sz="2000" b="1" dirty="0" smtClean="0">
                <a:solidFill>
                  <a:schemeClr val="bg1"/>
                </a:solidFill>
              </a:rPr>
              <a:t>– DON’Ts</a:t>
            </a:r>
            <a:endParaRPr lang="en-IN" altLang="en-US" sz="2000" b="1" dirty="0">
              <a:solidFill>
                <a:schemeClr val="bg1"/>
              </a:solidFill>
            </a:endParaRPr>
          </a:p>
        </p:txBody>
      </p:sp>
      <p:pic>
        <p:nvPicPr>
          <p:cNvPr id="25" name="Picture 2" descr="C:\Users\mithilesh.pamnani\Downloads\images.jpg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63" t="4849" r="4008" b="8830"/>
          <a:stretch>
            <a:fillRect/>
          </a:stretch>
        </p:blipFill>
        <p:spPr bwMode="auto">
          <a:xfrm>
            <a:off x="10130775" y="1110293"/>
            <a:ext cx="995363" cy="96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 descr="C:\Users\mithilesh.pamnani\Downloads\download (3)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36" b="4192"/>
          <a:stretch>
            <a:fillRect/>
          </a:stretch>
        </p:blipFill>
        <p:spPr bwMode="auto">
          <a:xfrm>
            <a:off x="1410790" y="1249740"/>
            <a:ext cx="1981200" cy="144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4" descr="C:\Users\mithilesh.pamnani\Downloads\images (2).jp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790" y="1398965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Box 18"/>
          <p:cNvSpPr txBox="1">
            <a:spLocks noChangeArrowheads="1"/>
          </p:cNvSpPr>
          <p:nvPr/>
        </p:nvSpPr>
        <p:spPr bwMode="auto">
          <a:xfrm>
            <a:off x="1947231" y="5420542"/>
            <a:ext cx="28194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ts val="30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30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IN" altLang="en-US" sz="1600" i="1" dirty="0">
                <a:latin typeface="+mn-lt"/>
              </a:rPr>
              <a:t>DO NOT </a:t>
            </a:r>
            <a:r>
              <a:rPr lang="en-US" altLang="en-US" sz="1600" i="1" dirty="0">
                <a:latin typeface="+mn-lt"/>
              </a:rPr>
              <a:t>customer information with unauthorized personnel without consent from Vodafone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IN" altLang="en-US" sz="1600" i="1" dirty="0">
              <a:latin typeface="+mn-lt"/>
            </a:endParaRPr>
          </a:p>
        </p:txBody>
      </p:sp>
      <p:pic>
        <p:nvPicPr>
          <p:cNvPr id="29" name="Picture 5" descr="C:\Users\mithilesh.pamnani\Downloads\images (4).jpg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990" y="1249740"/>
            <a:ext cx="2017712" cy="147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20"/>
          <p:cNvSpPr txBox="1">
            <a:spLocks noChangeArrowheads="1"/>
          </p:cNvSpPr>
          <p:nvPr/>
        </p:nvSpPr>
        <p:spPr bwMode="auto">
          <a:xfrm>
            <a:off x="3849190" y="2721353"/>
            <a:ext cx="28194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ts val="30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30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600">
                <a:latin typeface="+mn-lt"/>
              </a:rPr>
              <a:t>DO NOT retain the customer information longer than required</a:t>
            </a:r>
            <a:endParaRPr lang="en-US" altLang="en-US" sz="1600" i="1">
              <a:latin typeface="+mn-lt"/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IN" altLang="en-US" sz="1600" i="1">
              <a:latin typeface="+mn-lt"/>
            </a:endParaRPr>
          </a:p>
        </p:txBody>
      </p:sp>
      <p:pic>
        <p:nvPicPr>
          <p:cNvPr id="31" name="Picture 6" descr="C:\Users\mithilesh.pamnani\Downloads\download (5).jpg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215" y="1249740"/>
            <a:ext cx="1992312" cy="147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4" descr="C:\Users\mithilesh.pamnani\Downloads\images (2).jpg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2465" y="1413253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23"/>
          <p:cNvSpPr txBox="1">
            <a:spLocks noChangeArrowheads="1"/>
          </p:cNvSpPr>
          <p:nvPr/>
        </p:nvSpPr>
        <p:spPr bwMode="auto">
          <a:xfrm>
            <a:off x="6735265" y="2721353"/>
            <a:ext cx="2819400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ts val="30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30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600">
                <a:latin typeface="+mn-lt"/>
              </a:rPr>
              <a:t>DO NOT make copies of customer information and forms</a:t>
            </a:r>
            <a:endParaRPr lang="en-US" altLang="en-US" sz="1600" i="1">
              <a:latin typeface="+mn-lt"/>
            </a:endParaRP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IN" altLang="en-US" sz="1600" i="1">
              <a:latin typeface="+mn-lt"/>
            </a:endParaRPr>
          </a:p>
        </p:txBody>
      </p:sp>
      <p:pic>
        <p:nvPicPr>
          <p:cNvPr id="34" name="Picture 7" descr="C:\Users\mithilesh.pamnani\Downloads\images (5)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870" y="3840693"/>
            <a:ext cx="1933575" cy="147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5" name="Group 14"/>
          <p:cNvGrpSpPr>
            <a:grpSpLocks/>
          </p:cNvGrpSpPr>
          <p:nvPr/>
        </p:nvGrpSpPr>
        <p:grpSpPr bwMode="auto">
          <a:xfrm>
            <a:off x="5559941" y="4443713"/>
            <a:ext cx="1981200" cy="838200"/>
            <a:chOff x="2286000" y="5257800"/>
            <a:chExt cx="2362200" cy="990600"/>
          </a:xfrm>
        </p:grpSpPr>
        <p:sp>
          <p:nvSpPr>
            <p:cNvPr id="36" name="Rounded Rectangle 35"/>
            <p:cNvSpPr/>
            <p:nvPr/>
          </p:nvSpPr>
          <p:spPr>
            <a:xfrm>
              <a:off x="2286000" y="5257800"/>
              <a:ext cx="2362200" cy="990600"/>
            </a:xfrm>
            <a:prstGeom prst="round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515027" y="5486689"/>
              <a:ext cx="533766" cy="4577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/>
            </a:p>
          </p:txBody>
        </p:sp>
        <p:pic>
          <p:nvPicPr>
            <p:cNvPr id="39" name="Picture 38" descr="D:\icons\Great PNG Icons\Great PNG Icons\Enligne.png"/>
            <p:cNvPicPr>
              <a:picLocks noChangeAspect="1" noChangeArrowheads="1"/>
            </p:cNvPicPr>
            <p:nvPr/>
          </p:nvPicPr>
          <p:blipFill rotWithShape="1">
            <a:blip r:embed="rId9" cstate="print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rcRect l="-2606" t="1" r="976" b="18992"/>
            <a:stretch/>
          </p:blipFill>
          <p:spPr bwMode="auto">
            <a:xfrm>
              <a:off x="2558143" y="5497286"/>
              <a:ext cx="424543" cy="4136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0" name="TextBox 12"/>
            <p:cNvSpPr txBox="1">
              <a:spLocks noChangeArrowheads="1"/>
            </p:cNvSpPr>
            <p:nvPr/>
          </p:nvSpPr>
          <p:spPr bwMode="auto">
            <a:xfrm>
              <a:off x="3305907" y="5432632"/>
              <a:ext cx="797170" cy="5456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600"/>
                </a:spcBef>
                <a:spcAft>
                  <a:spcPts val="600"/>
                </a:spcAft>
                <a:buClr>
                  <a:schemeClr val="accent1"/>
                </a:buClr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Aft>
                  <a:spcPts val="300"/>
                </a:spcAft>
                <a:buClr>
                  <a:schemeClr val="accent1"/>
                </a:buClr>
                <a:buFont typeface="Calibri" panose="020F0502020204030204" pitchFamily="34" charset="0"/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Aft>
                  <a:spcPts val="300"/>
                </a:spcAft>
                <a:buClr>
                  <a:schemeClr val="accent1"/>
                </a:buClr>
                <a:buFont typeface="Calibri" panose="020F0502020204030204" pitchFamily="34" charset="0"/>
                <a:buChar char="–"/>
                <a:defRPr sz="1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Font typeface="Calibri" panose="020F0502020204030204" pitchFamily="34" charset="0"/>
                <a:buChar char="–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Calibri" panose="020F0502020204030204" pitchFamily="34" charset="0"/>
                <a:buChar char="–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Calibri" panose="020F0502020204030204" pitchFamily="34" charset="0"/>
                <a:buChar char="–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Calibri" panose="020F0502020204030204" pitchFamily="34" charset="0"/>
                <a:buChar char="–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Calibri" panose="020F0502020204030204" pitchFamily="34" charset="0"/>
                <a:buChar char="–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Calibri" panose="020F0502020204030204" pitchFamily="34" charset="0"/>
                <a:buChar char="–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altLang="en-US" sz="1200">
                  <a:solidFill>
                    <a:schemeClr val="bg1"/>
                  </a:solidFill>
                  <a:latin typeface="+mn-lt"/>
                </a:rPr>
                <a:t>Happy to help</a:t>
              </a:r>
              <a:endParaRPr lang="en-IN" altLang="en-US" sz="1200">
                <a:solidFill>
                  <a:schemeClr val="bg1"/>
                </a:solidFill>
                <a:latin typeface="+mn-lt"/>
              </a:endParaRPr>
            </a:p>
          </p:txBody>
        </p:sp>
      </p:grpSp>
      <p:sp>
        <p:nvSpPr>
          <p:cNvPr id="41" name="TextBox 31"/>
          <p:cNvSpPr txBox="1">
            <a:spLocks noChangeArrowheads="1"/>
          </p:cNvSpPr>
          <p:nvPr/>
        </p:nvSpPr>
        <p:spPr bwMode="auto">
          <a:xfrm>
            <a:off x="5190780" y="5453593"/>
            <a:ext cx="2819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ts val="30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30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IN" altLang="en-US" sz="1600" i="1" dirty="0">
                <a:latin typeface="+mn-lt"/>
              </a:rPr>
              <a:t>DO NOT </a:t>
            </a:r>
            <a:r>
              <a:rPr lang="en-US" altLang="en-US" sz="1600" i="1" dirty="0">
                <a:latin typeface="+mn-lt"/>
              </a:rPr>
              <a:t>share ID and access card with others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IN" altLang="en-US" sz="1600" i="1" dirty="0">
              <a:latin typeface="+mn-lt"/>
            </a:endParaRPr>
          </a:p>
        </p:txBody>
      </p:sp>
      <p:sp>
        <p:nvSpPr>
          <p:cNvPr id="42" name="TextBox 18"/>
          <p:cNvSpPr txBox="1">
            <a:spLocks noChangeArrowheads="1"/>
          </p:cNvSpPr>
          <p:nvPr/>
        </p:nvSpPr>
        <p:spPr bwMode="auto">
          <a:xfrm>
            <a:off x="834527" y="2721353"/>
            <a:ext cx="2819400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ts val="30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30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IN" altLang="en-US" sz="1600" i="1">
                <a:latin typeface="+mn-lt"/>
              </a:rPr>
              <a:t>DO NOT </a:t>
            </a:r>
            <a:r>
              <a:rPr lang="en-US" altLang="en-US" sz="1600" i="1">
                <a:latin typeface="+mn-lt"/>
              </a:rPr>
              <a:t>collect any personal information of customers unless required for business use!</a:t>
            </a:r>
          </a:p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IN" altLang="en-US" sz="1600" i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1377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69332" y="997911"/>
            <a:ext cx="5142263" cy="1973687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4800" dirty="0" smtClean="0">
                <a:solidFill>
                  <a:schemeClr val="tx2"/>
                </a:solidFill>
                <a:latin typeface="+mn-lt"/>
              </a:rPr>
              <a:t>What If??</a:t>
            </a:r>
            <a:endParaRPr lang="en-US" altLang="en-US" sz="48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smtClean="0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21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221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5658965" y="6492875"/>
            <a:ext cx="874068" cy="365125"/>
          </a:xfrm>
        </p:spPr>
        <p:txBody>
          <a:bodyPr/>
          <a:lstStyle/>
          <a:p>
            <a:fld id="{AC1CC88B-8153-4770-B0DF-840C5C37FBC3}" type="slidenum">
              <a:rPr lang="en-IN" smtClean="0">
                <a:latin typeface="Vi" panose="00000500000000000000" pitchFamily="50" charset="0"/>
              </a:rPr>
              <a:pPr/>
              <a:t>22</a:t>
            </a:fld>
            <a:endParaRPr lang="en-IN" dirty="0">
              <a:latin typeface="Vi" panose="00000500000000000000" pitchFamily="50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443089" y="1182336"/>
            <a:ext cx="1843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ts val="30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30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IN" altLang="en-US" sz="2800" b="1" smtClean="0">
                <a:solidFill>
                  <a:srgbClr val="FF0000"/>
                </a:solidFill>
                <a:latin typeface="Vi" panose="00000500000000000000" pitchFamily="50" charset="0"/>
              </a:rPr>
              <a:t>What if…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497064" y="2060223"/>
            <a:ext cx="7310438" cy="2271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28600" indent="-22860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ts val="30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30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FontTx/>
              <a:buNone/>
            </a:pPr>
            <a:r>
              <a:rPr lang="en-IN" altLang="en-US" b="1" smtClean="0">
                <a:solidFill>
                  <a:srgbClr val="000000"/>
                </a:solidFill>
                <a:latin typeface="Vi" panose="00000500000000000000" pitchFamily="50" charset="0"/>
              </a:rPr>
              <a:t>Always, always inform your reporting manager if you :</a:t>
            </a:r>
          </a:p>
          <a:p>
            <a:pPr fontAlgn="base"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FontTx/>
              <a:buNone/>
            </a:pPr>
            <a:endParaRPr lang="en-IN" altLang="en-US" b="1" smtClean="0">
              <a:solidFill>
                <a:srgbClr val="000000"/>
              </a:solidFill>
              <a:latin typeface="Vi" panose="00000500000000000000" pitchFamily="50" charset="0"/>
            </a:endParaRPr>
          </a:p>
          <a:p>
            <a:pPr fontAlgn="base"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FontTx/>
              <a:buChar char="•"/>
            </a:pPr>
            <a:r>
              <a:rPr lang="en-IN" altLang="en-US" smtClean="0">
                <a:solidFill>
                  <a:srgbClr val="000000"/>
                </a:solidFill>
                <a:latin typeface="Vi" panose="00000500000000000000" pitchFamily="50" charset="0"/>
              </a:rPr>
              <a:t>Think you have violated any of the rules mentioned earlier</a:t>
            </a:r>
          </a:p>
          <a:p>
            <a:pPr fontAlgn="base"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FontTx/>
              <a:buChar char="•"/>
            </a:pPr>
            <a:r>
              <a:rPr lang="en-IN" altLang="en-US" smtClean="0">
                <a:solidFill>
                  <a:srgbClr val="000000"/>
                </a:solidFill>
                <a:latin typeface="Vi" panose="00000500000000000000" pitchFamily="50" charset="0"/>
              </a:rPr>
              <a:t>Share any Vodafone information with outsiders, even if it is by accident</a:t>
            </a:r>
          </a:p>
          <a:p>
            <a:pPr fontAlgn="base"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FontTx/>
              <a:buChar char="•"/>
            </a:pPr>
            <a:r>
              <a:rPr lang="en-IN" altLang="en-US" smtClean="0">
                <a:solidFill>
                  <a:srgbClr val="000000"/>
                </a:solidFill>
                <a:latin typeface="Vi" panose="00000500000000000000" pitchFamily="50" charset="0"/>
              </a:rPr>
              <a:t>Come across any unauthorized use of IT resources (shared log in usage, connecting unauthorised devices, etc).</a:t>
            </a:r>
          </a:p>
        </p:txBody>
      </p:sp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6112" y="2442281"/>
            <a:ext cx="2895600" cy="167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6259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5658965" y="6492875"/>
            <a:ext cx="874068" cy="365125"/>
          </a:xfrm>
        </p:spPr>
        <p:txBody>
          <a:bodyPr/>
          <a:lstStyle/>
          <a:p>
            <a:fld id="{AC1CC88B-8153-4770-B0DF-840C5C37FBC3}" type="slidenum">
              <a:rPr lang="en-IN" smtClean="0">
                <a:latin typeface="Vi" panose="00000500000000000000" pitchFamily="50" charset="0"/>
              </a:rPr>
              <a:pPr/>
              <a:t>23</a:t>
            </a:fld>
            <a:endParaRPr lang="en-IN" dirty="0">
              <a:latin typeface="Vi" panose="00000500000000000000" pitchFamily="50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304581" y="248894"/>
            <a:ext cx="44132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ts val="30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30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IN" altLang="en-US" sz="2400" b="1" dirty="0">
                <a:solidFill>
                  <a:schemeClr val="bg1"/>
                </a:solidFill>
                <a:latin typeface="Vi" panose="00000500000000000000" pitchFamily="50" charset="0"/>
              </a:rPr>
              <a:t>Ask yourself…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455364" y="1359628"/>
            <a:ext cx="9448800" cy="30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2286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marL="285750" lvl="1" indent="-285750" eaLnBrk="1" fontAlgn="auto" hangingPunct="1">
              <a:spcBef>
                <a:spcPct val="3000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altLang="en-US" dirty="0">
                <a:latin typeface="Vi" panose="00000500000000000000" pitchFamily="50" charset="0"/>
                <a:cs typeface="Calibri" pitchFamily="34" charset="0"/>
              </a:rPr>
              <a:t>Could the actions I am about to perform in any way either harm myself or Vodafone</a:t>
            </a:r>
            <a:r>
              <a:rPr lang="en-US" altLang="en-US" dirty="0" smtClean="0">
                <a:latin typeface="Vi" panose="00000500000000000000" pitchFamily="50" charset="0"/>
                <a:cs typeface="Calibri" pitchFamily="34" charset="0"/>
              </a:rPr>
              <a:t>?</a:t>
            </a:r>
          </a:p>
          <a:p>
            <a:pPr marL="285750" lvl="1" indent="-285750" eaLnBrk="1" fontAlgn="auto" hangingPunct="1">
              <a:spcBef>
                <a:spcPct val="3000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endParaRPr lang="en-US" altLang="en-US" dirty="0">
              <a:latin typeface="Vi" panose="00000500000000000000" pitchFamily="50" charset="0"/>
              <a:cs typeface="Calibri" pitchFamily="34" charset="0"/>
            </a:endParaRPr>
          </a:p>
          <a:p>
            <a:pPr marL="285750" lvl="1" indent="-285750" eaLnBrk="1" fontAlgn="auto" hangingPunct="1">
              <a:spcBef>
                <a:spcPct val="3000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altLang="en-US" dirty="0">
                <a:latin typeface="Vi" panose="00000500000000000000" pitchFamily="50" charset="0"/>
                <a:cs typeface="Calibri" pitchFamily="34" charset="0"/>
              </a:rPr>
              <a:t>Is the information I am currently handling of vital importance either to myself or Vodafone</a:t>
            </a:r>
            <a:r>
              <a:rPr lang="en-US" altLang="en-US" dirty="0" smtClean="0">
                <a:latin typeface="Vi" panose="00000500000000000000" pitchFamily="50" charset="0"/>
                <a:cs typeface="Calibri" pitchFamily="34" charset="0"/>
              </a:rPr>
              <a:t>?</a:t>
            </a:r>
          </a:p>
          <a:p>
            <a:pPr marL="285750" lvl="1" indent="-285750" eaLnBrk="1" fontAlgn="auto" hangingPunct="1">
              <a:spcBef>
                <a:spcPct val="3000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endParaRPr lang="en-US" altLang="en-US" dirty="0">
              <a:latin typeface="Vi" panose="00000500000000000000" pitchFamily="50" charset="0"/>
              <a:cs typeface="Calibri" pitchFamily="34" charset="0"/>
            </a:endParaRPr>
          </a:p>
          <a:p>
            <a:pPr marL="285750" lvl="1" indent="-285750" eaLnBrk="1" fontAlgn="auto" hangingPunct="1">
              <a:spcBef>
                <a:spcPct val="3000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altLang="en-US" dirty="0">
                <a:latin typeface="Vi" panose="00000500000000000000" pitchFamily="50" charset="0"/>
                <a:cs typeface="Calibri" pitchFamily="34" charset="0"/>
              </a:rPr>
              <a:t>Is the information I am about to reveal legitimate/authentic</a:t>
            </a:r>
            <a:r>
              <a:rPr lang="en-US" altLang="en-US" dirty="0" smtClean="0">
                <a:latin typeface="Vi" panose="00000500000000000000" pitchFamily="50" charset="0"/>
                <a:cs typeface="Calibri" pitchFamily="34" charset="0"/>
              </a:rPr>
              <a:t>?</a:t>
            </a:r>
          </a:p>
          <a:p>
            <a:pPr marL="285750" lvl="1" indent="-285750" eaLnBrk="1" fontAlgn="auto" hangingPunct="1">
              <a:spcBef>
                <a:spcPct val="3000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endParaRPr lang="en-US" altLang="en-US" dirty="0">
              <a:latin typeface="Vi" panose="00000500000000000000" pitchFamily="50" charset="0"/>
              <a:cs typeface="Calibri" pitchFamily="34" charset="0"/>
            </a:endParaRPr>
          </a:p>
          <a:p>
            <a:pPr marL="285750" lvl="1" indent="-285750" eaLnBrk="1" fontAlgn="auto" hangingPunct="1">
              <a:spcBef>
                <a:spcPct val="30000"/>
              </a:spcBef>
              <a:spcAft>
                <a:spcPts val="0"/>
              </a:spcAft>
              <a:buFont typeface="Wingdings" panose="05000000000000000000" pitchFamily="2" charset="2"/>
              <a:buChar char="q"/>
              <a:defRPr/>
            </a:pPr>
            <a:r>
              <a:rPr lang="en-US" altLang="en-US" dirty="0">
                <a:latin typeface="Vi" panose="00000500000000000000" pitchFamily="50" charset="0"/>
                <a:cs typeface="Calibri" pitchFamily="34" charset="0"/>
              </a:rPr>
              <a:t>Have I contacted my TL/manager regarding my doubts </a:t>
            </a:r>
            <a:r>
              <a:rPr lang="en-US" altLang="en-US" dirty="0" smtClean="0">
                <a:latin typeface="Vi" panose="00000500000000000000" pitchFamily="50" charset="0"/>
                <a:cs typeface="Calibri" pitchFamily="34" charset="0"/>
              </a:rPr>
              <a:t>of </a:t>
            </a:r>
            <a:r>
              <a:rPr lang="en-US" altLang="en-US" dirty="0">
                <a:latin typeface="Vi" panose="00000500000000000000" pitchFamily="50" charset="0"/>
                <a:cs typeface="Calibri" pitchFamily="34" charset="0"/>
              </a:rPr>
              <a:t>how to handle this sensitive situation?</a:t>
            </a:r>
          </a:p>
        </p:txBody>
      </p:sp>
      <p:pic>
        <p:nvPicPr>
          <p:cNvPr id="12" name="Picture 3" descr="write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8383" y="2890092"/>
            <a:ext cx="1173163" cy="2509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270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5658965" y="6492875"/>
            <a:ext cx="874068" cy="365125"/>
          </a:xfrm>
        </p:spPr>
        <p:txBody>
          <a:bodyPr/>
          <a:lstStyle/>
          <a:p>
            <a:fld id="{AC1CC88B-8153-4770-B0DF-840C5C37FBC3}" type="slidenum">
              <a:rPr lang="en-IN" smtClean="0">
                <a:latin typeface="Vi" panose="00000500000000000000" pitchFamily="50" charset="0"/>
              </a:rPr>
              <a:pPr/>
              <a:t>24</a:t>
            </a:fld>
            <a:endParaRPr lang="en-IN" dirty="0">
              <a:latin typeface="Vi" panose="00000500000000000000" pitchFamily="50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00267" y="133599"/>
            <a:ext cx="16225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+mj-lt"/>
              </a:rPr>
              <a:t>Reporting</a:t>
            </a: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68873" y="1295170"/>
            <a:ext cx="11033584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80975" indent="-180975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47675" indent="-180975">
              <a:spcAft>
                <a:spcPts val="30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14375" indent="-171450">
              <a:spcAft>
                <a:spcPts val="30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809625" indent="-133350">
              <a:spcBef>
                <a:spcPct val="200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14425" indent="-123825">
              <a:spcBef>
                <a:spcPct val="200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571625" indent="-1238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028825" indent="-1238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486025" indent="-1238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43225" indent="-1238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buClrTx/>
              <a:buFont typeface="Wingdings" panose="05000000000000000000" pitchFamily="2" charset="2"/>
              <a:buChar char="v"/>
            </a:pPr>
            <a:r>
              <a:rPr lang="en-US" altLang="en-US" sz="1600" dirty="0" smtClean="0">
                <a:solidFill>
                  <a:srgbClr val="000000"/>
                </a:solidFill>
                <a:latin typeface="Vi" panose="00000500000000000000" pitchFamily="50" charset="0"/>
              </a:rPr>
              <a:t>Incident/ Accidents may be On duty / Off duty hours, involving employees or staff</a:t>
            </a:r>
            <a:br>
              <a:rPr lang="en-US" altLang="en-US" sz="1600" dirty="0" smtClean="0">
                <a:solidFill>
                  <a:srgbClr val="000000"/>
                </a:solidFill>
                <a:latin typeface="Vi" panose="00000500000000000000" pitchFamily="50" charset="0"/>
              </a:rPr>
            </a:br>
            <a:endParaRPr lang="en-US" altLang="en-US" sz="1600" dirty="0" smtClean="0">
              <a:solidFill>
                <a:srgbClr val="000000"/>
              </a:solidFill>
              <a:latin typeface="Vi" panose="00000500000000000000" pitchFamily="50" charset="0"/>
            </a:endParaRPr>
          </a:p>
          <a:p>
            <a:pPr algn="just" fontAlgn="base">
              <a:buClrTx/>
              <a:buSzPct val="100000"/>
              <a:buFont typeface="Wingdings" panose="05000000000000000000" pitchFamily="2" charset="2"/>
              <a:buChar char="v"/>
            </a:pPr>
            <a:r>
              <a:rPr lang="en-US" altLang="en-US" sz="1600" b="1" u="sng" dirty="0" smtClean="0">
                <a:solidFill>
                  <a:srgbClr val="000000"/>
                </a:solidFill>
                <a:latin typeface="Vi" panose="00000500000000000000" pitchFamily="50" charset="0"/>
              </a:rPr>
              <a:t>All of the following Incidents Must be Reported -</a:t>
            </a:r>
          </a:p>
          <a:p>
            <a:pPr lvl="2" algn="just" fontAlgn="base">
              <a:spcBef>
                <a:spcPct val="0"/>
              </a:spcBef>
              <a:buClrTx/>
              <a:buSzPct val="100000"/>
              <a:buFont typeface="Courier New" panose="02070309020205020404" pitchFamily="49" charset="0"/>
              <a:buChar char="o"/>
            </a:pPr>
            <a:r>
              <a:rPr lang="en-US" altLang="en-US" sz="1600" dirty="0" smtClean="0">
                <a:solidFill>
                  <a:srgbClr val="000000"/>
                </a:solidFill>
                <a:latin typeface="Vi" panose="00000500000000000000" pitchFamily="50" charset="0"/>
              </a:rPr>
              <a:t>All accidents involving injuries. </a:t>
            </a:r>
          </a:p>
          <a:p>
            <a:pPr lvl="2" algn="just" fontAlgn="base">
              <a:spcBef>
                <a:spcPct val="0"/>
              </a:spcBef>
              <a:buClrTx/>
              <a:buSzPct val="100000"/>
              <a:buFont typeface="Courier New" panose="02070309020205020404" pitchFamily="49" charset="0"/>
              <a:buChar char="o"/>
            </a:pPr>
            <a:r>
              <a:rPr lang="en-US" altLang="en-US" sz="1600" dirty="0" smtClean="0">
                <a:solidFill>
                  <a:srgbClr val="000000"/>
                </a:solidFill>
                <a:latin typeface="Vi" panose="00000500000000000000" pitchFamily="50" charset="0"/>
              </a:rPr>
              <a:t>All Near Miss events / conditions (</a:t>
            </a:r>
            <a:r>
              <a:rPr lang="en-US" altLang="en-US" sz="1600" b="1" dirty="0" smtClean="0">
                <a:solidFill>
                  <a:srgbClr val="000000"/>
                </a:solidFill>
                <a:latin typeface="Vi" panose="00000500000000000000" pitchFamily="50" charset="0"/>
              </a:rPr>
              <a:t>No loss has occurred</a:t>
            </a:r>
            <a:r>
              <a:rPr lang="en-US" altLang="en-US" sz="1600" dirty="0" smtClean="0">
                <a:solidFill>
                  <a:srgbClr val="000000"/>
                </a:solidFill>
                <a:latin typeface="Vi" panose="00000500000000000000" pitchFamily="50" charset="0"/>
              </a:rPr>
              <a:t> - but could have, under slightly different circumstances resulted in injury or loss)</a:t>
            </a:r>
          </a:p>
          <a:p>
            <a:pPr lvl="2" algn="just" fontAlgn="base">
              <a:spcBef>
                <a:spcPct val="0"/>
              </a:spcBef>
              <a:buClrTx/>
              <a:buSzPct val="100000"/>
              <a:buFont typeface="Courier New" panose="02070309020205020404" pitchFamily="49" charset="0"/>
              <a:buChar char="o"/>
            </a:pPr>
            <a:r>
              <a:rPr lang="en-US" altLang="en-US" sz="1600" dirty="0" smtClean="0">
                <a:solidFill>
                  <a:srgbClr val="000000"/>
                </a:solidFill>
                <a:latin typeface="Vi" panose="00000500000000000000" pitchFamily="50" charset="0"/>
              </a:rPr>
              <a:t>All incidents resulting in an occupational illness.</a:t>
            </a:r>
          </a:p>
          <a:p>
            <a:pPr lvl="2" algn="just" fontAlgn="base">
              <a:spcBef>
                <a:spcPct val="0"/>
              </a:spcBef>
              <a:buClrTx/>
              <a:buSzPct val="100000"/>
              <a:buFont typeface="Courier New" panose="02070309020205020404" pitchFamily="49" charset="0"/>
              <a:buChar char="o"/>
            </a:pPr>
            <a:r>
              <a:rPr lang="en-US" altLang="en-US" sz="1600" dirty="0" smtClean="0">
                <a:solidFill>
                  <a:srgbClr val="000000"/>
                </a:solidFill>
                <a:latin typeface="Vi" panose="00000500000000000000" pitchFamily="50" charset="0"/>
              </a:rPr>
              <a:t>All incidents / accidents resulting in property / equipment damage where the estimated cost of repair / reinstatement exceeds </a:t>
            </a:r>
            <a:r>
              <a:rPr lang="en-US" altLang="en-US" sz="1600" dirty="0" err="1" smtClean="0">
                <a:solidFill>
                  <a:srgbClr val="000000"/>
                </a:solidFill>
                <a:latin typeface="Vi" panose="00000500000000000000" pitchFamily="50" charset="0"/>
              </a:rPr>
              <a:t>Rs</a:t>
            </a:r>
            <a:r>
              <a:rPr lang="en-US" altLang="en-US" sz="1600" dirty="0" smtClean="0">
                <a:solidFill>
                  <a:srgbClr val="000000"/>
                </a:solidFill>
                <a:latin typeface="Vi" panose="00000500000000000000" pitchFamily="50" charset="0"/>
              </a:rPr>
              <a:t>. 25,000 or equivalent.</a:t>
            </a:r>
          </a:p>
          <a:p>
            <a:pPr lvl="2" algn="just" fontAlgn="base">
              <a:spcBef>
                <a:spcPct val="0"/>
              </a:spcBef>
              <a:buClrTx/>
              <a:buSzPct val="100000"/>
              <a:buFont typeface="Courier New" panose="02070309020205020404" pitchFamily="49" charset="0"/>
              <a:buChar char="o"/>
            </a:pPr>
            <a:r>
              <a:rPr lang="en-US" altLang="en-US" sz="1600" dirty="0" smtClean="0">
                <a:solidFill>
                  <a:srgbClr val="000000"/>
                </a:solidFill>
                <a:latin typeface="Vi" panose="00000500000000000000" pitchFamily="50" charset="0"/>
              </a:rPr>
              <a:t>All fires.</a:t>
            </a:r>
          </a:p>
          <a:p>
            <a:pPr lvl="2" algn="just" fontAlgn="base">
              <a:spcBef>
                <a:spcPct val="0"/>
              </a:spcBef>
              <a:buClrTx/>
              <a:buSzPct val="100000"/>
              <a:buFont typeface="Courier New" panose="02070309020205020404" pitchFamily="49" charset="0"/>
              <a:buChar char="o"/>
            </a:pPr>
            <a:r>
              <a:rPr lang="en-US" altLang="en-US" sz="1600" dirty="0" smtClean="0">
                <a:solidFill>
                  <a:srgbClr val="000000"/>
                </a:solidFill>
                <a:latin typeface="Vi" panose="00000500000000000000" pitchFamily="50" charset="0"/>
              </a:rPr>
              <a:t>All incidents resulting in significant environmental impact.</a:t>
            </a:r>
          </a:p>
          <a:p>
            <a:pPr lvl="2" algn="just" fontAlgn="base">
              <a:spcBef>
                <a:spcPct val="0"/>
              </a:spcBef>
              <a:buClrTx/>
              <a:buSzPct val="100000"/>
              <a:buFont typeface="Courier New" panose="02070309020205020404" pitchFamily="49" charset="0"/>
              <a:buChar char="o"/>
            </a:pPr>
            <a:r>
              <a:rPr lang="en-US" altLang="en-US" sz="1600" dirty="0" smtClean="0">
                <a:solidFill>
                  <a:srgbClr val="000000"/>
                </a:solidFill>
                <a:latin typeface="Vi" panose="00000500000000000000" pitchFamily="50" charset="0"/>
              </a:rPr>
              <a:t>All High Potential near misses and high potential accidents (</a:t>
            </a:r>
            <a:r>
              <a:rPr lang="en-US" altLang="en-US" sz="1600" b="1" dirty="0" smtClean="0">
                <a:solidFill>
                  <a:srgbClr val="000000"/>
                </a:solidFill>
                <a:latin typeface="Vi" panose="00000500000000000000" pitchFamily="50" charset="0"/>
              </a:rPr>
              <a:t>No loss has occurred</a:t>
            </a:r>
            <a:r>
              <a:rPr lang="en-US" altLang="en-US" sz="1600" dirty="0" smtClean="0">
                <a:solidFill>
                  <a:srgbClr val="000000"/>
                </a:solidFill>
                <a:latin typeface="Vi" panose="00000500000000000000" pitchFamily="50" charset="0"/>
              </a:rPr>
              <a:t> - but could have, under slightly different circumstances resulted in major accident)</a:t>
            </a:r>
          </a:p>
          <a:p>
            <a:pPr algn="just" fontAlgn="base">
              <a:buClrTx/>
              <a:buSzPct val="100000"/>
              <a:buFont typeface="Wingdings" panose="05000000000000000000" pitchFamily="2" charset="2"/>
              <a:buChar char="v"/>
            </a:pPr>
            <a:r>
              <a:rPr lang="en-US" altLang="en-US" sz="1600" dirty="0" smtClean="0">
                <a:solidFill>
                  <a:srgbClr val="000000"/>
                </a:solidFill>
                <a:latin typeface="Vi" panose="00000500000000000000" pitchFamily="50" charset="0"/>
              </a:rPr>
              <a:t>Report all kinds of incidents to the reporting officer at Vodafone immediately </a:t>
            </a:r>
          </a:p>
        </p:txBody>
      </p:sp>
    </p:spTree>
    <p:extLst>
      <p:ext uri="{BB962C8B-B14F-4D97-AF65-F5344CB8AC3E}">
        <p14:creationId xmlns:p14="http://schemas.microsoft.com/office/powerpoint/2010/main" val="2121828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5658965" y="6492875"/>
            <a:ext cx="874068" cy="365125"/>
          </a:xfrm>
        </p:spPr>
        <p:txBody>
          <a:bodyPr/>
          <a:lstStyle/>
          <a:p>
            <a:fld id="{AC1CC88B-8153-4770-B0DF-840C5C37FBC3}" type="slidenum">
              <a:rPr lang="en-IN" smtClean="0">
                <a:latin typeface="Vi" panose="00000500000000000000" pitchFamily="50" charset="0"/>
              </a:rPr>
              <a:pPr/>
              <a:t>25</a:t>
            </a:fld>
            <a:endParaRPr lang="en-IN" dirty="0">
              <a:latin typeface="Vi" panose="00000500000000000000" pitchFamily="50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34166" y="221734"/>
            <a:ext cx="148790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Remember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45004" y="1357791"/>
            <a:ext cx="8042275" cy="2511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28600" indent="-22860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ts val="30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30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FontTx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  <a:latin typeface="Vi" panose="00000500000000000000" pitchFamily="50" charset="0"/>
              </a:rPr>
              <a:t>Be security-conscious regarding anything of vital importance to Vodafone and yourself</a:t>
            </a:r>
          </a:p>
          <a:p>
            <a:pPr fontAlgn="base"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FontTx/>
              <a:buChar char="•"/>
            </a:pPr>
            <a:endParaRPr lang="en-US" altLang="en-US" sz="1600" dirty="0" smtClean="0">
              <a:solidFill>
                <a:srgbClr val="000000"/>
              </a:solidFill>
              <a:latin typeface="Vi" panose="00000500000000000000" pitchFamily="50" charset="0"/>
            </a:endParaRPr>
          </a:p>
          <a:p>
            <a:pPr fontAlgn="base"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FontTx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  <a:latin typeface="Vi" panose="00000500000000000000" pitchFamily="50" charset="0"/>
              </a:rPr>
              <a:t>Apply similar considerations discussed in today’s security awareness session outside work. </a:t>
            </a:r>
            <a:r>
              <a:rPr lang="en-US" altLang="en-US" sz="1600" b="1" dirty="0" smtClean="0">
                <a:solidFill>
                  <a:srgbClr val="000000"/>
                </a:solidFill>
                <a:latin typeface="Vi" panose="00000500000000000000" pitchFamily="50" charset="0"/>
              </a:rPr>
              <a:t>Threats do not stop at the workplace; they extend to your home PC, your home and other surroundings</a:t>
            </a:r>
            <a:r>
              <a:rPr lang="en-US" altLang="en-US" sz="1600" dirty="0" smtClean="0">
                <a:solidFill>
                  <a:srgbClr val="000000"/>
                </a:solidFill>
                <a:latin typeface="Vi" panose="00000500000000000000" pitchFamily="50" charset="0"/>
              </a:rPr>
              <a:t>.</a:t>
            </a:r>
          </a:p>
          <a:p>
            <a:pPr fontAlgn="base"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FontTx/>
              <a:buChar char="•"/>
            </a:pPr>
            <a:endParaRPr lang="en-US" altLang="en-US" sz="1600" dirty="0" smtClean="0">
              <a:solidFill>
                <a:srgbClr val="000000"/>
              </a:solidFill>
              <a:latin typeface="Vi" panose="00000500000000000000" pitchFamily="50" charset="0"/>
            </a:endParaRPr>
          </a:p>
          <a:p>
            <a:pPr fontAlgn="base"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FontTx/>
              <a:buChar char="•"/>
            </a:pPr>
            <a:r>
              <a:rPr lang="en-US" altLang="en-US" sz="1600" dirty="0" smtClean="0">
                <a:solidFill>
                  <a:srgbClr val="000000"/>
                </a:solidFill>
                <a:latin typeface="Vi" panose="00000500000000000000" pitchFamily="50" charset="0"/>
              </a:rPr>
              <a:t>Use what you have learned today to make more informed decisions to protect yourself, Vodafone, and others.</a:t>
            </a:r>
          </a:p>
        </p:txBody>
      </p:sp>
      <p:pic>
        <p:nvPicPr>
          <p:cNvPr id="10" name="Picture 4" descr="tell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3072" y="3241866"/>
            <a:ext cx="1890713" cy="251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401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71475" y="1376363"/>
            <a:ext cx="9331325" cy="184943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+mn-lt"/>
              </a:rPr>
              <a:t>Revision with Scenario Based Questions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smtClean="0">
                <a:solidFill>
                  <a:srgbClr val="2F3043"/>
                </a:solidFill>
              </a:rPr>
              <a:t>Vodafone Idea Confidential</a:t>
            </a:r>
            <a:endParaRPr lang="en-IN" dirty="0">
              <a:solidFill>
                <a:srgbClr val="2F3043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26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297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5658965" y="6492875"/>
            <a:ext cx="874068" cy="365125"/>
          </a:xfrm>
        </p:spPr>
        <p:txBody>
          <a:bodyPr/>
          <a:lstStyle/>
          <a:p>
            <a:fld id="{AC1CC88B-8153-4770-B0DF-840C5C37FBC3}" type="slidenum">
              <a:rPr lang="en-IN" smtClean="0">
                <a:latin typeface="Vi" panose="00000500000000000000" pitchFamily="50" charset="0"/>
              </a:rPr>
              <a:pPr/>
              <a:t>27</a:t>
            </a:fld>
            <a:endParaRPr lang="en-IN" dirty="0">
              <a:latin typeface="Vi" panose="00000500000000000000" pitchFamily="50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377128" y="172885"/>
            <a:ext cx="82169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solidFill>
                  <a:schemeClr val="bg1"/>
                </a:solidFill>
                <a:latin typeface="Vi" panose="00000500000000000000" pitchFamily="50" charset="0"/>
              </a:rPr>
              <a:t>Scenario : Handling Information Assets</a:t>
            </a:r>
            <a:endParaRPr lang="en-US" altLang="en-US" dirty="0" smtClean="0">
              <a:solidFill>
                <a:schemeClr val="bg1"/>
              </a:solidFill>
              <a:latin typeface="Vi" panose="00000500000000000000" pitchFamily="50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23995" y="1366856"/>
            <a:ext cx="7772553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72000" bIns="0" numCol="1" rtlCol="0" anchor="t" anchorCtr="0" compatLnSpc="1">
            <a:prstTxWarp prst="textNoShape">
              <a:avLst/>
            </a:prstTxWarp>
            <a:noAutofit/>
          </a:bodyPr>
          <a:lstStyle>
            <a:lvl1pPr marL="180975" indent="-1809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447675" indent="-180975" algn="l" rtl="0" eaLnBrk="0" fontAlgn="base" hangingPunct="0">
              <a:spcBef>
                <a:spcPct val="0"/>
              </a:spcBef>
              <a:spcAft>
                <a:spcPts val="30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714375" indent="-171450" algn="l" rtl="0" eaLnBrk="0" fontAlgn="base" hangingPunct="0">
              <a:spcBef>
                <a:spcPct val="0"/>
              </a:spcBef>
              <a:spcAft>
                <a:spcPts val="30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114425" indent="-1238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ClrTx/>
              <a:buFont typeface="Wingdings" panose="05000000000000000000" pitchFamily="2" charset="2"/>
              <a:buChar char="q"/>
              <a:defRPr/>
            </a:pPr>
            <a:r>
              <a:rPr lang="en-US" sz="1600" dirty="0" smtClean="0">
                <a:latin typeface="Vi" panose="00000500000000000000" pitchFamily="50" charset="0"/>
              </a:rPr>
              <a:t>You have been working on some sensitive information (Call Data Record, Address, Date of Birth </a:t>
            </a:r>
            <a:r>
              <a:rPr lang="en-US" sz="1600" dirty="0" err="1" smtClean="0">
                <a:latin typeface="Vi" panose="00000500000000000000" pitchFamily="50" charset="0"/>
              </a:rPr>
              <a:t>etc</a:t>
            </a:r>
            <a:r>
              <a:rPr lang="en-US" sz="1600" dirty="0" smtClean="0">
                <a:latin typeface="Vi" panose="00000500000000000000" pitchFamily="50" charset="0"/>
              </a:rPr>
              <a:t>) during the day and are now planning to take off for home.</a:t>
            </a:r>
          </a:p>
          <a:p>
            <a:pPr eaLnBrk="1" hangingPunct="1">
              <a:buClrTx/>
              <a:buFont typeface="Wingdings" panose="05000000000000000000" pitchFamily="2" charset="2"/>
              <a:buChar char="q"/>
              <a:defRPr/>
            </a:pPr>
            <a:r>
              <a:rPr lang="en-US" sz="1600" dirty="0" smtClean="0">
                <a:latin typeface="Vi" panose="00000500000000000000" pitchFamily="50" charset="0"/>
              </a:rPr>
              <a:t>Which of the things should you do before leaving?( More than one option may be true)</a:t>
            </a:r>
            <a:endParaRPr lang="en-US" sz="1600" dirty="0">
              <a:latin typeface="Vi" panose="00000500000000000000" pitchFamily="50" charset="0"/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522383" y="3054025"/>
            <a:ext cx="6495362" cy="724761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3175">
            <a:solidFill>
              <a:srgbClr val="FECB00">
                <a:lumMod val="60000"/>
                <a:lumOff val="40000"/>
              </a:srgb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itchFamily="18" charset="2"/>
              <a:buChar char="¨"/>
              <a:tabLst/>
              <a:defRPr/>
            </a:pPr>
            <a:endParaRPr kumimoji="0" lang="en-US" sz="1900" b="0" i="0" u="none" strike="noStrike" kern="0" cap="none" spc="0" normalizeH="0" baseline="0" noProof="0">
              <a:ln>
                <a:noFill/>
              </a:ln>
              <a:solidFill>
                <a:srgbClr val="00075E"/>
              </a:solidFill>
              <a:effectLst/>
              <a:uLnTx/>
              <a:uFillTx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8746" y="2838125"/>
            <a:ext cx="709612" cy="10144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0" b="1" dirty="0">
                <a:solidFill>
                  <a:srgbClr val="FFFFFF">
                    <a:lumMod val="95000"/>
                  </a:srgbClr>
                </a:solidFill>
                <a:ea typeface="Tahoma" pitchFamily="34" charset="0"/>
                <a:cs typeface="Tahoma" pitchFamily="34" charset="0"/>
              </a:rPr>
              <a:t>A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395508" y="3161975"/>
            <a:ext cx="51466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ts val="30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30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200" b="1" smtClean="0">
                <a:solidFill>
                  <a:srgbClr val="FFFFFF"/>
                </a:solidFill>
                <a:latin typeface="Vi" panose="00000500000000000000" pitchFamily="50" charset="0"/>
              </a:rPr>
              <a:t>Discard any documents you no longer require according to Vodafone policy</a:t>
            </a: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517812" y="3973627"/>
            <a:ext cx="6510949" cy="664474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3175">
            <a:solidFill>
              <a:srgbClr val="FECB00">
                <a:lumMod val="60000"/>
                <a:lumOff val="40000"/>
              </a:srgb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itchFamily="18" charset="2"/>
              <a:buChar char="¨"/>
              <a:tabLst/>
              <a:defRPr/>
            </a:pPr>
            <a:endParaRPr kumimoji="0" lang="en-US" sz="1900" b="0" i="0" u="none" strike="noStrike" kern="0" cap="none" spc="0" normalizeH="0" baseline="0" noProof="0">
              <a:ln>
                <a:noFill/>
              </a:ln>
              <a:solidFill>
                <a:srgbClr val="00075E"/>
              </a:solidFill>
              <a:effectLst/>
              <a:uLnTx/>
              <a:uFillTx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0779" y="3772014"/>
            <a:ext cx="711200" cy="10144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0" b="1" dirty="0">
                <a:solidFill>
                  <a:srgbClr val="FFFFFF">
                    <a:lumMod val="95000"/>
                  </a:srgbClr>
                </a:solidFill>
                <a:ea typeface="Tahoma" pitchFamily="34" charset="0"/>
                <a:cs typeface="Tahoma" pitchFamily="34" charset="0"/>
              </a:rPr>
              <a:t>B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390937" y="4081577"/>
            <a:ext cx="55864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ts val="30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30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200" b="1" smtClean="0">
                <a:solidFill>
                  <a:srgbClr val="FFFFFF"/>
                </a:solidFill>
                <a:latin typeface="Vi" panose="00000500000000000000" pitchFamily="50" charset="0"/>
              </a:rPr>
              <a:t> Always empty in-trays and clear your desk of "sensitive" information before leaving. </a:t>
            </a:r>
            <a:endParaRPr lang="en-US" altLang="en-US" sz="1200" b="1" smtClean="0">
              <a:solidFill>
                <a:srgbClr val="FFFFFF"/>
              </a:solidFill>
              <a:latin typeface="Vi" panose="00000500000000000000" pitchFamily="50" charset="0"/>
              <a:cs typeface="Tahoma" panose="020B0604030504040204" pitchFamily="34" charset="0"/>
            </a:endParaRPr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543405" y="4814524"/>
            <a:ext cx="6496374" cy="72696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3175">
            <a:solidFill>
              <a:srgbClr val="FECB00">
                <a:lumMod val="60000"/>
                <a:lumOff val="40000"/>
              </a:srgb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itchFamily="18" charset="2"/>
              <a:buChar char="¨"/>
              <a:tabLst/>
              <a:defRPr/>
            </a:pPr>
            <a:endParaRPr kumimoji="0" lang="en-US" sz="1900" b="0" i="0" u="none" strike="noStrike" kern="0" cap="none" spc="0" normalizeH="0" baseline="0" noProof="0">
              <a:ln>
                <a:noFill/>
              </a:ln>
              <a:solidFill>
                <a:srgbClr val="00075E"/>
              </a:solidFill>
              <a:effectLst/>
              <a:uLnTx/>
              <a:uFillTx/>
              <a:ea typeface="Tahoma" pitchFamily="34" charset="0"/>
              <a:cs typeface="Tahom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4679" y="4627199"/>
            <a:ext cx="695325" cy="10144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0" b="1" dirty="0">
                <a:solidFill>
                  <a:srgbClr val="FFFFFF">
                    <a:lumMod val="95000"/>
                  </a:srgbClr>
                </a:solidFill>
                <a:ea typeface="Tahoma" pitchFamily="34" charset="0"/>
                <a:cs typeface="Tahoma" pitchFamily="34" charset="0"/>
              </a:rPr>
              <a:t>C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1457804" y="4922474"/>
            <a:ext cx="544977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ts val="30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30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200" b="1" dirty="0" smtClean="0">
                <a:solidFill>
                  <a:srgbClr val="FFFFFF"/>
                </a:solidFill>
                <a:latin typeface="Vi" panose="00000500000000000000" pitchFamily="50" charset="0"/>
              </a:rPr>
              <a:t>Lock up all documents, CDs, floppy disks and other loose items that contain sensitive information</a:t>
            </a:r>
          </a:p>
        </p:txBody>
      </p:sp>
      <p:sp>
        <p:nvSpPr>
          <p:cNvPr id="18" name="AutoShape 23"/>
          <p:cNvSpPr>
            <a:spLocks noChangeArrowheads="1"/>
          </p:cNvSpPr>
          <p:nvPr/>
        </p:nvSpPr>
        <p:spPr bwMode="auto">
          <a:xfrm>
            <a:off x="565724" y="5701076"/>
            <a:ext cx="6507105" cy="67769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3175">
            <a:solidFill>
              <a:srgbClr val="FECB00">
                <a:lumMod val="60000"/>
                <a:lumOff val="40000"/>
              </a:srgb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itchFamily="18" charset="2"/>
              <a:buChar char="¨"/>
              <a:tabLst/>
              <a:defRPr/>
            </a:pPr>
            <a:endParaRPr kumimoji="0" lang="en-US" sz="1900" b="0" i="0" u="none" strike="noStrike" kern="0" cap="none" spc="0" normalizeH="0" baseline="0" noProof="0">
              <a:ln>
                <a:noFill/>
              </a:ln>
              <a:solidFill>
                <a:srgbClr val="00075E"/>
              </a:solidFill>
              <a:effectLst/>
              <a:uLnTx/>
              <a:uFillTx/>
              <a:ea typeface="Tahoma" pitchFamily="34" charset="0"/>
              <a:cs typeface="Tahoma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3662" y="5485176"/>
            <a:ext cx="704850" cy="10144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0" b="1" dirty="0">
                <a:solidFill>
                  <a:srgbClr val="FFFFFF">
                    <a:lumMod val="95000"/>
                  </a:srgbClr>
                </a:solidFill>
                <a:ea typeface="Tahoma" pitchFamily="34" charset="0"/>
                <a:cs typeface="Tahoma" pitchFamily="34" charset="0"/>
              </a:rPr>
              <a:t>D</a:t>
            </a:r>
          </a:p>
        </p:txBody>
      </p:sp>
      <p:sp>
        <p:nvSpPr>
          <p:cNvPr id="20" name="TextBox 19"/>
          <p:cNvSpPr txBox="1">
            <a:spLocks noChangeArrowheads="1"/>
          </p:cNvSpPr>
          <p:nvPr/>
        </p:nvSpPr>
        <p:spPr bwMode="auto">
          <a:xfrm>
            <a:off x="1480124" y="5809026"/>
            <a:ext cx="55486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ts val="30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30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200" b="1" dirty="0" smtClean="0">
                <a:solidFill>
                  <a:srgbClr val="FFFFFF"/>
                </a:solidFill>
                <a:latin typeface="Vi" panose="00000500000000000000" pitchFamily="50" charset="0"/>
              </a:rPr>
              <a:t>Secure any equipment (especially laptops) sensitive files and documents in locked cabinets or drawers</a:t>
            </a:r>
          </a:p>
        </p:txBody>
      </p:sp>
      <p:pic>
        <p:nvPicPr>
          <p:cNvPr id="21" name="Picture 14" descr="C:\Users\knandiraju\AppData\Local\Microsoft\Windows\Temporary Internet Files\Content.IE5\O9GFHLGG\MCj04114980000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3020" y="1463120"/>
            <a:ext cx="1797050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3773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CC00"/>
                                      </p:to>
                                    </p:animClr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CC00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CC00"/>
                                      </p:to>
                                    </p:animClr>
                                    <p:animClr clrSpc="rgb" dir="cw">
                                      <p:cBhvr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CC00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CC00"/>
                                      </p:to>
                                    </p:animClr>
                                    <p:animClr clrSpc="rgb" dir="cw">
                                      <p:cBhvr>
                                        <p:cTn id="5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CC00"/>
                                      </p:to>
                                    </p:animClr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CC00"/>
                                      </p:to>
                                    </p:animClr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CC00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/>
      <p:bldP spid="11" grpId="0"/>
      <p:bldP spid="12" grpId="0" animBg="1"/>
      <p:bldP spid="12" grpId="1" animBg="1"/>
      <p:bldP spid="13" grpId="0"/>
      <p:bldP spid="14" grpId="0"/>
      <p:bldP spid="15" grpId="0" animBg="1"/>
      <p:bldP spid="15" grpId="1" animBg="1"/>
      <p:bldP spid="16" grpId="0"/>
      <p:bldP spid="17" grpId="0"/>
      <p:bldP spid="18" grpId="0" animBg="1"/>
      <p:bldP spid="18" grpId="1" animBg="1"/>
      <p:bldP spid="19" grpId="0"/>
      <p:bldP spid="2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5658965" y="6492875"/>
            <a:ext cx="874068" cy="365125"/>
          </a:xfrm>
        </p:spPr>
        <p:txBody>
          <a:bodyPr/>
          <a:lstStyle/>
          <a:p>
            <a:fld id="{AC1CC88B-8153-4770-B0DF-840C5C37FBC3}" type="slidenum">
              <a:rPr lang="en-IN" smtClean="0">
                <a:latin typeface="Vi" panose="00000500000000000000" pitchFamily="50" charset="0"/>
              </a:rPr>
              <a:pPr/>
              <a:t>28</a:t>
            </a:fld>
            <a:endParaRPr lang="en-IN" dirty="0">
              <a:latin typeface="Vi" panose="00000500000000000000" pitchFamily="50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377129" y="172885"/>
            <a:ext cx="82169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solidFill>
                  <a:schemeClr val="bg1"/>
                </a:solidFill>
                <a:latin typeface="+mn-lt"/>
              </a:rPr>
              <a:t>Scenario : </a:t>
            </a:r>
            <a:r>
              <a:rPr lang="en-US" altLang="en-US" dirty="0">
                <a:solidFill>
                  <a:schemeClr val="bg1"/>
                </a:solidFill>
                <a:latin typeface="+mn-lt"/>
              </a:rPr>
              <a:t>Handling Private Information</a:t>
            </a:r>
            <a:endParaRPr lang="en-US" altLang="en-US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90944" y="1300755"/>
            <a:ext cx="7772553" cy="70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72000" bIns="0" numCol="1" rtlCol="0" anchor="t" anchorCtr="0" compatLnSpc="1">
            <a:prstTxWarp prst="textNoShape">
              <a:avLst/>
            </a:prstTxWarp>
            <a:noAutofit/>
          </a:bodyPr>
          <a:lstStyle>
            <a:lvl1pPr marL="180975" indent="-1809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447675" indent="-180975" algn="l" rtl="0" eaLnBrk="0" fontAlgn="base" hangingPunct="0">
              <a:spcBef>
                <a:spcPct val="0"/>
              </a:spcBef>
              <a:spcAft>
                <a:spcPts val="30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714375" indent="-171450" algn="l" rtl="0" eaLnBrk="0" fontAlgn="base" hangingPunct="0">
              <a:spcBef>
                <a:spcPct val="0"/>
              </a:spcBef>
              <a:spcAft>
                <a:spcPts val="30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114425" indent="-1238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ClrTx/>
              <a:buFont typeface="Wingdings" panose="05000000000000000000" pitchFamily="2" charset="2"/>
              <a:buChar char="q"/>
            </a:pPr>
            <a:r>
              <a:rPr lang="en-US" altLang="en-US" sz="1600" dirty="0" smtClean="0">
                <a:latin typeface="Vi" panose="00000500000000000000" pitchFamily="50" charset="0"/>
              </a:rPr>
              <a:t>Person </a:t>
            </a:r>
            <a:r>
              <a:rPr lang="en-US" altLang="en-US" sz="1600" dirty="0">
                <a:latin typeface="Vi" panose="00000500000000000000" pitchFamily="50" charset="0"/>
              </a:rPr>
              <a:t>finds a piece of paper with Credit Card Number , Card Holders name and CVV  written on it lying near his cubicle. </a:t>
            </a:r>
            <a:r>
              <a:rPr lang="en-US" altLang="en-US" sz="1600" dirty="0">
                <a:latin typeface="Vi" panose="00000500000000000000" pitchFamily="50" charset="0"/>
              </a:rPr>
              <a:t>What should he do?</a:t>
            </a:r>
            <a:endParaRPr lang="en-US" altLang="en-US" sz="1600" dirty="0">
              <a:latin typeface="Vi" panose="00000500000000000000" pitchFamily="50" charset="0"/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522383" y="3054025"/>
            <a:ext cx="6495362" cy="724761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3175">
            <a:solidFill>
              <a:srgbClr val="FECB00">
                <a:lumMod val="60000"/>
                <a:lumOff val="40000"/>
              </a:srgb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itchFamily="18" charset="2"/>
              <a:buChar char="¨"/>
              <a:tabLst/>
              <a:defRPr/>
            </a:pPr>
            <a:endParaRPr kumimoji="0" lang="en-US" sz="1900" b="0" i="0" u="none" strike="noStrike" kern="0" cap="none" spc="0" normalizeH="0" baseline="0" noProof="0">
              <a:ln>
                <a:noFill/>
              </a:ln>
              <a:solidFill>
                <a:srgbClr val="00075E"/>
              </a:solidFill>
              <a:effectLst/>
              <a:uLnTx/>
              <a:uFillTx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8746" y="2838125"/>
            <a:ext cx="709612" cy="10144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0" b="1" dirty="0">
                <a:solidFill>
                  <a:srgbClr val="FFFFFF">
                    <a:lumMod val="95000"/>
                  </a:srgbClr>
                </a:solidFill>
                <a:ea typeface="Tahoma" pitchFamily="34" charset="0"/>
                <a:cs typeface="Tahoma" pitchFamily="34" charset="0"/>
              </a:rPr>
              <a:t>A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395508" y="3250110"/>
            <a:ext cx="51466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ts val="30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30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sz="1400" b="1" dirty="0">
                <a:solidFill>
                  <a:schemeClr val="bg1">
                    <a:lumMod val="95000"/>
                  </a:schemeClr>
                </a:solidFill>
                <a:latin typeface="+mn-lt"/>
                <a:ea typeface="Tahoma" pitchFamily="34" charset="0"/>
                <a:cs typeface="Tahoma" pitchFamily="34" charset="0"/>
              </a:rPr>
              <a:t>Put it on adjacent cubicle it might belong to colleague</a:t>
            </a:r>
            <a:endParaRPr lang="en-US" sz="1400" b="1" dirty="0">
              <a:solidFill>
                <a:schemeClr val="bg1">
                  <a:lumMod val="95000"/>
                </a:schemeClr>
              </a:solidFill>
              <a:latin typeface="+mn-lt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517812" y="3973627"/>
            <a:ext cx="6510949" cy="664474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3175">
            <a:solidFill>
              <a:srgbClr val="FECB00">
                <a:lumMod val="60000"/>
                <a:lumOff val="40000"/>
              </a:srgb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itchFamily="18" charset="2"/>
              <a:buChar char="¨"/>
              <a:tabLst/>
              <a:defRPr/>
            </a:pPr>
            <a:endParaRPr kumimoji="0" lang="en-US" sz="1900" b="0" i="0" u="none" strike="noStrike" kern="0" cap="none" spc="0" normalizeH="0" baseline="0" noProof="0">
              <a:ln>
                <a:noFill/>
              </a:ln>
              <a:solidFill>
                <a:srgbClr val="00075E"/>
              </a:solidFill>
              <a:effectLst/>
              <a:uLnTx/>
              <a:uFillTx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0779" y="3772014"/>
            <a:ext cx="711200" cy="10144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0" b="1" dirty="0">
                <a:solidFill>
                  <a:srgbClr val="FFFFFF">
                    <a:lumMod val="95000"/>
                  </a:srgbClr>
                </a:solidFill>
                <a:ea typeface="Tahoma" pitchFamily="34" charset="0"/>
                <a:cs typeface="Tahoma" pitchFamily="34" charset="0"/>
              </a:rPr>
              <a:t>B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390937" y="4081577"/>
            <a:ext cx="55864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ts val="30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30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 b="1" dirty="0" smtClean="0">
                <a:solidFill>
                  <a:srgbClr val="FFFFFF"/>
                </a:solidFill>
                <a:latin typeface="Vi" panose="00000500000000000000" pitchFamily="50" charset="0"/>
              </a:rPr>
              <a:t> </a:t>
            </a:r>
            <a:r>
              <a:rPr lang="en-US" sz="1400" b="1" dirty="0">
                <a:solidFill>
                  <a:schemeClr val="bg1">
                    <a:lumMod val="95000"/>
                  </a:schemeClr>
                </a:solidFill>
                <a:latin typeface="Vi" panose="00000500000000000000" pitchFamily="50" charset="0"/>
                <a:ea typeface="Tahoma" pitchFamily="34" charset="0"/>
                <a:cs typeface="Tahoma" pitchFamily="34" charset="0"/>
              </a:rPr>
              <a:t>Email everyone with card details to find who it belongs to </a:t>
            </a:r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543405" y="4814524"/>
            <a:ext cx="6496374" cy="72696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3175">
            <a:solidFill>
              <a:srgbClr val="FECB00">
                <a:lumMod val="60000"/>
                <a:lumOff val="40000"/>
              </a:srgb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itchFamily="18" charset="2"/>
              <a:buChar char="¨"/>
              <a:tabLst/>
              <a:defRPr/>
            </a:pPr>
            <a:endParaRPr kumimoji="0" lang="en-US" sz="1900" b="0" i="0" u="none" strike="noStrike" kern="0" cap="none" spc="0" normalizeH="0" baseline="0" noProof="0">
              <a:ln>
                <a:noFill/>
              </a:ln>
              <a:solidFill>
                <a:srgbClr val="00075E"/>
              </a:solidFill>
              <a:effectLst/>
              <a:uLnTx/>
              <a:uFillTx/>
              <a:ea typeface="Tahoma" pitchFamily="34" charset="0"/>
              <a:cs typeface="Tahom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4679" y="4627199"/>
            <a:ext cx="695325" cy="10144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0" b="1" dirty="0">
                <a:solidFill>
                  <a:srgbClr val="FFFFFF">
                    <a:lumMod val="95000"/>
                  </a:srgbClr>
                </a:solidFill>
                <a:ea typeface="Tahoma" pitchFamily="34" charset="0"/>
                <a:cs typeface="Tahoma" pitchFamily="34" charset="0"/>
              </a:rPr>
              <a:t>C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1380686" y="4922474"/>
            <a:ext cx="544977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ts val="30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30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sz="1400" b="1" dirty="0">
                <a:solidFill>
                  <a:schemeClr val="bg1">
                    <a:lumMod val="95000"/>
                  </a:schemeClr>
                </a:solidFill>
                <a:latin typeface="Vi" panose="00000500000000000000" pitchFamily="50" charset="0"/>
                <a:ea typeface="Tahoma" pitchFamily="34" charset="0"/>
                <a:cs typeface="Tahoma" pitchFamily="34" charset="0"/>
              </a:rPr>
              <a:t>Destroy it, such information should not be lying around</a:t>
            </a:r>
            <a:endParaRPr lang="en-US" sz="1400" b="1" dirty="0">
              <a:solidFill>
                <a:schemeClr val="bg1">
                  <a:lumMod val="95000"/>
                </a:schemeClr>
              </a:solidFill>
              <a:latin typeface="Vi" panose="00000500000000000000" pitchFamily="50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22" name="Picture 5" descr="C:\Users\knandiraju\AppData\Local\Microsoft\Windows\Temporary Internet Files\Content.IE5\THJHQMX6\MPj04384880000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7899" y="1800168"/>
            <a:ext cx="1836757" cy="2748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1055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CC00"/>
                                      </p:to>
                                    </p:animClr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CC00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CC00"/>
                                      </p:to>
                                    </p:animClr>
                                    <p:animClr clrSpc="rgb" dir="cw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CC00"/>
                                      </p:to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CC00"/>
                                      </p:to>
                                    </p:animClr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CC00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/>
      <p:bldP spid="11" grpId="0"/>
      <p:bldP spid="12" grpId="0" animBg="1"/>
      <p:bldP spid="12" grpId="1" animBg="1"/>
      <p:bldP spid="13" grpId="0"/>
      <p:bldP spid="14" grpId="0"/>
      <p:bldP spid="15" grpId="0" animBg="1"/>
      <p:bldP spid="15" grpId="1" animBg="1"/>
      <p:bldP spid="16" grpId="0"/>
      <p:bldP spid="1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5658965" y="6492875"/>
            <a:ext cx="874068" cy="365125"/>
          </a:xfrm>
        </p:spPr>
        <p:txBody>
          <a:bodyPr/>
          <a:lstStyle/>
          <a:p>
            <a:fld id="{AC1CC88B-8153-4770-B0DF-840C5C37FBC3}" type="slidenum">
              <a:rPr lang="en-IN" smtClean="0">
                <a:latin typeface="Vi" panose="00000500000000000000" pitchFamily="50" charset="0"/>
              </a:rPr>
              <a:pPr/>
              <a:t>29</a:t>
            </a:fld>
            <a:endParaRPr lang="en-IN" dirty="0">
              <a:latin typeface="Vi" panose="00000500000000000000" pitchFamily="50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388146" y="194918"/>
            <a:ext cx="82169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solidFill>
                  <a:schemeClr val="bg1"/>
                </a:solidFill>
                <a:latin typeface="+mn-lt"/>
              </a:rPr>
              <a:t>QUIZ: Password Usage</a:t>
            </a:r>
            <a:endParaRPr lang="en-US" altLang="en-US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34164" y="1774480"/>
            <a:ext cx="7772553" cy="70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72000" bIns="0" numCol="1" rtlCol="0" anchor="t" anchorCtr="0" compatLnSpc="1">
            <a:prstTxWarp prst="textNoShape">
              <a:avLst/>
            </a:prstTxWarp>
            <a:noAutofit/>
          </a:bodyPr>
          <a:lstStyle>
            <a:lvl1pPr marL="180975" indent="-1809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447675" indent="-180975" algn="l" rtl="0" eaLnBrk="0" fontAlgn="base" hangingPunct="0">
              <a:spcBef>
                <a:spcPct val="0"/>
              </a:spcBef>
              <a:spcAft>
                <a:spcPts val="30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714375" indent="-171450" algn="l" rtl="0" eaLnBrk="0" fontAlgn="base" hangingPunct="0">
              <a:spcBef>
                <a:spcPct val="0"/>
              </a:spcBef>
              <a:spcAft>
                <a:spcPts val="30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114425" indent="-1238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buClrTx/>
              <a:buFont typeface="Wingdings" panose="05000000000000000000" pitchFamily="2" charset="2"/>
              <a:buChar char="q"/>
            </a:pPr>
            <a:r>
              <a:rPr lang="en-US" altLang="en-US" dirty="0">
                <a:latin typeface="Vi" panose="00000500000000000000" pitchFamily="50" charset="0"/>
              </a:rPr>
              <a:t>What is one of the methods of creating a strong password?</a:t>
            </a:r>
            <a:endParaRPr lang="en-US" altLang="en-US" dirty="0">
              <a:latin typeface="Vi" panose="00000500000000000000" pitchFamily="50" charset="0"/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522383" y="3054025"/>
            <a:ext cx="6495362" cy="724761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3175">
            <a:solidFill>
              <a:srgbClr val="FECB00">
                <a:lumMod val="60000"/>
                <a:lumOff val="40000"/>
              </a:srgb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itchFamily="18" charset="2"/>
              <a:buChar char="¨"/>
              <a:tabLst/>
              <a:defRPr/>
            </a:pPr>
            <a:endParaRPr kumimoji="0" lang="en-US" sz="1900" b="0" i="0" u="none" strike="noStrike" kern="0" cap="none" spc="0" normalizeH="0" baseline="0" noProof="0">
              <a:ln>
                <a:noFill/>
              </a:ln>
              <a:solidFill>
                <a:srgbClr val="00075E"/>
              </a:solidFill>
              <a:effectLst/>
              <a:uLnTx/>
              <a:uFillTx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8746" y="2838125"/>
            <a:ext cx="709612" cy="10144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0" b="1" dirty="0">
                <a:solidFill>
                  <a:srgbClr val="FFFFFF">
                    <a:lumMod val="95000"/>
                  </a:srgbClr>
                </a:solidFill>
                <a:ea typeface="Tahoma" pitchFamily="34" charset="0"/>
                <a:cs typeface="Tahoma" pitchFamily="34" charset="0"/>
              </a:rPr>
              <a:t>A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395508" y="3250110"/>
            <a:ext cx="51466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ts val="30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30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sz="1400" b="1" dirty="0">
                <a:solidFill>
                  <a:schemeClr val="bg1">
                    <a:lumMod val="95000"/>
                  </a:schemeClr>
                </a:solidFill>
                <a:latin typeface="Vi" panose="00000500000000000000" pitchFamily="50" charset="0"/>
                <a:ea typeface="Tahoma" pitchFamily="34" charset="0"/>
                <a:cs typeface="Tahoma" pitchFamily="34" charset="0"/>
              </a:rPr>
              <a:t>Use at most 8 characters in the password you choose</a:t>
            </a:r>
            <a:endParaRPr lang="en-US" sz="1400" b="1" dirty="0">
              <a:solidFill>
                <a:schemeClr val="bg1">
                  <a:lumMod val="95000"/>
                </a:schemeClr>
              </a:solidFill>
              <a:latin typeface="Vi" panose="00000500000000000000" pitchFamily="50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517812" y="3973627"/>
            <a:ext cx="6510949" cy="664474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3175">
            <a:solidFill>
              <a:srgbClr val="FECB00">
                <a:lumMod val="60000"/>
                <a:lumOff val="40000"/>
              </a:srgb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itchFamily="18" charset="2"/>
              <a:buChar char="¨"/>
              <a:tabLst/>
              <a:defRPr/>
            </a:pPr>
            <a:endParaRPr kumimoji="0" lang="en-US" sz="1900" b="0" i="0" u="none" strike="noStrike" kern="0" cap="none" spc="0" normalizeH="0" baseline="0" noProof="0">
              <a:ln>
                <a:noFill/>
              </a:ln>
              <a:solidFill>
                <a:srgbClr val="00075E"/>
              </a:solidFill>
              <a:effectLst/>
              <a:uLnTx/>
              <a:uFillTx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0779" y="3772014"/>
            <a:ext cx="711200" cy="10144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0" b="1" dirty="0">
                <a:solidFill>
                  <a:srgbClr val="FFFFFF">
                    <a:lumMod val="95000"/>
                  </a:srgbClr>
                </a:solidFill>
                <a:ea typeface="Tahoma" pitchFamily="34" charset="0"/>
                <a:cs typeface="Tahoma" pitchFamily="34" charset="0"/>
              </a:rPr>
              <a:t>B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435005" y="4092594"/>
            <a:ext cx="55864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ts val="30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30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None/>
              <a:defRPr/>
            </a:pPr>
            <a:r>
              <a:rPr lang="en-US" sz="1400" b="1" dirty="0">
                <a:solidFill>
                  <a:schemeClr val="bg1">
                    <a:lumMod val="95000"/>
                  </a:schemeClr>
                </a:solidFill>
                <a:latin typeface="Vi" panose="00000500000000000000" pitchFamily="50" charset="0"/>
                <a:ea typeface="Tahoma" pitchFamily="34" charset="0"/>
                <a:cs typeface="Tahoma" pitchFamily="34" charset="0"/>
              </a:rPr>
              <a:t>Select one of the difficult words in English language as your password</a:t>
            </a:r>
            <a:endParaRPr lang="en-US" sz="1400" b="1" dirty="0">
              <a:solidFill>
                <a:schemeClr val="bg1">
                  <a:lumMod val="95000"/>
                </a:schemeClr>
              </a:solidFill>
              <a:latin typeface="Vi" panose="00000500000000000000" pitchFamily="50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543405" y="4814524"/>
            <a:ext cx="6496374" cy="72696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3175">
            <a:solidFill>
              <a:srgbClr val="FECB00">
                <a:lumMod val="60000"/>
                <a:lumOff val="40000"/>
              </a:srgb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itchFamily="18" charset="2"/>
              <a:buChar char="¨"/>
              <a:tabLst/>
              <a:defRPr/>
            </a:pPr>
            <a:endParaRPr kumimoji="0" lang="en-US" sz="1900" b="0" i="0" u="none" strike="noStrike" kern="0" cap="none" spc="0" normalizeH="0" baseline="0" noProof="0">
              <a:ln>
                <a:noFill/>
              </a:ln>
              <a:solidFill>
                <a:srgbClr val="00075E"/>
              </a:solidFill>
              <a:effectLst/>
              <a:uLnTx/>
              <a:uFillTx/>
              <a:ea typeface="Tahoma" pitchFamily="34" charset="0"/>
              <a:cs typeface="Tahom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4679" y="4627199"/>
            <a:ext cx="695325" cy="10144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0" b="1" dirty="0">
                <a:solidFill>
                  <a:srgbClr val="FFFFFF">
                    <a:lumMod val="95000"/>
                  </a:srgbClr>
                </a:solidFill>
                <a:ea typeface="Tahoma" pitchFamily="34" charset="0"/>
                <a:cs typeface="Tahoma" pitchFamily="34" charset="0"/>
              </a:rPr>
              <a:t>C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1435770" y="4922474"/>
            <a:ext cx="54497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ts val="30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30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1400" b="1" dirty="0">
                <a:solidFill>
                  <a:schemeClr val="bg1"/>
                </a:solidFill>
                <a:latin typeface="Vi" panose="00000500000000000000" pitchFamily="50" charset="0"/>
              </a:rPr>
              <a:t>Use a combination of numeric, alphanumeric and special characters in your password</a:t>
            </a:r>
            <a:endParaRPr lang="en-US" altLang="en-US" sz="1400" b="1" dirty="0">
              <a:solidFill>
                <a:schemeClr val="bg1"/>
              </a:solidFill>
              <a:latin typeface="Vi" panose="00000500000000000000" pitchFamily="50" charset="0"/>
              <a:cs typeface="Tahoma" panose="020B0604030504040204" pitchFamily="34" charset="0"/>
            </a:endParaRPr>
          </a:p>
        </p:txBody>
      </p:sp>
      <p:pic>
        <p:nvPicPr>
          <p:cNvPr id="18" name="Picture 14" descr="C:\Users\knandiraju\AppData\Local\Microsoft\Windows\Temporary Internet Files\Content.IE5\THJHQMX6\MCj01403950000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4282" y="2095653"/>
            <a:ext cx="2247900" cy="188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76105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CC00"/>
                                      </p:to>
                                    </p:animClr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CC00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CC00"/>
                                      </p:to>
                                    </p:animClr>
                                    <p:animClr clrSpc="rgb" dir="cw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CC00"/>
                                      </p:to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CC00"/>
                                      </p:to>
                                    </p:animClr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CC00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/>
      <p:bldP spid="11" grpId="0"/>
      <p:bldP spid="12" grpId="0" animBg="1"/>
      <p:bldP spid="12" grpId="1" animBg="1"/>
      <p:bldP spid="13" grpId="0"/>
      <p:bldP spid="14" grpId="0"/>
      <p:bldP spid="15" grpId="0" animBg="1"/>
      <p:bldP spid="15" grpId="1" animBg="1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5658965" y="6492875"/>
            <a:ext cx="874068" cy="365125"/>
          </a:xfrm>
        </p:spPr>
        <p:txBody>
          <a:bodyPr/>
          <a:lstStyle/>
          <a:p>
            <a:fld id="{AC1CC88B-8153-4770-B0DF-840C5C37FBC3}" type="slidenum">
              <a:rPr lang="en-IN" smtClean="0">
                <a:latin typeface="Vi" panose="00000500000000000000" pitchFamily="50" charset="0"/>
              </a:rPr>
              <a:pPr/>
              <a:t>3</a:t>
            </a:fld>
            <a:endParaRPr lang="en-IN" dirty="0">
              <a:latin typeface="Vi" panose="00000500000000000000" pitchFamily="50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46866" y="170934"/>
            <a:ext cx="16690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Vi" panose="00000500000000000000" pitchFamily="50" charset="0"/>
              </a:rPr>
              <a:t>Introduction</a:t>
            </a:r>
            <a:endParaRPr lang="en-US" sz="2000" b="1" dirty="0">
              <a:solidFill>
                <a:schemeClr val="bg1"/>
              </a:solidFill>
              <a:latin typeface="Vi" panose="00000500000000000000" pitchFamily="50" charset="0"/>
            </a:endParaRP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535083" y="2122622"/>
            <a:ext cx="7842250" cy="45370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en-US" sz="1800" b="1" dirty="0" smtClean="0">
                <a:latin typeface="Vi" panose="00000500000000000000" pitchFamily="50" charset="0"/>
              </a:rPr>
              <a:t>Breach of security or confidentiality can lead to :</a:t>
            </a:r>
          </a:p>
          <a:p>
            <a:pPr>
              <a:defRPr/>
            </a:pPr>
            <a:r>
              <a:rPr lang="en-US" sz="1800" dirty="0" smtClean="0">
                <a:latin typeface="Vi" panose="00000500000000000000" pitchFamily="50" charset="0"/>
              </a:rPr>
              <a:t>Loss of brand image</a:t>
            </a:r>
          </a:p>
          <a:p>
            <a:pPr>
              <a:defRPr/>
            </a:pPr>
            <a:r>
              <a:rPr lang="en-US" sz="1800" dirty="0" smtClean="0">
                <a:latin typeface="Vi" panose="00000500000000000000" pitchFamily="50" charset="0"/>
              </a:rPr>
              <a:t>Financial loss</a:t>
            </a:r>
          </a:p>
          <a:p>
            <a:pPr>
              <a:defRPr/>
            </a:pPr>
            <a:r>
              <a:rPr lang="en-US" sz="1800" dirty="0" smtClean="0">
                <a:latin typeface="Vi" panose="00000500000000000000" pitchFamily="50" charset="0"/>
              </a:rPr>
              <a:t>Loss of reputation</a:t>
            </a:r>
          </a:p>
          <a:p>
            <a:pPr>
              <a:defRPr/>
            </a:pPr>
            <a:r>
              <a:rPr lang="en-US" sz="1800" dirty="0" smtClean="0">
                <a:latin typeface="Vi" panose="00000500000000000000" pitchFamily="50" charset="0"/>
              </a:rPr>
              <a:t>Damage due to litigation, etc.</a:t>
            </a:r>
          </a:p>
          <a:p>
            <a:pPr>
              <a:defRPr/>
            </a:pPr>
            <a:r>
              <a:rPr lang="en-US" sz="1800" dirty="0" smtClean="0">
                <a:latin typeface="Vi" panose="00000500000000000000" pitchFamily="50" charset="0"/>
              </a:rPr>
              <a:t>Action by Regulatory bodies</a:t>
            </a:r>
          </a:p>
          <a:p>
            <a:pPr>
              <a:defRPr/>
            </a:pPr>
            <a:r>
              <a:rPr lang="en-US" sz="1800" dirty="0" smtClean="0">
                <a:latin typeface="Vi" panose="00000500000000000000" pitchFamily="50" charset="0"/>
              </a:rPr>
              <a:t>Loss of market share</a:t>
            </a:r>
          </a:p>
          <a:p>
            <a:pPr>
              <a:defRPr/>
            </a:pPr>
            <a:r>
              <a:rPr lang="en-US" sz="1800" dirty="0" smtClean="0">
                <a:latin typeface="Vi" panose="00000500000000000000" pitchFamily="50" charset="0"/>
              </a:rPr>
              <a:t>Immediate rise in customer complaints</a:t>
            </a:r>
          </a:p>
          <a:p>
            <a:pPr>
              <a:defRPr/>
            </a:pPr>
            <a:r>
              <a:rPr lang="en-US" sz="1800" dirty="0" smtClean="0">
                <a:latin typeface="Vi" panose="00000500000000000000" pitchFamily="50" charset="0"/>
              </a:rPr>
              <a:t>Customers being averse to use our products &amp; services due to fear</a:t>
            </a:r>
          </a:p>
          <a:p>
            <a:pPr>
              <a:defRPr/>
            </a:pPr>
            <a:endParaRPr lang="en-US" sz="1800" dirty="0">
              <a:latin typeface="Vi" panose="00000500000000000000" pitchFamily="50" charset="0"/>
            </a:endParaRPr>
          </a:p>
        </p:txBody>
      </p:sp>
      <p:sp>
        <p:nvSpPr>
          <p:cNvPr id="9" name="Text Placeholder 2"/>
          <p:cNvSpPr txBox="1">
            <a:spLocks/>
          </p:cNvSpPr>
          <p:nvPr/>
        </p:nvSpPr>
        <p:spPr bwMode="auto">
          <a:xfrm>
            <a:off x="500349" y="1262349"/>
            <a:ext cx="7772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47675" indent="-180975">
              <a:spcAft>
                <a:spcPts val="30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714375" indent="-171450">
              <a:spcAft>
                <a:spcPts val="30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42975" indent="-133350">
              <a:spcBef>
                <a:spcPct val="200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14425" indent="-123825">
              <a:spcBef>
                <a:spcPct val="200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571625" indent="-1238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028825" indent="-1238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2486025" indent="-1238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2943225" indent="-123825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800" b="1" dirty="0">
                <a:solidFill>
                  <a:srgbClr val="FF0000"/>
                </a:solidFill>
                <a:latin typeface="Vi" panose="00000500000000000000" pitchFamily="50" charset="0"/>
              </a:rPr>
              <a:t>Why Security is Important</a:t>
            </a:r>
            <a:endParaRPr lang="en-IN" altLang="en-US" sz="2800" b="1" dirty="0">
              <a:solidFill>
                <a:srgbClr val="FF0000"/>
              </a:solidFill>
              <a:latin typeface="Vi" panose="000005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535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5658965" y="6492875"/>
            <a:ext cx="874068" cy="365125"/>
          </a:xfrm>
        </p:spPr>
        <p:txBody>
          <a:bodyPr/>
          <a:lstStyle/>
          <a:p>
            <a:fld id="{AC1CC88B-8153-4770-B0DF-840C5C37FBC3}" type="slidenum">
              <a:rPr lang="en-IN" smtClean="0">
                <a:latin typeface="Vi" panose="00000500000000000000" pitchFamily="50" charset="0"/>
              </a:rPr>
              <a:pPr/>
              <a:t>30</a:t>
            </a:fld>
            <a:endParaRPr lang="en-IN" dirty="0">
              <a:latin typeface="Vi" panose="00000500000000000000" pitchFamily="50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355095" y="183902"/>
            <a:ext cx="82169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solidFill>
                  <a:schemeClr val="bg1"/>
                </a:solidFill>
                <a:latin typeface="+mn-lt"/>
              </a:rPr>
              <a:t>Scenario: Laptop Security</a:t>
            </a:r>
            <a:endParaRPr lang="en-US" altLang="en-US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046" y="1763463"/>
            <a:ext cx="7772553" cy="70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72000" bIns="0" numCol="1" rtlCol="0" anchor="t" anchorCtr="0" compatLnSpc="1">
            <a:prstTxWarp prst="textNoShape">
              <a:avLst/>
            </a:prstTxWarp>
            <a:noAutofit/>
          </a:bodyPr>
          <a:lstStyle>
            <a:lvl1pPr marL="180975" indent="-1809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447675" indent="-180975" algn="l" rtl="0" eaLnBrk="0" fontAlgn="base" hangingPunct="0">
              <a:spcBef>
                <a:spcPct val="0"/>
              </a:spcBef>
              <a:spcAft>
                <a:spcPts val="30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714375" indent="-171450" algn="l" rtl="0" eaLnBrk="0" fontAlgn="base" hangingPunct="0">
              <a:spcBef>
                <a:spcPct val="0"/>
              </a:spcBef>
              <a:spcAft>
                <a:spcPts val="30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114425" indent="-1238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en-US" altLang="en-US" dirty="0">
                <a:latin typeface="Vi" panose="00000500000000000000" pitchFamily="50" charset="0"/>
              </a:rPr>
              <a:t>Person is at a client location and has to move frequently on the floor to gather information. What should he do to protect unauthorized use to laptop?</a:t>
            </a:r>
            <a:endParaRPr lang="en-US" altLang="en-US" dirty="0">
              <a:latin typeface="Vi" panose="00000500000000000000" pitchFamily="50" charset="0"/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522383" y="3054025"/>
            <a:ext cx="6495362" cy="724761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3175">
            <a:solidFill>
              <a:srgbClr val="FECB00">
                <a:lumMod val="60000"/>
                <a:lumOff val="40000"/>
              </a:srgb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itchFamily="18" charset="2"/>
              <a:buChar char="¨"/>
              <a:tabLst/>
              <a:defRPr/>
            </a:pPr>
            <a:endParaRPr kumimoji="0" lang="en-US" sz="1900" b="0" i="0" u="none" strike="noStrike" kern="0" cap="none" spc="0" normalizeH="0" baseline="0" noProof="0">
              <a:ln>
                <a:noFill/>
              </a:ln>
              <a:solidFill>
                <a:srgbClr val="00075E"/>
              </a:solidFill>
              <a:effectLst/>
              <a:uLnTx/>
              <a:uFillTx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8746" y="2838125"/>
            <a:ext cx="709612" cy="10144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0" b="1" dirty="0">
                <a:solidFill>
                  <a:srgbClr val="FFFFFF">
                    <a:lumMod val="95000"/>
                  </a:srgbClr>
                </a:solidFill>
                <a:ea typeface="Tahoma" pitchFamily="34" charset="0"/>
                <a:cs typeface="Tahoma" pitchFamily="34" charset="0"/>
              </a:rPr>
              <a:t>A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395508" y="3161975"/>
            <a:ext cx="542393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ts val="30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30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None/>
              <a:defRPr/>
            </a:pPr>
            <a:r>
              <a:rPr lang="en-US" sz="1400" b="1" dirty="0">
                <a:solidFill>
                  <a:schemeClr val="bg1">
                    <a:lumMod val="95000"/>
                  </a:schemeClr>
                </a:solidFill>
                <a:latin typeface="Vi" panose="00000500000000000000" pitchFamily="50" charset="0"/>
                <a:ea typeface="Tahoma" pitchFamily="34" charset="0"/>
                <a:cs typeface="Tahoma" pitchFamily="34" charset="0"/>
              </a:rPr>
              <a:t>Lock his laptop with key combination like CTRL+ALT+DELETE for windows</a:t>
            </a:r>
            <a:endParaRPr lang="en-US" sz="1400" b="1" dirty="0">
              <a:solidFill>
                <a:schemeClr val="bg1">
                  <a:lumMod val="95000"/>
                </a:schemeClr>
              </a:solidFill>
              <a:latin typeface="Vi" panose="00000500000000000000" pitchFamily="50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517812" y="3973627"/>
            <a:ext cx="6510949" cy="664474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3175">
            <a:solidFill>
              <a:srgbClr val="FECB00">
                <a:lumMod val="60000"/>
                <a:lumOff val="40000"/>
              </a:srgb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itchFamily="18" charset="2"/>
              <a:buChar char="¨"/>
              <a:tabLst/>
              <a:defRPr/>
            </a:pPr>
            <a:endParaRPr kumimoji="0" lang="en-US" sz="1900" b="0" i="0" u="none" strike="noStrike" kern="0" cap="none" spc="0" normalizeH="0" baseline="0" noProof="0">
              <a:ln>
                <a:noFill/>
              </a:ln>
              <a:solidFill>
                <a:srgbClr val="00075E"/>
              </a:solidFill>
              <a:effectLst/>
              <a:uLnTx/>
              <a:uFillTx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0779" y="3772014"/>
            <a:ext cx="711200" cy="10144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0" b="1" dirty="0">
                <a:solidFill>
                  <a:srgbClr val="FFFFFF">
                    <a:lumMod val="95000"/>
                  </a:srgbClr>
                </a:solidFill>
                <a:ea typeface="Tahoma" pitchFamily="34" charset="0"/>
                <a:cs typeface="Tahoma" pitchFamily="34" charset="0"/>
              </a:rPr>
              <a:t>B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435005" y="4092594"/>
            <a:ext cx="55864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ts val="30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30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None/>
              <a:defRPr/>
            </a:pPr>
            <a:r>
              <a:rPr lang="en-US" sz="1400" b="1" dirty="0">
                <a:solidFill>
                  <a:schemeClr val="bg1">
                    <a:lumMod val="95000"/>
                  </a:schemeClr>
                </a:solidFill>
                <a:latin typeface="Vi" panose="00000500000000000000" pitchFamily="50" charset="0"/>
                <a:ea typeface="Tahoma" pitchFamily="34" charset="0"/>
                <a:cs typeface="Tahoma" pitchFamily="34" charset="0"/>
              </a:rPr>
              <a:t>Client locations are safe. He can be sure no one will use his laptop</a:t>
            </a:r>
            <a:endParaRPr lang="en-US" sz="1400" b="1" dirty="0">
              <a:solidFill>
                <a:schemeClr val="bg1">
                  <a:lumMod val="95000"/>
                </a:schemeClr>
              </a:solidFill>
              <a:latin typeface="Vi" panose="00000500000000000000" pitchFamily="50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543405" y="4814524"/>
            <a:ext cx="6496374" cy="72696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3175">
            <a:solidFill>
              <a:srgbClr val="FECB00">
                <a:lumMod val="60000"/>
                <a:lumOff val="40000"/>
              </a:srgb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itchFamily="18" charset="2"/>
              <a:buChar char="¨"/>
              <a:tabLst/>
              <a:defRPr/>
            </a:pPr>
            <a:endParaRPr kumimoji="0" lang="en-US" sz="1900" b="0" i="0" u="none" strike="noStrike" kern="0" cap="none" spc="0" normalizeH="0" baseline="0" noProof="0">
              <a:ln>
                <a:noFill/>
              </a:ln>
              <a:solidFill>
                <a:srgbClr val="00075E"/>
              </a:solidFill>
              <a:effectLst/>
              <a:uLnTx/>
              <a:uFillTx/>
              <a:ea typeface="Tahoma" pitchFamily="34" charset="0"/>
              <a:cs typeface="Tahom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4679" y="4627199"/>
            <a:ext cx="695325" cy="10144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0" b="1" dirty="0">
                <a:solidFill>
                  <a:srgbClr val="FFFFFF">
                    <a:lumMod val="95000"/>
                  </a:srgbClr>
                </a:solidFill>
                <a:ea typeface="Tahoma" pitchFamily="34" charset="0"/>
                <a:cs typeface="Tahoma" pitchFamily="34" charset="0"/>
              </a:rPr>
              <a:t>C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1435770" y="4922474"/>
            <a:ext cx="54497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ts val="30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30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None/>
              <a:defRPr/>
            </a:pPr>
            <a:r>
              <a:rPr lang="en-US" sz="1400" b="1" dirty="0">
                <a:solidFill>
                  <a:schemeClr val="bg1">
                    <a:lumMod val="95000"/>
                  </a:schemeClr>
                </a:solidFill>
                <a:latin typeface="Vi" panose="00000500000000000000" pitchFamily="50" charset="0"/>
                <a:ea typeface="Tahoma" pitchFamily="34" charset="0"/>
                <a:cs typeface="Tahoma" pitchFamily="34" charset="0"/>
              </a:rPr>
              <a:t>Install software which will track all user actions so that he can revert actions he doesn’t need.</a:t>
            </a:r>
            <a:endParaRPr lang="en-US" sz="1400" b="1" dirty="0">
              <a:solidFill>
                <a:schemeClr val="bg1">
                  <a:lumMod val="95000"/>
                </a:schemeClr>
              </a:solidFill>
              <a:latin typeface="Vi" panose="00000500000000000000" pitchFamily="50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226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CC00"/>
                                      </p:to>
                                    </p:animClr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CC00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CC00"/>
                                      </p:to>
                                    </p:animClr>
                                    <p:animClr clrSpc="rgb" dir="cw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CC00"/>
                                      </p:to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CC00"/>
                                      </p:to>
                                    </p:animClr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CC00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/>
      <p:bldP spid="11" grpId="0"/>
      <p:bldP spid="12" grpId="0" animBg="1"/>
      <p:bldP spid="12" grpId="1" animBg="1"/>
      <p:bldP spid="13" grpId="0"/>
      <p:bldP spid="14" grpId="0"/>
      <p:bldP spid="15" grpId="0" animBg="1"/>
      <p:bldP spid="15" grpId="1" animBg="1"/>
      <p:bldP spid="16" grpId="0"/>
      <p:bldP spid="1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5658965" y="6492875"/>
            <a:ext cx="874068" cy="365125"/>
          </a:xfrm>
        </p:spPr>
        <p:txBody>
          <a:bodyPr/>
          <a:lstStyle/>
          <a:p>
            <a:fld id="{AC1CC88B-8153-4770-B0DF-840C5C37FBC3}" type="slidenum">
              <a:rPr lang="en-IN" smtClean="0">
                <a:latin typeface="Vi" panose="00000500000000000000" pitchFamily="50" charset="0"/>
              </a:rPr>
              <a:pPr/>
              <a:t>31</a:t>
            </a:fld>
            <a:endParaRPr lang="en-IN" dirty="0">
              <a:latin typeface="Vi" panose="00000500000000000000" pitchFamily="50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366112" y="194919"/>
            <a:ext cx="82169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solidFill>
                  <a:schemeClr val="bg1"/>
                </a:solidFill>
                <a:latin typeface="+mn-lt"/>
              </a:rPr>
              <a:t>Scenario: Spamming and Phishing</a:t>
            </a:r>
            <a:endParaRPr lang="en-US" altLang="en-US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57046" y="1763463"/>
            <a:ext cx="7772553" cy="70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72000" bIns="0" numCol="1" rtlCol="0" anchor="t" anchorCtr="0" compatLnSpc="1">
            <a:prstTxWarp prst="textNoShape">
              <a:avLst/>
            </a:prstTxWarp>
            <a:noAutofit/>
          </a:bodyPr>
          <a:lstStyle>
            <a:lvl1pPr marL="180975" indent="-1809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447675" indent="-180975" algn="l" rtl="0" eaLnBrk="0" fontAlgn="base" hangingPunct="0">
              <a:spcBef>
                <a:spcPct val="0"/>
              </a:spcBef>
              <a:spcAft>
                <a:spcPts val="30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714375" indent="-171450" algn="l" rtl="0" eaLnBrk="0" fontAlgn="base" hangingPunct="0">
              <a:spcBef>
                <a:spcPct val="0"/>
              </a:spcBef>
              <a:spcAft>
                <a:spcPts val="30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114425" indent="-1238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en-US" altLang="en-US" dirty="0">
                <a:latin typeface="Vi" panose="00000500000000000000" pitchFamily="50" charset="0"/>
              </a:rPr>
              <a:t>Person was checking his email when he saw an advertisement from an unknown website. What should he do?</a:t>
            </a:r>
            <a:endParaRPr lang="en-US" altLang="en-US" dirty="0">
              <a:latin typeface="Vi" panose="00000500000000000000" pitchFamily="50" charset="0"/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522383" y="3054025"/>
            <a:ext cx="6495362" cy="724761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3175">
            <a:solidFill>
              <a:srgbClr val="FECB00">
                <a:lumMod val="60000"/>
                <a:lumOff val="40000"/>
              </a:srgb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itchFamily="18" charset="2"/>
              <a:buChar char="¨"/>
              <a:tabLst/>
              <a:defRPr/>
            </a:pPr>
            <a:endParaRPr kumimoji="0" lang="en-US" sz="1900" b="0" i="0" u="none" strike="noStrike" kern="0" cap="none" spc="0" normalizeH="0" baseline="0" noProof="0">
              <a:ln>
                <a:noFill/>
              </a:ln>
              <a:solidFill>
                <a:srgbClr val="00075E"/>
              </a:solidFill>
              <a:effectLst/>
              <a:uLnTx/>
              <a:uFillTx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8746" y="2838125"/>
            <a:ext cx="709612" cy="10144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0" b="1" dirty="0">
                <a:solidFill>
                  <a:srgbClr val="FFFFFF">
                    <a:lumMod val="95000"/>
                  </a:srgbClr>
                </a:solidFill>
                <a:ea typeface="Tahoma" pitchFamily="34" charset="0"/>
                <a:cs typeface="Tahoma" pitchFamily="34" charset="0"/>
              </a:rPr>
              <a:t>A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406525" y="3228076"/>
            <a:ext cx="542393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ts val="30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30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None/>
              <a:defRPr/>
            </a:pPr>
            <a:r>
              <a:rPr lang="en-US" sz="1400" b="1" dirty="0">
                <a:solidFill>
                  <a:schemeClr val="bg1">
                    <a:lumMod val="95000"/>
                  </a:schemeClr>
                </a:solidFill>
                <a:latin typeface="Vi" panose="00000500000000000000" pitchFamily="50" charset="0"/>
                <a:ea typeface="Tahoma" pitchFamily="34" charset="0"/>
                <a:cs typeface="Tahoma" pitchFamily="34" charset="0"/>
              </a:rPr>
              <a:t>Delete the email and inform Helpdesk</a:t>
            </a:r>
            <a:endParaRPr lang="en-US" sz="1400" b="1" dirty="0">
              <a:solidFill>
                <a:schemeClr val="bg1">
                  <a:lumMod val="95000"/>
                </a:schemeClr>
              </a:solidFill>
              <a:latin typeface="Vi" panose="00000500000000000000" pitchFamily="50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517812" y="3973627"/>
            <a:ext cx="6510949" cy="664474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3175">
            <a:solidFill>
              <a:srgbClr val="FECB00">
                <a:lumMod val="60000"/>
                <a:lumOff val="40000"/>
              </a:srgb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itchFamily="18" charset="2"/>
              <a:buChar char="¨"/>
              <a:tabLst/>
              <a:defRPr/>
            </a:pPr>
            <a:endParaRPr kumimoji="0" lang="en-US" sz="1900" b="0" i="0" u="none" strike="noStrike" kern="0" cap="none" spc="0" normalizeH="0" baseline="0" noProof="0">
              <a:ln>
                <a:noFill/>
              </a:ln>
              <a:solidFill>
                <a:srgbClr val="00075E"/>
              </a:solidFill>
              <a:effectLst/>
              <a:uLnTx/>
              <a:uFillTx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0779" y="3772014"/>
            <a:ext cx="711200" cy="10144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0" b="1" dirty="0">
                <a:solidFill>
                  <a:srgbClr val="FFFFFF">
                    <a:lumMod val="95000"/>
                  </a:srgbClr>
                </a:solidFill>
                <a:ea typeface="Tahoma" pitchFamily="34" charset="0"/>
                <a:cs typeface="Tahoma" pitchFamily="34" charset="0"/>
              </a:rPr>
              <a:t>B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435005" y="4092594"/>
            <a:ext cx="558641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ts val="30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30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None/>
              <a:defRPr/>
            </a:pPr>
            <a:r>
              <a:rPr lang="en-US" sz="1400" b="1" dirty="0">
                <a:solidFill>
                  <a:schemeClr val="bg1">
                    <a:lumMod val="95000"/>
                  </a:schemeClr>
                </a:solidFill>
                <a:latin typeface="Vi" panose="00000500000000000000" pitchFamily="50" charset="0"/>
                <a:ea typeface="Tahoma" pitchFamily="34" charset="0"/>
                <a:cs typeface="Tahoma" pitchFamily="34" charset="0"/>
              </a:rPr>
              <a:t>Click on the link </a:t>
            </a:r>
            <a:endParaRPr lang="en-US" sz="1400" b="1" dirty="0">
              <a:solidFill>
                <a:schemeClr val="bg1">
                  <a:lumMod val="95000"/>
                </a:schemeClr>
              </a:solidFill>
              <a:latin typeface="Vi" panose="00000500000000000000" pitchFamily="50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543405" y="4814524"/>
            <a:ext cx="6496374" cy="72696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3175">
            <a:solidFill>
              <a:srgbClr val="FECB00">
                <a:lumMod val="60000"/>
                <a:lumOff val="40000"/>
              </a:srgb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itchFamily="18" charset="2"/>
              <a:buChar char="¨"/>
              <a:tabLst/>
              <a:defRPr/>
            </a:pPr>
            <a:endParaRPr kumimoji="0" lang="en-US" sz="1900" b="0" i="0" u="none" strike="noStrike" kern="0" cap="none" spc="0" normalizeH="0" baseline="0" noProof="0">
              <a:ln>
                <a:noFill/>
              </a:ln>
              <a:solidFill>
                <a:srgbClr val="00075E"/>
              </a:solidFill>
              <a:effectLst/>
              <a:uLnTx/>
              <a:uFillTx/>
              <a:ea typeface="Tahoma" pitchFamily="34" charset="0"/>
              <a:cs typeface="Tahom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4679" y="4627199"/>
            <a:ext cx="695325" cy="10144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0" b="1" dirty="0">
                <a:solidFill>
                  <a:srgbClr val="FFFFFF">
                    <a:lumMod val="95000"/>
                  </a:srgbClr>
                </a:solidFill>
                <a:ea typeface="Tahoma" pitchFamily="34" charset="0"/>
                <a:cs typeface="Tahoma" pitchFamily="34" charset="0"/>
              </a:rPr>
              <a:t>C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1446787" y="4999592"/>
            <a:ext cx="544977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ts val="30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30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None/>
              <a:defRPr/>
            </a:pPr>
            <a:r>
              <a:rPr lang="en-US" sz="1400" b="1" dirty="0">
                <a:solidFill>
                  <a:schemeClr val="bg1">
                    <a:lumMod val="95000"/>
                  </a:schemeClr>
                </a:solidFill>
                <a:latin typeface="Vi" panose="00000500000000000000" pitchFamily="50" charset="0"/>
                <a:ea typeface="Tahoma" pitchFamily="34" charset="0"/>
                <a:cs typeface="Tahoma" pitchFamily="34" charset="0"/>
              </a:rPr>
              <a:t>Forward the email to his co-workers at Vodafone</a:t>
            </a:r>
            <a:endParaRPr lang="en-US" sz="1400" b="1" dirty="0">
              <a:solidFill>
                <a:schemeClr val="bg1">
                  <a:lumMod val="95000"/>
                </a:schemeClr>
              </a:solidFill>
              <a:latin typeface="Vi" panose="00000500000000000000" pitchFamily="50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1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481" y="1681296"/>
            <a:ext cx="3260725" cy="285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23388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CC00"/>
                                      </p:to>
                                    </p:animClr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CC00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CC00"/>
                                      </p:to>
                                    </p:animClr>
                                    <p:animClr clrSpc="rgb" dir="cw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CC00"/>
                                      </p:to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CC00"/>
                                      </p:to>
                                    </p:animClr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CC00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/>
      <p:bldP spid="11" grpId="0"/>
      <p:bldP spid="12" grpId="0" animBg="1"/>
      <p:bldP spid="12" grpId="1" animBg="1"/>
      <p:bldP spid="13" grpId="0"/>
      <p:bldP spid="14" grpId="0"/>
      <p:bldP spid="15" grpId="0" animBg="1"/>
      <p:bldP spid="15" grpId="1" animBg="1"/>
      <p:bldP spid="16" grpId="0"/>
      <p:bldP spid="1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5658965" y="6492875"/>
            <a:ext cx="874068" cy="365125"/>
          </a:xfrm>
        </p:spPr>
        <p:txBody>
          <a:bodyPr/>
          <a:lstStyle/>
          <a:p>
            <a:fld id="{AC1CC88B-8153-4770-B0DF-840C5C37FBC3}" type="slidenum">
              <a:rPr lang="en-IN" smtClean="0">
                <a:latin typeface="Vi" panose="00000500000000000000" pitchFamily="50" charset="0"/>
              </a:rPr>
              <a:pPr/>
              <a:t>32</a:t>
            </a:fld>
            <a:endParaRPr lang="en-IN" dirty="0">
              <a:latin typeface="Vi" panose="00000500000000000000" pitchFamily="50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366112" y="183902"/>
            <a:ext cx="82169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accent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accent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 smtClean="0">
                <a:solidFill>
                  <a:schemeClr val="bg1"/>
                </a:solidFill>
                <a:latin typeface="+mn-lt"/>
              </a:rPr>
              <a:t>Scenario: Social Engineering</a:t>
            </a:r>
            <a:endParaRPr lang="en-US" altLang="en-US" dirty="0" smtClean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567215" y="1278721"/>
            <a:ext cx="7772553" cy="70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72000" bIns="0" numCol="1" rtlCol="0" anchor="t" anchorCtr="0" compatLnSpc="1">
            <a:prstTxWarp prst="textNoShape">
              <a:avLst/>
            </a:prstTxWarp>
            <a:noAutofit/>
          </a:bodyPr>
          <a:lstStyle>
            <a:lvl1pPr marL="180975" indent="-180975" algn="l" rtl="0" eaLnBrk="0" fontAlgn="base" hangingPunct="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447675" indent="-180975" algn="l" rtl="0" eaLnBrk="0" fontAlgn="base" hangingPunct="0">
              <a:spcBef>
                <a:spcPct val="0"/>
              </a:spcBef>
              <a:spcAft>
                <a:spcPts val="30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714375" indent="-171450" algn="l" rtl="0" eaLnBrk="0" fontAlgn="base" hangingPunct="0">
              <a:spcBef>
                <a:spcPct val="0"/>
              </a:spcBef>
              <a:spcAft>
                <a:spcPts val="30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3pPr>
            <a:lvl4pPr marL="8096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4pPr>
            <a:lvl5pPr marL="1114425" indent="-1238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en-US" altLang="en-US" dirty="0">
                <a:latin typeface="Vi" panose="00000500000000000000" pitchFamily="50" charset="0"/>
              </a:rPr>
              <a:t>Karan received a call from an unknown source claiming to be from Helpdesk. The caller “Mukesh” wanted Karan’s user ID and password because “IT is upgrading all system accounts”. What should Karan do?</a:t>
            </a:r>
            <a:endParaRPr lang="en-US" altLang="en-US" dirty="0">
              <a:latin typeface="Vi" panose="00000500000000000000" pitchFamily="50" charset="0"/>
            </a:endParaRP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522383" y="3054025"/>
            <a:ext cx="6495362" cy="724761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3175">
            <a:solidFill>
              <a:srgbClr val="FECB00">
                <a:lumMod val="60000"/>
                <a:lumOff val="40000"/>
              </a:srgb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itchFamily="18" charset="2"/>
              <a:buChar char="¨"/>
              <a:tabLst/>
              <a:defRPr/>
            </a:pPr>
            <a:endParaRPr kumimoji="0" lang="en-US" sz="1900" b="0" i="0" u="none" strike="noStrike" kern="0" cap="none" spc="0" normalizeH="0" baseline="0" noProof="0">
              <a:ln>
                <a:noFill/>
              </a:ln>
              <a:solidFill>
                <a:srgbClr val="00075E"/>
              </a:solidFill>
              <a:effectLst/>
              <a:uLnTx/>
              <a:uFillTx/>
              <a:ea typeface="Tahoma" pitchFamily="34" charset="0"/>
              <a:cs typeface="Tahoma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8746" y="2838125"/>
            <a:ext cx="709612" cy="10144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0" b="1" dirty="0">
                <a:solidFill>
                  <a:srgbClr val="FFFFFF">
                    <a:lumMod val="95000"/>
                  </a:srgbClr>
                </a:solidFill>
                <a:ea typeface="Tahoma" pitchFamily="34" charset="0"/>
                <a:cs typeface="Tahoma" pitchFamily="34" charset="0"/>
              </a:rPr>
              <a:t>A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1406525" y="3228076"/>
            <a:ext cx="542393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ts val="30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30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None/>
              <a:defRPr/>
            </a:pPr>
            <a:r>
              <a:rPr lang="en-US" sz="1400" b="1" dirty="0">
                <a:solidFill>
                  <a:schemeClr val="bg1">
                    <a:lumMod val="95000"/>
                  </a:schemeClr>
                </a:solidFill>
                <a:latin typeface="Vi" panose="00000500000000000000" pitchFamily="50" charset="0"/>
                <a:ea typeface="Tahoma" pitchFamily="34" charset="0"/>
                <a:cs typeface="Tahoma" pitchFamily="34" charset="0"/>
              </a:rPr>
              <a:t>Provide “Mukesh” with his user ID and password</a:t>
            </a:r>
            <a:endParaRPr lang="en-US" sz="1400" b="1" dirty="0">
              <a:solidFill>
                <a:schemeClr val="bg1">
                  <a:lumMod val="95000"/>
                </a:schemeClr>
              </a:solidFill>
              <a:latin typeface="Vi" panose="00000500000000000000" pitchFamily="50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AutoShape 23"/>
          <p:cNvSpPr>
            <a:spLocks noChangeArrowheads="1"/>
          </p:cNvSpPr>
          <p:nvPr/>
        </p:nvSpPr>
        <p:spPr bwMode="auto">
          <a:xfrm>
            <a:off x="517812" y="3973627"/>
            <a:ext cx="6510949" cy="664474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3175">
            <a:solidFill>
              <a:srgbClr val="FECB00">
                <a:lumMod val="60000"/>
                <a:lumOff val="40000"/>
              </a:srgb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itchFamily="18" charset="2"/>
              <a:buChar char="¨"/>
              <a:tabLst/>
              <a:defRPr/>
            </a:pPr>
            <a:endParaRPr kumimoji="0" lang="en-US" sz="1900" b="0" i="0" u="none" strike="noStrike" kern="0" cap="none" spc="0" normalizeH="0" baseline="0" noProof="0">
              <a:ln>
                <a:noFill/>
              </a:ln>
              <a:solidFill>
                <a:srgbClr val="00075E"/>
              </a:solidFill>
              <a:effectLst/>
              <a:uLnTx/>
              <a:uFillTx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0779" y="3772014"/>
            <a:ext cx="711200" cy="10144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0" b="1" dirty="0">
                <a:solidFill>
                  <a:srgbClr val="FFFFFF">
                    <a:lumMod val="95000"/>
                  </a:srgbClr>
                </a:solidFill>
                <a:ea typeface="Tahoma" pitchFamily="34" charset="0"/>
                <a:cs typeface="Tahoma" pitchFamily="34" charset="0"/>
              </a:rPr>
              <a:t>B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1435005" y="4092594"/>
            <a:ext cx="55864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ts val="30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30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None/>
              <a:defRPr/>
            </a:pPr>
            <a:r>
              <a:rPr lang="en-US" sz="1400" b="1" dirty="0">
                <a:solidFill>
                  <a:schemeClr val="bg1">
                    <a:lumMod val="95000"/>
                  </a:schemeClr>
                </a:solidFill>
                <a:latin typeface="Vi" panose="00000500000000000000" pitchFamily="50" charset="0"/>
                <a:ea typeface="Tahoma" pitchFamily="34" charset="0"/>
                <a:cs typeface="Tahoma" pitchFamily="34" charset="0"/>
              </a:rPr>
              <a:t>Ask “Mukesh” for his email address so that he can email the information</a:t>
            </a:r>
            <a:endParaRPr lang="en-US" sz="1400" b="1" dirty="0">
              <a:solidFill>
                <a:schemeClr val="bg1">
                  <a:lumMod val="95000"/>
                </a:schemeClr>
              </a:solidFill>
              <a:latin typeface="Vi" panose="00000500000000000000" pitchFamily="50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543405" y="4814524"/>
            <a:ext cx="6496374" cy="72696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3175">
            <a:solidFill>
              <a:srgbClr val="FECB00">
                <a:lumMod val="60000"/>
                <a:lumOff val="40000"/>
              </a:srgb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Symbol" pitchFamily="18" charset="2"/>
              <a:buChar char="¨"/>
              <a:tabLst/>
              <a:defRPr/>
            </a:pPr>
            <a:endParaRPr kumimoji="0" lang="en-US" sz="1900" b="0" i="0" u="none" strike="noStrike" kern="0" cap="none" spc="0" normalizeH="0" baseline="0" noProof="0">
              <a:ln>
                <a:noFill/>
              </a:ln>
              <a:solidFill>
                <a:srgbClr val="00075E"/>
              </a:solidFill>
              <a:effectLst/>
              <a:uLnTx/>
              <a:uFillTx/>
              <a:ea typeface="Tahoma" pitchFamily="34" charset="0"/>
              <a:cs typeface="Tahoma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84679" y="4627199"/>
            <a:ext cx="695325" cy="10144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6000" b="1" dirty="0">
                <a:solidFill>
                  <a:srgbClr val="FFFFFF">
                    <a:lumMod val="95000"/>
                  </a:srgbClr>
                </a:solidFill>
                <a:ea typeface="Tahoma" pitchFamily="34" charset="0"/>
                <a:cs typeface="Tahoma" pitchFamily="34" charset="0"/>
              </a:rPr>
              <a:t>C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1446787" y="4911457"/>
            <a:ext cx="544977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ts val="30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30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None/>
              <a:defRPr/>
            </a:pPr>
            <a:r>
              <a:rPr lang="en-US" sz="1400" b="1" dirty="0">
                <a:solidFill>
                  <a:schemeClr val="bg1">
                    <a:lumMod val="95000"/>
                  </a:schemeClr>
                </a:solidFill>
                <a:latin typeface="Vi" panose="00000500000000000000" pitchFamily="50" charset="0"/>
                <a:ea typeface="Tahoma" pitchFamily="34" charset="0"/>
                <a:cs typeface="Tahoma" pitchFamily="34" charset="0"/>
              </a:rPr>
              <a:t>Disconnect call and immediately inform his manager and Helpdesk</a:t>
            </a:r>
            <a:endParaRPr lang="en-US" sz="1400" b="1" dirty="0">
              <a:solidFill>
                <a:schemeClr val="bg1">
                  <a:lumMod val="95000"/>
                </a:schemeClr>
              </a:solidFill>
              <a:latin typeface="Vi" panose="00000500000000000000" pitchFamily="50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562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CC00"/>
                                      </p:to>
                                    </p:animClr>
                                    <p:animClr clrSpc="rgb" dir="cw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CC00"/>
                                      </p:to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CC00"/>
                                      </p:to>
                                    </p:animClr>
                                    <p:animClr clrSpc="rgb" dir="cw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CC00"/>
                                      </p:to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9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9CC00"/>
                                      </p:to>
                                    </p:animClr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9CC00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/>
      <p:bldP spid="11" grpId="0"/>
      <p:bldP spid="12" grpId="0" animBg="1"/>
      <p:bldP spid="12" grpId="1" animBg="1"/>
      <p:bldP spid="13" grpId="0"/>
      <p:bldP spid="14" grpId="0"/>
      <p:bldP spid="15" grpId="0" animBg="1"/>
      <p:bldP spid="15" grpId="1" animBg="1"/>
      <p:bldP spid="16" grpId="0"/>
      <p:bldP spid="1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 !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FFFF"/>
                </a:solidFill>
              </a:rPr>
              <a:t>Vodafone Idea Confidential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C1CC88B-8153-4770-B0DF-840C5C37FBC3}" type="slidenum">
              <a:rPr lang="en-IN" smtClean="0">
                <a:solidFill>
                  <a:srgbClr val="FFFFFF"/>
                </a:solidFill>
              </a:rPr>
              <a:pPr/>
              <a:t>33</a:t>
            </a:fld>
            <a:endParaRPr lang="en-IN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536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5658965" y="6492875"/>
            <a:ext cx="874068" cy="365125"/>
          </a:xfrm>
        </p:spPr>
        <p:txBody>
          <a:bodyPr/>
          <a:lstStyle/>
          <a:p>
            <a:fld id="{AC1CC88B-8153-4770-B0DF-840C5C37FBC3}" type="slidenum">
              <a:rPr lang="en-IN" smtClean="0">
                <a:latin typeface="Vi" panose="00000500000000000000" pitchFamily="50" charset="0"/>
              </a:rPr>
              <a:pPr/>
              <a:t>4</a:t>
            </a:fld>
            <a:endParaRPr lang="en-IN" dirty="0">
              <a:latin typeface="Vi" panose="00000500000000000000" pitchFamily="50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46866" y="170934"/>
            <a:ext cx="143981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Vi" panose="00000500000000000000" pitchFamily="50" charset="0"/>
              </a:rPr>
              <a:t>Objectives</a:t>
            </a:r>
            <a:endParaRPr lang="en-US" sz="2000" b="1" dirty="0">
              <a:solidFill>
                <a:schemeClr val="bg1"/>
              </a:solidFill>
              <a:latin typeface="Vi" panose="00000500000000000000" pitchFamily="50" charset="0"/>
            </a:endParaRPr>
          </a:p>
        </p:txBody>
      </p:sp>
      <p:sp>
        <p:nvSpPr>
          <p:cNvPr id="10" name="Content Placeholder 1"/>
          <p:cNvSpPr txBox="1">
            <a:spLocks/>
          </p:cNvSpPr>
          <p:nvPr/>
        </p:nvSpPr>
        <p:spPr>
          <a:xfrm>
            <a:off x="422466" y="1647940"/>
            <a:ext cx="7842250" cy="4537075"/>
          </a:xfrm>
          <a:prstGeom prst="rect">
            <a:avLst/>
          </a:prstGeom>
          <a:extLst/>
        </p:spPr>
        <p:txBody>
          <a:bodyPr lIns="91440" tIns="45720" rIns="91440" bIns="45720"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600"/>
              </a:spcBef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  <a:defRPr/>
            </a:pPr>
            <a:endParaRPr lang="en-US" sz="2000" dirty="0" smtClean="0">
              <a:latin typeface="Vi" panose="00000500000000000000" pitchFamily="50" charset="0"/>
            </a:endParaRPr>
          </a:p>
          <a:p>
            <a:pPr marL="0" indent="0">
              <a:spcBef>
                <a:spcPct val="30000"/>
              </a:spcBef>
              <a:buFontTx/>
              <a:buNone/>
              <a:defRPr/>
            </a:pPr>
            <a:r>
              <a:rPr lang="en-US" sz="2000" b="1" dirty="0" smtClean="0">
                <a:latin typeface="Vi" panose="00000500000000000000" pitchFamily="50" charset="0"/>
              </a:rPr>
              <a:t>a) Describe below components of Information security</a:t>
            </a:r>
            <a:r>
              <a:rPr lang="en-US" sz="2000" dirty="0" smtClean="0">
                <a:latin typeface="Vi" panose="00000500000000000000" pitchFamily="50" charset="0"/>
              </a:rPr>
              <a:t> :</a:t>
            </a:r>
          </a:p>
          <a:p>
            <a:pPr lvl="1">
              <a:spcBef>
                <a:spcPts val="0"/>
              </a:spcBef>
              <a:buClr>
                <a:srgbClr val="FF0000"/>
              </a:buClr>
              <a:buFontTx/>
              <a:buChar char="•"/>
              <a:defRPr/>
            </a:pPr>
            <a:r>
              <a:rPr lang="en-US" sz="1600" dirty="0" smtClean="0">
                <a:latin typeface="Vi" panose="00000500000000000000" pitchFamily="50" charset="0"/>
              </a:rPr>
              <a:t>What is information</a:t>
            </a:r>
          </a:p>
          <a:p>
            <a:pPr lvl="1">
              <a:spcBef>
                <a:spcPts val="0"/>
              </a:spcBef>
              <a:buClr>
                <a:srgbClr val="FF0000"/>
              </a:buClr>
              <a:buFontTx/>
              <a:buChar char="•"/>
              <a:defRPr/>
            </a:pPr>
            <a:r>
              <a:rPr lang="en-US" sz="1600" dirty="0" smtClean="0">
                <a:latin typeface="Vi" panose="00000500000000000000" pitchFamily="50" charset="0"/>
              </a:rPr>
              <a:t>What  is information security</a:t>
            </a:r>
          </a:p>
          <a:p>
            <a:pPr lvl="1">
              <a:spcBef>
                <a:spcPts val="0"/>
              </a:spcBef>
              <a:buClr>
                <a:srgbClr val="FF0000"/>
              </a:buClr>
              <a:buFontTx/>
              <a:buChar char="•"/>
              <a:defRPr/>
            </a:pPr>
            <a:r>
              <a:rPr lang="en-US" sz="1600" dirty="0" smtClean="0">
                <a:latin typeface="Vi" panose="00000500000000000000" pitchFamily="50" charset="0"/>
              </a:rPr>
              <a:t>Threats to information security : points to be careful about </a:t>
            </a:r>
          </a:p>
          <a:p>
            <a:pPr>
              <a:defRPr/>
            </a:pPr>
            <a:endParaRPr lang="en-US" sz="2000" b="1" dirty="0" smtClean="0">
              <a:latin typeface="Vi" panose="00000500000000000000" pitchFamily="50" charset="0"/>
            </a:endParaRPr>
          </a:p>
          <a:p>
            <a:pPr marL="0" indent="0">
              <a:buFontTx/>
              <a:buNone/>
              <a:defRPr/>
            </a:pPr>
            <a:r>
              <a:rPr lang="en-US" sz="2000" b="1" dirty="0" smtClean="0">
                <a:latin typeface="Vi" panose="00000500000000000000" pitchFamily="50" charset="0"/>
              </a:rPr>
              <a:t>b) Describe below components of Physical security :</a:t>
            </a:r>
          </a:p>
          <a:p>
            <a:pPr lvl="1">
              <a:spcBef>
                <a:spcPts val="0"/>
              </a:spcBef>
              <a:buFontTx/>
              <a:buChar char="•"/>
              <a:defRPr/>
            </a:pPr>
            <a:r>
              <a:rPr lang="en-US" sz="1600" dirty="0" smtClean="0">
                <a:latin typeface="Vi" panose="00000500000000000000" pitchFamily="50" charset="0"/>
              </a:rPr>
              <a:t> Protect your work tools</a:t>
            </a:r>
          </a:p>
          <a:p>
            <a:pPr lvl="1">
              <a:spcBef>
                <a:spcPts val="0"/>
              </a:spcBef>
              <a:buFontTx/>
              <a:buChar char="•"/>
              <a:defRPr/>
            </a:pPr>
            <a:r>
              <a:rPr lang="en-US" sz="1600" dirty="0" smtClean="0">
                <a:latin typeface="Vi" panose="00000500000000000000" pitchFamily="50" charset="0"/>
              </a:rPr>
              <a:t> Protect your work area</a:t>
            </a:r>
          </a:p>
          <a:p>
            <a:pPr lvl="1">
              <a:spcBef>
                <a:spcPts val="0"/>
              </a:spcBef>
              <a:buFontTx/>
              <a:buChar char="•"/>
              <a:defRPr/>
            </a:pPr>
            <a:r>
              <a:rPr lang="en-US" sz="1600" dirty="0" smtClean="0">
                <a:latin typeface="Vi" panose="00000500000000000000" pitchFamily="50" charset="0"/>
              </a:rPr>
              <a:t> Protect yourself</a:t>
            </a:r>
          </a:p>
          <a:p>
            <a:pPr lvl="2">
              <a:spcBef>
                <a:spcPts val="0"/>
              </a:spcBef>
              <a:buFontTx/>
              <a:buChar char="•"/>
              <a:defRPr/>
            </a:pPr>
            <a:endParaRPr lang="en-US" sz="1600" dirty="0" smtClean="0">
              <a:latin typeface="Vi" panose="00000500000000000000" pitchFamily="50" charset="0"/>
            </a:endParaRPr>
          </a:p>
          <a:p>
            <a:pPr marL="0" indent="0">
              <a:buFontTx/>
              <a:buNone/>
              <a:defRPr/>
            </a:pPr>
            <a:r>
              <a:rPr lang="en-US" sz="2000" b="1" dirty="0" smtClean="0">
                <a:latin typeface="Vi" panose="00000500000000000000" pitchFamily="50" charset="0"/>
              </a:rPr>
              <a:t>c) Describe Your  role in maintaining the Security @ workplace </a:t>
            </a:r>
          </a:p>
          <a:p>
            <a:pPr marL="0" indent="0">
              <a:buFontTx/>
              <a:buNone/>
              <a:defRPr/>
            </a:pPr>
            <a:endParaRPr lang="en-US" sz="2000" dirty="0">
              <a:latin typeface="Vi" panose="00000500000000000000" pitchFamily="50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425412" y="1145391"/>
            <a:ext cx="7842250" cy="396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18000"/>
          <a:lstStyle>
            <a:lvl1pPr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ts val="30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30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800" b="1" dirty="0">
                <a:solidFill>
                  <a:srgbClr val="FF0000"/>
                </a:solidFill>
                <a:latin typeface="Vi" panose="00000500000000000000" pitchFamily="50" charset="0"/>
              </a:rPr>
              <a:t>By the end of this session, you will be able </a:t>
            </a:r>
            <a:r>
              <a:rPr lang="en-US" altLang="en-US" sz="2800" b="1" dirty="0" smtClean="0">
                <a:solidFill>
                  <a:srgbClr val="FF0000"/>
                </a:solidFill>
                <a:latin typeface="Vi" panose="00000500000000000000" pitchFamily="50" charset="0"/>
              </a:rPr>
              <a:t>to</a:t>
            </a:r>
            <a:endParaRPr lang="en-US" altLang="en-US" sz="2800" b="1" dirty="0">
              <a:solidFill>
                <a:srgbClr val="FF0000"/>
              </a:solidFill>
              <a:latin typeface="Vi" panose="00000500000000000000" pitchFamily="50" charset="0"/>
            </a:endParaRPr>
          </a:p>
        </p:txBody>
      </p:sp>
      <p:pic>
        <p:nvPicPr>
          <p:cNvPr id="12" name="Picture 9" descr="content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223" y="2419666"/>
            <a:ext cx="2121665" cy="2697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668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5658965" y="6492875"/>
            <a:ext cx="874068" cy="365125"/>
          </a:xfrm>
        </p:spPr>
        <p:txBody>
          <a:bodyPr/>
          <a:lstStyle/>
          <a:p>
            <a:fld id="{AC1CC88B-8153-4770-B0DF-840C5C37FBC3}" type="slidenum">
              <a:rPr lang="en-IN" smtClean="0">
                <a:latin typeface="Vi" panose="00000500000000000000" pitchFamily="50" charset="0"/>
              </a:rPr>
              <a:pPr/>
              <a:t>5</a:t>
            </a:fld>
            <a:endParaRPr lang="en-IN" dirty="0">
              <a:latin typeface="Vi" panose="00000500000000000000" pitchFamily="50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46866" y="170934"/>
            <a:ext cx="261962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Information Security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Text Box 17"/>
          <p:cNvSpPr txBox="1">
            <a:spLocks noChangeArrowheads="1"/>
          </p:cNvSpPr>
          <p:nvPr/>
        </p:nvSpPr>
        <p:spPr bwMode="auto">
          <a:xfrm>
            <a:off x="3716874" y="1220768"/>
            <a:ext cx="38766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286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ct val="30000"/>
              </a:spcBef>
              <a:defRPr/>
            </a:pPr>
            <a:r>
              <a:rPr lang="en-US" altLang="en-US" sz="2800" b="1" dirty="0">
                <a:solidFill>
                  <a:srgbClr val="5E2750"/>
                </a:solidFill>
                <a:latin typeface="Arial"/>
              </a:rPr>
              <a:t>Information Security </a:t>
            </a:r>
            <a:endParaRPr lang="en-US" altLang="en-US" sz="2800" dirty="0">
              <a:solidFill>
                <a:srgbClr val="5E2750"/>
              </a:solidFill>
              <a:latin typeface="Arial"/>
            </a:endParaRPr>
          </a:p>
        </p:txBody>
      </p:sp>
      <p:pic>
        <p:nvPicPr>
          <p:cNvPr id="7" name="Picture 23" descr="envelope"/>
          <p:cNvPicPr>
            <a:picLocks noGrp="1"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3407" y="4024599"/>
            <a:ext cx="184467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5" descr="video"/>
          <p:cNvPicPr>
            <a:picLocks noGrp="1"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844" y="2592674"/>
            <a:ext cx="2322513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5" descr="c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5807" y="2622837"/>
            <a:ext cx="1611312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350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5658965" y="6492875"/>
            <a:ext cx="874068" cy="365125"/>
          </a:xfrm>
        </p:spPr>
        <p:txBody>
          <a:bodyPr/>
          <a:lstStyle/>
          <a:p>
            <a:fld id="{AC1CC88B-8153-4770-B0DF-840C5C37FBC3}" type="slidenum">
              <a:rPr lang="en-IN" smtClean="0">
                <a:latin typeface="Vi" panose="00000500000000000000" pitchFamily="50" charset="0"/>
              </a:rPr>
              <a:pPr/>
              <a:t>6</a:t>
            </a:fld>
            <a:endParaRPr lang="en-IN" dirty="0">
              <a:latin typeface="Vi" panose="00000500000000000000" pitchFamily="50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34166" y="221734"/>
            <a:ext cx="15937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dirty="0" smtClean="0">
                <a:solidFill>
                  <a:schemeClr val="bg1"/>
                </a:solidFill>
                <a:latin typeface="V"/>
              </a:rPr>
              <a:t>Information</a:t>
            </a:r>
            <a:endParaRPr lang="en-US" sz="2000" b="1" dirty="0">
              <a:solidFill>
                <a:schemeClr val="bg1"/>
              </a:solidFill>
              <a:latin typeface="V"/>
            </a:endParaRP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466189" y="1831516"/>
            <a:ext cx="10947285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ts val="30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30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dirty="0">
                <a:latin typeface="Vi" panose="00000500000000000000" pitchFamily="50" charset="0"/>
              </a:rPr>
              <a:t>Information is what </a:t>
            </a:r>
            <a:r>
              <a:rPr lang="en-IN" altLang="en-US" dirty="0">
                <a:latin typeface="Vi" panose="00000500000000000000" pitchFamily="50" charset="0"/>
              </a:rPr>
              <a:t>you can see, hear or otherwise perceive that has </a:t>
            </a:r>
            <a:r>
              <a:rPr lang="en-US" altLang="en-US" dirty="0">
                <a:latin typeface="Vi" panose="00000500000000000000" pitchFamily="50" charset="0"/>
              </a:rPr>
              <a:t>value to an </a:t>
            </a:r>
            <a:r>
              <a:rPr lang="en-US" altLang="en-US" dirty="0" err="1">
                <a:latin typeface="Vi" panose="00000500000000000000" pitchFamily="50" charset="0"/>
              </a:rPr>
              <a:t>organisation</a:t>
            </a:r>
            <a:r>
              <a:rPr lang="en-US" altLang="en-US" dirty="0">
                <a:latin typeface="Vi" panose="00000500000000000000" pitchFamily="50" charset="0"/>
              </a:rPr>
              <a:t>. Information must be suitably protected and kept confidential.</a:t>
            </a:r>
          </a:p>
        </p:txBody>
      </p:sp>
      <p:sp>
        <p:nvSpPr>
          <p:cNvPr id="8" name="Rectangle 15"/>
          <p:cNvSpPr txBox="1">
            <a:spLocks noChangeArrowheads="1"/>
          </p:cNvSpPr>
          <p:nvPr/>
        </p:nvSpPr>
        <p:spPr>
          <a:xfrm>
            <a:off x="344813" y="1131352"/>
            <a:ext cx="3613150" cy="4333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400" dirty="0" smtClean="0">
                <a:solidFill>
                  <a:srgbClr val="FF0000"/>
                </a:solidFill>
                <a:latin typeface="Vi" panose="00000500000000000000" pitchFamily="50" charset="0"/>
              </a:rPr>
              <a:t>What is information? </a:t>
            </a:r>
            <a:endParaRPr lang="en-US" altLang="en-US" sz="2400" dirty="0" smtClean="0">
              <a:solidFill>
                <a:srgbClr val="FF0000"/>
              </a:solidFill>
              <a:latin typeface="Vi" panose="00000500000000000000" pitchFamily="50" charset="0"/>
            </a:endParaRPr>
          </a:p>
        </p:txBody>
      </p:sp>
      <p:sp>
        <p:nvSpPr>
          <p:cNvPr id="9" name="Text Box 17"/>
          <p:cNvSpPr txBox="1">
            <a:spLocks noChangeArrowheads="1"/>
          </p:cNvSpPr>
          <p:nvPr/>
        </p:nvSpPr>
        <p:spPr bwMode="auto">
          <a:xfrm>
            <a:off x="455174" y="2787383"/>
            <a:ext cx="5845175" cy="2529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28600" indent="-22860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ts val="30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30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Vi" panose="00000500000000000000" pitchFamily="50" charset="0"/>
              </a:rPr>
              <a:t>Types of </a:t>
            </a:r>
            <a:r>
              <a:rPr lang="en-US" altLang="en-US" sz="2400" b="1" dirty="0" smtClean="0">
                <a:solidFill>
                  <a:srgbClr val="FF0000"/>
                </a:solidFill>
                <a:latin typeface="Vi" panose="00000500000000000000" pitchFamily="50" charset="0"/>
              </a:rPr>
              <a:t>information</a:t>
            </a:r>
          </a:p>
          <a:p>
            <a:pPr eaLnBrk="1" hangingPunct="1">
              <a:spcBef>
                <a:spcPct val="30000"/>
              </a:spcBef>
              <a:spcAft>
                <a:spcPct val="0"/>
              </a:spcAft>
              <a:buClrTx/>
              <a:buFontTx/>
              <a:buNone/>
            </a:pPr>
            <a:endParaRPr lang="en-US" altLang="en-US" b="1" dirty="0">
              <a:latin typeface="Vi" panose="00000500000000000000" pitchFamily="50" charset="0"/>
            </a:endParaRPr>
          </a:p>
          <a:p>
            <a:pPr eaLnBrk="1" hangingPunct="1"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FontTx/>
              <a:buChar char="•"/>
            </a:pPr>
            <a:r>
              <a:rPr lang="en-US" altLang="en-US" dirty="0">
                <a:latin typeface="Vi" panose="00000500000000000000" pitchFamily="50" charset="0"/>
              </a:rPr>
              <a:t>Printed or written on paper</a:t>
            </a:r>
          </a:p>
          <a:p>
            <a:pPr eaLnBrk="1" hangingPunct="1"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FontTx/>
              <a:buChar char="•"/>
            </a:pPr>
            <a:r>
              <a:rPr lang="en-US" altLang="en-US" dirty="0">
                <a:latin typeface="Vi" panose="00000500000000000000" pitchFamily="50" charset="0"/>
              </a:rPr>
              <a:t>Stored electronically</a:t>
            </a:r>
          </a:p>
          <a:p>
            <a:pPr eaLnBrk="1" hangingPunct="1"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FontTx/>
              <a:buChar char="•"/>
            </a:pPr>
            <a:r>
              <a:rPr lang="en-US" altLang="en-US" dirty="0">
                <a:latin typeface="Vi" panose="00000500000000000000" pitchFamily="50" charset="0"/>
              </a:rPr>
              <a:t>Transmitted by post or using electronic means</a:t>
            </a:r>
          </a:p>
          <a:p>
            <a:pPr eaLnBrk="1" hangingPunct="1"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FontTx/>
              <a:buChar char="•"/>
            </a:pPr>
            <a:r>
              <a:rPr lang="en-US" altLang="en-US" dirty="0">
                <a:latin typeface="Vi" panose="00000500000000000000" pitchFamily="50" charset="0"/>
              </a:rPr>
              <a:t>Shown on corporate video</a:t>
            </a:r>
          </a:p>
          <a:p>
            <a:pPr eaLnBrk="1" hangingPunct="1"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FontTx/>
              <a:buChar char="•"/>
            </a:pPr>
            <a:r>
              <a:rPr lang="en-US" altLang="en-US" dirty="0">
                <a:latin typeface="Vi" panose="00000500000000000000" pitchFamily="50" charset="0"/>
              </a:rPr>
              <a:t>Verbal – spoken in conversation.</a:t>
            </a:r>
          </a:p>
        </p:txBody>
      </p:sp>
    </p:spTree>
    <p:extLst>
      <p:ext uri="{BB962C8B-B14F-4D97-AF65-F5344CB8AC3E}">
        <p14:creationId xmlns:p14="http://schemas.microsoft.com/office/powerpoint/2010/main" val="88940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5658965" y="6492875"/>
            <a:ext cx="874068" cy="365125"/>
          </a:xfrm>
        </p:spPr>
        <p:txBody>
          <a:bodyPr/>
          <a:lstStyle/>
          <a:p>
            <a:fld id="{AC1CC88B-8153-4770-B0DF-840C5C37FBC3}" type="slidenum">
              <a:rPr lang="en-IN" smtClean="0">
                <a:latin typeface="Vi" panose="00000500000000000000" pitchFamily="50" charset="0"/>
              </a:rPr>
              <a:pPr/>
              <a:t>7</a:t>
            </a:fld>
            <a:endParaRPr lang="en-IN" dirty="0">
              <a:latin typeface="Vi" panose="00000500000000000000" pitchFamily="50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34166" y="221734"/>
            <a:ext cx="15872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dirty="0" smtClean="0">
                <a:solidFill>
                  <a:schemeClr val="bg1"/>
                </a:solidFill>
              </a:rPr>
              <a:t>Information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Rectangle 15"/>
          <p:cNvSpPr txBox="1">
            <a:spLocks noChangeArrowheads="1"/>
          </p:cNvSpPr>
          <p:nvPr/>
        </p:nvSpPr>
        <p:spPr>
          <a:xfrm>
            <a:off x="322971" y="979277"/>
            <a:ext cx="7383463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800" dirty="0" smtClean="0">
                <a:solidFill>
                  <a:srgbClr val="FF0000"/>
                </a:solidFill>
                <a:latin typeface="Vi" panose="00000500000000000000" pitchFamily="50" charset="0"/>
              </a:rPr>
              <a:t>Information that you have access to everyday </a:t>
            </a:r>
            <a:endParaRPr lang="en-US" altLang="en-US" sz="2800" dirty="0" smtClean="0">
              <a:solidFill>
                <a:srgbClr val="FF0000"/>
              </a:solidFill>
              <a:latin typeface="Vi" panose="00000500000000000000" pitchFamily="50" charset="0"/>
            </a:endParaRPr>
          </a:p>
        </p:txBody>
      </p:sp>
      <p:sp>
        <p:nvSpPr>
          <p:cNvPr id="9" name="Text Box 17"/>
          <p:cNvSpPr txBox="1">
            <a:spLocks noChangeArrowheads="1"/>
          </p:cNvSpPr>
          <p:nvPr/>
        </p:nvSpPr>
        <p:spPr bwMode="auto">
          <a:xfrm>
            <a:off x="481453" y="1808699"/>
            <a:ext cx="7792214" cy="2729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28600" indent="-228600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ts val="30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30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3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1600" dirty="0">
                <a:solidFill>
                  <a:schemeClr val="tx2"/>
                </a:solidFill>
                <a:latin typeface="Vi" panose="00000500000000000000" pitchFamily="50" charset="0"/>
              </a:rPr>
              <a:t>Customer information – Customer CAFs containing MSISDN, address, alternate numbers, and other customer information through </a:t>
            </a:r>
            <a:r>
              <a:rPr lang="en-US" altLang="en-US" sz="1600" dirty="0" smtClean="0">
                <a:solidFill>
                  <a:schemeClr val="tx2"/>
                </a:solidFill>
                <a:latin typeface="Vi" panose="00000500000000000000" pitchFamily="50" charset="0"/>
              </a:rPr>
              <a:t>CRM</a:t>
            </a:r>
            <a:endParaRPr lang="en-US" altLang="en-US" sz="1600" dirty="0">
              <a:solidFill>
                <a:schemeClr val="tx2"/>
              </a:solidFill>
              <a:latin typeface="Vi" panose="00000500000000000000" pitchFamily="50" charset="0"/>
            </a:endParaRPr>
          </a:p>
          <a:p>
            <a:pPr eaLnBrk="1" hangingPunct="1">
              <a:spcBef>
                <a:spcPct val="3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endParaRPr lang="en-US" altLang="en-US" sz="1600" dirty="0" smtClean="0">
              <a:solidFill>
                <a:schemeClr val="tx2"/>
              </a:solidFill>
              <a:latin typeface="Vi" panose="00000500000000000000" pitchFamily="50" charset="0"/>
            </a:endParaRPr>
          </a:p>
          <a:p>
            <a:pPr eaLnBrk="1" hangingPunct="1">
              <a:spcBef>
                <a:spcPct val="3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1600" dirty="0" smtClean="0">
                <a:solidFill>
                  <a:schemeClr val="tx2"/>
                </a:solidFill>
                <a:latin typeface="Vi" panose="00000500000000000000" pitchFamily="50" charset="0"/>
              </a:rPr>
              <a:t>Information </a:t>
            </a:r>
            <a:r>
              <a:rPr lang="en-US" altLang="en-US" sz="1600" dirty="0">
                <a:solidFill>
                  <a:schemeClr val="tx2"/>
                </a:solidFill>
                <a:latin typeface="Vi" panose="00000500000000000000" pitchFamily="50" charset="0"/>
              </a:rPr>
              <a:t>on Vodafone products and services – tariffs, features, etc.</a:t>
            </a:r>
          </a:p>
          <a:p>
            <a:pPr eaLnBrk="1" hangingPunct="1">
              <a:spcBef>
                <a:spcPct val="3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endParaRPr lang="en-US" altLang="en-US" sz="1600" dirty="0" smtClean="0">
              <a:solidFill>
                <a:schemeClr val="tx2"/>
              </a:solidFill>
              <a:latin typeface="Vi" panose="00000500000000000000" pitchFamily="50" charset="0"/>
            </a:endParaRPr>
          </a:p>
          <a:p>
            <a:pPr eaLnBrk="1" hangingPunct="1">
              <a:spcBef>
                <a:spcPct val="3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1600" dirty="0" smtClean="0">
                <a:solidFill>
                  <a:schemeClr val="tx2"/>
                </a:solidFill>
                <a:latin typeface="Vi" panose="00000500000000000000" pitchFamily="50" charset="0"/>
              </a:rPr>
              <a:t>Vodafone policies</a:t>
            </a:r>
            <a:endParaRPr lang="en-US" altLang="en-US" sz="1600" dirty="0">
              <a:solidFill>
                <a:schemeClr val="tx2"/>
              </a:solidFill>
              <a:latin typeface="Vi" panose="00000500000000000000" pitchFamily="50" charset="0"/>
            </a:endParaRPr>
          </a:p>
          <a:p>
            <a:pPr eaLnBrk="1" hangingPunct="1">
              <a:spcBef>
                <a:spcPct val="3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endParaRPr lang="en-US" altLang="en-US" sz="1600" dirty="0" smtClean="0">
              <a:solidFill>
                <a:schemeClr val="tx2"/>
              </a:solidFill>
              <a:latin typeface="Vi" panose="00000500000000000000" pitchFamily="50" charset="0"/>
            </a:endParaRPr>
          </a:p>
          <a:p>
            <a:pPr eaLnBrk="1" hangingPunct="1">
              <a:spcBef>
                <a:spcPct val="3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altLang="en-US" sz="1600" dirty="0" smtClean="0">
                <a:solidFill>
                  <a:schemeClr val="tx2"/>
                </a:solidFill>
                <a:latin typeface="Vi" panose="00000500000000000000" pitchFamily="50" charset="0"/>
              </a:rPr>
              <a:t>Information </a:t>
            </a:r>
            <a:r>
              <a:rPr lang="en-US" altLang="en-US" sz="1600" dirty="0">
                <a:solidFill>
                  <a:schemeClr val="tx2"/>
                </a:solidFill>
                <a:latin typeface="Vi" panose="00000500000000000000" pitchFamily="50" charset="0"/>
              </a:rPr>
              <a:t>that could help a competitor or harm Vodafone interests or the brand if shared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712559" y="5301466"/>
            <a:ext cx="5722937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ts val="30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30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dirty="0">
                <a:solidFill>
                  <a:schemeClr val="bg1"/>
                </a:solidFill>
                <a:latin typeface="Vi" panose="00000500000000000000" pitchFamily="50" charset="0"/>
                <a:ea typeface="MS PGothic" panose="020B0600070205080204" pitchFamily="34" charset="-128"/>
                <a:cs typeface="Calibri" panose="020F0502020204030204" pitchFamily="34" charset="0"/>
              </a:rPr>
              <a:t>Information must always be kept confidential</a:t>
            </a:r>
          </a:p>
        </p:txBody>
      </p:sp>
      <p:pic>
        <p:nvPicPr>
          <p:cNvPr id="11" name="Picture 3" descr="write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DFDFD"/>
              </a:clrFrom>
              <a:clrTo>
                <a:srgbClr val="FDFD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2907" y="1722324"/>
            <a:ext cx="1885147" cy="4032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959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5692016" y="5942031"/>
            <a:ext cx="874068" cy="365125"/>
          </a:xfrm>
        </p:spPr>
        <p:txBody>
          <a:bodyPr/>
          <a:lstStyle/>
          <a:p>
            <a:fld id="{AC1CC88B-8153-4770-B0DF-840C5C37FBC3}" type="slidenum">
              <a:rPr lang="en-IN" smtClean="0">
                <a:latin typeface="Vi" panose="00000500000000000000" pitchFamily="50" charset="0"/>
              </a:rPr>
              <a:pPr/>
              <a:t>8</a:t>
            </a:fld>
            <a:endParaRPr lang="en-IN" dirty="0">
              <a:latin typeface="Vi" panose="00000500000000000000" pitchFamily="50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78234" y="199700"/>
            <a:ext cx="15872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dirty="0" smtClean="0">
                <a:solidFill>
                  <a:schemeClr val="bg1"/>
                </a:solidFill>
              </a:rPr>
              <a:t>Information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5" name="Text Box 11"/>
          <p:cNvSpPr txBox="1">
            <a:spLocks noChangeArrowheads="1"/>
          </p:cNvSpPr>
          <p:nvPr/>
        </p:nvSpPr>
        <p:spPr bwMode="auto">
          <a:xfrm>
            <a:off x="291126" y="1064333"/>
            <a:ext cx="8534400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ts val="30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30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2400" b="1" dirty="0" smtClean="0">
                <a:solidFill>
                  <a:srgbClr val="FF0000"/>
                </a:solidFill>
                <a:latin typeface="Vi" panose="00000500000000000000" pitchFamily="50" charset="0"/>
              </a:rPr>
              <a:t>Information security involves the preservation of :</a:t>
            </a: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366465" y="1688334"/>
            <a:ext cx="2597150" cy="1569660"/>
          </a:xfrm>
          <a:prstGeom prst="rect">
            <a:avLst/>
          </a:prstGeom>
          <a:solidFill>
            <a:srgbClr val="FEDC5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>
            <a:spAutoFit/>
          </a:bodyPr>
          <a:lstStyle>
            <a:lvl1pPr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ts val="30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30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FontTx/>
              <a:buNone/>
            </a:pPr>
            <a:r>
              <a:rPr lang="en-US" altLang="en-US" b="1" dirty="0" smtClean="0">
                <a:solidFill>
                  <a:srgbClr val="000000"/>
                </a:solidFill>
                <a:latin typeface="Vi" panose="00000500000000000000" pitchFamily="50" charset="0"/>
              </a:rPr>
              <a:t>Confidentiality</a:t>
            </a:r>
            <a:br>
              <a:rPr lang="en-US" altLang="en-US" b="1" dirty="0" smtClean="0">
                <a:solidFill>
                  <a:srgbClr val="000000"/>
                </a:solidFill>
                <a:latin typeface="Vi" panose="00000500000000000000" pitchFamily="50" charset="0"/>
              </a:rPr>
            </a:br>
            <a:r>
              <a:rPr lang="en-US" altLang="en-US" dirty="0" smtClean="0">
                <a:solidFill>
                  <a:srgbClr val="000000"/>
                </a:solidFill>
                <a:latin typeface="Vi" panose="00000500000000000000" pitchFamily="50" charset="0"/>
              </a:rPr>
              <a:t>Ensuring that information is shared only with the right people </a:t>
            </a: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3087440" y="1675634"/>
            <a:ext cx="2571750" cy="1569660"/>
          </a:xfrm>
          <a:prstGeom prst="rect">
            <a:avLst/>
          </a:prstGeom>
          <a:solidFill>
            <a:srgbClr val="88C7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>
            <a:spAutoFit/>
          </a:bodyPr>
          <a:lstStyle>
            <a:lvl1pPr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ts val="30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30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FontTx/>
              <a:buNone/>
            </a:pPr>
            <a:r>
              <a:rPr lang="en-US" altLang="en-US" b="1" dirty="0" smtClean="0">
                <a:solidFill>
                  <a:srgbClr val="000000"/>
                </a:solidFill>
                <a:latin typeface="Vi" panose="00000500000000000000" pitchFamily="50" charset="0"/>
              </a:rPr>
              <a:t>Integrity</a:t>
            </a:r>
            <a:r>
              <a:rPr lang="en-US" altLang="en-US" dirty="0" smtClean="0">
                <a:solidFill>
                  <a:srgbClr val="000000"/>
                </a:solidFill>
                <a:latin typeface="Vi" panose="00000500000000000000" pitchFamily="50" charset="0"/>
              </a:rPr>
              <a:t> </a:t>
            </a:r>
            <a:br>
              <a:rPr lang="en-US" altLang="en-US" dirty="0" smtClean="0">
                <a:solidFill>
                  <a:srgbClr val="000000"/>
                </a:solidFill>
                <a:latin typeface="Vi" panose="00000500000000000000" pitchFamily="50" charset="0"/>
              </a:rPr>
            </a:br>
            <a:r>
              <a:rPr lang="en-US" altLang="en-US" dirty="0" smtClean="0">
                <a:solidFill>
                  <a:srgbClr val="000000"/>
                </a:solidFill>
                <a:latin typeface="Vi" panose="00000500000000000000" pitchFamily="50" charset="0"/>
              </a:rPr>
              <a:t>Ensuring that all information is complete and accurate</a:t>
            </a:r>
          </a:p>
        </p:txBody>
      </p:sp>
      <p:sp>
        <p:nvSpPr>
          <p:cNvPr id="8" name="Text Box 16"/>
          <p:cNvSpPr txBox="1">
            <a:spLocks noChangeArrowheads="1"/>
          </p:cNvSpPr>
          <p:nvPr/>
        </p:nvSpPr>
        <p:spPr bwMode="auto">
          <a:xfrm>
            <a:off x="5783015" y="1674047"/>
            <a:ext cx="2667000" cy="1569660"/>
          </a:xfrm>
          <a:prstGeom prst="rect">
            <a:avLst/>
          </a:prstGeom>
          <a:solidFill>
            <a:srgbClr val="BEE48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>
            <a:spAutoFit/>
          </a:bodyPr>
          <a:lstStyle>
            <a:lvl1pPr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ts val="30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30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30000"/>
              </a:spcBef>
              <a:spcAft>
                <a:spcPct val="0"/>
              </a:spcAft>
              <a:buClr>
                <a:srgbClr val="FF0000"/>
              </a:buClr>
              <a:buFontTx/>
              <a:buNone/>
            </a:pPr>
            <a:r>
              <a:rPr lang="en-US" altLang="en-US" b="1" smtClean="0">
                <a:solidFill>
                  <a:srgbClr val="000000"/>
                </a:solidFill>
                <a:latin typeface="Vi" panose="00000500000000000000" pitchFamily="50" charset="0"/>
              </a:rPr>
              <a:t>Availability</a:t>
            </a:r>
            <a:br>
              <a:rPr lang="en-US" altLang="en-US" b="1" smtClean="0">
                <a:solidFill>
                  <a:srgbClr val="000000"/>
                </a:solidFill>
                <a:latin typeface="Vi" panose="00000500000000000000" pitchFamily="50" charset="0"/>
              </a:rPr>
            </a:br>
            <a:r>
              <a:rPr lang="en-US" altLang="en-US" smtClean="0">
                <a:solidFill>
                  <a:srgbClr val="000000"/>
                </a:solidFill>
                <a:latin typeface="Vi" panose="00000500000000000000" pitchFamily="50" charset="0"/>
              </a:rPr>
              <a:t> Ensuring that information and assets are always available when needed</a:t>
            </a:r>
          </a:p>
        </p:txBody>
      </p:sp>
      <p:pic>
        <p:nvPicPr>
          <p:cNvPr id="9" name="Picture 21" descr="pap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74" y="3583580"/>
            <a:ext cx="995423" cy="1479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3" descr="envelope"/>
          <p:cNvPicPr>
            <a:picLocks noGrp="1"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102" y="4528009"/>
            <a:ext cx="1517269" cy="1478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25" descr="video"/>
          <p:cNvPicPr>
            <a:picLocks noGrp="1"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187" y="3500189"/>
            <a:ext cx="1908653" cy="1479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7" descr="mike"/>
          <p:cNvPicPr>
            <a:picLocks noGrp="1"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0515" y="1917874"/>
            <a:ext cx="721452" cy="1478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5" descr="cd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3811" y="3413087"/>
            <a:ext cx="1324186" cy="1479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4457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5692016" y="5942031"/>
            <a:ext cx="874068" cy="365125"/>
          </a:xfrm>
        </p:spPr>
        <p:txBody>
          <a:bodyPr/>
          <a:lstStyle/>
          <a:p>
            <a:fld id="{AC1CC88B-8153-4770-B0DF-840C5C37FBC3}" type="slidenum">
              <a:rPr lang="en-IN" smtClean="0">
                <a:latin typeface="Vi" panose="00000500000000000000" pitchFamily="50" charset="0"/>
              </a:rPr>
              <a:pPr/>
              <a:t>9</a:t>
            </a:fld>
            <a:endParaRPr lang="en-IN" dirty="0">
              <a:latin typeface="Vi" panose="00000500000000000000" pitchFamily="50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78234" y="199700"/>
            <a:ext cx="15872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dirty="0" smtClean="0">
                <a:solidFill>
                  <a:schemeClr val="bg1"/>
                </a:solidFill>
              </a:rPr>
              <a:t>Information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14" name="Oval 4"/>
          <p:cNvSpPr>
            <a:spLocks noChangeArrowheads="1"/>
          </p:cNvSpPr>
          <p:nvPr/>
        </p:nvSpPr>
        <p:spPr bwMode="auto">
          <a:xfrm>
            <a:off x="2472981" y="1329885"/>
            <a:ext cx="5588000" cy="3675062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ts val="30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30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en-IN" altLang="en-US" sz="1600" smtClean="0">
              <a:solidFill>
                <a:srgbClr val="000000"/>
              </a:solidFill>
              <a:latin typeface="Vi" panose="00000500000000000000" pitchFamily="50" charset="0"/>
            </a:endParaRPr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5724181" y="4592197"/>
            <a:ext cx="2768600" cy="584775"/>
          </a:xfrm>
          <a:prstGeom prst="rect">
            <a:avLst/>
          </a:prstGeom>
          <a:solidFill>
            <a:srgbClr val="88C7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0">
            <a:spAutoFit/>
          </a:bodyPr>
          <a:lstStyle>
            <a:lvl1pPr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284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ts val="30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tabLst>
                <a:tab pos="284163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30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tabLst>
                <a:tab pos="284163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tabLst>
                <a:tab pos="2841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tabLst>
                <a:tab pos="2841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tabLst>
                <a:tab pos="2841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tabLst>
                <a:tab pos="2841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tabLst>
                <a:tab pos="2841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tabLst>
                <a:tab pos="2841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600" smtClean="0">
                <a:solidFill>
                  <a:srgbClr val="000000"/>
                </a:solidFill>
                <a:latin typeface="Vi" panose="00000500000000000000" pitchFamily="50" charset="0"/>
              </a:rPr>
              <a:t>Working without proper Virus checks</a:t>
            </a: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>
            <a:off x="1750669" y="4193735"/>
            <a:ext cx="2420937" cy="830997"/>
          </a:xfrm>
          <a:prstGeom prst="rect">
            <a:avLst/>
          </a:prstGeom>
          <a:solidFill>
            <a:srgbClr val="FF99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0">
            <a:spAutoFit/>
          </a:bodyPr>
          <a:lstStyle>
            <a:lvl1pPr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284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ts val="30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tabLst>
                <a:tab pos="284163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30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tabLst>
                <a:tab pos="284163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tabLst>
                <a:tab pos="2841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tabLst>
                <a:tab pos="2841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tabLst>
                <a:tab pos="2841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tabLst>
                <a:tab pos="2841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tabLst>
                <a:tab pos="2841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tabLst>
                <a:tab pos="2841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600" smtClean="0">
                <a:solidFill>
                  <a:srgbClr val="000000"/>
                </a:solidFill>
                <a:latin typeface="Vi" panose="00000500000000000000" pitchFamily="50" charset="0"/>
              </a:rPr>
              <a:t>Accidental breaches in Security (e-mail to incorrect address)</a:t>
            </a: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1755431" y="2277622"/>
            <a:ext cx="1749425" cy="584775"/>
          </a:xfrm>
          <a:prstGeom prst="rect">
            <a:avLst/>
          </a:prstGeom>
          <a:solidFill>
            <a:srgbClr val="00CC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0">
            <a:spAutoFit/>
          </a:bodyPr>
          <a:lstStyle>
            <a:lvl1pPr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284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ts val="30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tabLst>
                <a:tab pos="284163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30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tabLst>
                <a:tab pos="284163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tabLst>
                <a:tab pos="2841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tabLst>
                <a:tab pos="2841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tabLst>
                <a:tab pos="2841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tabLst>
                <a:tab pos="2841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tabLst>
                <a:tab pos="2841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tabLst>
                <a:tab pos="2841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600" smtClean="0">
                <a:solidFill>
                  <a:srgbClr val="000000"/>
                </a:solidFill>
                <a:latin typeface="Vi" panose="00000500000000000000" pitchFamily="50" charset="0"/>
              </a:rPr>
              <a:t>Sharing of data – pen drives, CDs</a:t>
            </a:r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3922369" y="998097"/>
            <a:ext cx="2446337" cy="830997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0">
            <a:spAutoFit/>
          </a:bodyPr>
          <a:lstStyle>
            <a:lvl1pPr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284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ts val="30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tabLst>
                <a:tab pos="284163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30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tabLst>
                <a:tab pos="284163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tabLst>
                <a:tab pos="2841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tabLst>
                <a:tab pos="2841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tabLst>
                <a:tab pos="2841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tabLst>
                <a:tab pos="2841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tabLst>
                <a:tab pos="2841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tabLst>
                <a:tab pos="2841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600" smtClean="0">
                <a:solidFill>
                  <a:srgbClr val="000000"/>
                </a:solidFill>
                <a:latin typeface="Vi" panose="00000500000000000000" pitchFamily="50" charset="0"/>
              </a:rPr>
              <a:t>Sharing information on Social sites – Facebook, Orkut, etc</a:t>
            </a:r>
          </a:p>
        </p:txBody>
      </p:sp>
      <p:pic>
        <p:nvPicPr>
          <p:cNvPr id="19" name="Picture 10" descr="co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331" y="2250635"/>
            <a:ext cx="1836738" cy="179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 Box 11"/>
          <p:cNvSpPr txBox="1">
            <a:spLocks noChangeArrowheads="1"/>
          </p:cNvSpPr>
          <p:nvPr/>
        </p:nvSpPr>
        <p:spPr bwMode="auto">
          <a:xfrm>
            <a:off x="7095781" y="1467997"/>
            <a:ext cx="1338263" cy="1077218"/>
          </a:xfrm>
          <a:prstGeom prst="rect">
            <a:avLst/>
          </a:prstGeom>
          <a:solidFill>
            <a:srgbClr val="00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0">
            <a:spAutoFit/>
          </a:bodyPr>
          <a:lstStyle>
            <a:lvl1pPr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284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ts val="30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tabLst>
                <a:tab pos="284163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30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tabLst>
                <a:tab pos="284163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tabLst>
                <a:tab pos="2841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tabLst>
                <a:tab pos="2841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tabLst>
                <a:tab pos="2841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tabLst>
                <a:tab pos="2841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tabLst>
                <a:tab pos="2841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tabLst>
                <a:tab pos="2841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600" smtClean="0">
                <a:solidFill>
                  <a:srgbClr val="000000"/>
                </a:solidFill>
                <a:latin typeface="Vi" panose="00000500000000000000" pitchFamily="50" charset="0"/>
              </a:rPr>
              <a:t>Opening mails from unknown senders</a:t>
            </a: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7324381" y="3068197"/>
            <a:ext cx="1981200" cy="1077218"/>
          </a:xfrm>
          <a:prstGeom prst="rect">
            <a:avLst/>
          </a:prstGeom>
          <a:solidFill>
            <a:srgbClr val="00B0C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rIns="0">
            <a:spAutoFit/>
          </a:bodyPr>
          <a:lstStyle>
            <a:lvl1pPr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tabLst>
                <a:tab pos="28416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ts val="30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tabLst>
                <a:tab pos="284163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30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tabLst>
                <a:tab pos="284163" algn="l"/>
              </a:tabLst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tabLst>
                <a:tab pos="2841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tabLst>
                <a:tab pos="2841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tabLst>
                <a:tab pos="2841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tabLst>
                <a:tab pos="2841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tabLst>
                <a:tab pos="2841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tabLst>
                <a:tab pos="284163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600" dirty="0" smtClean="0">
                <a:solidFill>
                  <a:srgbClr val="000000"/>
                </a:solidFill>
                <a:latin typeface="Vi" panose="00000500000000000000" pitchFamily="50" charset="0"/>
              </a:rPr>
              <a:t>Access to system and data to unauthorized personnel</a:t>
            </a:r>
          </a:p>
        </p:txBody>
      </p:sp>
      <p:sp>
        <p:nvSpPr>
          <p:cNvPr id="22" name="Rectangle 12"/>
          <p:cNvSpPr>
            <a:spLocks noChangeArrowheads="1"/>
          </p:cNvSpPr>
          <p:nvPr/>
        </p:nvSpPr>
        <p:spPr bwMode="auto">
          <a:xfrm>
            <a:off x="1813040" y="5456620"/>
            <a:ext cx="7073900" cy="3683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Aft>
                <a:spcPts val="30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Aft>
                <a:spcPts val="30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Calibri" panose="020F0502020204030204" pitchFamily="34" charset="0"/>
              <a:buChar char="–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en-US" sz="1600">
                <a:solidFill>
                  <a:schemeClr val="bg1"/>
                </a:solidFill>
                <a:latin typeface="Vi" panose="00000500000000000000" pitchFamily="50" charset="0"/>
                <a:ea typeface="MS PGothic" panose="020B0600070205080204" pitchFamily="34" charset="-128"/>
                <a:cs typeface="Calibri" panose="020F0502020204030204" pitchFamily="34" charset="0"/>
              </a:rPr>
              <a:t>Care should be taken to prevent information security leaks </a:t>
            </a:r>
          </a:p>
        </p:txBody>
      </p:sp>
    </p:spTree>
    <p:extLst>
      <p:ext uri="{BB962C8B-B14F-4D97-AF65-F5344CB8AC3E}">
        <p14:creationId xmlns:p14="http://schemas.microsoft.com/office/powerpoint/2010/main" val="153922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20" grpId="0" animBg="1"/>
      <p:bldP spid="21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Vodafone Idea">
      <a:dk1>
        <a:srgbClr val="2F3043"/>
      </a:dk1>
      <a:lt1>
        <a:srgbClr val="FFFFFF"/>
      </a:lt1>
      <a:dk2>
        <a:srgbClr val="2F3043"/>
      </a:dk2>
      <a:lt2>
        <a:srgbClr val="E7E6E6"/>
      </a:lt2>
      <a:accent1>
        <a:srgbClr val="EE2737"/>
      </a:accent1>
      <a:accent2>
        <a:srgbClr val="FFC600"/>
      </a:accent2>
      <a:accent3>
        <a:srgbClr val="5F004B"/>
      </a:accent3>
      <a:accent4>
        <a:srgbClr val="FF8E75"/>
      </a:accent4>
      <a:accent5>
        <a:srgbClr val="CADEF8"/>
      </a:accent5>
      <a:accent6>
        <a:srgbClr val="F9E9D0"/>
      </a:accent6>
      <a:hlink>
        <a:srgbClr val="EE2737"/>
      </a:hlink>
      <a:folHlink>
        <a:srgbClr val="FFC600"/>
      </a:folHlink>
    </a:clrScheme>
    <a:fontScheme name="Vodafone Idea">
      <a:majorFont>
        <a:latin typeface="Vi Heavy"/>
        <a:ea typeface=""/>
        <a:cs typeface=""/>
      </a:majorFont>
      <a:minorFont>
        <a:latin typeface="V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Axis Mutual Fund_Template_16x9" id="{CDB4C687-73AE-424B-963C-6AF1171D755F}" vid="{7CD56076-DE89-4DFA-BD35-448B2C52FFD4}"/>
    </a:ext>
  </a:extLst>
</a:theme>
</file>

<file path=ppt/theme/theme2.xml><?xml version="1.0" encoding="utf-8"?>
<a:theme xmlns:a="http://schemas.openxmlformats.org/drawingml/2006/main" name="2_Office Theme">
  <a:themeElements>
    <a:clrScheme name="Vodafone Idea">
      <a:dk1>
        <a:srgbClr val="2F3043"/>
      </a:dk1>
      <a:lt1>
        <a:srgbClr val="FFFFFF"/>
      </a:lt1>
      <a:dk2>
        <a:srgbClr val="2F3043"/>
      </a:dk2>
      <a:lt2>
        <a:srgbClr val="E7E6E6"/>
      </a:lt2>
      <a:accent1>
        <a:srgbClr val="EE2737"/>
      </a:accent1>
      <a:accent2>
        <a:srgbClr val="FFC600"/>
      </a:accent2>
      <a:accent3>
        <a:srgbClr val="5F004B"/>
      </a:accent3>
      <a:accent4>
        <a:srgbClr val="FF8E75"/>
      </a:accent4>
      <a:accent5>
        <a:srgbClr val="CADEF8"/>
      </a:accent5>
      <a:accent6>
        <a:srgbClr val="F9E9D0"/>
      </a:accent6>
      <a:hlink>
        <a:srgbClr val="EE2737"/>
      </a:hlink>
      <a:folHlink>
        <a:srgbClr val="FFC600"/>
      </a:folHlink>
    </a:clrScheme>
    <a:fontScheme name="Vodafone Idea">
      <a:majorFont>
        <a:latin typeface="Vi Heavy"/>
        <a:ea typeface=""/>
        <a:cs typeface=""/>
      </a:majorFont>
      <a:minorFont>
        <a:latin typeface="V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Axis Mutual Fund_Template_16x9" id="{CDB4C687-73AE-424B-963C-6AF1171D755F}" vid="{7CD56076-DE89-4DFA-BD35-448B2C52FFD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1609</Words>
  <Application>Microsoft Office PowerPoint</Application>
  <PresentationFormat>Widescreen</PresentationFormat>
  <Paragraphs>315</Paragraphs>
  <Slides>33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8" baseType="lpstr">
      <vt:lpstr>MS PGothic</vt:lpstr>
      <vt:lpstr>Arial</vt:lpstr>
      <vt:lpstr>Calibri</vt:lpstr>
      <vt:lpstr>Courier New</vt:lpstr>
      <vt:lpstr>Poppins</vt:lpstr>
      <vt:lpstr>Symbol</vt:lpstr>
      <vt:lpstr>Tahoma</vt:lpstr>
      <vt:lpstr>V</vt:lpstr>
      <vt:lpstr>Vi</vt:lpstr>
      <vt:lpstr>Vi Heavy</vt:lpstr>
      <vt:lpstr>Vodafone Rg</vt:lpstr>
      <vt:lpstr>Vodafone Rg</vt:lpstr>
      <vt:lpstr>Wingdings</vt:lpstr>
      <vt:lpstr>1_Office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Krunal Bhatt</dc:creator>
  <cp:lastModifiedBy>Training, Vbs_cs (COR), Vodafone Idea (External)</cp:lastModifiedBy>
  <cp:revision>122</cp:revision>
  <dcterms:created xsi:type="dcterms:W3CDTF">2020-09-07T03:46:37Z</dcterms:created>
  <dcterms:modified xsi:type="dcterms:W3CDTF">2022-02-21T14:16:01Z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54d6a4d3-876f-4338-8431-c79d6854ec58</vt:lpwstr>
  </property>
  <property fmtid="{D5CDD505-2E9C-101B-9397-08002B2CF9AE}" pid="3" name="Classification">
    <vt:lpwstr>C1VILPublic</vt:lpwstr>
  </property>
</Properties>
</file>