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6">
  <p:sldMasterIdLst>
    <p:sldMasterId id="2147483648" r:id="rId1"/>
    <p:sldMasterId id="2147483764" r:id="rId2"/>
  </p:sldMasterIdLst>
  <p:notesMasterIdLst>
    <p:notesMasterId r:id="rId16"/>
  </p:notesMasterIdLst>
  <p:handoutMasterIdLst>
    <p:handoutMasterId r:id="rId17"/>
  </p:handoutMasterIdLst>
  <p:sldIdLst>
    <p:sldId id="351" r:id="rId3"/>
    <p:sldId id="360" r:id="rId4"/>
    <p:sldId id="362" r:id="rId5"/>
    <p:sldId id="363" r:id="rId6"/>
    <p:sldId id="364" r:id="rId7"/>
    <p:sldId id="365" r:id="rId8"/>
    <p:sldId id="366" r:id="rId9"/>
    <p:sldId id="367" r:id="rId10"/>
    <p:sldId id="368" r:id="rId11"/>
    <p:sldId id="369" r:id="rId12"/>
    <p:sldId id="370" r:id="rId13"/>
    <p:sldId id="371" r:id="rId14"/>
    <p:sldId id="35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1C25"/>
    <a:srgbClr val="005AAC"/>
    <a:srgbClr val="9D9D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3122" autoAdjust="0"/>
  </p:normalViewPr>
  <p:slideViewPr>
    <p:cSldViewPr snapToGrid="0">
      <p:cViewPr varScale="1">
        <p:scale>
          <a:sx n="81" d="100"/>
          <a:sy n="81" d="100"/>
        </p:scale>
        <p:origin x="516" y="9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48" d="100"/>
          <a:sy n="48" d="100"/>
        </p:scale>
        <p:origin x="268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0DA3EB01-72D3-4CD7-80EB-A9E013F6B23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xmlns="" id="{E5919A95-24F6-4897-86F9-1BF763E902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EC406F-E53D-4EE4-8022-B323933F2BF8}" type="datetimeFigureOut">
              <a:rPr lang="en-IN" smtClean="0"/>
              <a:t>14-03-2022</a:t>
            </a:fld>
            <a:endParaRPr lang="en-IN"/>
          </a:p>
        </p:txBody>
      </p:sp>
      <p:sp>
        <p:nvSpPr>
          <p:cNvPr id="4" name="Footer Placeholder 3">
            <a:extLst>
              <a:ext uri="{FF2B5EF4-FFF2-40B4-BE49-F238E27FC236}">
                <a16:creationId xmlns:a16="http://schemas.microsoft.com/office/drawing/2014/main" xmlns="" id="{6D4DEC41-24D2-4BFA-BA11-F266B9B1D0E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xmlns="" id="{A6C882C6-21AC-4B3C-B924-09AE99CC7B6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CC9DD1-9F91-48B4-9443-EB2F3ECBB127}" type="slidenum">
              <a:rPr lang="en-IN" smtClean="0"/>
              <a:t>‹#›</a:t>
            </a:fld>
            <a:endParaRPr lang="en-IN"/>
          </a:p>
        </p:txBody>
      </p:sp>
    </p:spTree>
    <p:extLst>
      <p:ext uri="{BB962C8B-B14F-4D97-AF65-F5344CB8AC3E}">
        <p14:creationId xmlns:p14="http://schemas.microsoft.com/office/powerpoint/2010/main" val="8879009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FCCE8-47D4-4E61-8358-D3B3402C4E8C}" type="datetimeFigureOut">
              <a:rPr lang="en-IN" smtClean="0"/>
              <a:t>14-03-2022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2B60A-6325-4349-9589-3FF6543C5CAF}" type="slidenum">
              <a:rPr lang="en-IN" smtClean="0"/>
              <a:t>‹#›</a:t>
            </a:fld>
            <a:endParaRPr lang="en-IN"/>
          </a:p>
        </p:txBody>
      </p:sp>
    </p:spTree>
    <p:extLst>
      <p:ext uri="{BB962C8B-B14F-4D97-AF65-F5344CB8AC3E}">
        <p14:creationId xmlns:p14="http://schemas.microsoft.com/office/powerpoint/2010/main" val="1391652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2</a:t>
            </a:fld>
            <a:endParaRPr lang="en-IN">
              <a:solidFill>
                <a:prstClr val="black"/>
              </a:solidFill>
            </a:endParaRPr>
          </a:p>
        </p:txBody>
      </p:sp>
    </p:spTree>
    <p:extLst>
      <p:ext uri="{BB962C8B-B14F-4D97-AF65-F5344CB8AC3E}">
        <p14:creationId xmlns:p14="http://schemas.microsoft.com/office/powerpoint/2010/main" val="962828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11</a:t>
            </a:fld>
            <a:endParaRPr lang="en-IN">
              <a:solidFill>
                <a:prstClr val="black"/>
              </a:solidFill>
            </a:endParaRPr>
          </a:p>
        </p:txBody>
      </p:sp>
    </p:spTree>
    <p:extLst>
      <p:ext uri="{BB962C8B-B14F-4D97-AF65-F5344CB8AC3E}">
        <p14:creationId xmlns:p14="http://schemas.microsoft.com/office/powerpoint/2010/main" val="6874954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12</a:t>
            </a:fld>
            <a:endParaRPr lang="en-IN">
              <a:solidFill>
                <a:prstClr val="black"/>
              </a:solidFill>
            </a:endParaRPr>
          </a:p>
        </p:txBody>
      </p:sp>
    </p:spTree>
    <p:extLst>
      <p:ext uri="{BB962C8B-B14F-4D97-AF65-F5344CB8AC3E}">
        <p14:creationId xmlns:p14="http://schemas.microsoft.com/office/powerpoint/2010/main" val="242516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a:solidFill>
                <a:prstClr val="black"/>
              </a:solidFill>
            </a:endParaRPr>
          </a:p>
        </p:txBody>
      </p:sp>
    </p:spTree>
    <p:extLst>
      <p:ext uri="{BB962C8B-B14F-4D97-AF65-F5344CB8AC3E}">
        <p14:creationId xmlns:p14="http://schemas.microsoft.com/office/powerpoint/2010/main" val="3617053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4</a:t>
            </a:fld>
            <a:endParaRPr lang="en-IN">
              <a:solidFill>
                <a:prstClr val="black"/>
              </a:solidFill>
            </a:endParaRPr>
          </a:p>
        </p:txBody>
      </p:sp>
    </p:spTree>
    <p:extLst>
      <p:ext uri="{BB962C8B-B14F-4D97-AF65-F5344CB8AC3E}">
        <p14:creationId xmlns:p14="http://schemas.microsoft.com/office/powerpoint/2010/main" val="395318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5</a:t>
            </a:fld>
            <a:endParaRPr lang="en-IN">
              <a:solidFill>
                <a:prstClr val="black"/>
              </a:solidFill>
            </a:endParaRPr>
          </a:p>
        </p:txBody>
      </p:sp>
    </p:spTree>
    <p:extLst>
      <p:ext uri="{BB962C8B-B14F-4D97-AF65-F5344CB8AC3E}">
        <p14:creationId xmlns:p14="http://schemas.microsoft.com/office/powerpoint/2010/main" val="2401148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6</a:t>
            </a:fld>
            <a:endParaRPr lang="en-IN">
              <a:solidFill>
                <a:prstClr val="black"/>
              </a:solidFill>
            </a:endParaRPr>
          </a:p>
        </p:txBody>
      </p:sp>
    </p:spTree>
    <p:extLst>
      <p:ext uri="{BB962C8B-B14F-4D97-AF65-F5344CB8AC3E}">
        <p14:creationId xmlns:p14="http://schemas.microsoft.com/office/powerpoint/2010/main" val="75347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7</a:t>
            </a:fld>
            <a:endParaRPr lang="en-IN">
              <a:solidFill>
                <a:prstClr val="black"/>
              </a:solidFill>
            </a:endParaRPr>
          </a:p>
        </p:txBody>
      </p:sp>
    </p:spTree>
    <p:extLst>
      <p:ext uri="{BB962C8B-B14F-4D97-AF65-F5344CB8AC3E}">
        <p14:creationId xmlns:p14="http://schemas.microsoft.com/office/powerpoint/2010/main" val="1553198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8</a:t>
            </a:fld>
            <a:endParaRPr lang="en-IN">
              <a:solidFill>
                <a:prstClr val="black"/>
              </a:solidFill>
            </a:endParaRPr>
          </a:p>
        </p:txBody>
      </p:sp>
    </p:spTree>
    <p:extLst>
      <p:ext uri="{BB962C8B-B14F-4D97-AF65-F5344CB8AC3E}">
        <p14:creationId xmlns:p14="http://schemas.microsoft.com/office/powerpoint/2010/main" val="255917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9</a:t>
            </a:fld>
            <a:endParaRPr lang="en-IN">
              <a:solidFill>
                <a:prstClr val="black"/>
              </a:solidFill>
            </a:endParaRPr>
          </a:p>
        </p:txBody>
      </p:sp>
    </p:spTree>
    <p:extLst>
      <p:ext uri="{BB962C8B-B14F-4D97-AF65-F5344CB8AC3E}">
        <p14:creationId xmlns:p14="http://schemas.microsoft.com/office/powerpoint/2010/main" val="3198227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10</a:t>
            </a:fld>
            <a:endParaRPr lang="en-IN">
              <a:solidFill>
                <a:prstClr val="black"/>
              </a:solidFill>
            </a:endParaRPr>
          </a:p>
        </p:txBody>
      </p:sp>
    </p:spTree>
    <p:extLst>
      <p:ext uri="{BB962C8B-B14F-4D97-AF65-F5344CB8AC3E}">
        <p14:creationId xmlns:p14="http://schemas.microsoft.com/office/powerpoint/2010/main" val="979763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 Id="rId52" Type="http://schemas.openxmlformats.org/officeDocument/2006/relationships/image" Target="../media/image2.sv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 Id="rId52" Type="http://schemas.openxmlformats.org/officeDocument/2006/relationships/image" Target="../media/image2.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if"/><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sv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 Id="rId52" Type="http://schemas.openxmlformats.org/officeDocument/2006/relationships/image" Target="../media/image2.svg"/></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 Id="rId52" Type="http://schemas.openxmlformats.org/officeDocument/2006/relationships/image" Target="../media/image2.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tif"/><Relationship Id="rId1" Type="http://schemas.openxmlformats.org/officeDocument/2006/relationships/slideMaster" Target="../slideMasters/slideMaster2.xml"/><Relationship Id="rId4" Type="http://schemas.openxmlformats.org/officeDocument/2006/relationships/image" Target="../media/image6.sv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tif"/><Relationship Id="rId1" Type="http://schemas.openxmlformats.org/officeDocument/2006/relationships/slideMaster" Target="../slideMasters/slideMaster2.xml"/><Relationship Id="rId4" Type="http://schemas.openxmlformats.org/officeDocument/2006/relationships/image" Target="../media/image2.sv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t>Vodafone Idea Confidential</a:t>
            </a:r>
            <a:endParaRPr lang="en-IN" dirty="0"/>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pPr/>
              <a:t>‹#›</a:t>
            </a:fld>
            <a:endParaRPr lang="en-IN" dirty="0"/>
          </a:p>
        </p:txBody>
      </p:sp>
    </p:spTree>
    <p:extLst>
      <p:ext uri="{BB962C8B-B14F-4D97-AF65-F5344CB8AC3E}">
        <p14:creationId xmlns:p14="http://schemas.microsoft.com/office/powerpoint/2010/main" val="137133458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dirty="0"/>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5" name="Graphic 4">
            <a:extLst>
              <a:ext uri="{FF2B5EF4-FFF2-40B4-BE49-F238E27FC236}">
                <a16:creationId xmlns:a16="http://schemas.microsoft.com/office/drawing/2014/main" xmlns="" id="{D7C4C528-3EC4-4445-A9F3-0BF87C55BE34}"/>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148283010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dirty="0"/>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5" name="Graphic 4">
            <a:extLst>
              <a:ext uri="{FF2B5EF4-FFF2-40B4-BE49-F238E27FC236}">
                <a16:creationId xmlns:a16="http://schemas.microsoft.com/office/drawing/2014/main" xmlns="" id="{441C4331-1122-49F7-AE04-75DAD9DB764E}"/>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3169774457"/>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Tree>
    <p:extLst>
      <p:ext uri="{BB962C8B-B14F-4D97-AF65-F5344CB8AC3E}">
        <p14:creationId xmlns:p14="http://schemas.microsoft.com/office/powerpoint/2010/main" val="4245547164"/>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8" name="Text Placeholder 7">
            <a:extLst>
              <a:ext uri="{FF2B5EF4-FFF2-40B4-BE49-F238E27FC236}">
                <a16:creationId xmlns:a16="http://schemas.microsoft.com/office/drawing/2014/main" xmlns=""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a:t>
            </a:r>
            <a:r>
              <a:rPr lang="en-IN" dirty="0" smtClean="0"/>
              <a:t>ubtitle</a:t>
            </a:r>
            <a:endParaRPr lang="en-IN" dirty="0"/>
          </a:p>
        </p:txBody>
      </p:sp>
      <p:cxnSp>
        <p:nvCxnSpPr>
          <p:cNvPr id="9" name="Straight Connector 8">
            <a:extLst>
              <a:ext uri="{FF2B5EF4-FFF2-40B4-BE49-F238E27FC236}">
                <a16:creationId xmlns:a16="http://schemas.microsoft.com/office/drawing/2014/main" xmlns=""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xmlns=""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smtClean="0"/>
              <a:t>click </a:t>
            </a:r>
            <a:r>
              <a:rPr lang="en-US" dirty="0"/>
              <a:t>to edit </a:t>
            </a:r>
            <a:r>
              <a:rPr lang="en-US" dirty="0" smtClean="0"/>
              <a:t>master </a:t>
            </a:r>
            <a:r>
              <a:rPr lang="en-US" dirty="0"/>
              <a:t>text styles</a:t>
            </a:r>
          </a:p>
        </p:txBody>
      </p:sp>
    </p:spTree>
    <p:extLst>
      <p:ext uri="{BB962C8B-B14F-4D97-AF65-F5344CB8AC3E}">
        <p14:creationId xmlns:p14="http://schemas.microsoft.com/office/powerpoint/2010/main" val="22320545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4" name="Footer Placeholder 3"/>
          <p:cNvSpPr>
            <a:spLocks noGrp="1"/>
          </p:cNvSpPr>
          <p:nvPr>
            <p:ph type="ftr" sz="quarter" idx="11"/>
          </p:nvPr>
        </p:nvSpPr>
        <p:spPr/>
        <p:txBody>
          <a:bodyPr/>
          <a:lstStyle/>
          <a:p>
            <a:r>
              <a:rPr lang="en-IN"/>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t>‹#›</a:t>
            </a:fld>
            <a:endParaRPr lang="en-IN"/>
          </a:p>
        </p:txBody>
      </p:sp>
      <p:sp>
        <p:nvSpPr>
          <p:cNvPr id="7" name="Text Placeholder 7">
            <a:extLst>
              <a:ext uri="{FF2B5EF4-FFF2-40B4-BE49-F238E27FC236}">
                <a16:creationId xmlns:a16="http://schemas.microsoft.com/office/drawing/2014/main" xmlns=""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spTree>
    <p:extLst>
      <p:ext uri="{BB962C8B-B14F-4D97-AF65-F5344CB8AC3E}">
        <p14:creationId xmlns:p14="http://schemas.microsoft.com/office/powerpoint/2010/main" val="428306699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pic>
        <p:nvPicPr>
          <p:cNvPr id="8"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90714644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xmlns=""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pic>
        <p:nvPicPr>
          <p:cNvPr id="10"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81002213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cxnSp>
        <p:nvCxnSpPr>
          <p:cNvPr id="10" name="Straight Connector 9">
            <a:extLst>
              <a:ext uri="{FF2B5EF4-FFF2-40B4-BE49-F238E27FC236}">
                <a16:creationId xmlns:a16="http://schemas.microsoft.com/office/drawing/2014/main" xmlns=""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581881"/>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xmlns=""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a:t>
            </a:r>
            <a:r>
              <a:rPr lang="en-US" dirty="0" smtClean="0"/>
              <a:t>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smtClean="0"/>
              <a:t>click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Picture Placeholder 7">
            <a:extLst>
              <a:ext uri="{FF2B5EF4-FFF2-40B4-BE49-F238E27FC236}">
                <a16:creationId xmlns:a16="http://schemas.microsoft.com/office/drawing/2014/main" xmlns=""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xmlns="" id="{1D728D7E-5880-46C1-95A6-CBA47FBAE0AB}"/>
              </a:ext>
            </a:extLst>
          </p:cNvPr>
          <p:cNvSpPr>
            <a:spLocks noGrp="1"/>
          </p:cNvSpPr>
          <p:nvPr>
            <p:ph type="pic" sz="quarter" idx="18"/>
          </p:nvPr>
        </p:nvSpPr>
        <p:spPr>
          <a:xfrm>
            <a:off x="6452413" y="1376363"/>
            <a:ext cx="5331600" cy="1962260"/>
          </a:xfrm>
        </p:spPr>
        <p:txBody>
          <a:bodyPr/>
          <a:lstStyle/>
          <a:p>
            <a:endParaRPr lang="en-IN"/>
          </a:p>
        </p:txBody>
      </p:sp>
    </p:spTree>
    <p:extLst>
      <p:ext uri="{BB962C8B-B14F-4D97-AF65-F5344CB8AC3E}">
        <p14:creationId xmlns:p14="http://schemas.microsoft.com/office/powerpoint/2010/main" val="2441588750"/>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5" name="Rectangle 4">
            <a:extLst>
              <a:ext uri="{FF2B5EF4-FFF2-40B4-BE49-F238E27FC236}">
                <a16:creationId xmlns:a16="http://schemas.microsoft.com/office/drawing/2014/main" xmlns=""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4053960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endParaRPr lang="en-IN" dirty="0"/>
          </a:p>
        </p:txBody>
      </p:sp>
      <p:sp>
        <p:nvSpPr>
          <p:cNvPr id="5"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dirty="0"/>
          </a:p>
        </p:txBody>
      </p:sp>
      <p:pic>
        <p:nvPicPr>
          <p:cNvPr id="6"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2">
            <a:extLst>
              <a:ext uri="{96DAC541-7B7A-43D3-8B79-37D633B846F1}">
                <asvg:svgBlip xmlns:asvg="http://schemas.microsoft.com/office/drawing/2016/SVG/main" xmlns="" r:embed="rId5"/>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4148713074"/>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xmlns=""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2" name="Text Placeholder 7">
            <a:extLst>
              <a:ext uri="{FF2B5EF4-FFF2-40B4-BE49-F238E27FC236}">
                <a16:creationId xmlns:a16="http://schemas.microsoft.com/office/drawing/2014/main" xmlns=""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3" name="Rectangle 12">
            <a:extLst>
              <a:ext uri="{FF2B5EF4-FFF2-40B4-BE49-F238E27FC236}">
                <a16:creationId xmlns:a16="http://schemas.microsoft.com/office/drawing/2014/main" xmlns=""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xmlns=""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Tree>
    <p:extLst>
      <p:ext uri="{BB962C8B-B14F-4D97-AF65-F5344CB8AC3E}">
        <p14:creationId xmlns:p14="http://schemas.microsoft.com/office/powerpoint/2010/main" val="3338375466"/>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a:t>
            </a:r>
            <a:r>
              <a:rPr lang="en-IN" dirty="0" smtClean="0"/>
              <a:t>ubtitle</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3571402175"/>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857291470"/>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8" name="Picture Placeholder 7">
            <a:extLst>
              <a:ext uri="{FF2B5EF4-FFF2-40B4-BE49-F238E27FC236}">
                <a16:creationId xmlns:a16="http://schemas.microsoft.com/office/drawing/2014/main" xmlns=""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xmlns=""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xmlns=""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xmlns=""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5" name="Content Placeholder 2">
            <a:extLst>
              <a:ext uri="{FF2B5EF4-FFF2-40B4-BE49-F238E27FC236}">
                <a16:creationId xmlns:a16="http://schemas.microsoft.com/office/drawing/2014/main" xmlns=""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8" name="Rectangle 17">
            <a:extLst>
              <a:ext uri="{FF2B5EF4-FFF2-40B4-BE49-F238E27FC236}">
                <a16:creationId xmlns:a16="http://schemas.microsoft.com/office/drawing/2014/main" xmlns=""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 name="Content Placeholder 2">
            <a:extLst>
              <a:ext uri="{FF2B5EF4-FFF2-40B4-BE49-F238E27FC236}">
                <a16:creationId xmlns:a16="http://schemas.microsoft.com/office/drawing/2014/main" xmlns=""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333879573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4" name="Rectangle 3">
            <a:extLst>
              <a:ext uri="{FF2B5EF4-FFF2-40B4-BE49-F238E27FC236}">
                <a16:creationId xmlns:a16="http://schemas.microsoft.com/office/drawing/2014/main" xmlns=""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xmlns=""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xmlns=""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59752903"/>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xmlns=""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xmlns=""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3" name="Text Placeholder 7">
            <a:extLst>
              <a:ext uri="{FF2B5EF4-FFF2-40B4-BE49-F238E27FC236}">
                <a16:creationId xmlns:a16="http://schemas.microsoft.com/office/drawing/2014/main" xmlns=""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5" name="Rectangle 14">
            <a:extLst>
              <a:ext uri="{FF2B5EF4-FFF2-40B4-BE49-F238E27FC236}">
                <a16:creationId xmlns:a16="http://schemas.microsoft.com/office/drawing/2014/main" xmlns=""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Content Placeholder 2">
            <a:extLst>
              <a:ext uri="{FF2B5EF4-FFF2-40B4-BE49-F238E27FC236}">
                <a16:creationId xmlns:a16="http://schemas.microsoft.com/office/drawing/2014/main" xmlns=""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9" name="Rectangle 18">
            <a:extLst>
              <a:ext uri="{FF2B5EF4-FFF2-40B4-BE49-F238E27FC236}">
                <a16:creationId xmlns:a16="http://schemas.microsoft.com/office/drawing/2014/main" xmlns=""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Content Placeholder 2">
            <a:extLst>
              <a:ext uri="{FF2B5EF4-FFF2-40B4-BE49-F238E27FC236}">
                <a16:creationId xmlns:a16="http://schemas.microsoft.com/office/drawing/2014/main" xmlns=""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913973008"/>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dirty="0"/>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sp>
        <p:nvSpPr>
          <p:cNvPr id="8" name="Content Placeholder 7">
            <a:extLst>
              <a:ext uri="{FF2B5EF4-FFF2-40B4-BE49-F238E27FC236}">
                <a16:creationId xmlns:a16="http://schemas.microsoft.com/office/drawing/2014/main" xmlns=""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9" name="Straight Connector 8">
            <a:extLst>
              <a:ext uri="{FF2B5EF4-FFF2-40B4-BE49-F238E27FC236}">
                <a16:creationId xmlns:a16="http://schemas.microsoft.com/office/drawing/2014/main" xmlns=""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5166445"/>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dirty="0"/>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a:t>
            </a:r>
            <a:r>
              <a:rPr lang="en-IN" dirty="0" smtClean="0"/>
              <a:t>raph</a:t>
            </a:r>
            <a:endParaRPr lang="en-IN" dirty="0"/>
          </a:p>
        </p:txBody>
      </p:sp>
      <p:sp>
        <p:nvSpPr>
          <p:cNvPr id="7" name="Chart Placeholder 6">
            <a:extLst>
              <a:ext uri="{FF2B5EF4-FFF2-40B4-BE49-F238E27FC236}">
                <a16:creationId xmlns:a16="http://schemas.microsoft.com/office/drawing/2014/main" xmlns=""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cxnSp>
        <p:nvCxnSpPr>
          <p:cNvPr id="9" name="Straight Connector 8">
            <a:extLst>
              <a:ext uri="{FF2B5EF4-FFF2-40B4-BE49-F238E27FC236}">
                <a16:creationId xmlns:a16="http://schemas.microsoft.com/office/drawing/2014/main" xmlns=""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1634237"/>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dirty="0"/>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1248305032"/>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to edit master 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dirty="0"/>
          </a:p>
        </p:txBody>
      </p:sp>
      <p:sp>
        <p:nvSpPr>
          <p:cNvPr id="8" name="Trapezoid 7">
            <a:extLst>
              <a:ext uri="{FF2B5EF4-FFF2-40B4-BE49-F238E27FC236}">
                <a16:creationId xmlns:a16="http://schemas.microsoft.com/office/drawing/2014/main" xmlns=""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p>
        </p:txBody>
      </p:sp>
      <p:sp>
        <p:nvSpPr>
          <p:cNvPr id="11" name="Trapezoid 10">
            <a:extLst>
              <a:ext uri="{FF2B5EF4-FFF2-40B4-BE49-F238E27FC236}">
                <a16:creationId xmlns:a16="http://schemas.microsoft.com/office/drawing/2014/main" xmlns=""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p>
        </p:txBody>
      </p:sp>
      <p:sp>
        <p:nvSpPr>
          <p:cNvPr id="14" name="Trapezoid 13">
            <a:extLst>
              <a:ext uri="{FF2B5EF4-FFF2-40B4-BE49-F238E27FC236}">
                <a16:creationId xmlns:a16="http://schemas.microsoft.com/office/drawing/2014/main" xmlns=""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xmlns=""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xmlns=""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xmlns=""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xmlns=""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xmlns=""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xmlns=""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xmlns=""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xmlns=""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21">
            <a:extLst>
              <a:ext uri="{FF2B5EF4-FFF2-40B4-BE49-F238E27FC236}">
                <a16:creationId xmlns:a16="http://schemas.microsoft.com/office/drawing/2014/main" xmlns=""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xmlns=""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xmlns=""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xmlns=""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xmlns=""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 Placeholder 21">
            <a:extLst>
              <a:ext uri="{FF2B5EF4-FFF2-40B4-BE49-F238E27FC236}">
                <a16:creationId xmlns:a16="http://schemas.microsoft.com/office/drawing/2014/main" xmlns=""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xmlns=""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xmlns=""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2309367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xmlns="" id="{A1ACD808-FABB-4277-BAA1-89C2F1D7DA2D}"/>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smtClean="0"/>
              <a:t>Vodafone Idea Confidential</a:t>
            </a:r>
            <a:endParaRPr lang="en-IN" dirty="0"/>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pPr/>
              <a:t>‹#›</a:t>
            </a:fld>
            <a:endParaRPr lang="en-IN" dirty="0"/>
          </a:p>
        </p:txBody>
      </p:sp>
    </p:spTree>
    <p:extLst>
      <p:ext uri="{BB962C8B-B14F-4D97-AF65-F5344CB8AC3E}">
        <p14:creationId xmlns:p14="http://schemas.microsoft.com/office/powerpoint/2010/main" val="618921413"/>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Click 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dirty="0"/>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3644150036"/>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a:t>
            </a:r>
            <a:r>
              <a:rPr lang="en-US" dirty="0" smtClean="0"/>
              <a:t>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dirty="0"/>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6" name="Content Placeholder 5">
            <a:extLst>
              <a:ext uri="{FF2B5EF4-FFF2-40B4-BE49-F238E27FC236}">
                <a16:creationId xmlns:a16="http://schemas.microsoft.com/office/drawing/2014/main" xmlns=""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8" name="Straight Connector 7">
            <a:extLst>
              <a:ext uri="{FF2B5EF4-FFF2-40B4-BE49-F238E27FC236}">
                <a16:creationId xmlns:a16="http://schemas.microsoft.com/office/drawing/2014/main" xmlns=""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50543"/>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dirty="0"/>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3769658458"/>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dirty="0"/>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xmlns=""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3140449198"/>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dirty="0"/>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317917785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dirty="0"/>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2761227468"/>
      </p:ext>
    </p:extLst>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dirty="0"/>
          </a:p>
        </p:txBody>
      </p:sp>
      <p:sp>
        <p:nvSpPr>
          <p:cNvPr id="5" name="Rectangle 4">
            <a:extLst>
              <a:ext uri="{FF2B5EF4-FFF2-40B4-BE49-F238E27FC236}">
                <a16:creationId xmlns:a16="http://schemas.microsoft.com/office/drawing/2014/main" xmlns=""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7" name="Rectangle 6">
            <a:extLst>
              <a:ext uri="{FF2B5EF4-FFF2-40B4-BE49-F238E27FC236}">
                <a16:creationId xmlns:a16="http://schemas.microsoft.com/office/drawing/2014/main" xmlns=""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8" name="Rectangle 7">
            <a:extLst>
              <a:ext uri="{FF2B5EF4-FFF2-40B4-BE49-F238E27FC236}">
                <a16:creationId xmlns:a16="http://schemas.microsoft.com/office/drawing/2014/main" xmlns=""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9" name="Rectangle 8">
            <a:extLst>
              <a:ext uri="{FF2B5EF4-FFF2-40B4-BE49-F238E27FC236}">
                <a16:creationId xmlns:a16="http://schemas.microsoft.com/office/drawing/2014/main" xmlns=""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10" name="Rectangle 9">
            <a:extLst>
              <a:ext uri="{FF2B5EF4-FFF2-40B4-BE49-F238E27FC236}">
                <a16:creationId xmlns:a16="http://schemas.microsoft.com/office/drawing/2014/main" xmlns=""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chemeClr val="bg1"/>
              </a:solidFill>
            </a:endParaRPr>
          </a:p>
        </p:txBody>
      </p:sp>
      <p:sp>
        <p:nvSpPr>
          <p:cNvPr id="13" name="Text Placeholder 12">
            <a:extLst>
              <a:ext uri="{FF2B5EF4-FFF2-40B4-BE49-F238E27FC236}">
                <a16:creationId xmlns:a16="http://schemas.microsoft.com/office/drawing/2014/main" xmlns=""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4" name="Text Placeholder 12">
            <a:extLst>
              <a:ext uri="{FF2B5EF4-FFF2-40B4-BE49-F238E27FC236}">
                <a16:creationId xmlns:a16="http://schemas.microsoft.com/office/drawing/2014/main" xmlns=""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5" name="Text Placeholder 12">
            <a:extLst>
              <a:ext uri="{FF2B5EF4-FFF2-40B4-BE49-F238E27FC236}">
                <a16:creationId xmlns:a16="http://schemas.microsoft.com/office/drawing/2014/main" xmlns=""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6" name="Text Placeholder 12">
            <a:extLst>
              <a:ext uri="{FF2B5EF4-FFF2-40B4-BE49-F238E27FC236}">
                <a16:creationId xmlns:a16="http://schemas.microsoft.com/office/drawing/2014/main" xmlns=""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7" name="Text Placeholder 12">
            <a:extLst>
              <a:ext uri="{FF2B5EF4-FFF2-40B4-BE49-F238E27FC236}">
                <a16:creationId xmlns:a16="http://schemas.microsoft.com/office/drawing/2014/main" xmlns=""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8" name="Rectangle 17">
            <a:extLst>
              <a:ext uri="{FF2B5EF4-FFF2-40B4-BE49-F238E27FC236}">
                <a16:creationId xmlns:a16="http://schemas.microsoft.com/office/drawing/2014/main" xmlns=""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Text Placeholder 19">
            <a:extLst>
              <a:ext uri="{FF2B5EF4-FFF2-40B4-BE49-F238E27FC236}">
                <a16:creationId xmlns:a16="http://schemas.microsoft.com/office/drawing/2014/main" xmlns=""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1" name="Rectangle 20">
            <a:extLst>
              <a:ext uri="{FF2B5EF4-FFF2-40B4-BE49-F238E27FC236}">
                <a16:creationId xmlns:a16="http://schemas.microsoft.com/office/drawing/2014/main" xmlns=""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 Placeholder 19">
            <a:extLst>
              <a:ext uri="{FF2B5EF4-FFF2-40B4-BE49-F238E27FC236}">
                <a16:creationId xmlns:a16="http://schemas.microsoft.com/office/drawing/2014/main" xmlns=""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3" name="Rectangle 22">
            <a:extLst>
              <a:ext uri="{FF2B5EF4-FFF2-40B4-BE49-F238E27FC236}">
                <a16:creationId xmlns:a16="http://schemas.microsoft.com/office/drawing/2014/main" xmlns=""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Text Placeholder 19">
            <a:extLst>
              <a:ext uri="{FF2B5EF4-FFF2-40B4-BE49-F238E27FC236}">
                <a16:creationId xmlns:a16="http://schemas.microsoft.com/office/drawing/2014/main" xmlns=""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5" name="Rectangle 24">
            <a:extLst>
              <a:ext uri="{FF2B5EF4-FFF2-40B4-BE49-F238E27FC236}">
                <a16:creationId xmlns:a16="http://schemas.microsoft.com/office/drawing/2014/main" xmlns=""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Text Placeholder 19">
            <a:extLst>
              <a:ext uri="{FF2B5EF4-FFF2-40B4-BE49-F238E27FC236}">
                <a16:creationId xmlns:a16="http://schemas.microsoft.com/office/drawing/2014/main" xmlns=""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7" name="Rectangle 26">
            <a:extLst>
              <a:ext uri="{FF2B5EF4-FFF2-40B4-BE49-F238E27FC236}">
                <a16:creationId xmlns:a16="http://schemas.microsoft.com/office/drawing/2014/main" xmlns=""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19">
            <a:extLst>
              <a:ext uri="{FF2B5EF4-FFF2-40B4-BE49-F238E27FC236}">
                <a16:creationId xmlns:a16="http://schemas.microsoft.com/office/drawing/2014/main" xmlns=""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972600427"/>
      </p:ext>
    </p:extLst>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tx2"/>
                </a:solidFill>
              </a:defRPr>
            </a:lvl1p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pPr/>
              <a:t>‹#›</a:t>
            </a:fld>
            <a:endParaRPr lang="en-IN" dirty="0"/>
          </a:p>
        </p:txBody>
      </p:sp>
      <p:sp>
        <p:nvSpPr>
          <p:cNvPr id="31" name="Content Placeholder 5">
            <a:extLst>
              <a:ext uri="{FF2B5EF4-FFF2-40B4-BE49-F238E27FC236}">
                <a16:creationId xmlns:a16="http://schemas.microsoft.com/office/drawing/2014/main" xmlns=""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2163294160"/>
      </p:ext>
    </p:extLst>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bg1"/>
                </a:solidFill>
              </a:defRPr>
            </a:lvl1p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dirty="0"/>
          </a:p>
        </p:txBody>
      </p:sp>
      <p:sp>
        <p:nvSpPr>
          <p:cNvPr id="11" name="Media Placeholder 10">
            <a:extLst>
              <a:ext uri="{FF2B5EF4-FFF2-40B4-BE49-F238E27FC236}">
                <a16:creationId xmlns:a16="http://schemas.microsoft.com/office/drawing/2014/main" xmlns=""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xmlns="" id="{A55997AB-F86B-4272-AC39-8B7059AFFE16}"/>
              </a:ext>
            </a:extLst>
          </p:cNvPr>
          <p:cNvPicPr>
            <a:picLocks noChangeAspect="1"/>
          </p:cNvPicPr>
          <p:nvPr userDrawn="1"/>
        </p:nvPicPr>
        <p:blipFill>
          <a:blip r:embed="rId2">
            <a:extLst>
              <a:ext uri="{96DAC541-7B7A-43D3-8B79-37D633B846F1}">
                <asvg:svgBlip xmlns:asvg="http://schemas.microsoft.com/office/drawing/2016/SVG/main" xmlns=""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408448221"/>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pic>
        <p:nvPicPr>
          <p:cNvPr id="5" name="Picture 4">
            <a:extLst>
              <a:ext uri="{FF2B5EF4-FFF2-40B4-BE49-F238E27FC236}">
                <a16:creationId xmlns:a16="http://schemas.microsoft.com/office/drawing/2014/main" xmlns=""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xmlns="" id="{AA9EA4D1-B65D-440F-8556-5694C40039EA}"/>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case </a:t>
            </a:r>
            <a:r>
              <a:rPr lang="en-US" dirty="0"/>
              <a:t>s</a:t>
            </a:r>
            <a:r>
              <a:rPr lang="en-US" dirty="0" smtClean="0"/>
              <a:t>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t>
            </a:r>
            <a:r>
              <a:rPr lang="en-US" dirty="0"/>
              <a:t>text here</a:t>
            </a:r>
            <a:endParaRPr lang="en-IN" dirty="0"/>
          </a:p>
        </p:txBody>
      </p:sp>
      <p:sp>
        <p:nvSpPr>
          <p:cNvPr id="30" name="Text Placeholder 28">
            <a:extLst>
              <a:ext uri="{FF2B5EF4-FFF2-40B4-BE49-F238E27FC236}">
                <a16:creationId xmlns:a16="http://schemas.microsoft.com/office/drawing/2014/main" xmlns=""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a:t>
            </a:r>
            <a:r>
              <a:rPr lang="en-US" dirty="0" smtClean="0"/>
              <a:t>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xmlns=""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2" name="Text Placeholder 10">
            <a:extLst>
              <a:ext uri="{FF2B5EF4-FFF2-40B4-BE49-F238E27FC236}">
                <a16:creationId xmlns:a16="http://schemas.microsoft.com/office/drawing/2014/main" xmlns=""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xmlns=""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5" name="Text Placeholder 10">
            <a:extLst>
              <a:ext uri="{FF2B5EF4-FFF2-40B4-BE49-F238E27FC236}">
                <a16:creationId xmlns:a16="http://schemas.microsoft.com/office/drawing/2014/main" xmlns=""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xmlns=""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smtClean="0"/>
              <a:t>Lorem </a:t>
            </a:r>
            <a:r>
              <a:rPr lang="en-IN" dirty="0"/>
              <a:t>ipsum</a:t>
            </a:r>
          </a:p>
        </p:txBody>
      </p:sp>
      <p:sp>
        <p:nvSpPr>
          <p:cNvPr id="37" name="Picture Placeholder 13">
            <a:extLst>
              <a:ext uri="{FF2B5EF4-FFF2-40B4-BE49-F238E27FC236}">
                <a16:creationId xmlns:a16="http://schemas.microsoft.com/office/drawing/2014/main" xmlns=""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8" name="Text Placeholder 10">
            <a:extLst>
              <a:ext uri="{FF2B5EF4-FFF2-40B4-BE49-F238E27FC236}">
                <a16:creationId xmlns:a16="http://schemas.microsoft.com/office/drawing/2014/main" xmlns=""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9" name="Picture Placeholder 13">
            <a:extLst>
              <a:ext uri="{FF2B5EF4-FFF2-40B4-BE49-F238E27FC236}">
                <a16:creationId xmlns:a16="http://schemas.microsoft.com/office/drawing/2014/main" xmlns=""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40" name="Text Placeholder 10">
            <a:extLst>
              <a:ext uri="{FF2B5EF4-FFF2-40B4-BE49-F238E27FC236}">
                <a16:creationId xmlns:a16="http://schemas.microsoft.com/office/drawing/2014/main" xmlns=""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Tree>
    <p:extLst>
      <p:ext uri="{BB962C8B-B14F-4D97-AF65-F5344CB8AC3E}">
        <p14:creationId xmlns:p14="http://schemas.microsoft.com/office/powerpoint/2010/main" val="40342148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6" name="Graphic 5">
            <a:extLst>
              <a:ext uri="{FF2B5EF4-FFF2-40B4-BE49-F238E27FC236}">
                <a16:creationId xmlns:a16="http://schemas.microsoft.com/office/drawing/2014/main" xmlns=""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xmlns=""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xmlns=""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xmlns=""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a:p>
            </p:txBody>
          </p:sp>
          <p:sp>
            <p:nvSpPr>
              <p:cNvPr id="8" name="Freeform: Shape 7">
                <a:extLst>
                  <a:ext uri="{FF2B5EF4-FFF2-40B4-BE49-F238E27FC236}">
                    <a16:creationId xmlns:a16="http://schemas.microsoft.com/office/drawing/2014/main" xmlns=""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a:p>
            </p:txBody>
          </p:sp>
        </p:grpSp>
        <p:grpSp>
          <p:nvGrpSpPr>
            <p:cNvPr id="10" name="Graphic 2">
              <a:extLst>
                <a:ext uri="{FF2B5EF4-FFF2-40B4-BE49-F238E27FC236}">
                  <a16:creationId xmlns:a16="http://schemas.microsoft.com/office/drawing/2014/main" xmlns=""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xmlns=""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a:p>
            </p:txBody>
          </p:sp>
          <p:sp>
            <p:nvSpPr>
              <p:cNvPr id="16" name="Freeform: Shape 15">
                <a:extLst>
                  <a:ext uri="{FF2B5EF4-FFF2-40B4-BE49-F238E27FC236}">
                    <a16:creationId xmlns:a16="http://schemas.microsoft.com/office/drawing/2014/main" xmlns=""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a:p>
            </p:txBody>
          </p:sp>
        </p:grpSp>
      </p:grpSp>
      <p:sp>
        <p:nvSpPr>
          <p:cNvPr id="13"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endParaRPr lang="en-IN" dirty="0"/>
          </a:p>
        </p:txBody>
      </p:sp>
      <p:sp>
        <p:nvSpPr>
          <p:cNvPr id="14"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pPr/>
              <a:t>‹#›</a:t>
            </a:fld>
            <a:endParaRPr lang="en-IN" dirty="0"/>
          </a:p>
        </p:txBody>
      </p:sp>
    </p:spTree>
    <p:extLst>
      <p:ext uri="{BB962C8B-B14F-4D97-AF65-F5344CB8AC3E}">
        <p14:creationId xmlns:p14="http://schemas.microsoft.com/office/powerpoint/2010/main" val="2689503951"/>
      </p:ext>
    </p:extLst>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xmlns=""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18" name="Text Placeholder 10">
            <a:extLst>
              <a:ext uri="{FF2B5EF4-FFF2-40B4-BE49-F238E27FC236}">
                <a16:creationId xmlns:a16="http://schemas.microsoft.com/office/drawing/2014/main" xmlns=""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xmlns=""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xmlns=""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3" name="Text Placeholder 28">
            <a:extLst>
              <a:ext uri="{FF2B5EF4-FFF2-40B4-BE49-F238E27FC236}">
                <a16:creationId xmlns:a16="http://schemas.microsoft.com/office/drawing/2014/main" xmlns=""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Lorem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t>
            </a:r>
            <a:r>
              <a:rPr lang="en-US" dirty="0" smtClean="0"/>
              <a:t>ase study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a:t>
            </a:r>
            <a:r>
              <a:rPr lang="en-US" dirty="0" smtClean="0"/>
              <a:t>dd </a:t>
            </a:r>
            <a:r>
              <a:rPr lang="en-US" dirty="0"/>
              <a:t>text here</a:t>
            </a:r>
            <a:endParaRPr lang="en-IN" dirty="0"/>
          </a:p>
        </p:txBody>
      </p: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asvg="http://schemas.microsoft.com/office/drawing/2016/SVG/main" xmlns=""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xmlns=""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28" name="Text Placeholder 10">
            <a:extLst>
              <a:ext uri="{FF2B5EF4-FFF2-40B4-BE49-F238E27FC236}">
                <a16:creationId xmlns:a16="http://schemas.microsoft.com/office/drawing/2014/main" xmlns=""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9" name="Picture Placeholder 13">
            <a:extLst>
              <a:ext uri="{FF2B5EF4-FFF2-40B4-BE49-F238E27FC236}">
                <a16:creationId xmlns:a16="http://schemas.microsoft.com/office/drawing/2014/main" xmlns=""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0" name="Text Placeholder 10">
            <a:extLst>
              <a:ext uri="{FF2B5EF4-FFF2-40B4-BE49-F238E27FC236}">
                <a16:creationId xmlns:a16="http://schemas.microsoft.com/office/drawing/2014/main" xmlns=""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31" name="Text Placeholder 10">
            <a:extLst>
              <a:ext uri="{FF2B5EF4-FFF2-40B4-BE49-F238E27FC236}">
                <a16:creationId xmlns:a16="http://schemas.microsoft.com/office/drawing/2014/main" xmlns=""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a:t>
            </a:r>
            <a:r>
              <a:rPr lang="en-IN" dirty="0" smtClean="0"/>
              <a:t>orem </a:t>
            </a:r>
            <a:r>
              <a:rPr lang="en-IN" dirty="0"/>
              <a:t>ipsum</a:t>
            </a:r>
          </a:p>
        </p:txBody>
      </p:sp>
      <p:sp>
        <p:nvSpPr>
          <p:cNvPr id="35" name="Picture Placeholder 26">
            <a:extLst>
              <a:ext uri="{FF2B5EF4-FFF2-40B4-BE49-F238E27FC236}">
                <a16:creationId xmlns:a16="http://schemas.microsoft.com/office/drawing/2014/main" xmlns=""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1009273820"/>
      </p:ext>
    </p:extLst>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spTree>
    <p:extLst>
      <p:ext uri="{BB962C8B-B14F-4D97-AF65-F5344CB8AC3E}">
        <p14:creationId xmlns:p14="http://schemas.microsoft.com/office/powerpoint/2010/main" val="2095580871"/>
      </p:ext>
    </p:extLst>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xmlns=""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endParaRPr lang="en-IN" dirty="0"/>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dirty="0"/>
          </a:p>
        </p:txBody>
      </p:sp>
    </p:spTree>
    <p:extLst>
      <p:ext uri="{BB962C8B-B14F-4D97-AF65-F5344CB8AC3E}">
        <p14:creationId xmlns:p14="http://schemas.microsoft.com/office/powerpoint/2010/main" val="507773443"/>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endParaRPr lang="en-IN" dirty="0"/>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dirty="0"/>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L="0" marR="25400" lvl="0" indent="0" algn="ctr" rtl="0">
              <a:lnSpc>
                <a:spcPct val="115000"/>
              </a:lnSpc>
              <a:spcBef>
                <a:spcPts val="0"/>
              </a:spcBef>
              <a:spcAft>
                <a:spcPts val="0"/>
              </a:spcAft>
              <a:buNone/>
            </a:pPr>
            <a:r>
              <a:rPr lang="en" sz="8800" b="1" dirty="0">
                <a:solidFill>
                  <a:schemeClr val="lt1"/>
                </a:solidFill>
                <a:latin typeface="+mj-lt"/>
                <a:ea typeface="Poppins"/>
                <a:cs typeface="Poppins"/>
                <a:sym typeface="Poppins"/>
              </a:rPr>
              <a:t>धन्यवाद</a:t>
            </a:r>
            <a:endParaRPr sz="8800" b="1" dirty="0">
              <a:solidFill>
                <a:schemeClr val="lt1"/>
              </a:solidFill>
              <a:latin typeface="+mj-lt"/>
              <a:ea typeface="Poppins"/>
              <a:cs typeface="Poppins"/>
              <a:sym typeface="Poppins"/>
            </a:endParaRPr>
          </a:p>
        </p:txBody>
      </p:sp>
    </p:spTree>
    <p:extLst>
      <p:ext uri="{BB962C8B-B14F-4D97-AF65-F5344CB8AC3E}">
        <p14:creationId xmlns:p14="http://schemas.microsoft.com/office/powerpoint/2010/main" val="3574616022"/>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4926472" y="2256907"/>
            <a:ext cx="2339056" cy="1883664"/>
          </a:xfrm>
          <a:prstGeom prst="rect">
            <a:avLst/>
          </a:prstGeom>
        </p:spPr>
      </p:pic>
      <p:sp>
        <p:nvSpPr>
          <p:cNvPr id="6"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434220075"/>
      </p:ext>
    </p:extLst>
  </p:cSld>
  <p:clrMapOvr>
    <a:masterClrMapping/>
  </p:clrMapOvr>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4"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5"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pic>
        <p:nvPicPr>
          <p:cNvPr id="6"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2">
            <a:extLst>
              <a:ext uri="{96DAC541-7B7A-43D3-8B79-37D633B846F1}">
                <asvg:svgBlip xmlns="" xmlns:asvg="http://schemas.microsoft.com/office/drawing/2016/SVG/main" r:embed="rId5"/>
              </a:ext>
            </a:extLst>
          </a:blip>
          <a:stretch>
            <a:fillRect/>
          </a:stretch>
        </p:blipFill>
        <p:spPr>
          <a:xfrm>
            <a:off x="4486275" y="2130838"/>
            <a:ext cx="3224006" cy="2596323"/>
          </a:xfrm>
          <a:prstGeom prst="rect">
            <a:avLst/>
          </a:prstGeom>
        </p:spPr>
      </p:pic>
    </p:spTree>
    <p:extLst>
      <p:ext uri="{BB962C8B-B14F-4D97-AF65-F5344CB8AC3E}">
        <p14:creationId xmlns:p14="http://schemas.microsoft.com/office/powerpoint/2010/main" val="251785548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8635A833-6D08-4A36-9D3B-0C1A151496AA}"/>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xmlns="" id="{A1ACD808-FABB-4277-BAA1-89C2F1D7DA2D}"/>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smtClean="0">
                <a:solidFill>
                  <a:srgbClr val="2F3043"/>
                </a:solidFill>
              </a:rPr>
              <a:t>Vodafone Idea Confidential</a:t>
            </a:r>
            <a:endParaRPr lang="en-IN" dirty="0">
              <a:solidFill>
                <a:srgbClr val="2F3043"/>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Tree>
    <p:extLst>
      <p:ext uri="{BB962C8B-B14F-4D97-AF65-F5344CB8AC3E}">
        <p14:creationId xmlns:p14="http://schemas.microsoft.com/office/powerpoint/2010/main" val="1206012911"/>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6" name="Graphic 5">
            <a:extLst>
              <a:ext uri="{FF2B5EF4-FFF2-40B4-BE49-F238E27FC236}">
                <a16:creationId xmlns:a16="http://schemas.microsoft.com/office/drawing/2014/main" xmlns="" id="{53067788-FF17-485E-B86D-D9175BB1C773}"/>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5094" t="34666" r="38480" b="16111"/>
          <a:stretch/>
        </p:blipFill>
        <p:spPr>
          <a:xfrm flipH="1">
            <a:off x="5059356" y="2908300"/>
            <a:ext cx="7132641" cy="3949700"/>
          </a:xfrm>
          <a:prstGeom prst="rect">
            <a:avLst/>
          </a:prstGeom>
        </p:spPr>
      </p:pic>
      <p:grpSp>
        <p:nvGrpSpPr>
          <p:cNvPr id="4" name="Graphic 2">
            <a:extLst>
              <a:ext uri="{FF2B5EF4-FFF2-40B4-BE49-F238E27FC236}">
                <a16:creationId xmlns:a16="http://schemas.microsoft.com/office/drawing/2014/main" xmlns="" id="{AECEFB01-5B75-4195-B5CB-68528E152D44}"/>
              </a:ext>
            </a:extLst>
          </p:cNvPr>
          <p:cNvGrpSpPr/>
          <p:nvPr/>
        </p:nvGrpSpPr>
        <p:grpSpPr>
          <a:xfrm>
            <a:off x="371475" y="382183"/>
            <a:ext cx="1232892" cy="992541"/>
            <a:chOff x="371475" y="382183"/>
            <a:chExt cx="1232892" cy="992541"/>
          </a:xfrm>
          <a:solidFill>
            <a:srgbClr val="EE2737"/>
          </a:solidFill>
        </p:grpSpPr>
        <p:grpSp>
          <p:nvGrpSpPr>
            <p:cNvPr id="5" name="Graphic 2">
              <a:extLst>
                <a:ext uri="{FF2B5EF4-FFF2-40B4-BE49-F238E27FC236}">
                  <a16:creationId xmlns:a16="http://schemas.microsoft.com/office/drawing/2014/main" xmlns="" id="{AECEFB01-5B75-4195-B5CB-68528E152D44}"/>
                </a:ext>
              </a:extLst>
            </p:cNvPr>
            <p:cNvGrpSpPr/>
            <p:nvPr/>
          </p:nvGrpSpPr>
          <p:grpSpPr>
            <a:xfrm>
              <a:off x="371475" y="382183"/>
              <a:ext cx="1096329" cy="992541"/>
              <a:chOff x="371475" y="382183"/>
              <a:chExt cx="1096329" cy="992541"/>
            </a:xfrm>
            <a:solidFill>
              <a:srgbClr val="EE2737"/>
            </a:solidFill>
          </p:grpSpPr>
          <p:sp>
            <p:nvSpPr>
              <p:cNvPr id="7" name="Freeform: Shape 6">
                <a:extLst>
                  <a:ext uri="{FF2B5EF4-FFF2-40B4-BE49-F238E27FC236}">
                    <a16:creationId xmlns:a16="http://schemas.microsoft.com/office/drawing/2014/main" xmlns="" id="{6B325B24-2C4A-451D-BEBF-BF5F88DEF2DA}"/>
                  </a:ext>
                </a:extLst>
              </p:cNvPr>
              <p:cNvSpPr/>
              <p:nvPr/>
            </p:nvSpPr>
            <p:spPr>
              <a:xfrm>
                <a:off x="371475" y="382183"/>
                <a:ext cx="1085950" cy="660419"/>
              </a:xfrm>
              <a:custGeom>
                <a:avLst/>
                <a:gdLst>
                  <a:gd name="connsiteX0" fmla="*/ 1085950 w 1085950"/>
                  <a:gd name="connsiteY0" fmla="*/ 660420 h 660419"/>
                  <a:gd name="connsiteX1" fmla="*/ 851062 w 1085950"/>
                  <a:gd name="connsiteY1" fmla="*/ 660420 h 660419"/>
                  <a:gd name="connsiteX2" fmla="*/ 851062 w 1085950"/>
                  <a:gd name="connsiteY2" fmla="*/ 0 h 660419"/>
                  <a:gd name="connsiteX3" fmla="*/ 1085950 w 1085950"/>
                  <a:gd name="connsiteY3" fmla="*/ 0 h 660419"/>
                  <a:gd name="connsiteX4" fmla="*/ 1085950 w 1085950"/>
                  <a:gd name="connsiteY4" fmla="*/ 660420 h 660419"/>
                  <a:gd name="connsiteX5" fmla="*/ 539151 w 1085950"/>
                  <a:gd name="connsiteY5" fmla="*/ 0 h 660419"/>
                  <a:gd name="connsiteX6" fmla="*/ 387293 w 1085950"/>
                  <a:gd name="connsiteY6" fmla="*/ 615081 h 660419"/>
                  <a:gd name="connsiteX7" fmla="*/ 234889 w 1085950"/>
                  <a:gd name="connsiteY7" fmla="*/ 0 h 660419"/>
                  <a:gd name="connsiteX8" fmla="*/ 0 w 1085950"/>
                  <a:gd name="connsiteY8" fmla="*/ 0 h 660419"/>
                  <a:gd name="connsiteX9" fmla="*/ 163330 w 1085950"/>
                  <a:gd name="connsiteY9" fmla="*/ 660420 h 660419"/>
                  <a:gd name="connsiteX10" fmla="*/ 610711 w 1085950"/>
                  <a:gd name="connsiteY10" fmla="*/ 660420 h 660419"/>
                  <a:gd name="connsiteX11" fmla="*/ 774040 w 1085950"/>
                  <a:gd name="connsiteY11" fmla="*/ 0 h 660419"/>
                  <a:gd name="connsiteX12" fmla="*/ 539151 w 1085950"/>
                  <a:gd name="connsiteY12" fmla="*/ 0 h 660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5950" h="660419">
                    <a:moveTo>
                      <a:pt x="1085950" y="660420"/>
                    </a:moveTo>
                    <a:lnTo>
                      <a:pt x="851062" y="660420"/>
                    </a:lnTo>
                    <a:lnTo>
                      <a:pt x="851062" y="0"/>
                    </a:lnTo>
                    <a:lnTo>
                      <a:pt x="1085950" y="0"/>
                    </a:lnTo>
                    <a:lnTo>
                      <a:pt x="1085950" y="660420"/>
                    </a:lnTo>
                    <a:close/>
                    <a:moveTo>
                      <a:pt x="539151" y="0"/>
                    </a:moveTo>
                    <a:lnTo>
                      <a:pt x="387293" y="615081"/>
                    </a:lnTo>
                    <a:lnTo>
                      <a:pt x="234889" y="0"/>
                    </a:lnTo>
                    <a:lnTo>
                      <a:pt x="0" y="0"/>
                    </a:lnTo>
                    <a:lnTo>
                      <a:pt x="163330" y="660420"/>
                    </a:lnTo>
                    <a:lnTo>
                      <a:pt x="610711" y="660420"/>
                    </a:lnTo>
                    <a:lnTo>
                      <a:pt x="774040" y="0"/>
                    </a:lnTo>
                    <a:lnTo>
                      <a:pt x="539151"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8" name="Freeform: Shape 7">
                <a:extLst>
                  <a:ext uri="{FF2B5EF4-FFF2-40B4-BE49-F238E27FC236}">
                    <a16:creationId xmlns:a16="http://schemas.microsoft.com/office/drawing/2014/main" xmlns="" id="{45EF72D0-D29D-4792-96A4-BEAA61993087}"/>
                  </a:ext>
                </a:extLst>
              </p:cNvPr>
              <p:cNvSpPr/>
              <p:nvPr/>
            </p:nvSpPr>
            <p:spPr>
              <a:xfrm>
                <a:off x="1212157" y="1119077"/>
                <a:ext cx="255646" cy="255646"/>
              </a:xfrm>
              <a:custGeom>
                <a:avLst/>
                <a:gdLst>
                  <a:gd name="connsiteX0" fmla="*/ 255646 w 255646"/>
                  <a:gd name="connsiteY0" fmla="*/ 127823 h 255646"/>
                  <a:gd name="connsiteX1" fmla="*/ 127823 w 255646"/>
                  <a:gd name="connsiteY1" fmla="*/ 255646 h 255646"/>
                  <a:gd name="connsiteX2" fmla="*/ 0 w 255646"/>
                  <a:gd name="connsiteY2" fmla="*/ 127823 h 255646"/>
                  <a:gd name="connsiteX3" fmla="*/ 127823 w 255646"/>
                  <a:gd name="connsiteY3" fmla="*/ 0 h 255646"/>
                  <a:gd name="connsiteX4" fmla="*/ 255646 w 255646"/>
                  <a:gd name="connsiteY4" fmla="*/ 127823 h 2556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646" h="255646">
                    <a:moveTo>
                      <a:pt x="255646" y="127823"/>
                    </a:moveTo>
                    <a:cubicBezTo>
                      <a:pt x="255646" y="198290"/>
                      <a:pt x="198290" y="255646"/>
                      <a:pt x="127823" y="255646"/>
                    </a:cubicBezTo>
                    <a:cubicBezTo>
                      <a:pt x="57357" y="255646"/>
                      <a:pt x="0" y="198290"/>
                      <a:pt x="0" y="127823"/>
                    </a:cubicBezTo>
                    <a:cubicBezTo>
                      <a:pt x="0" y="57357"/>
                      <a:pt x="57357" y="0"/>
                      <a:pt x="127823" y="0"/>
                    </a:cubicBezTo>
                    <a:cubicBezTo>
                      <a:pt x="198290" y="0"/>
                      <a:pt x="255646" y="57357"/>
                      <a:pt x="255646" y="127823"/>
                    </a:cubicBezTo>
                  </a:path>
                </a:pathLst>
              </a:custGeom>
              <a:solidFill>
                <a:schemeClr val="bg1"/>
              </a:solidFill>
              <a:ln w="5437" cap="flat">
                <a:noFill/>
                <a:prstDash val="solid"/>
                <a:miter/>
              </a:ln>
            </p:spPr>
            <p:txBody>
              <a:bodyPr rtlCol="0" anchor="ctr"/>
              <a:lstStyle/>
              <a:p>
                <a:endParaRPr lang="en-IN">
                  <a:solidFill>
                    <a:srgbClr val="2F3043"/>
                  </a:solidFill>
                </a:endParaRPr>
              </a:p>
            </p:txBody>
          </p:sp>
        </p:grpSp>
        <p:grpSp>
          <p:nvGrpSpPr>
            <p:cNvPr id="10" name="Graphic 2">
              <a:extLst>
                <a:ext uri="{FF2B5EF4-FFF2-40B4-BE49-F238E27FC236}">
                  <a16:creationId xmlns:a16="http://schemas.microsoft.com/office/drawing/2014/main" xmlns="" id="{AECEFB01-5B75-4195-B5CB-68528E152D44}"/>
                </a:ext>
              </a:extLst>
            </p:cNvPr>
            <p:cNvGrpSpPr/>
            <p:nvPr/>
          </p:nvGrpSpPr>
          <p:grpSpPr>
            <a:xfrm>
              <a:off x="1490200" y="382183"/>
              <a:ext cx="114166" cy="58995"/>
              <a:chOff x="1490200" y="382183"/>
              <a:chExt cx="114166" cy="58995"/>
            </a:xfrm>
            <a:solidFill>
              <a:srgbClr val="EE2737"/>
            </a:solidFill>
          </p:grpSpPr>
          <p:sp>
            <p:nvSpPr>
              <p:cNvPr id="12" name="Freeform: Shape 11">
                <a:extLst>
                  <a:ext uri="{FF2B5EF4-FFF2-40B4-BE49-F238E27FC236}">
                    <a16:creationId xmlns:a16="http://schemas.microsoft.com/office/drawing/2014/main" xmlns="" id="{589AFD04-D283-4C31-B4CF-7EB09FB496FA}"/>
                  </a:ext>
                </a:extLst>
              </p:cNvPr>
              <p:cNvSpPr/>
              <p:nvPr/>
            </p:nvSpPr>
            <p:spPr>
              <a:xfrm>
                <a:off x="1490200" y="382183"/>
                <a:ext cx="46431" cy="58995"/>
              </a:xfrm>
              <a:custGeom>
                <a:avLst/>
                <a:gdLst>
                  <a:gd name="connsiteX0" fmla="*/ 18026 w 46431"/>
                  <a:gd name="connsiteY0" fmla="*/ 9833 h 58995"/>
                  <a:gd name="connsiteX1" fmla="*/ 0 w 46431"/>
                  <a:gd name="connsiteY1" fmla="*/ 9833 h 58995"/>
                  <a:gd name="connsiteX2" fmla="*/ 0 w 46431"/>
                  <a:gd name="connsiteY2" fmla="*/ 0 h 58995"/>
                  <a:gd name="connsiteX3" fmla="*/ 46431 w 46431"/>
                  <a:gd name="connsiteY3" fmla="*/ 0 h 58995"/>
                  <a:gd name="connsiteX4" fmla="*/ 46431 w 46431"/>
                  <a:gd name="connsiteY4" fmla="*/ 9833 h 58995"/>
                  <a:gd name="connsiteX5" fmla="*/ 28951 w 46431"/>
                  <a:gd name="connsiteY5" fmla="*/ 9833 h 58995"/>
                  <a:gd name="connsiteX6" fmla="*/ 28951 w 46431"/>
                  <a:gd name="connsiteY6" fmla="*/ 58995 h 58995"/>
                  <a:gd name="connsiteX7" fmla="*/ 18026 w 46431"/>
                  <a:gd name="connsiteY7" fmla="*/ 58995 h 58995"/>
                  <a:gd name="connsiteX8" fmla="*/ 18026 w 46431"/>
                  <a:gd name="connsiteY8" fmla="*/ 9833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431" h="58995">
                    <a:moveTo>
                      <a:pt x="18026" y="9833"/>
                    </a:moveTo>
                    <a:lnTo>
                      <a:pt x="0" y="9833"/>
                    </a:lnTo>
                    <a:lnTo>
                      <a:pt x="0" y="0"/>
                    </a:lnTo>
                    <a:lnTo>
                      <a:pt x="46431" y="0"/>
                    </a:lnTo>
                    <a:lnTo>
                      <a:pt x="46431" y="9833"/>
                    </a:lnTo>
                    <a:lnTo>
                      <a:pt x="28951" y="9833"/>
                    </a:lnTo>
                    <a:lnTo>
                      <a:pt x="28951" y="58995"/>
                    </a:lnTo>
                    <a:lnTo>
                      <a:pt x="18026" y="58995"/>
                    </a:lnTo>
                    <a:lnTo>
                      <a:pt x="18026" y="9833"/>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sp>
            <p:nvSpPr>
              <p:cNvPr id="16" name="Freeform: Shape 15">
                <a:extLst>
                  <a:ext uri="{FF2B5EF4-FFF2-40B4-BE49-F238E27FC236}">
                    <a16:creationId xmlns:a16="http://schemas.microsoft.com/office/drawing/2014/main" xmlns="" id="{CADF10BE-027A-4DB3-9A62-D6F2733FD7FF}"/>
                  </a:ext>
                </a:extLst>
              </p:cNvPr>
              <p:cNvSpPr/>
              <p:nvPr/>
            </p:nvSpPr>
            <p:spPr>
              <a:xfrm>
                <a:off x="1543186" y="382183"/>
                <a:ext cx="61180" cy="58995"/>
              </a:xfrm>
              <a:custGeom>
                <a:avLst/>
                <a:gdLst>
                  <a:gd name="connsiteX0" fmla="*/ 0 w 61180"/>
                  <a:gd name="connsiteY0" fmla="*/ 0 h 58995"/>
                  <a:gd name="connsiteX1" fmla="*/ 12564 w 61180"/>
                  <a:gd name="connsiteY1" fmla="*/ 0 h 58995"/>
                  <a:gd name="connsiteX2" fmla="*/ 30590 w 61180"/>
                  <a:gd name="connsiteY2" fmla="*/ 43700 h 58995"/>
                  <a:gd name="connsiteX3" fmla="*/ 48616 w 61180"/>
                  <a:gd name="connsiteY3" fmla="*/ 0 h 58995"/>
                  <a:gd name="connsiteX4" fmla="*/ 61180 w 61180"/>
                  <a:gd name="connsiteY4" fmla="*/ 0 h 58995"/>
                  <a:gd name="connsiteX5" fmla="*/ 61180 w 61180"/>
                  <a:gd name="connsiteY5" fmla="*/ 58995 h 58995"/>
                  <a:gd name="connsiteX6" fmla="*/ 50802 w 61180"/>
                  <a:gd name="connsiteY6" fmla="*/ 58995 h 58995"/>
                  <a:gd name="connsiteX7" fmla="*/ 50802 w 61180"/>
                  <a:gd name="connsiteY7" fmla="*/ 20211 h 58995"/>
                  <a:gd name="connsiteX8" fmla="*/ 34960 w 61180"/>
                  <a:gd name="connsiteY8" fmla="*/ 58995 h 58995"/>
                  <a:gd name="connsiteX9" fmla="*/ 26766 w 61180"/>
                  <a:gd name="connsiteY9" fmla="*/ 58995 h 58995"/>
                  <a:gd name="connsiteX10" fmla="*/ 10925 w 61180"/>
                  <a:gd name="connsiteY10" fmla="*/ 20211 h 58995"/>
                  <a:gd name="connsiteX11" fmla="*/ 10925 w 61180"/>
                  <a:gd name="connsiteY11" fmla="*/ 58995 h 58995"/>
                  <a:gd name="connsiteX12" fmla="*/ 546 w 61180"/>
                  <a:gd name="connsiteY12" fmla="*/ 58995 h 58995"/>
                  <a:gd name="connsiteX13" fmla="*/ 546 w 61180"/>
                  <a:gd name="connsiteY13" fmla="*/ 0 h 5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180" h="58995">
                    <a:moveTo>
                      <a:pt x="0" y="0"/>
                    </a:moveTo>
                    <a:lnTo>
                      <a:pt x="12564" y="0"/>
                    </a:lnTo>
                    <a:lnTo>
                      <a:pt x="30590" y="43700"/>
                    </a:lnTo>
                    <a:lnTo>
                      <a:pt x="48616" y="0"/>
                    </a:lnTo>
                    <a:lnTo>
                      <a:pt x="61180" y="0"/>
                    </a:lnTo>
                    <a:lnTo>
                      <a:pt x="61180" y="58995"/>
                    </a:lnTo>
                    <a:lnTo>
                      <a:pt x="50802" y="58995"/>
                    </a:lnTo>
                    <a:lnTo>
                      <a:pt x="50802" y="20211"/>
                    </a:lnTo>
                    <a:lnTo>
                      <a:pt x="34960" y="58995"/>
                    </a:lnTo>
                    <a:lnTo>
                      <a:pt x="26766" y="58995"/>
                    </a:lnTo>
                    <a:lnTo>
                      <a:pt x="10925" y="20211"/>
                    </a:lnTo>
                    <a:lnTo>
                      <a:pt x="10925" y="58995"/>
                    </a:lnTo>
                    <a:lnTo>
                      <a:pt x="546" y="58995"/>
                    </a:lnTo>
                    <a:lnTo>
                      <a:pt x="546" y="0"/>
                    </a:lnTo>
                    <a:close/>
                  </a:path>
                </a:pathLst>
              </a:custGeom>
              <a:solidFill>
                <a:schemeClr val="accent1"/>
              </a:solidFill>
              <a:ln w="5437" cap="flat">
                <a:noFill/>
                <a:prstDash val="solid"/>
                <a:miter/>
              </a:ln>
            </p:spPr>
            <p:txBody>
              <a:bodyPr rtlCol="0" anchor="ctr"/>
              <a:lstStyle/>
              <a:p>
                <a:endParaRPr lang="en-IN">
                  <a:solidFill>
                    <a:srgbClr val="2F3043"/>
                  </a:solidFill>
                </a:endParaRPr>
              </a:p>
            </p:txBody>
          </p:sp>
        </p:grpSp>
      </p:grpSp>
      <p:sp>
        <p:nvSpPr>
          <p:cNvPr id="13"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14"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359366070"/>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3" name="Graphic 2">
            <a:extLst>
              <a:ext uri="{FF2B5EF4-FFF2-40B4-BE49-F238E27FC236}">
                <a16:creationId xmlns:a16="http://schemas.microsoft.com/office/drawing/2014/main" xmlns="" id="{B0947FAC-B9B4-409A-B7DC-1B1F87AD737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8E5ABE82-8999-4A22-86EF-055949D02F1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582770660"/>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F5788329-F381-4BFA-870D-A29DAAFAACDB}"/>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51142055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xmlns=""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8E5ABE82-8999-4A22-86EF-055949D02F1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endParaRPr lang="en-IN" dirty="0"/>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pPr/>
              <a:t>‹#›</a:t>
            </a:fld>
            <a:endParaRPr lang="en-IN" dirty="0"/>
          </a:p>
        </p:txBody>
      </p:sp>
    </p:spTree>
    <p:extLst>
      <p:ext uri="{BB962C8B-B14F-4D97-AF65-F5344CB8AC3E}">
        <p14:creationId xmlns:p14="http://schemas.microsoft.com/office/powerpoint/2010/main" val="1703233956"/>
      </p:ext>
    </p:extLst>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2D88B3F3-B7CE-4A06-935F-6273CAC5945D}"/>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xmlns="" id="{57CD5037-D677-4EE0-9F13-0AB222299E23}"/>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637919572"/>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32A7CADF-F782-474F-B45C-342E359A1287}"/>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952362642"/>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82A49BD2-9275-4F60-9BF5-7DE779CB6232}"/>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8512846"/>
      </p:ext>
    </p:extLst>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5" name="Graphic 4">
            <a:extLst>
              <a:ext uri="{FF2B5EF4-FFF2-40B4-BE49-F238E27FC236}">
                <a16:creationId xmlns:a16="http://schemas.microsoft.com/office/drawing/2014/main" xmlns="" id="{D7C4C528-3EC4-4445-A9F3-0BF87C55BE34}"/>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4"/>
            <a:ext cx="983675" cy="792163"/>
          </a:xfrm>
          <a:prstGeom prst="rect">
            <a:avLst/>
          </a:prstGeom>
        </p:spPr>
      </p:pic>
    </p:spTree>
    <p:extLst>
      <p:ext uri="{BB962C8B-B14F-4D97-AF65-F5344CB8AC3E}">
        <p14:creationId xmlns:p14="http://schemas.microsoft.com/office/powerpoint/2010/main" val="4141515568"/>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07F4D272-D915-4C06-AC69-1D5A66C0EAF9}"/>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5" name="Graphic 4">
            <a:extLst>
              <a:ext uri="{FF2B5EF4-FFF2-40B4-BE49-F238E27FC236}">
                <a16:creationId xmlns:a16="http://schemas.microsoft.com/office/drawing/2014/main" xmlns="" id="{441C4331-1122-49F7-AE04-75DAD9DB764E}"/>
              </a:ext>
            </a:extLst>
          </p:cNvPr>
          <p:cNvPicPr>
            <a:picLocks noChangeAspect="1"/>
          </p:cNvPicPr>
          <p:nvPr userDrawn="1"/>
        </p:nvPicPr>
        <p:blipFill>
          <a:blip r:embed="rId4">
            <a:extLst>
              <a:ext uri="{96DAC541-7B7A-43D3-8B79-37D633B846F1}">
                <asvg:svgBlip xmlns="" xmlns:asvg="http://schemas.microsoft.com/office/drawing/2016/SVG/main" r:embed="rId5"/>
              </a:ext>
            </a:extLst>
          </a:blip>
          <a:stretch>
            <a:fillRect/>
          </a:stretch>
        </p:blipFill>
        <p:spPr>
          <a:xfrm>
            <a:off x="10800338" y="5661025"/>
            <a:ext cx="983675" cy="792163"/>
          </a:xfrm>
          <a:prstGeom prst="rect">
            <a:avLst/>
          </a:prstGeom>
        </p:spPr>
      </p:pic>
    </p:spTree>
    <p:extLst>
      <p:ext uri="{BB962C8B-B14F-4D97-AF65-F5344CB8AC3E}">
        <p14:creationId xmlns:p14="http://schemas.microsoft.com/office/powerpoint/2010/main" val="2991979585"/>
      </p:ext>
    </p:extLst>
  </p:cSld>
  <p:clrMapOvr>
    <a:masterClrMapping/>
  </p:clrMapOvr>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881493164"/>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Content with multiple hea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Text Placeholder 7">
            <a:extLst>
              <a:ext uri="{FF2B5EF4-FFF2-40B4-BE49-F238E27FC236}">
                <a16:creationId xmlns:a16="http://schemas.microsoft.com/office/drawing/2014/main" xmlns=""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a:t>s</a:t>
            </a:r>
            <a:r>
              <a:rPr lang="en-IN" dirty="0" smtClean="0"/>
              <a:t>ubtitle</a:t>
            </a:r>
            <a:endParaRPr lang="en-IN" dirty="0"/>
          </a:p>
        </p:txBody>
      </p:sp>
      <p:cxnSp>
        <p:nvCxnSpPr>
          <p:cNvPr id="9" name="Straight Connector 8">
            <a:extLst>
              <a:ext uri="{FF2B5EF4-FFF2-40B4-BE49-F238E27FC236}">
                <a16:creationId xmlns:a16="http://schemas.microsoft.com/office/drawing/2014/main" xmlns=""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xmlns=""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dirty="0" smtClean="0"/>
              <a:t>click </a:t>
            </a:r>
            <a:r>
              <a:rPr lang="en-US" dirty="0"/>
              <a:t>to edit </a:t>
            </a:r>
            <a:r>
              <a:rPr lang="en-US" dirty="0" smtClean="0"/>
              <a:t>master </a:t>
            </a:r>
            <a:r>
              <a:rPr lang="en-US" dirty="0"/>
              <a:t>text styles</a:t>
            </a:r>
          </a:p>
        </p:txBody>
      </p:sp>
    </p:spTree>
    <p:extLst>
      <p:ext uri="{BB962C8B-B14F-4D97-AF65-F5344CB8AC3E}">
        <p14:creationId xmlns:p14="http://schemas.microsoft.com/office/powerpoint/2010/main" val="1972782449"/>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4" name="Footer Placeholder 3"/>
          <p:cNvSpPr>
            <a:spLocks noGrp="1"/>
          </p:cNvSpPr>
          <p:nvPr>
            <p:ph type="ftr" sz="quarter" idx="11"/>
          </p:nvPr>
        </p:nvSpPr>
        <p:spPr/>
        <p:txBody>
          <a:bodyPr/>
          <a:lstStyle/>
          <a:p>
            <a:r>
              <a:rPr lang="en-IN">
                <a:solidFill>
                  <a:srgbClr val="2F3043"/>
                </a:solidFill>
              </a:rPr>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7" name="Text Placeholder 7">
            <a:extLst>
              <a:ext uri="{FF2B5EF4-FFF2-40B4-BE49-F238E27FC236}">
                <a16:creationId xmlns:a16="http://schemas.microsoft.com/office/drawing/2014/main" xmlns=""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spTree>
    <p:extLst>
      <p:ext uri="{BB962C8B-B14F-4D97-AF65-F5344CB8AC3E}">
        <p14:creationId xmlns:p14="http://schemas.microsoft.com/office/powerpoint/2010/main" val="2976011316"/>
      </p:ext>
    </p:extLst>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pic>
        <p:nvPicPr>
          <p:cNvPr id="8"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2928510781"/>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xmlns=""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xmlns=""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5" name="Footer Placeholder 4"/>
          <p:cNvSpPr>
            <a:spLocks noGrp="1"/>
          </p:cNvSpPr>
          <p:nvPr>
            <p:ph type="ftr" sz="quarter" idx="11"/>
          </p:nvPr>
        </p:nvSpPr>
        <p:spPr/>
        <p:txBody>
          <a:bodyPr/>
          <a:lstStyle/>
          <a:p>
            <a:r>
              <a:rPr lang="en-IN">
                <a:solidFill>
                  <a:srgbClr val="2F3043"/>
                </a:solidFill>
              </a:rPr>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a:solidFill>
                <a:srgbClr val="2F3043"/>
              </a:solidFill>
            </a:endParaRPr>
          </a:p>
        </p:txBody>
      </p:sp>
      <p:sp>
        <p:nvSpPr>
          <p:cNvPr id="12" name="Picture Placeholder 11">
            <a:extLst>
              <a:ext uri="{FF2B5EF4-FFF2-40B4-BE49-F238E27FC236}">
                <a16:creationId xmlns:a16="http://schemas.microsoft.com/office/drawing/2014/main" xmlns=""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pic>
        <p:nvPicPr>
          <p:cNvPr id="10"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2">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121044124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4" name="Graphic 3">
            <a:extLst>
              <a:ext uri="{FF2B5EF4-FFF2-40B4-BE49-F238E27FC236}">
                <a16:creationId xmlns:a16="http://schemas.microsoft.com/office/drawing/2014/main" xmlns=""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xmlns="" id="{B5A1BBCC-E96A-4EA0-BAD1-ACB0E776BB4C}"/>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97811"/>
            <a:ext cx="1216659" cy="979787"/>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endParaRPr lang="en-IN" dirty="0"/>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pPr/>
              <a:t>‹#›</a:t>
            </a:fld>
            <a:endParaRPr lang="en-IN" dirty="0"/>
          </a:p>
        </p:txBody>
      </p:sp>
    </p:spTree>
    <p:extLst>
      <p:ext uri="{BB962C8B-B14F-4D97-AF65-F5344CB8AC3E}">
        <p14:creationId xmlns:p14="http://schemas.microsoft.com/office/powerpoint/2010/main" val="48486933"/>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dirty="0" smtClean="0"/>
              <a:t>subtitle</a:t>
            </a:r>
            <a:endParaRPr lang="en-IN" dirty="0"/>
          </a:p>
        </p:txBody>
      </p:sp>
      <p:cxnSp>
        <p:nvCxnSpPr>
          <p:cNvPr id="10" name="Straight Connector 9">
            <a:extLst>
              <a:ext uri="{FF2B5EF4-FFF2-40B4-BE49-F238E27FC236}">
                <a16:creationId xmlns:a16="http://schemas.microsoft.com/office/drawing/2014/main" xmlns=""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416824"/>
      </p:ext>
    </p:extLst>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xmlns=""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5" name="Rectangle 4">
            <a:extLst>
              <a:ext uri="{FF2B5EF4-FFF2-40B4-BE49-F238E27FC236}">
                <a16:creationId xmlns:a16="http://schemas.microsoft.com/office/drawing/2014/main" xmlns=""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a:t>c</a:t>
            </a:r>
            <a:r>
              <a:rPr lang="en-US" dirty="0" smtClean="0"/>
              <a:t>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dirty="0" smtClean="0"/>
              <a:t>click </a:t>
            </a:r>
            <a:r>
              <a:rPr lang="en-US" dirty="0"/>
              <a:t>to edit Master 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Picture Placeholder 7">
            <a:extLst>
              <a:ext uri="{FF2B5EF4-FFF2-40B4-BE49-F238E27FC236}">
                <a16:creationId xmlns:a16="http://schemas.microsoft.com/office/drawing/2014/main" xmlns="" id="{989E6F58-4CE4-4F4D-A6DA-83E7329EA155}"/>
              </a:ext>
            </a:extLst>
          </p:cNvPr>
          <p:cNvSpPr>
            <a:spLocks noGrp="1"/>
          </p:cNvSpPr>
          <p:nvPr>
            <p:ph type="pic" sz="quarter" idx="17"/>
          </p:nvPr>
        </p:nvSpPr>
        <p:spPr>
          <a:xfrm>
            <a:off x="371475" y="1376363"/>
            <a:ext cx="5331600" cy="1962260"/>
          </a:xfrm>
        </p:spPr>
        <p:txBody>
          <a:bodyPr/>
          <a:lstStyle/>
          <a:p>
            <a:endParaRPr lang="en-IN" dirty="0"/>
          </a:p>
        </p:txBody>
      </p:sp>
      <p:sp>
        <p:nvSpPr>
          <p:cNvPr id="11" name="Picture Placeholder 7">
            <a:extLst>
              <a:ext uri="{FF2B5EF4-FFF2-40B4-BE49-F238E27FC236}">
                <a16:creationId xmlns:a16="http://schemas.microsoft.com/office/drawing/2014/main" xmlns="" id="{1D728D7E-5880-46C1-95A6-CBA47FBAE0AB}"/>
              </a:ext>
            </a:extLst>
          </p:cNvPr>
          <p:cNvSpPr>
            <a:spLocks noGrp="1"/>
          </p:cNvSpPr>
          <p:nvPr>
            <p:ph type="pic" sz="quarter" idx="18"/>
          </p:nvPr>
        </p:nvSpPr>
        <p:spPr>
          <a:xfrm>
            <a:off x="6452413" y="1376363"/>
            <a:ext cx="5331600" cy="1962260"/>
          </a:xfrm>
        </p:spPr>
        <p:txBody>
          <a:bodyPr/>
          <a:lstStyle/>
          <a:p>
            <a:endParaRPr lang="en-IN"/>
          </a:p>
        </p:txBody>
      </p:sp>
    </p:spTree>
    <p:extLst>
      <p:ext uri="{BB962C8B-B14F-4D97-AF65-F5344CB8AC3E}">
        <p14:creationId xmlns:p14="http://schemas.microsoft.com/office/powerpoint/2010/main" val="1597121115"/>
      </p:ext>
    </p:extLst>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level</a:t>
            </a:r>
            <a:endParaRPr lang="en-IN" dirty="0"/>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5" name="Rectangle 4">
            <a:extLst>
              <a:ext uri="{FF2B5EF4-FFF2-40B4-BE49-F238E27FC236}">
                <a16:creationId xmlns:a16="http://schemas.microsoft.com/office/drawing/2014/main" xmlns=""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xmlns=""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4070832551"/>
      </p:ext>
    </p:extLst>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a:t>t</a:t>
            </a:r>
            <a:r>
              <a:rPr lang="en-US" dirty="0" smtClean="0"/>
              <a: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xmlns=""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2" name="Text Placeholder 7">
            <a:extLst>
              <a:ext uri="{FF2B5EF4-FFF2-40B4-BE49-F238E27FC236}">
                <a16:creationId xmlns:a16="http://schemas.microsoft.com/office/drawing/2014/main" xmlns=""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dirty="0"/>
              <a:t>c</a:t>
            </a:r>
            <a:r>
              <a:rPr lang="en-US" dirty="0" smtClean="0"/>
              <a:t>lick </a:t>
            </a:r>
            <a:r>
              <a:rPr lang="en-US" dirty="0"/>
              <a:t>to edit </a:t>
            </a:r>
            <a:r>
              <a:rPr lang="en-US" dirty="0" smtClean="0"/>
              <a:t>master </a:t>
            </a:r>
            <a:r>
              <a:rPr lang="en-US" dirty="0"/>
              <a:t>text styles</a:t>
            </a:r>
          </a:p>
        </p:txBody>
      </p:sp>
      <p:sp>
        <p:nvSpPr>
          <p:cNvPr id="13" name="Rectangle 12">
            <a:extLst>
              <a:ext uri="{FF2B5EF4-FFF2-40B4-BE49-F238E27FC236}">
                <a16:creationId xmlns:a16="http://schemas.microsoft.com/office/drawing/2014/main" xmlns=""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4" name="Content Placeholder 2">
            <a:extLst>
              <a:ext uri="{FF2B5EF4-FFF2-40B4-BE49-F238E27FC236}">
                <a16:creationId xmlns:a16="http://schemas.microsoft.com/office/drawing/2014/main" xmlns=""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a:p>
            <a:pPr lvl="3"/>
            <a:r>
              <a:rPr lang="en-US" dirty="0"/>
              <a:t>f</a:t>
            </a:r>
            <a:r>
              <a:rPr lang="en-US" dirty="0" smtClean="0"/>
              <a:t>ourth </a:t>
            </a:r>
            <a:r>
              <a:rPr lang="en-US" dirty="0"/>
              <a:t>level</a:t>
            </a:r>
          </a:p>
          <a:p>
            <a:pPr lvl="4"/>
            <a:r>
              <a:rPr lang="en-US" dirty="0"/>
              <a:t>f</a:t>
            </a:r>
            <a:r>
              <a:rPr lang="en-US" dirty="0" smtClean="0"/>
              <a:t>ifth </a:t>
            </a:r>
            <a:r>
              <a:rPr lang="en-US" dirty="0"/>
              <a:t>level</a:t>
            </a:r>
            <a:endParaRPr lang="en-IN" dirty="0"/>
          </a:p>
        </p:txBody>
      </p:sp>
    </p:spTree>
    <p:extLst>
      <p:ext uri="{BB962C8B-B14F-4D97-AF65-F5344CB8AC3E}">
        <p14:creationId xmlns:p14="http://schemas.microsoft.com/office/powerpoint/2010/main" val="2887960052"/>
      </p:ext>
    </p:extLst>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9" name="Text Placeholder 7">
            <a:extLst>
              <a:ext uri="{FF2B5EF4-FFF2-40B4-BE49-F238E27FC236}">
                <a16:creationId xmlns:a16="http://schemas.microsoft.com/office/drawing/2014/main" xmlns=""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dirty="0"/>
              <a:t>s</a:t>
            </a:r>
            <a:r>
              <a:rPr lang="en-IN" dirty="0" smtClean="0"/>
              <a:t>ubtitle</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1695137432"/>
      </p:ext>
    </p:extLst>
  </p:cSld>
  <p:clrMapOvr>
    <a:masterClrMapping/>
  </p:clrMapOvr>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703709365"/>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8" name="Picture Placeholder 7">
            <a:extLst>
              <a:ext uri="{FF2B5EF4-FFF2-40B4-BE49-F238E27FC236}">
                <a16:creationId xmlns:a16="http://schemas.microsoft.com/office/drawing/2014/main" xmlns=""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xmlns=""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xmlns=""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xmlns=""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5" name="Content Placeholder 2">
            <a:extLst>
              <a:ext uri="{FF2B5EF4-FFF2-40B4-BE49-F238E27FC236}">
                <a16:creationId xmlns:a16="http://schemas.microsoft.com/office/drawing/2014/main" xmlns=""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8" name="Rectangle 17">
            <a:extLst>
              <a:ext uri="{FF2B5EF4-FFF2-40B4-BE49-F238E27FC236}">
                <a16:creationId xmlns:a16="http://schemas.microsoft.com/office/drawing/2014/main" xmlns=""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9" name="Content Placeholder 2">
            <a:extLst>
              <a:ext uri="{FF2B5EF4-FFF2-40B4-BE49-F238E27FC236}">
                <a16:creationId xmlns:a16="http://schemas.microsoft.com/office/drawing/2014/main" xmlns=""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2468815462"/>
      </p:ext>
    </p:extLst>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1475" y="379413"/>
            <a:ext cx="11412538" cy="709612"/>
          </a:xfrm>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6" name="Content Placeholder 2">
            <a:extLst>
              <a:ext uri="{FF2B5EF4-FFF2-40B4-BE49-F238E27FC236}">
                <a16:creationId xmlns:a16="http://schemas.microsoft.com/office/drawing/2014/main" xmlns=""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7" name="Content Placeholder 2">
            <a:extLst>
              <a:ext uri="{FF2B5EF4-FFF2-40B4-BE49-F238E27FC236}">
                <a16:creationId xmlns:a16="http://schemas.microsoft.com/office/drawing/2014/main" xmlns=""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dirty="0"/>
              <a:t>c</a:t>
            </a:r>
            <a:r>
              <a:rPr lang="en-US" dirty="0" smtClean="0"/>
              <a:t>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4" name="Rectangle 3">
            <a:extLst>
              <a:ext uri="{FF2B5EF4-FFF2-40B4-BE49-F238E27FC236}">
                <a16:creationId xmlns:a16="http://schemas.microsoft.com/office/drawing/2014/main" xmlns=""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1" name="Rectangle 10">
            <a:extLst>
              <a:ext uri="{FF2B5EF4-FFF2-40B4-BE49-F238E27FC236}">
                <a16:creationId xmlns:a16="http://schemas.microsoft.com/office/drawing/2014/main" xmlns=""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2" name="Rectangle 11">
            <a:extLst>
              <a:ext uri="{FF2B5EF4-FFF2-40B4-BE49-F238E27FC236}">
                <a16:creationId xmlns:a16="http://schemas.microsoft.com/office/drawing/2014/main" xmlns=""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Tree>
    <p:extLst>
      <p:ext uri="{BB962C8B-B14F-4D97-AF65-F5344CB8AC3E}">
        <p14:creationId xmlns:p14="http://schemas.microsoft.com/office/powerpoint/2010/main" val="2838285387"/>
      </p:ext>
    </p:extLst>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 name="Title 1"/>
          <p:cNvSpPr>
            <a:spLocks noGrp="1"/>
          </p:cNvSpPr>
          <p:nvPr>
            <p:ph type="title" hasCustomPrompt="1"/>
          </p:nvPr>
        </p:nvSpPr>
        <p:spPr/>
        <p:txBody>
          <a:bodyPr/>
          <a:lstStyle>
            <a:lvl1pPr>
              <a:defRPr/>
            </a:lvl1pPr>
          </a:lstStyle>
          <a:p>
            <a:r>
              <a:rPr lang="en-US" dirty="0"/>
              <a:t>t</a:t>
            </a:r>
            <a:r>
              <a:rPr lang="en-US" dirty="0" smtClean="0"/>
              <a:t>itle</a:t>
            </a:r>
            <a:endParaRPr lang="en-IN" dirty="0"/>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a:t>s</a:t>
            </a:r>
            <a:r>
              <a:rPr lang="en-US" dirty="0" smtClean="0"/>
              <a:t>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6" name="Footer Placeholder 5"/>
          <p:cNvSpPr>
            <a:spLocks noGrp="1"/>
          </p:cNvSpPr>
          <p:nvPr>
            <p:ph type="ftr" sz="quarter" idx="11"/>
          </p:nvPr>
        </p:nvSpPr>
        <p:spPr/>
        <p:txBody>
          <a:bodyPr/>
          <a:lstStyle/>
          <a:p>
            <a:r>
              <a:rPr lang="en-IN">
                <a:solidFill>
                  <a:srgbClr val="2F3043"/>
                </a:solidFill>
              </a:rPr>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
        <p:nvSpPr>
          <p:cNvPr id="11" name="Text Placeholder 7">
            <a:extLst>
              <a:ext uri="{FF2B5EF4-FFF2-40B4-BE49-F238E27FC236}">
                <a16:creationId xmlns:a16="http://schemas.microsoft.com/office/drawing/2014/main" xmlns=""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dirty="0"/>
          </a:p>
        </p:txBody>
      </p:sp>
      <p:sp>
        <p:nvSpPr>
          <p:cNvPr id="12" name="Text Placeholder 7">
            <a:extLst>
              <a:ext uri="{FF2B5EF4-FFF2-40B4-BE49-F238E27FC236}">
                <a16:creationId xmlns:a16="http://schemas.microsoft.com/office/drawing/2014/main" xmlns=""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3" name="Text Placeholder 7">
            <a:extLst>
              <a:ext uri="{FF2B5EF4-FFF2-40B4-BE49-F238E27FC236}">
                <a16:creationId xmlns:a16="http://schemas.microsoft.com/office/drawing/2014/main" xmlns=""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dirty="0"/>
              <a:t>a</a:t>
            </a:r>
            <a:r>
              <a:rPr lang="en-US" dirty="0" smtClean="0"/>
              <a:t>dd </a:t>
            </a:r>
            <a:r>
              <a:rPr lang="en-US" dirty="0"/>
              <a:t>your text</a:t>
            </a:r>
          </a:p>
        </p:txBody>
      </p:sp>
      <p:sp>
        <p:nvSpPr>
          <p:cNvPr id="15" name="Rectangle 14">
            <a:extLst>
              <a:ext uri="{FF2B5EF4-FFF2-40B4-BE49-F238E27FC236}">
                <a16:creationId xmlns:a16="http://schemas.microsoft.com/office/drawing/2014/main" xmlns=""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18" name="Content Placeholder 2">
            <a:extLst>
              <a:ext uri="{FF2B5EF4-FFF2-40B4-BE49-F238E27FC236}">
                <a16:creationId xmlns:a16="http://schemas.microsoft.com/office/drawing/2014/main" xmlns=""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
        <p:nvSpPr>
          <p:cNvPr id="19" name="Rectangle 18">
            <a:extLst>
              <a:ext uri="{FF2B5EF4-FFF2-40B4-BE49-F238E27FC236}">
                <a16:creationId xmlns:a16="http://schemas.microsoft.com/office/drawing/2014/main" xmlns=""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Content Placeholder 2">
            <a:extLst>
              <a:ext uri="{FF2B5EF4-FFF2-40B4-BE49-F238E27FC236}">
                <a16:creationId xmlns:a16="http://schemas.microsoft.com/office/drawing/2014/main" xmlns=""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spTree>
    <p:extLst>
      <p:ext uri="{BB962C8B-B14F-4D97-AF65-F5344CB8AC3E}">
        <p14:creationId xmlns:p14="http://schemas.microsoft.com/office/powerpoint/2010/main" val="2507182530"/>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sp>
        <p:nvSpPr>
          <p:cNvPr id="8" name="Content Placeholder 7">
            <a:extLst>
              <a:ext uri="{FF2B5EF4-FFF2-40B4-BE49-F238E27FC236}">
                <a16:creationId xmlns:a16="http://schemas.microsoft.com/office/drawing/2014/main" xmlns=""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9" name="Straight Connector 8">
            <a:extLst>
              <a:ext uri="{FF2B5EF4-FFF2-40B4-BE49-F238E27FC236}">
                <a16:creationId xmlns:a16="http://schemas.microsoft.com/office/drawing/2014/main" xmlns=""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5496114"/>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dirty="0"/>
              <a:t>p</a:t>
            </a:r>
            <a:r>
              <a:rPr lang="en-IN" dirty="0" smtClean="0"/>
              <a:t>resentation </a:t>
            </a:r>
            <a:r>
              <a:rPr lang="en-IN" dirty="0"/>
              <a:t>title goes here</a:t>
            </a:r>
          </a:p>
        </p:txBody>
      </p:sp>
      <p:sp>
        <p:nvSpPr>
          <p:cNvPr id="15" name="Text Placeholder 14">
            <a:extLst>
              <a:ext uri="{FF2B5EF4-FFF2-40B4-BE49-F238E27FC236}">
                <a16:creationId xmlns:a16="http://schemas.microsoft.com/office/drawing/2014/main" xmlns=""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a:t>
            </a:r>
            <a:r>
              <a:rPr lang="en-US" dirty="0" smtClean="0"/>
              <a:t>dd </a:t>
            </a:r>
            <a:r>
              <a:rPr lang="en-US" dirty="0"/>
              <a:t>your text here</a:t>
            </a:r>
            <a:endParaRPr lang="en-IN" dirty="0"/>
          </a:p>
        </p:txBody>
      </p:sp>
      <p:pic>
        <p:nvPicPr>
          <p:cNvPr id="3" name="Graphic 2">
            <a:extLst>
              <a:ext uri="{FF2B5EF4-FFF2-40B4-BE49-F238E27FC236}">
                <a16:creationId xmlns:a16="http://schemas.microsoft.com/office/drawing/2014/main" xmlns=""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22433" t="30535" r="50285" b="13519"/>
          <a:stretch/>
        </p:blipFill>
        <p:spPr>
          <a:xfrm flipH="1">
            <a:off x="6377631" y="0"/>
            <a:ext cx="5814369" cy="6858000"/>
          </a:xfrm>
          <a:prstGeom prst="rect">
            <a:avLst/>
          </a:prstGeom>
        </p:spPr>
      </p:pic>
      <p:pic>
        <p:nvPicPr>
          <p:cNvPr id="4" name="Graphic 3">
            <a:extLst>
              <a:ext uri="{FF2B5EF4-FFF2-40B4-BE49-F238E27FC236}">
                <a16:creationId xmlns:a16="http://schemas.microsoft.com/office/drawing/2014/main" xmlns="" id="{57CD5037-D677-4EE0-9F13-0AB222299E23}"/>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371475" y="382183"/>
            <a:ext cx="1234531" cy="994180"/>
          </a:xfrm>
          <a:prstGeom prst="rect">
            <a:avLst/>
          </a:prstGeom>
        </p:spPr>
      </p:pic>
      <p:sp>
        <p:nvSpPr>
          <p:cNvPr id="7" name="Footer Placeholder 2">
            <a:extLst>
              <a:ext uri="{FF2B5EF4-FFF2-40B4-BE49-F238E27FC236}">
                <a16:creationId xmlns:a16="http://schemas.microsoft.com/office/drawing/2014/main" xmlns=""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endParaRPr lang="en-IN" dirty="0"/>
          </a:p>
        </p:txBody>
      </p:sp>
      <p:sp>
        <p:nvSpPr>
          <p:cNvPr id="8" name="Slide Number Placeholder 3">
            <a:extLst>
              <a:ext uri="{FF2B5EF4-FFF2-40B4-BE49-F238E27FC236}">
                <a16:creationId xmlns:a16="http://schemas.microsoft.com/office/drawing/2014/main" xmlns=""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dirty="0"/>
          </a:p>
        </p:txBody>
      </p:sp>
    </p:spTree>
    <p:extLst>
      <p:ext uri="{BB962C8B-B14F-4D97-AF65-F5344CB8AC3E}">
        <p14:creationId xmlns:p14="http://schemas.microsoft.com/office/powerpoint/2010/main" val="3243328388"/>
      </p:ext>
    </p:extLst>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dirty="0"/>
              <a:t>a</a:t>
            </a:r>
            <a:r>
              <a:rPr lang="en-US" dirty="0" smtClean="0"/>
              <a:t>dd </a:t>
            </a:r>
            <a:r>
              <a:rPr lang="en-US" dirty="0"/>
              <a:t>your title</a:t>
            </a:r>
            <a:endParaRPr lang="en-IN" dirty="0"/>
          </a:p>
        </p:txBody>
      </p:sp>
      <p:sp>
        <p:nvSpPr>
          <p:cNvPr id="3" name="Footer Placeholder 2">
            <a:extLst>
              <a:ext uri="{FF2B5EF4-FFF2-40B4-BE49-F238E27FC236}">
                <a16:creationId xmlns:a16="http://schemas.microsoft.com/office/drawing/2014/main" xmlns="" id="{899BF8EF-78CF-4BC3-B180-B4205ECAE4C0}"/>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2100F8C-E465-40A9-BC98-301C380D24F4}"/>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dirty="0"/>
              <a:t>g</a:t>
            </a:r>
            <a:r>
              <a:rPr lang="en-IN" dirty="0" smtClean="0"/>
              <a:t>raph</a:t>
            </a:r>
            <a:endParaRPr lang="en-IN" dirty="0"/>
          </a:p>
        </p:txBody>
      </p:sp>
      <p:sp>
        <p:nvSpPr>
          <p:cNvPr id="7" name="Chart Placeholder 6">
            <a:extLst>
              <a:ext uri="{FF2B5EF4-FFF2-40B4-BE49-F238E27FC236}">
                <a16:creationId xmlns:a16="http://schemas.microsoft.com/office/drawing/2014/main" xmlns=""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dirty="0"/>
              <a:t>c</a:t>
            </a:r>
            <a:r>
              <a:rPr lang="en-US" dirty="0" smtClean="0"/>
              <a:t>lick </a:t>
            </a:r>
            <a:r>
              <a:rPr lang="en-US" dirty="0"/>
              <a:t>icon to add chart</a:t>
            </a:r>
            <a:endParaRPr lang="en-IN" dirty="0"/>
          </a:p>
        </p:txBody>
      </p:sp>
      <p:cxnSp>
        <p:nvCxnSpPr>
          <p:cNvPr id="9" name="Straight Connector 8">
            <a:extLst>
              <a:ext uri="{FF2B5EF4-FFF2-40B4-BE49-F238E27FC236}">
                <a16:creationId xmlns:a16="http://schemas.microsoft.com/office/drawing/2014/main" xmlns=""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3088107"/>
      </p:ext>
    </p:extLst>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566210704"/>
      </p:ext>
    </p:extLst>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xmlns=""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to edit master 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8" name="Trapezoid 7">
            <a:extLst>
              <a:ext uri="{FF2B5EF4-FFF2-40B4-BE49-F238E27FC236}">
                <a16:creationId xmlns:a16="http://schemas.microsoft.com/office/drawing/2014/main" xmlns=""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solidFill>
                <a:srgbClr val="FFFFFF"/>
              </a:solidFill>
            </a:endParaRPr>
          </a:p>
        </p:txBody>
      </p:sp>
      <p:sp>
        <p:nvSpPr>
          <p:cNvPr id="11" name="Trapezoid 10">
            <a:extLst>
              <a:ext uri="{FF2B5EF4-FFF2-40B4-BE49-F238E27FC236}">
                <a16:creationId xmlns:a16="http://schemas.microsoft.com/office/drawing/2014/main" xmlns=""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dirty="0">
              <a:solidFill>
                <a:srgbClr val="FFFFFF"/>
              </a:solidFill>
            </a:endParaRPr>
          </a:p>
        </p:txBody>
      </p:sp>
      <p:sp>
        <p:nvSpPr>
          <p:cNvPr id="14" name="Trapezoid 13">
            <a:extLst>
              <a:ext uri="{FF2B5EF4-FFF2-40B4-BE49-F238E27FC236}">
                <a16:creationId xmlns:a16="http://schemas.microsoft.com/office/drawing/2014/main" xmlns=""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xmlns=""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xmlns=""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3" name="Text Placeholder 21">
            <a:extLst>
              <a:ext uri="{FF2B5EF4-FFF2-40B4-BE49-F238E27FC236}">
                <a16:creationId xmlns:a16="http://schemas.microsoft.com/office/drawing/2014/main" xmlns=""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4" name="Text Placeholder 21">
            <a:extLst>
              <a:ext uri="{FF2B5EF4-FFF2-40B4-BE49-F238E27FC236}">
                <a16:creationId xmlns:a16="http://schemas.microsoft.com/office/drawing/2014/main" xmlns=""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25" name="Text Placeholder 21">
            <a:extLst>
              <a:ext uri="{FF2B5EF4-FFF2-40B4-BE49-F238E27FC236}">
                <a16:creationId xmlns:a16="http://schemas.microsoft.com/office/drawing/2014/main" xmlns=""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6" name="Text Placeholder 21">
            <a:extLst>
              <a:ext uri="{FF2B5EF4-FFF2-40B4-BE49-F238E27FC236}">
                <a16:creationId xmlns:a16="http://schemas.microsoft.com/office/drawing/2014/main" xmlns=""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7" name="Text Placeholder 21">
            <a:extLst>
              <a:ext uri="{FF2B5EF4-FFF2-40B4-BE49-F238E27FC236}">
                <a16:creationId xmlns:a16="http://schemas.microsoft.com/office/drawing/2014/main" xmlns=""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0" name="Rectangle 19">
            <a:extLst>
              <a:ext uri="{FF2B5EF4-FFF2-40B4-BE49-F238E27FC236}">
                <a16:creationId xmlns:a16="http://schemas.microsoft.com/office/drawing/2014/main" xmlns=""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21">
            <a:extLst>
              <a:ext uri="{FF2B5EF4-FFF2-40B4-BE49-F238E27FC236}">
                <a16:creationId xmlns:a16="http://schemas.microsoft.com/office/drawing/2014/main" xmlns=""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a:t>
            </a:r>
            <a:endParaRPr lang="en-IN" dirty="0"/>
          </a:p>
        </p:txBody>
      </p:sp>
      <p:sp>
        <p:nvSpPr>
          <p:cNvPr id="29" name="Text Placeholder 21">
            <a:extLst>
              <a:ext uri="{FF2B5EF4-FFF2-40B4-BE49-F238E27FC236}">
                <a16:creationId xmlns:a16="http://schemas.microsoft.com/office/drawing/2014/main" xmlns=""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0" name="Text Placeholder 21">
            <a:extLst>
              <a:ext uri="{FF2B5EF4-FFF2-40B4-BE49-F238E27FC236}">
                <a16:creationId xmlns:a16="http://schemas.microsoft.com/office/drawing/2014/main" xmlns=""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1" name="Text Placeholder 21">
            <a:extLst>
              <a:ext uri="{FF2B5EF4-FFF2-40B4-BE49-F238E27FC236}">
                <a16:creationId xmlns:a16="http://schemas.microsoft.com/office/drawing/2014/main" xmlns=""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Add your text here</a:t>
            </a:r>
            <a:endParaRPr lang="en-IN" dirty="0"/>
          </a:p>
        </p:txBody>
      </p:sp>
      <p:sp>
        <p:nvSpPr>
          <p:cNvPr id="34" name="Right Brace 33">
            <a:extLst>
              <a:ext uri="{FF2B5EF4-FFF2-40B4-BE49-F238E27FC236}">
                <a16:creationId xmlns:a16="http://schemas.microsoft.com/office/drawing/2014/main" xmlns=""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
        <p:nvSpPr>
          <p:cNvPr id="35" name="Text Placeholder 21">
            <a:extLst>
              <a:ext uri="{FF2B5EF4-FFF2-40B4-BE49-F238E27FC236}">
                <a16:creationId xmlns:a16="http://schemas.microsoft.com/office/drawing/2014/main" xmlns=""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6" name="Text Placeholder 21">
            <a:extLst>
              <a:ext uri="{FF2B5EF4-FFF2-40B4-BE49-F238E27FC236}">
                <a16:creationId xmlns:a16="http://schemas.microsoft.com/office/drawing/2014/main" xmlns=""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dirty="0"/>
              <a:t>XXXXXX</a:t>
            </a:r>
            <a:endParaRPr lang="en-IN" dirty="0"/>
          </a:p>
        </p:txBody>
      </p:sp>
      <p:sp>
        <p:nvSpPr>
          <p:cNvPr id="37" name="Right Brace 36">
            <a:extLst>
              <a:ext uri="{FF2B5EF4-FFF2-40B4-BE49-F238E27FC236}">
                <a16:creationId xmlns:a16="http://schemas.microsoft.com/office/drawing/2014/main" xmlns=""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solidFill>
                <a:srgbClr val="2F3043"/>
              </a:solidFill>
            </a:endParaRPr>
          </a:p>
        </p:txBody>
      </p:sp>
    </p:spTree>
    <p:extLst>
      <p:ext uri="{BB962C8B-B14F-4D97-AF65-F5344CB8AC3E}">
        <p14:creationId xmlns:p14="http://schemas.microsoft.com/office/powerpoint/2010/main" val="518763675"/>
      </p:ext>
    </p:extLst>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Click 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dirty="0" smtClean="0"/>
              <a:t>click </a:t>
            </a:r>
            <a:r>
              <a:rPr lang="en-US" dirty="0"/>
              <a:t>icon to add table</a:t>
            </a:r>
            <a:endParaRPr lang="en-IN" dirty="0"/>
          </a:p>
        </p:txBody>
      </p:sp>
    </p:spTree>
    <p:extLst>
      <p:ext uri="{BB962C8B-B14F-4D97-AF65-F5344CB8AC3E}">
        <p14:creationId xmlns:p14="http://schemas.microsoft.com/office/powerpoint/2010/main" val="1430394153"/>
      </p:ext>
    </p:extLst>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a:t>c</a:t>
            </a:r>
            <a:r>
              <a:rPr lang="en-US" dirty="0" smtClean="0"/>
              <a:t>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6" name="Content Placeholder 5">
            <a:extLst>
              <a:ext uri="{FF2B5EF4-FFF2-40B4-BE49-F238E27FC236}">
                <a16:creationId xmlns:a16="http://schemas.microsoft.com/office/drawing/2014/main" xmlns=""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dirty="0" smtClean="0"/>
              <a:t>click </a:t>
            </a:r>
            <a:r>
              <a:rPr lang="en-US" dirty="0"/>
              <a:t>to edit </a:t>
            </a:r>
            <a:r>
              <a:rPr lang="en-US" dirty="0" smtClean="0"/>
              <a:t>master </a:t>
            </a:r>
            <a:r>
              <a:rPr lang="en-US" dirty="0"/>
              <a:t>text styles</a:t>
            </a:r>
          </a:p>
          <a:p>
            <a:pPr lvl="1"/>
            <a:r>
              <a:rPr lang="en-US" dirty="0" smtClean="0"/>
              <a:t>second </a:t>
            </a:r>
            <a:r>
              <a:rPr lang="en-US" dirty="0"/>
              <a:t>level</a:t>
            </a:r>
          </a:p>
          <a:p>
            <a:pPr lvl="2"/>
            <a:r>
              <a:rPr lang="en-US" dirty="0" smtClean="0"/>
              <a:t>third </a:t>
            </a:r>
            <a:r>
              <a:rPr lang="en-US" dirty="0"/>
              <a:t>level</a:t>
            </a:r>
          </a:p>
          <a:p>
            <a:pPr lvl="3"/>
            <a:r>
              <a:rPr lang="en-US" dirty="0" smtClean="0"/>
              <a:t>fourth </a:t>
            </a:r>
            <a:r>
              <a:rPr lang="en-US" dirty="0"/>
              <a:t>level</a:t>
            </a:r>
          </a:p>
          <a:p>
            <a:pPr lvl="4"/>
            <a:r>
              <a:rPr lang="en-US" dirty="0" smtClean="0"/>
              <a:t>fifth </a:t>
            </a:r>
            <a:r>
              <a:rPr lang="en-US" dirty="0"/>
              <a:t>level</a:t>
            </a:r>
            <a:endParaRPr lang="en-IN" dirty="0"/>
          </a:p>
        </p:txBody>
      </p:sp>
      <p:cxnSp>
        <p:nvCxnSpPr>
          <p:cNvPr id="8" name="Straight Connector 7">
            <a:extLst>
              <a:ext uri="{FF2B5EF4-FFF2-40B4-BE49-F238E27FC236}">
                <a16:creationId xmlns:a16="http://schemas.microsoft.com/office/drawing/2014/main" xmlns=""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564928"/>
      </p:ext>
    </p:extLst>
  </p:cSld>
  <p:clrMapOvr>
    <a:masterClrMapping/>
  </p:clrMapOvr>
  <p:timing>
    <p:tnLst>
      <p:par>
        <p:cTn id="1" dur="indefinite" restart="never" nodeType="tmRoot"/>
      </p:par>
    </p:tn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7" name="Table Placeholder 6">
            <a:extLst>
              <a:ext uri="{FF2B5EF4-FFF2-40B4-BE49-F238E27FC236}">
                <a16:creationId xmlns:a16="http://schemas.microsoft.com/office/drawing/2014/main" xmlns=""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dirty="0"/>
              <a:t>c</a:t>
            </a:r>
            <a:r>
              <a:rPr lang="en-US" dirty="0" smtClean="0"/>
              <a:t>lick </a:t>
            </a:r>
            <a:r>
              <a:rPr lang="en-US" dirty="0"/>
              <a:t>icon to add table</a:t>
            </a:r>
            <a:endParaRPr lang="en-IN" dirty="0"/>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Tree>
    <p:extLst>
      <p:ext uri="{BB962C8B-B14F-4D97-AF65-F5344CB8AC3E}">
        <p14:creationId xmlns:p14="http://schemas.microsoft.com/office/powerpoint/2010/main" val="1149663882"/>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9" name="Picture Placeholder 8">
            <a:extLst>
              <a:ext uri="{FF2B5EF4-FFF2-40B4-BE49-F238E27FC236}">
                <a16:creationId xmlns:a16="http://schemas.microsoft.com/office/drawing/2014/main" xmlns="" id="{0779297C-FB9F-49B0-9800-B7BC826E141A}"/>
              </a:ext>
            </a:extLst>
          </p:cNvPr>
          <p:cNvSpPr>
            <a:spLocks noGrp="1"/>
          </p:cNvSpPr>
          <p:nvPr>
            <p:ph type="pic" sz="quarter" idx="13"/>
          </p:nvPr>
        </p:nvSpPr>
        <p:spPr>
          <a:xfrm>
            <a:off x="371475" y="1366838"/>
            <a:ext cx="3819525" cy="4294187"/>
          </a:xfrm>
        </p:spPr>
        <p:txBody>
          <a:bodyPr/>
          <a:lstStyle/>
          <a:p>
            <a:endParaRPr lang="en-IN" dirty="0"/>
          </a:p>
        </p:txBody>
      </p:sp>
      <p:sp>
        <p:nvSpPr>
          <p:cNvPr id="6" name="Chart Placeholder 5">
            <a:extLst>
              <a:ext uri="{FF2B5EF4-FFF2-40B4-BE49-F238E27FC236}">
                <a16:creationId xmlns:a16="http://schemas.microsoft.com/office/drawing/2014/main" xmlns="" id="{FB418397-E33E-4D19-8DD9-6E964E41BC93}"/>
              </a:ext>
            </a:extLst>
          </p:cNvPr>
          <p:cNvSpPr>
            <a:spLocks noGrp="1"/>
          </p:cNvSpPr>
          <p:nvPr>
            <p:ph type="chart" sz="quarter" idx="14"/>
          </p:nvPr>
        </p:nvSpPr>
        <p:spPr>
          <a:xfrm>
            <a:off x="4486275" y="1376363"/>
            <a:ext cx="7297738" cy="4294187"/>
          </a:xfrm>
        </p:spPr>
        <p:txBody>
          <a:bodyPr/>
          <a:lstStyle/>
          <a:p>
            <a:endParaRPr lang="en-IN" dirty="0"/>
          </a:p>
        </p:txBody>
      </p:sp>
    </p:spTree>
    <p:extLst>
      <p:ext uri="{BB962C8B-B14F-4D97-AF65-F5344CB8AC3E}">
        <p14:creationId xmlns:p14="http://schemas.microsoft.com/office/powerpoint/2010/main" val="3169617179"/>
      </p:ext>
    </p:extLst>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4086576072"/>
      </p:ext>
    </p:extLst>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6" name="Chart Placeholder 5">
            <a:extLst>
              <a:ext uri="{FF2B5EF4-FFF2-40B4-BE49-F238E27FC236}">
                <a16:creationId xmlns:a16="http://schemas.microsoft.com/office/drawing/2014/main" xmlns="" id="{4F55982C-C963-434B-AE3C-5174290D6A12}"/>
              </a:ext>
            </a:extLst>
          </p:cNvPr>
          <p:cNvSpPr>
            <a:spLocks noGrp="1"/>
          </p:cNvSpPr>
          <p:nvPr>
            <p:ph type="chart" sz="quarter" idx="12"/>
          </p:nvPr>
        </p:nvSpPr>
        <p:spPr>
          <a:xfrm>
            <a:off x="371475" y="1376363"/>
            <a:ext cx="11412538" cy="4284662"/>
          </a:xfrm>
        </p:spPr>
        <p:txBody>
          <a:bodyPr/>
          <a:lstStyle/>
          <a:p>
            <a:endParaRPr lang="en-IN" dirty="0"/>
          </a:p>
        </p:txBody>
      </p:sp>
    </p:spTree>
    <p:extLst>
      <p:ext uri="{BB962C8B-B14F-4D97-AF65-F5344CB8AC3E}">
        <p14:creationId xmlns:p14="http://schemas.microsoft.com/office/powerpoint/2010/main" val="2022052092"/>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p:txBody>
          <a:bodyPr/>
          <a:lstStyle>
            <a:lvl1pPr>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p>
            <a:fld id="{AC1CC88B-8153-4770-B0DF-840C5C37FBC3}" type="slidenum">
              <a:rPr lang="en-IN" smtClean="0">
                <a:solidFill>
                  <a:srgbClr val="2F3043"/>
                </a:solidFill>
              </a:rPr>
              <a:pPr/>
              <a:t>‹#›</a:t>
            </a:fld>
            <a:endParaRPr lang="en-IN" dirty="0">
              <a:solidFill>
                <a:srgbClr val="2F3043"/>
              </a:solidFill>
            </a:endParaRPr>
          </a:p>
        </p:txBody>
      </p:sp>
      <p:sp>
        <p:nvSpPr>
          <p:cNvPr id="5" name="Rectangle 4">
            <a:extLst>
              <a:ext uri="{FF2B5EF4-FFF2-40B4-BE49-F238E27FC236}">
                <a16:creationId xmlns:a16="http://schemas.microsoft.com/office/drawing/2014/main" xmlns=""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7" name="Rectangle 6">
            <a:extLst>
              <a:ext uri="{FF2B5EF4-FFF2-40B4-BE49-F238E27FC236}">
                <a16:creationId xmlns:a16="http://schemas.microsoft.com/office/drawing/2014/main" xmlns=""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8" name="Rectangle 7">
            <a:extLst>
              <a:ext uri="{FF2B5EF4-FFF2-40B4-BE49-F238E27FC236}">
                <a16:creationId xmlns:a16="http://schemas.microsoft.com/office/drawing/2014/main" xmlns=""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9" name="Rectangle 8">
            <a:extLst>
              <a:ext uri="{FF2B5EF4-FFF2-40B4-BE49-F238E27FC236}">
                <a16:creationId xmlns:a16="http://schemas.microsoft.com/office/drawing/2014/main" xmlns=""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0" name="Rectangle 9">
            <a:extLst>
              <a:ext uri="{FF2B5EF4-FFF2-40B4-BE49-F238E27FC236}">
                <a16:creationId xmlns:a16="http://schemas.microsoft.com/office/drawing/2014/main" xmlns=""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rgbClr val="FFFFFF"/>
              </a:solidFill>
            </a:endParaRPr>
          </a:p>
        </p:txBody>
      </p:sp>
      <p:sp>
        <p:nvSpPr>
          <p:cNvPr id="13" name="Text Placeholder 12">
            <a:extLst>
              <a:ext uri="{FF2B5EF4-FFF2-40B4-BE49-F238E27FC236}">
                <a16:creationId xmlns:a16="http://schemas.microsoft.com/office/drawing/2014/main" xmlns=""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4" name="Text Placeholder 12">
            <a:extLst>
              <a:ext uri="{FF2B5EF4-FFF2-40B4-BE49-F238E27FC236}">
                <a16:creationId xmlns:a16="http://schemas.microsoft.com/office/drawing/2014/main" xmlns=""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5" name="Text Placeholder 12">
            <a:extLst>
              <a:ext uri="{FF2B5EF4-FFF2-40B4-BE49-F238E27FC236}">
                <a16:creationId xmlns:a16="http://schemas.microsoft.com/office/drawing/2014/main" xmlns=""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6" name="Text Placeholder 12">
            <a:extLst>
              <a:ext uri="{FF2B5EF4-FFF2-40B4-BE49-F238E27FC236}">
                <a16:creationId xmlns:a16="http://schemas.microsoft.com/office/drawing/2014/main" xmlns=""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7" name="Text Placeholder 12">
            <a:extLst>
              <a:ext uri="{FF2B5EF4-FFF2-40B4-BE49-F238E27FC236}">
                <a16:creationId xmlns:a16="http://schemas.microsoft.com/office/drawing/2014/main" xmlns=""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a</a:t>
            </a:r>
            <a:r>
              <a:rPr lang="en-US" dirty="0" smtClean="0"/>
              <a:t>dd </a:t>
            </a:r>
            <a:r>
              <a:rPr lang="en-US" dirty="0"/>
              <a:t>your text here</a:t>
            </a:r>
            <a:endParaRPr lang="en-IN" dirty="0"/>
          </a:p>
        </p:txBody>
      </p:sp>
      <p:sp>
        <p:nvSpPr>
          <p:cNvPr id="18" name="Rectangle 17">
            <a:extLst>
              <a:ext uri="{FF2B5EF4-FFF2-40B4-BE49-F238E27FC236}">
                <a16:creationId xmlns:a16="http://schemas.microsoft.com/office/drawing/2014/main" xmlns=""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0" name="Text Placeholder 19">
            <a:extLst>
              <a:ext uri="{FF2B5EF4-FFF2-40B4-BE49-F238E27FC236}">
                <a16:creationId xmlns:a16="http://schemas.microsoft.com/office/drawing/2014/main" xmlns=""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1" name="Rectangle 20">
            <a:extLst>
              <a:ext uri="{FF2B5EF4-FFF2-40B4-BE49-F238E27FC236}">
                <a16:creationId xmlns:a16="http://schemas.microsoft.com/office/drawing/2014/main" xmlns=""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2" name="Text Placeholder 19">
            <a:extLst>
              <a:ext uri="{FF2B5EF4-FFF2-40B4-BE49-F238E27FC236}">
                <a16:creationId xmlns:a16="http://schemas.microsoft.com/office/drawing/2014/main" xmlns=""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
        <p:nvSpPr>
          <p:cNvPr id="23" name="Rectangle 22">
            <a:extLst>
              <a:ext uri="{FF2B5EF4-FFF2-40B4-BE49-F238E27FC236}">
                <a16:creationId xmlns:a16="http://schemas.microsoft.com/office/drawing/2014/main" xmlns=""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4" name="Text Placeholder 19">
            <a:extLst>
              <a:ext uri="{FF2B5EF4-FFF2-40B4-BE49-F238E27FC236}">
                <a16:creationId xmlns:a16="http://schemas.microsoft.com/office/drawing/2014/main" xmlns=""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5" name="Rectangle 24">
            <a:extLst>
              <a:ext uri="{FF2B5EF4-FFF2-40B4-BE49-F238E27FC236}">
                <a16:creationId xmlns:a16="http://schemas.microsoft.com/office/drawing/2014/main" xmlns=""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6" name="Text Placeholder 19">
            <a:extLst>
              <a:ext uri="{FF2B5EF4-FFF2-40B4-BE49-F238E27FC236}">
                <a16:creationId xmlns:a16="http://schemas.microsoft.com/office/drawing/2014/main" xmlns=""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smtClean="0"/>
              <a:t>add </a:t>
            </a:r>
            <a:r>
              <a:rPr lang="en-US" dirty="0"/>
              <a:t>your text here</a:t>
            </a:r>
            <a:endParaRPr lang="en-IN" dirty="0"/>
          </a:p>
        </p:txBody>
      </p:sp>
      <p:sp>
        <p:nvSpPr>
          <p:cNvPr id="27" name="Rectangle 26">
            <a:extLst>
              <a:ext uri="{FF2B5EF4-FFF2-40B4-BE49-F238E27FC236}">
                <a16:creationId xmlns:a16="http://schemas.microsoft.com/office/drawing/2014/main" xmlns=""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28" name="Text Placeholder 19">
            <a:extLst>
              <a:ext uri="{FF2B5EF4-FFF2-40B4-BE49-F238E27FC236}">
                <a16:creationId xmlns:a16="http://schemas.microsoft.com/office/drawing/2014/main" xmlns=""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1347202630"/>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dirty="0"/>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32A7CADF-F782-474F-B45C-342E359A1287}"/>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1073760166"/>
      </p:ext>
    </p:extLst>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dirty="0" smtClean="0"/>
              <a:t>click </a:t>
            </a:r>
            <a:r>
              <a:rPr lang="en-US" dirty="0"/>
              <a:t>to edit </a:t>
            </a:r>
            <a:r>
              <a:rPr lang="en-US" dirty="0" smtClean="0"/>
              <a:t>master </a:t>
            </a:r>
            <a:r>
              <a:rPr lang="en-US" dirty="0"/>
              <a:t>title style</a:t>
            </a:r>
            <a:endParaRPr lang="en-IN" dirty="0"/>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tx2"/>
                </a:solidFill>
              </a:defRPr>
            </a:lvl1pPr>
          </a:lstStyle>
          <a:p>
            <a:r>
              <a:rPr lang="en-IN">
                <a:solidFill>
                  <a:srgbClr val="2F3043"/>
                </a:solidFill>
              </a:rPr>
              <a:t>Vodafone Idea Confidential</a:t>
            </a:r>
            <a:endParaRPr lang="en-IN" dirty="0">
              <a:solidFill>
                <a:srgbClr val="2F3043"/>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31" name="Content Placeholder 5">
            <a:extLst>
              <a:ext uri="{FF2B5EF4-FFF2-40B4-BE49-F238E27FC236}">
                <a16:creationId xmlns:a16="http://schemas.microsoft.com/office/drawing/2014/main" xmlns=""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dirty="0"/>
              <a:t>a</a:t>
            </a:r>
            <a:r>
              <a:rPr lang="en-US" dirty="0" smtClean="0"/>
              <a:t>dd </a:t>
            </a:r>
            <a:r>
              <a:rPr lang="en-US" dirty="0"/>
              <a:t>your text here…</a:t>
            </a:r>
            <a:endParaRPr lang="en-IN" dirty="0"/>
          </a:p>
        </p:txBody>
      </p:sp>
    </p:spTree>
    <p:extLst>
      <p:ext uri="{BB962C8B-B14F-4D97-AF65-F5344CB8AC3E}">
        <p14:creationId xmlns:p14="http://schemas.microsoft.com/office/powerpoint/2010/main" val="3870871987"/>
      </p:ext>
    </p:extLst>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sp>
        <p:nvSpPr>
          <p:cNvPr id="3" name="Footer Placeholder 2">
            <a:extLst>
              <a:ext uri="{FF2B5EF4-FFF2-40B4-BE49-F238E27FC236}">
                <a16:creationId xmlns:a16="http://schemas.microsoft.com/office/drawing/2014/main" xmlns="" id="{BC149D15-B6E7-439D-B0CA-E1246FA37D69}"/>
              </a:ext>
            </a:extLst>
          </p:cNvPr>
          <p:cNvSpPr>
            <a:spLocks noGrp="1"/>
          </p:cNvSpPr>
          <p:nvPr>
            <p:ph type="ftr" sz="quarter" idx="10"/>
          </p:nvPr>
        </p:nvSpPr>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4" name="Slide Number Placeholder 3">
            <a:extLst>
              <a:ext uri="{FF2B5EF4-FFF2-40B4-BE49-F238E27FC236}">
                <a16:creationId xmlns:a16="http://schemas.microsoft.com/office/drawing/2014/main" xmlns=""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1" name="Media Placeholder 10">
            <a:extLst>
              <a:ext uri="{FF2B5EF4-FFF2-40B4-BE49-F238E27FC236}">
                <a16:creationId xmlns:a16="http://schemas.microsoft.com/office/drawing/2014/main" xmlns=""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dirty="0"/>
          </a:p>
        </p:txBody>
      </p:sp>
      <p:pic>
        <p:nvPicPr>
          <p:cNvPr id="6" name="Graphic 5">
            <a:extLst>
              <a:ext uri="{FF2B5EF4-FFF2-40B4-BE49-F238E27FC236}">
                <a16:creationId xmlns:a16="http://schemas.microsoft.com/office/drawing/2014/main" xmlns="" id="{A55997AB-F86B-4272-AC39-8B7059AFFE16}"/>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11122158" y="5920190"/>
            <a:ext cx="661855" cy="532998"/>
          </a:xfrm>
          <a:prstGeom prst="rect">
            <a:avLst/>
          </a:prstGeom>
        </p:spPr>
      </p:pic>
    </p:spTree>
    <p:extLst>
      <p:ext uri="{BB962C8B-B14F-4D97-AF65-F5344CB8AC3E}">
        <p14:creationId xmlns:p14="http://schemas.microsoft.com/office/powerpoint/2010/main" val="3879605733"/>
      </p:ext>
    </p:extLst>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xmlns=""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pic>
        <p:nvPicPr>
          <p:cNvPr id="5" name="Picture 4">
            <a:extLst>
              <a:ext uri="{FF2B5EF4-FFF2-40B4-BE49-F238E27FC236}">
                <a16:creationId xmlns:a16="http://schemas.microsoft.com/office/drawing/2014/main" xmlns=""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xmlns="" id="{AA9EA4D1-B65D-440F-8556-5694C40039E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9" cy="398466"/>
          </a:xfrm>
          <a:prstGeom prst="rect">
            <a:avLst/>
          </a:prstGeom>
        </p:spPr>
      </p:pic>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case </a:t>
            </a:r>
            <a:r>
              <a:rPr lang="en-US" dirty="0"/>
              <a:t>s</a:t>
            </a:r>
            <a:r>
              <a:rPr lang="en-US" dirty="0" smtClean="0"/>
              <a:t>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smtClean="0"/>
              <a:t>add </a:t>
            </a:r>
            <a:r>
              <a:rPr lang="en-US" dirty="0"/>
              <a:t>text here</a:t>
            </a:r>
            <a:endParaRPr lang="en-IN" dirty="0"/>
          </a:p>
        </p:txBody>
      </p:sp>
      <p:sp>
        <p:nvSpPr>
          <p:cNvPr id="30" name="Text Placeholder 28">
            <a:extLst>
              <a:ext uri="{FF2B5EF4-FFF2-40B4-BE49-F238E27FC236}">
                <a16:creationId xmlns:a16="http://schemas.microsoft.com/office/drawing/2014/main" xmlns=""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L</a:t>
            </a:r>
            <a:r>
              <a:rPr lang="en-US" dirty="0" smtClean="0"/>
              <a:t>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sp>
        <p:nvSpPr>
          <p:cNvPr id="31" name="Picture Placeholder 13">
            <a:extLst>
              <a:ext uri="{FF2B5EF4-FFF2-40B4-BE49-F238E27FC236}">
                <a16:creationId xmlns:a16="http://schemas.microsoft.com/office/drawing/2014/main" xmlns=""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2" name="Text Placeholder 10">
            <a:extLst>
              <a:ext uri="{FF2B5EF4-FFF2-40B4-BE49-F238E27FC236}">
                <a16:creationId xmlns:a16="http://schemas.microsoft.com/office/drawing/2014/main" xmlns=""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4" name="Text Placeholder 10">
            <a:extLst>
              <a:ext uri="{FF2B5EF4-FFF2-40B4-BE49-F238E27FC236}">
                <a16:creationId xmlns:a16="http://schemas.microsoft.com/office/drawing/2014/main" xmlns=""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5" name="Text Placeholder 10">
            <a:extLst>
              <a:ext uri="{FF2B5EF4-FFF2-40B4-BE49-F238E27FC236}">
                <a16:creationId xmlns:a16="http://schemas.microsoft.com/office/drawing/2014/main" xmlns=""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6" name="Text Placeholder 10">
            <a:extLst>
              <a:ext uri="{FF2B5EF4-FFF2-40B4-BE49-F238E27FC236}">
                <a16:creationId xmlns:a16="http://schemas.microsoft.com/office/drawing/2014/main" xmlns=""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smtClean="0"/>
              <a:t>Lorem </a:t>
            </a:r>
            <a:r>
              <a:rPr lang="en-IN" dirty="0"/>
              <a:t>ipsum</a:t>
            </a:r>
          </a:p>
        </p:txBody>
      </p:sp>
      <p:sp>
        <p:nvSpPr>
          <p:cNvPr id="37" name="Picture Placeholder 13">
            <a:extLst>
              <a:ext uri="{FF2B5EF4-FFF2-40B4-BE49-F238E27FC236}">
                <a16:creationId xmlns:a16="http://schemas.microsoft.com/office/drawing/2014/main" xmlns=""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8" name="Text Placeholder 10">
            <a:extLst>
              <a:ext uri="{FF2B5EF4-FFF2-40B4-BE49-F238E27FC236}">
                <a16:creationId xmlns:a16="http://schemas.microsoft.com/office/drawing/2014/main" xmlns=""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
        <p:nvSpPr>
          <p:cNvPr id="39" name="Picture Placeholder 13">
            <a:extLst>
              <a:ext uri="{FF2B5EF4-FFF2-40B4-BE49-F238E27FC236}">
                <a16:creationId xmlns:a16="http://schemas.microsoft.com/office/drawing/2014/main" xmlns=""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40" name="Text Placeholder 10">
            <a:extLst>
              <a:ext uri="{FF2B5EF4-FFF2-40B4-BE49-F238E27FC236}">
                <a16:creationId xmlns:a16="http://schemas.microsoft.com/office/drawing/2014/main" xmlns=""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smtClean="0"/>
              <a:t>Lorem </a:t>
            </a:r>
            <a:r>
              <a:rPr lang="da-DK" dirty="0"/>
              <a:t>ipsum dolor sit amet</a:t>
            </a:r>
            <a:endParaRPr lang="en-IN" dirty="0"/>
          </a:p>
        </p:txBody>
      </p:sp>
    </p:spTree>
    <p:extLst>
      <p:ext uri="{BB962C8B-B14F-4D97-AF65-F5344CB8AC3E}">
        <p14:creationId xmlns:p14="http://schemas.microsoft.com/office/powerpoint/2010/main" val="29616006"/>
      </p:ext>
    </p:extLst>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xmlns=""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18" name="Text Placeholder 10">
            <a:extLst>
              <a:ext uri="{FF2B5EF4-FFF2-40B4-BE49-F238E27FC236}">
                <a16:creationId xmlns:a16="http://schemas.microsoft.com/office/drawing/2014/main" xmlns=""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19" name="Text Placeholder 10">
            <a:extLst>
              <a:ext uri="{FF2B5EF4-FFF2-40B4-BE49-F238E27FC236}">
                <a16:creationId xmlns:a16="http://schemas.microsoft.com/office/drawing/2014/main" xmlns=""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20" name="Text Placeholder 10">
            <a:extLst>
              <a:ext uri="{FF2B5EF4-FFF2-40B4-BE49-F238E27FC236}">
                <a16:creationId xmlns:a16="http://schemas.microsoft.com/office/drawing/2014/main" xmlns=""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3" name="Text Placeholder 28">
            <a:extLst>
              <a:ext uri="{FF2B5EF4-FFF2-40B4-BE49-F238E27FC236}">
                <a16:creationId xmlns:a16="http://schemas.microsoft.com/office/drawing/2014/main" xmlns=""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smtClean="0"/>
              <a:t>Lorem </a:t>
            </a:r>
            <a:r>
              <a:rPr lang="en-US" dirty="0"/>
              <a:t>ipsum dolor sit amet, consectetur adipiscing elit, sed do </a:t>
            </a:r>
            <a:r>
              <a:rPr lang="en-US" dirty="0" err="1"/>
              <a:t>eiusmod</a:t>
            </a:r>
            <a:r>
              <a:rPr lang="en-US" dirty="0"/>
              <a:t> tempor incididunt </a:t>
            </a:r>
            <a:r>
              <a:rPr lang="en-US" dirty="0" err="1"/>
              <a:t>ut</a:t>
            </a:r>
            <a:r>
              <a:rPr lang="en-US" dirty="0"/>
              <a:t> labore et dolore magna </a:t>
            </a:r>
            <a:r>
              <a:rPr lang="en-US" dirty="0" err="1"/>
              <a:t>aliqua</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 </a:t>
            </a:r>
            <a:r>
              <a:rPr lang="en-US" dirty="0" err="1"/>
              <a:t>velit</a:t>
            </a:r>
            <a:r>
              <a:rPr lang="en-US" dirty="0"/>
              <a:t> </a:t>
            </a:r>
            <a:r>
              <a:rPr lang="en-US" dirty="0" err="1"/>
              <a:t>esse</a:t>
            </a:r>
            <a:r>
              <a:rPr lang="en-US" dirty="0"/>
              <a:t> </a:t>
            </a:r>
            <a:r>
              <a:rPr lang="en-US" dirty="0" err="1"/>
              <a:t>cillum</a:t>
            </a:r>
            <a:r>
              <a:rPr lang="en-US" dirty="0"/>
              <a:t> dolore </a:t>
            </a:r>
            <a:r>
              <a:rPr lang="en-US" dirty="0" err="1"/>
              <a:t>eu</a:t>
            </a:r>
            <a:r>
              <a:rPr lang="en-US" dirty="0"/>
              <a:t> </a:t>
            </a:r>
            <a:r>
              <a:rPr lang="en-US" dirty="0" err="1"/>
              <a:t>fugiat</a:t>
            </a:r>
            <a:r>
              <a:rPr lang="en-US" dirty="0"/>
              <a:t> nulla </a:t>
            </a:r>
            <a:r>
              <a:rPr lang="en-US" dirty="0" err="1"/>
              <a:t>pariatur</a:t>
            </a:r>
            <a:r>
              <a:rPr lang="en-US" dirty="0"/>
              <a:t>.</a:t>
            </a:r>
            <a:endParaRPr lang="en-IN" dirty="0"/>
          </a:p>
        </p:txBody>
      </p:sp>
      <p:pic>
        <p:nvPicPr>
          <p:cNvPr id="6" name="Picture 5">
            <a:extLst>
              <a:ext uri="{FF2B5EF4-FFF2-40B4-BE49-F238E27FC236}">
                <a16:creationId xmlns:a16="http://schemas.microsoft.com/office/drawing/2014/main" xmlns=""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cxnSp>
        <p:nvCxnSpPr>
          <p:cNvPr id="9" name="Straight Connector 8">
            <a:extLst>
              <a:ext uri="{FF2B5EF4-FFF2-40B4-BE49-F238E27FC236}">
                <a16:creationId xmlns:a16="http://schemas.microsoft.com/office/drawing/2014/main" xmlns=""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xmlns=""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a:t>
            </a:r>
            <a:r>
              <a:rPr lang="en-US" dirty="0" smtClean="0"/>
              <a:t>ase study</a:t>
            </a:r>
            <a:endParaRPr lang="en-IN" dirty="0"/>
          </a:p>
        </p:txBody>
      </p:sp>
      <p:sp>
        <p:nvSpPr>
          <p:cNvPr id="12" name="Text Placeholder 10">
            <a:extLst>
              <a:ext uri="{FF2B5EF4-FFF2-40B4-BE49-F238E27FC236}">
                <a16:creationId xmlns:a16="http://schemas.microsoft.com/office/drawing/2014/main" xmlns=""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a:t>
            </a:r>
            <a:r>
              <a:rPr lang="en-US" dirty="0" smtClean="0"/>
              <a:t>dd </a:t>
            </a:r>
            <a:r>
              <a:rPr lang="en-US" dirty="0"/>
              <a:t>text here</a:t>
            </a:r>
            <a:endParaRPr lang="en-IN" dirty="0"/>
          </a:p>
        </p:txBody>
      </p:sp>
      <p:pic>
        <p:nvPicPr>
          <p:cNvPr id="8" name="Graphic 7">
            <a:extLst>
              <a:ext uri="{FF2B5EF4-FFF2-40B4-BE49-F238E27FC236}">
                <a16:creationId xmlns:a16="http://schemas.microsoft.com/office/drawing/2014/main" xmlns=""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7" name="Picture Placeholder 13">
            <a:extLst>
              <a:ext uri="{FF2B5EF4-FFF2-40B4-BE49-F238E27FC236}">
                <a16:creationId xmlns:a16="http://schemas.microsoft.com/office/drawing/2014/main" xmlns=""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28" name="Text Placeholder 10">
            <a:extLst>
              <a:ext uri="{FF2B5EF4-FFF2-40B4-BE49-F238E27FC236}">
                <a16:creationId xmlns:a16="http://schemas.microsoft.com/office/drawing/2014/main" xmlns=""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29" name="Picture Placeholder 13">
            <a:extLst>
              <a:ext uri="{FF2B5EF4-FFF2-40B4-BE49-F238E27FC236}">
                <a16:creationId xmlns:a16="http://schemas.microsoft.com/office/drawing/2014/main" xmlns=""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dirty="0" err="1"/>
              <a:t>L</a:t>
            </a:r>
            <a:r>
              <a:rPr lang="en-IN" dirty="0" err="1" smtClean="0"/>
              <a:t>con</a:t>
            </a:r>
            <a:endParaRPr lang="en-IN" dirty="0"/>
          </a:p>
        </p:txBody>
      </p:sp>
      <p:sp>
        <p:nvSpPr>
          <p:cNvPr id="30" name="Text Placeholder 10">
            <a:extLst>
              <a:ext uri="{FF2B5EF4-FFF2-40B4-BE49-F238E27FC236}">
                <a16:creationId xmlns:a16="http://schemas.microsoft.com/office/drawing/2014/main" xmlns=""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dirty="0"/>
              <a:t>L</a:t>
            </a:r>
            <a:r>
              <a:rPr lang="da-DK" dirty="0" smtClean="0"/>
              <a:t>orem </a:t>
            </a:r>
            <a:r>
              <a:rPr lang="da-DK" dirty="0"/>
              <a:t>ipsum dolor sit amet</a:t>
            </a:r>
            <a:endParaRPr lang="en-IN" dirty="0"/>
          </a:p>
        </p:txBody>
      </p:sp>
      <p:sp>
        <p:nvSpPr>
          <p:cNvPr id="31" name="Text Placeholder 10">
            <a:extLst>
              <a:ext uri="{FF2B5EF4-FFF2-40B4-BE49-F238E27FC236}">
                <a16:creationId xmlns:a16="http://schemas.microsoft.com/office/drawing/2014/main" xmlns=""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a:t>
            </a:r>
            <a:endParaRPr lang="en-IN" dirty="0"/>
          </a:p>
        </p:txBody>
      </p:sp>
      <p:sp>
        <p:nvSpPr>
          <p:cNvPr id="33" name="Text Placeholder 10">
            <a:extLst>
              <a:ext uri="{FF2B5EF4-FFF2-40B4-BE49-F238E27FC236}">
                <a16:creationId xmlns:a16="http://schemas.microsoft.com/office/drawing/2014/main" xmlns=""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dirty="0"/>
              <a:t>L</a:t>
            </a:r>
            <a:r>
              <a:rPr lang="en-IN" dirty="0" smtClean="0"/>
              <a:t>orem </a:t>
            </a:r>
            <a:r>
              <a:rPr lang="en-IN" dirty="0"/>
              <a:t>ipsum</a:t>
            </a:r>
          </a:p>
        </p:txBody>
      </p:sp>
      <p:sp>
        <p:nvSpPr>
          <p:cNvPr id="35" name="Picture Placeholder 26">
            <a:extLst>
              <a:ext uri="{FF2B5EF4-FFF2-40B4-BE49-F238E27FC236}">
                <a16:creationId xmlns:a16="http://schemas.microsoft.com/office/drawing/2014/main" xmlns=""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Tree>
    <p:extLst>
      <p:ext uri="{BB962C8B-B14F-4D97-AF65-F5344CB8AC3E}">
        <p14:creationId xmlns:p14="http://schemas.microsoft.com/office/powerpoint/2010/main" val="2348391750"/>
      </p:ext>
    </p:extLst>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IN">
                <a:solidFill>
                  <a:srgbClr val="2F3043"/>
                </a:solidFill>
              </a:rPr>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solidFill>
                  <a:srgbClr val="2F3043"/>
                </a:solidFill>
              </a:rPr>
              <a:pPr/>
              <a:t>‹#›</a:t>
            </a:fld>
            <a:endParaRPr lang="en-IN">
              <a:solidFill>
                <a:srgbClr val="2F3043"/>
              </a:solidFill>
            </a:endParaRPr>
          </a:p>
        </p:txBody>
      </p:sp>
    </p:spTree>
    <p:extLst>
      <p:ext uri="{BB962C8B-B14F-4D97-AF65-F5344CB8AC3E}">
        <p14:creationId xmlns:p14="http://schemas.microsoft.com/office/powerpoint/2010/main" val="3927164401"/>
      </p:ext>
    </p:extLst>
  </p:cSld>
  <p:clrMapOvr>
    <a:masterClrMapping/>
  </p:clrMapOvr>
  <p:timing>
    <p:tnLst>
      <p:par>
        <p:cTn id="1" dur="indefinite" restart="never" nodeType="tmRoot"/>
      </p:par>
    </p:tnLst>
  </p:timing>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xmlns=""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a:t>
            </a:r>
            <a:r>
              <a:rPr lang="en-IN" dirty="0" smtClean="0"/>
              <a:t>hank </a:t>
            </a:r>
            <a:r>
              <a:rPr lang="en-IN" dirty="0"/>
              <a:t>you</a:t>
            </a:r>
          </a:p>
        </p:txBody>
      </p:sp>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1220877319"/>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xmlns="" id="{FD52C7E3-C987-44F1-BFC0-F68E18FCC07C}"/>
              </a:ext>
            </a:extLst>
          </p:cNvPr>
          <p:cNvPicPr>
            <a:picLocks noChangeAspect="1"/>
          </p:cNvPicPr>
          <p:nvPr userDrawn="1"/>
        </p:nvPicPr>
        <p:blipFill rotWithShape="1">
          <a:blip r:embed="rId2">
            <a:extLst>
              <a:ext uri="{96DAC541-7B7A-43D3-8B79-37D633B846F1}">
                <asvg:svgBlip xmlns=""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R="25400" algn="ctr">
              <a:lnSpc>
                <a:spcPct val="115000"/>
              </a:lnSpc>
            </a:pPr>
            <a:r>
              <a:rPr lang="en" sz="8800" b="1" dirty="0">
                <a:solidFill>
                  <a:srgbClr val="FFFFFF"/>
                </a:solidFill>
                <a:latin typeface="Vi Heavy"/>
                <a:ea typeface="Poppins"/>
                <a:cs typeface="Poppins"/>
                <a:sym typeface="Poppins"/>
              </a:rPr>
              <a:t>धन्यवाद</a:t>
            </a:r>
            <a:endParaRPr sz="8800" b="1" dirty="0">
              <a:solidFill>
                <a:srgbClr val="FFFFFF"/>
              </a:solidFill>
              <a:latin typeface="Vi Heavy"/>
              <a:ea typeface="Poppins"/>
              <a:cs typeface="Poppins"/>
              <a:sym typeface="Poppins"/>
            </a:endParaRPr>
          </a:p>
        </p:txBody>
      </p:sp>
    </p:spTree>
    <p:extLst>
      <p:ext uri="{BB962C8B-B14F-4D97-AF65-F5344CB8AC3E}">
        <p14:creationId xmlns:p14="http://schemas.microsoft.com/office/powerpoint/2010/main" val="2585705280"/>
      </p:ext>
    </p:extLst>
  </p:cSld>
  <p:clrMapOvr>
    <a:masterClrMapping/>
  </p:clrMapOvr>
  <p:timing>
    <p:tnLst>
      <p:par>
        <p:cTn id="1" dur="indefinite" restart="never" nodeType="tmRoot"/>
      </p:par>
    </p:tnLst>
  </p:timing>
</p:sldLayout>
</file>

<file path=ppt/slideLayouts/slideLayout87.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 xmlns:a16="http://schemas.microsoft.com/office/drawing/2014/main" id="{AEFA6446-9745-42A5-B6D4-06A190B3D0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srgbClr val="2F3043"/>
                </a:solidFill>
              </a:rPr>
              <a:pPr defTabSz="914126"/>
              <a:t>‹#›</a:t>
            </a:fld>
            <a:endParaRPr lang="en-IN" dirty="0">
              <a:solidFill>
                <a:srgbClr val="2F3043"/>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2982600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xmlns=""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xmlns=""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xmlns=""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a:t>
            </a:r>
            <a:r>
              <a:rPr lang="en-US" dirty="0" smtClean="0"/>
              <a:t>ivider </a:t>
            </a:r>
            <a:r>
              <a:rPr lang="en-US" dirty="0"/>
              <a:t>slide</a:t>
            </a:r>
          </a:p>
        </p:txBody>
      </p:sp>
      <p:sp>
        <p:nvSpPr>
          <p:cNvPr id="3" name="Footer Placeholder 2">
            <a:extLst>
              <a:ext uri="{FF2B5EF4-FFF2-40B4-BE49-F238E27FC236}">
                <a16:creationId xmlns:a16="http://schemas.microsoft.com/office/drawing/2014/main" xmlns=""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endParaRPr lang="en-IN" dirty="0"/>
          </a:p>
        </p:txBody>
      </p:sp>
      <p:sp>
        <p:nvSpPr>
          <p:cNvPr id="4" name="Slide Number Placeholder 3">
            <a:extLst>
              <a:ext uri="{FF2B5EF4-FFF2-40B4-BE49-F238E27FC236}">
                <a16:creationId xmlns:a16="http://schemas.microsoft.com/office/drawing/2014/main" xmlns=""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dirty="0"/>
          </a:p>
        </p:txBody>
      </p:sp>
      <p:sp>
        <p:nvSpPr>
          <p:cNvPr id="14" name="Text Placeholder 14">
            <a:extLst>
              <a:ext uri="{FF2B5EF4-FFF2-40B4-BE49-F238E27FC236}">
                <a16:creationId xmlns:a16="http://schemas.microsoft.com/office/drawing/2014/main" xmlns=""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Add </a:t>
            </a:r>
            <a:r>
              <a:rPr lang="en-US" dirty="0"/>
              <a:t>your text here</a:t>
            </a:r>
            <a:endParaRPr lang="en-IN" dirty="0"/>
          </a:p>
        </p:txBody>
      </p:sp>
      <p:pic>
        <p:nvPicPr>
          <p:cNvPr id="2" name="Graphic 1">
            <a:extLst>
              <a:ext uri="{FF2B5EF4-FFF2-40B4-BE49-F238E27FC236}">
                <a16:creationId xmlns:a16="http://schemas.microsoft.com/office/drawing/2014/main" xmlns="" id="{82A49BD2-9275-4F60-9BF5-7DE779CB6232}"/>
              </a:ext>
            </a:extLst>
          </p:cNvPr>
          <p:cNvPicPr>
            <a:picLocks noChangeAspect="1"/>
          </p:cNvPicPr>
          <p:nvPr userDrawn="1"/>
        </p:nvPicPr>
        <p:blipFill>
          <a:blip r:embed="rId4">
            <a:extLst>
              <a:ext uri="{96DAC541-7B7A-43D3-8B79-37D633B846F1}">
                <asvg:svgBlip xmlns:asvg="http://schemas.microsoft.com/office/drawing/2016/SVG/main" xmlns="" r:embed="rId5"/>
              </a:ext>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31010330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52"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6.xml"/><Relationship Id="rId18" Type="http://schemas.openxmlformats.org/officeDocument/2006/relationships/slideLayout" Target="../slideLayouts/slideLayout61.xml"/><Relationship Id="rId26" Type="http://schemas.openxmlformats.org/officeDocument/2006/relationships/slideLayout" Target="../slideLayouts/slideLayout69.xml"/><Relationship Id="rId39" Type="http://schemas.openxmlformats.org/officeDocument/2006/relationships/slideLayout" Target="../slideLayouts/slideLayout82.xml"/><Relationship Id="rId21" Type="http://schemas.openxmlformats.org/officeDocument/2006/relationships/slideLayout" Target="../slideLayouts/slideLayout64.xml"/><Relationship Id="rId34" Type="http://schemas.openxmlformats.org/officeDocument/2006/relationships/slideLayout" Target="../slideLayouts/slideLayout77.xml"/><Relationship Id="rId42" Type="http://schemas.openxmlformats.org/officeDocument/2006/relationships/slideLayout" Target="../slideLayouts/slideLayout85.xml"/><Relationship Id="rId7" Type="http://schemas.openxmlformats.org/officeDocument/2006/relationships/slideLayout" Target="../slideLayouts/slideLayout50.xml"/><Relationship Id="rId2" Type="http://schemas.openxmlformats.org/officeDocument/2006/relationships/slideLayout" Target="../slideLayouts/slideLayout45.xml"/><Relationship Id="rId16" Type="http://schemas.openxmlformats.org/officeDocument/2006/relationships/slideLayout" Target="../slideLayouts/slideLayout59.xml"/><Relationship Id="rId29" Type="http://schemas.openxmlformats.org/officeDocument/2006/relationships/slideLayout" Target="../slideLayouts/slideLayout72.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24" Type="http://schemas.openxmlformats.org/officeDocument/2006/relationships/slideLayout" Target="../slideLayouts/slideLayout67.xml"/><Relationship Id="rId32" Type="http://schemas.openxmlformats.org/officeDocument/2006/relationships/slideLayout" Target="../slideLayouts/slideLayout75.xml"/><Relationship Id="rId37" Type="http://schemas.openxmlformats.org/officeDocument/2006/relationships/slideLayout" Target="../slideLayouts/slideLayout80.xml"/><Relationship Id="rId40" Type="http://schemas.openxmlformats.org/officeDocument/2006/relationships/slideLayout" Target="../slideLayouts/slideLayout83.xml"/><Relationship Id="rId45" Type="http://schemas.openxmlformats.org/officeDocument/2006/relationships/theme" Target="../theme/theme2.xml"/><Relationship Id="rId5" Type="http://schemas.openxmlformats.org/officeDocument/2006/relationships/slideLayout" Target="../slideLayouts/slideLayout48.xml"/><Relationship Id="rId15" Type="http://schemas.openxmlformats.org/officeDocument/2006/relationships/slideLayout" Target="../slideLayouts/slideLayout58.xml"/><Relationship Id="rId23" Type="http://schemas.openxmlformats.org/officeDocument/2006/relationships/slideLayout" Target="../slideLayouts/slideLayout66.xml"/><Relationship Id="rId28" Type="http://schemas.openxmlformats.org/officeDocument/2006/relationships/slideLayout" Target="../slideLayouts/slideLayout71.xml"/><Relationship Id="rId36" Type="http://schemas.openxmlformats.org/officeDocument/2006/relationships/slideLayout" Target="../slideLayouts/slideLayout79.xml"/><Relationship Id="rId10" Type="http://schemas.openxmlformats.org/officeDocument/2006/relationships/slideLayout" Target="../slideLayouts/slideLayout53.xml"/><Relationship Id="rId19" Type="http://schemas.openxmlformats.org/officeDocument/2006/relationships/slideLayout" Target="../slideLayouts/slideLayout62.xml"/><Relationship Id="rId31" Type="http://schemas.openxmlformats.org/officeDocument/2006/relationships/slideLayout" Target="../slideLayouts/slideLayout74.xml"/><Relationship Id="rId44" Type="http://schemas.openxmlformats.org/officeDocument/2006/relationships/slideLayout" Target="../slideLayouts/slideLayout87.xml"/><Relationship Id="rId52" Type="http://schemas.openxmlformats.org/officeDocument/2006/relationships/image" Target="../media/image2.svg"/><Relationship Id="rId4" Type="http://schemas.openxmlformats.org/officeDocument/2006/relationships/slideLayout" Target="../slideLayouts/slideLayout47.xml"/><Relationship Id="rId9" Type="http://schemas.openxmlformats.org/officeDocument/2006/relationships/slideLayout" Target="../slideLayouts/slideLayout52.xml"/><Relationship Id="rId14" Type="http://schemas.openxmlformats.org/officeDocument/2006/relationships/slideLayout" Target="../slideLayouts/slideLayout57.xml"/><Relationship Id="rId22" Type="http://schemas.openxmlformats.org/officeDocument/2006/relationships/slideLayout" Target="../slideLayouts/slideLayout65.xml"/><Relationship Id="rId27" Type="http://schemas.openxmlformats.org/officeDocument/2006/relationships/slideLayout" Target="../slideLayouts/slideLayout70.xml"/><Relationship Id="rId30" Type="http://schemas.openxmlformats.org/officeDocument/2006/relationships/slideLayout" Target="../slideLayouts/slideLayout73.xml"/><Relationship Id="rId35" Type="http://schemas.openxmlformats.org/officeDocument/2006/relationships/slideLayout" Target="../slideLayouts/slideLayout78.xml"/><Relationship Id="rId43" Type="http://schemas.openxmlformats.org/officeDocument/2006/relationships/slideLayout" Target="../slideLayouts/slideLayout86.xml"/><Relationship Id="rId8" Type="http://schemas.openxmlformats.org/officeDocument/2006/relationships/slideLayout" Target="../slideLayouts/slideLayout51.xml"/><Relationship Id="rId3" Type="http://schemas.openxmlformats.org/officeDocument/2006/relationships/slideLayout" Target="../slideLayouts/slideLayout46.xml"/><Relationship Id="rId12" Type="http://schemas.openxmlformats.org/officeDocument/2006/relationships/slideLayout" Target="../slideLayouts/slideLayout55.xml"/><Relationship Id="rId17" Type="http://schemas.openxmlformats.org/officeDocument/2006/relationships/slideLayout" Target="../slideLayouts/slideLayout60.xml"/><Relationship Id="rId25" Type="http://schemas.openxmlformats.org/officeDocument/2006/relationships/slideLayout" Target="../slideLayouts/slideLayout68.xml"/><Relationship Id="rId33" Type="http://schemas.openxmlformats.org/officeDocument/2006/relationships/slideLayout" Target="../slideLayouts/slideLayout76.xml"/><Relationship Id="rId38" Type="http://schemas.openxmlformats.org/officeDocument/2006/relationships/slideLayout" Target="../slideLayouts/slideLayout81.xml"/><Relationship Id="rId46" Type="http://schemas.openxmlformats.org/officeDocument/2006/relationships/image" Target="../media/image1.png"/><Relationship Id="rId20" Type="http://schemas.openxmlformats.org/officeDocument/2006/relationships/slideLayout" Target="../slideLayouts/slideLayout63.xml"/><Relationship Id="rId41"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45">
            <a:extLst>
              <a:ext uri="{96DAC541-7B7A-43D3-8B79-37D633B846F1}">
                <asvg:svgBlip xmlns:asvg="http://schemas.microsoft.com/office/drawing/2016/SVG/main" xmlns="" r:embed="rId52"/>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a:t>
            </a:r>
            <a:r>
              <a:rPr lang="en-US" dirty="0" smtClean="0"/>
              <a:t>lick </a:t>
            </a:r>
            <a:r>
              <a:rPr lang="en-US" dirty="0"/>
              <a:t>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a:t>
            </a:r>
            <a:r>
              <a:rPr lang="en-US" dirty="0" smtClean="0"/>
              <a:t>dit </a:t>
            </a:r>
            <a:r>
              <a:rPr lang="en-US" dirty="0"/>
              <a:t>m</a:t>
            </a:r>
            <a:r>
              <a:rPr lang="en-US" dirty="0" smtClean="0"/>
              <a:t>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pPr/>
              <a:t>‹#›</a:t>
            </a:fld>
            <a:endParaRPr lang="en-IN" dirty="0"/>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a:solidFill>
                <a:srgbClr val="666666"/>
              </a:solidFill>
              <a:latin typeface="vodafone rg" panose="020B0606080202020204" pitchFamily="34" charset="0"/>
            </a:endParaRPr>
          </a:p>
        </p:txBody>
      </p:sp>
    </p:spTree>
    <p:extLst>
      <p:ext uri="{BB962C8B-B14F-4D97-AF65-F5344CB8AC3E}">
        <p14:creationId xmlns:p14="http://schemas.microsoft.com/office/powerpoint/2010/main" val="4149490143"/>
      </p:ext>
    </p:extLst>
  </p:cSld>
  <p:clrMap bg1="lt1" tx1="dk1" bg2="lt2" tx2="dk2" accent1="accent1" accent2="accent2" accent3="accent3" accent4="accent4" accent5="accent5" accent6="accent6" hlink="hlink" folHlink="folHlink"/>
  <p:sldLayoutIdLst>
    <p:sldLayoutId id="2147483756" r:id="rId1"/>
    <p:sldLayoutId id="2147483761" r:id="rId2"/>
    <p:sldLayoutId id="2147483689" r:id="rId3"/>
    <p:sldLayoutId id="2147483731" r:id="rId4"/>
    <p:sldLayoutId id="2147483732" r:id="rId5"/>
    <p:sldLayoutId id="2147483736" r:id="rId6"/>
    <p:sldLayoutId id="2147483735" r:id="rId7"/>
    <p:sldLayoutId id="2147483666" r:id="rId8"/>
    <p:sldLayoutId id="2147483739" r:id="rId9"/>
    <p:sldLayoutId id="2147483740" r:id="rId10"/>
    <p:sldLayoutId id="2147483741" r:id="rId11"/>
    <p:sldLayoutId id="2147483650" r:id="rId12"/>
    <p:sldLayoutId id="2147483680" r:id="rId13"/>
    <p:sldLayoutId id="2147483654" r:id="rId14"/>
    <p:sldLayoutId id="2147483713" r:id="rId15"/>
    <p:sldLayoutId id="2147483714" r:id="rId16"/>
    <p:sldLayoutId id="2147483672" r:id="rId17"/>
    <p:sldLayoutId id="2147483718" r:id="rId18"/>
    <p:sldLayoutId id="2147483674" r:id="rId19"/>
    <p:sldLayoutId id="2147483682" r:id="rId20"/>
    <p:sldLayoutId id="2147483676" r:id="rId21"/>
    <p:sldLayoutId id="2147483716" r:id="rId22"/>
    <p:sldLayoutId id="2147483717" r:id="rId23"/>
    <p:sldLayoutId id="2147483708" r:id="rId24"/>
    <p:sldLayoutId id="2147483684" r:id="rId25"/>
    <p:sldLayoutId id="2147483664" r:id="rId26"/>
    <p:sldLayoutId id="2147483665" r:id="rId27"/>
    <p:sldLayoutId id="2147483688" r:id="rId28"/>
    <p:sldLayoutId id="2147483757" r:id="rId29"/>
    <p:sldLayoutId id="2147483719" r:id="rId30"/>
    <p:sldLayoutId id="2147483712" r:id="rId31"/>
    <p:sldLayoutId id="2147483727" r:id="rId32"/>
    <p:sldLayoutId id="2147483728" r:id="rId33"/>
    <p:sldLayoutId id="2147483711" r:id="rId34"/>
    <p:sldLayoutId id="2147483726" r:id="rId35"/>
    <p:sldLayoutId id="2147483720" r:id="rId36"/>
    <p:sldLayoutId id="2147483721" r:id="rId37"/>
    <p:sldLayoutId id="2147483715" r:id="rId38"/>
    <p:sldLayoutId id="2147483758" r:id="rId39"/>
    <p:sldLayoutId id="2147483759" r:id="rId40"/>
    <p:sldLayoutId id="2147483655" r:id="rId41"/>
    <p:sldLayoutId id="2147483762" r:id="rId42"/>
    <p:sldLayoutId id="2147483753" r:id="rId43"/>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2" pos="234" userDrawn="1">
          <p15:clr>
            <a:srgbClr val="F26B43"/>
          </p15:clr>
        </p15:guide>
        <p15:guide id="3" pos="7423" userDrawn="1">
          <p15:clr>
            <a:srgbClr val="F26B43"/>
          </p15:clr>
        </p15:guide>
        <p15:guide id="5" orient="horz" pos="686" userDrawn="1">
          <p15:clr>
            <a:srgbClr val="F26B43"/>
          </p15:clr>
        </p15:guide>
        <p15:guide id="6" orient="horz" pos="3566" userDrawn="1">
          <p15:clr>
            <a:srgbClr val="F26B43"/>
          </p15:clr>
        </p15:guide>
        <p15:guide id="11" orient="horz" pos="867" userDrawn="1">
          <p15:clr>
            <a:srgbClr val="F26B43"/>
          </p15:clr>
        </p15:guide>
        <p15:guide id="12" orient="horz" pos="232" userDrawn="1">
          <p15:clr>
            <a:srgbClr val="F26B43"/>
          </p15:clr>
        </p15:guide>
        <p15:guide id="13" orient="horz" pos="4065" userDrawn="1">
          <p15:clr>
            <a:srgbClr val="F26B43"/>
          </p15:clr>
        </p15:guide>
        <p15:guide id="14" orient="horz" pos="3725"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xmlns="" id="{E3699CE7-D0ED-4F3D-BB07-9CF6A6BC2AF4}"/>
              </a:ext>
            </a:extLst>
          </p:cNvPr>
          <p:cNvPicPr>
            <a:picLocks noChangeAspect="1"/>
          </p:cNvPicPr>
          <p:nvPr userDrawn="1"/>
        </p:nvPicPr>
        <p:blipFill>
          <a:blip r:embed="rId46">
            <a:extLst>
              <a:ext uri="{96DAC541-7B7A-43D3-8B79-37D633B846F1}">
                <asvg:svgBlip xmlns="" xmlns:asvg="http://schemas.microsoft.com/office/drawing/2016/SVG/main" r:embed="rId52"/>
              </a:ext>
            </a:extLst>
          </a:blip>
          <a:stretch>
            <a:fillRect/>
          </a:stretch>
        </p:blipFill>
        <p:spPr>
          <a:xfrm>
            <a:off x="11122158" y="5920190"/>
            <a:ext cx="661855" cy="532998"/>
          </a:xfrm>
          <a:prstGeom prst="rect">
            <a:avLst/>
          </a:prstGeom>
        </p:spPr>
      </p:pic>
      <p:sp>
        <p:nvSpPr>
          <p:cNvPr id="2" name="Title Placeholder 1"/>
          <p:cNvSpPr>
            <a:spLocks noGrp="1"/>
          </p:cNvSpPr>
          <p:nvPr>
            <p:ph type="title"/>
          </p:nvPr>
        </p:nvSpPr>
        <p:spPr>
          <a:xfrm>
            <a:off x="371475" y="379413"/>
            <a:ext cx="11412538" cy="709612"/>
          </a:xfrm>
          <a:prstGeom prst="rect">
            <a:avLst/>
          </a:prstGeom>
        </p:spPr>
        <p:txBody>
          <a:bodyPr vert="horz" lIns="91440" tIns="45720" rIns="91440" bIns="45720" rtlCol="0" anchor="ctr">
            <a:normAutofit/>
          </a:bodyPr>
          <a:lstStyle/>
          <a:p>
            <a:r>
              <a:rPr lang="en-US" dirty="0"/>
              <a:t>c</a:t>
            </a:r>
            <a:r>
              <a:rPr lang="en-US" dirty="0" smtClean="0"/>
              <a:t>lick </a:t>
            </a:r>
            <a:r>
              <a:rPr lang="en-US" dirty="0"/>
              <a:t>to edit master title style</a:t>
            </a:r>
            <a:endParaRPr lang="en-IN" dirty="0"/>
          </a:p>
        </p:txBody>
      </p:sp>
      <p:sp>
        <p:nvSpPr>
          <p:cNvPr id="3" name="Text Placeholder 2"/>
          <p:cNvSpPr>
            <a:spLocks noGrp="1"/>
          </p:cNvSpPr>
          <p:nvPr>
            <p:ph type="body" idx="1"/>
          </p:nvPr>
        </p:nvSpPr>
        <p:spPr>
          <a:xfrm>
            <a:off x="371475" y="1376363"/>
            <a:ext cx="11412538" cy="4284662"/>
          </a:xfrm>
          <a:prstGeom prst="rect">
            <a:avLst/>
          </a:prstGeom>
        </p:spPr>
        <p:txBody>
          <a:bodyPr vert="horz" lIns="91440" tIns="45720" rIns="91440" bIns="45720" rtlCol="0">
            <a:normAutofit/>
          </a:bodyPr>
          <a:lstStyle/>
          <a:p>
            <a:pPr lvl="0"/>
            <a:r>
              <a:rPr lang="en-US" dirty="0"/>
              <a:t>e</a:t>
            </a:r>
            <a:r>
              <a:rPr lang="en-US" dirty="0" smtClean="0"/>
              <a:t>dit </a:t>
            </a:r>
            <a:r>
              <a:rPr lang="en-US" dirty="0"/>
              <a:t>m</a:t>
            </a:r>
            <a:r>
              <a:rPr lang="en-US" dirty="0" smtClean="0"/>
              <a:t>aster </a:t>
            </a:r>
            <a:r>
              <a:rPr lang="en-US" dirty="0"/>
              <a:t>text styles</a:t>
            </a:r>
          </a:p>
          <a:p>
            <a:pPr lvl="1"/>
            <a:r>
              <a:rPr lang="en-US" dirty="0"/>
              <a:t>s</a:t>
            </a:r>
            <a:r>
              <a:rPr lang="en-US" dirty="0" smtClean="0"/>
              <a:t>econd </a:t>
            </a:r>
            <a:r>
              <a:rPr lang="en-US" dirty="0"/>
              <a:t>level</a:t>
            </a:r>
          </a:p>
          <a:p>
            <a:pPr lvl="2"/>
            <a:r>
              <a:rPr lang="en-US" dirty="0"/>
              <a:t>t</a:t>
            </a:r>
            <a:r>
              <a:rPr lang="en-US" dirty="0" smtClean="0"/>
              <a:t>hird </a:t>
            </a:r>
            <a:r>
              <a:rPr lang="en-US" dirty="0"/>
              <a:t>level</a:t>
            </a:r>
          </a:p>
        </p:txBody>
      </p:sp>
      <p:sp>
        <p:nvSpPr>
          <p:cNvPr id="5" name="Footer Placeholder 4"/>
          <p:cNvSpPr>
            <a:spLocks noGrp="1"/>
          </p:cNvSpPr>
          <p:nvPr>
            <p:ph type="ftr" sz="quarter" idx="3"/>
          </p:nvPr>
        </p:nvSpPr>
        <p:spPr>
          <a:xfrm>
            <a:off x="371475" y="6018226"/>
            <a:ext cx="4114800" cy="365125"/>
          </a:xfrm>
          <a:prstGeom prst="rect">
            <a:avLst/>
          </a:prstGeom>
        </p:spPr>
        <p:txBody>
          <a:bodyPr vert="horz" lIns="91440" tIns="45720" rIns="91440" bIns="45720" rtlCol="0" anchor="ctr"/>
          <a:lstStyle>
            <a:lvl1pPr algn="l">
              <a:defRPr sz="1000">
                <a:solidFill>
                  <a:schemeClr val="tx2"/>
                </a:solidFill>
              </a:defRPr>
            </a:lvl1pPr>
          </a:lstStyle>
          <a:p>
            <a:r>
              <a:rPr lang="en-IN" dirty="0">
                <a:solidFill>
                  <a:srgbClr val="2F3043"/>
                </a:solidFill>
              </a:rPr>
              <a:t>Vodafone Idea Confidential</a:t>
            </a:r>
          </a:p>
        </p:txBody>
      </p:sp>
      <p:sp>
        <p:nvSpPr>
          <p:cNvPr id="6" name="Slide Number Placeholder 5"/>
          <p:cNvSpPr>
            <a:spLocks noGrp="1"/>
          </p:cNvSpPr>
          <p:nvPr>
            <p:ph type="sldNum" sz="quarter" idx="4"/>
          </p:nvPr>
        </p:nvSpPr>
        <p:spPr>
          <a:xfrm>
            <a:off x="5658966" y="6018226"/>
            <a:ext cx="874068" cy="365125"/>
          </a:xfrm>
          <a:prstGeom prst="rect">
            <a:avLst/>
          </a:prstGeom>
        </p:spPr>
        <p:txBody>
          <a:bodyPr vert="horz" lIns="91440" tIns="45720" rIns="91440" bIns="45720" rtlCol="0" anchor="ctr"/>
          <a:lstStyle>
            <a:lvl1pPr algn="ctr">
              <a:defRPr sz="1000" b="1">
                <a:solidFill>
                  <a:schemeClr val="tx2"/>
                </a:solidFill>
              </a:defRPr>
            </a:lvl1pPr>
          </a:lstStyle>
          <a:p>
            <a:fld id="{AC1CC88B-8153-4770-B0DF-840C5C37FBC3}" type="slidenum">
              <a:rPr lang="en-IN" smtClean="0">
                <a:solidFill>
                  <a:srgbClr val="2F3043"/>
                </a:solidFill>
              </a:rPr>
              <a:pPr/>
              <a:t>‹#›</a:t>
            </a:fld>
            <a:endParaRPr lang="en-IN" dirty="0">
              <a:solidFill>
                <a:srgbClr val="2F3043"/>
              </a:solidFill>
            </a:endParaRPr>
          </a:p>
        </p:txBody>
      </p:sp>
      <p:sp>
        <p:nvSpPr>
          <p:cNvPr id="7" name="fl" descr="C1 – Vodafone Idea External"/>
          <p:cNvSpPr txBox="1"/>
          <p:nvPr userDrawn="1"/>
        </p:nvSpPr>
        <p:spPr>
          <a:xfrm>
            <a:off x="0" y="6515100"/>
            <a:ext cx="12192000" cy="246221"/>
          </a:xfrm>
          <a:prstGeom prst="rect">
            <a:avLst/>
          </a:prstGeom>
          <a:noFill/>
        </p:spPr>
        <p:txBody>
          <a:bodyPr vert="horz" rtlCol="0">
            <a:spAutoFit/>
          </a:bodyPr>
          <a:lstStyle/>
          <a:p>
            <a:pPr algn="l"/>
            <a:r>
              <a:rPr lang="en-US" sz="1000" b="0" i="0" u="none" baseline="0" smtClean="0">
                <a:solidFill>
                  <a:srgbClr val="666666"/>
                </a:solidFill>
                <a:latin typeface="vodafone rg" panose="020B0606080202020204" pitchFamily="34" charset="0"/>
              </a:rPr>
              <a:t>C1 – Vodafone Idea External</a:t>
            </a:r>
            <a:endParaRPr lang="en-US" sz="1000" b="0" i="0" u="none" baseline="0">
              <a:solidFill>
                <a:srgbClr val="666666"/>
              </a:solidFill>
              <a:latin typeface="vodafone rg" panose="020B0606080202020204" pitchFamily="34" charset="0"/>
            </a:endParaRPr>
          </a:p>
        </p:txBody>
      </p:sp>
    </p:spTree>
    <p:extLst>
      <p:ext uri="{BB962C8B-B14F-4D97-AF65-F5344CB8AC3E}">
        <p14:creationId xmlns:p14="http://schemas.microsoft.com/office/powerpoint/2010/main" val="65591205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 id="2147483777" r:id="rId13"/>
    <p:sldLayoutId id="2147483778" r:id="rId14"/>
    <p:sldLayoutId id="2147483779" r:id="rId15"/>
    <p:sldLayoutId id="2147483780" r:id="rId16"/>
    <p:sldLayoutId id="2147483781" r:id="rId17"/>
    <p:sldLayoutId id="2147483782" r:id="rId18"/>
    <p:sldLayoutId id="2147483783" r:id="rId19"/>
    <p:sldLayoutId id="2147483784" r:id="rId20"/>
    <p:sldLayoutId id="2147483785" r:id="rId21"/>
    <p:sldLayoutId id="2147483786" r:id="rId22"/>
    <p:sldLayoutId id="2147483787" r:id="rId23"/>
    <p:sldLayoutId id="2147483788" r:id="rId24"/>
    <p:sldLayoutId id="2147483789" r:id="rId25"/>
    <p:sldLayoutId id="2147483790" r:id="rId26"/>
    <p:sldLayoutId id="2147483791" r:id="rId27"/>
    <p:sldLayoutId id="2147483792" r:id="rId28"/>
    <p:sldLayoutId id="2147483793" r:id="rId29"/>
    <p:sldLayoutId id="2147483794" r:id="rId30"/>
    <p:sldLayoutId id="2147483795" r:id="rId31"/>
    <p:sldLayoutId id="2147483796" r:id="rId32"/>
    <p:sldLayoutId id="2147483797" r:id="rId33"/>
    <p:sldLayoutId id="2147483798" r:id="rId34"/>
    <p:sldLayoutId id="2147483799" r:id="rId35"/>
    <p:sldLayoutId id="2147483800" r:id="rId36"/>
    <p:sldLayoutId id="2147483801" r:id="rId37"/>
    <p:sldLayoutId id="2147483802" r:id="rId38"/>
    <p:sldLayoutId id="2147483803" r:id="rId39"/>
    <p:sldLayoutId id="2147483804" r:id="rId40"/>
    <p:sldLayoutId id="2147483805" r:id="rId41"/>
    <p:sldLayoutId id="2147483806" r:id="rId42"/>
    <p:sldLayoutId id="2147483807" r:id="rId43"/>
    <p:sldLayoutId id="2147483808" r:id="rId44"/>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tx2"/>
        </a:buClr>
        <a:buSzPct val="10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234">
          <p15:clr>
            <a:srgbClr val="F26B43"/>
          </p15:clr>
        </p15:guide>
        <p15:guide id="2" pos="7423">
          <p15:clr>
            <a:srgbClr val="F26B43"/>
          </p15:clr>
        </p15:guide>
        <p15:guide id="3" orient="horz" pos="686">
          <p15:clr>
            <a:srgbClr val="F26B43"/>
          </p15:clr>
        </p15:guide>
        <p15:guide id="4" orient="horz" pos="3566">
          <p15:clr>
            <a:srgbClr val="F26B43"/>
          </p15:clr>
        </p15:guide>
        <p15:guide id="5" orient="horz" pos="867">
          <p15:clr>
            <a:srgbClr val="F26B43"/>
          </p15:clr>
        </p15:guide>
        <p15:guide id="6" orient="horz" pos="232">
          <p15:clr>
            <a:srgbClr val="F26B43"/>
          </p15:clr>
        </p15:guide>
        <p15:guide id="7" orient="horz" pos="4065">
          <p15:clr>
            <a:srgbClr val="F26B43"/>
          </p15:clr>
        </p15:guide>
        <p15:guide id="8" orient="horz" pos="37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8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7.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8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xml"/><Relationship Id="rId1" Type="http://schemas.openxmlformats.org/officeDocument/2006/relationships/slideLayout" Target="../slideLayouts/slideLayout87.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87.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87.xml"/><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7.xml"/></Relationships>
</file>

<file path=ppt/slides/_rels/slide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5.xml"/><Relationship Id="rId1" Type="http://schemas.openxmlformats.org/officeDocument/2006/relationships/slideLayout" Target="../slideLayouts/slideLayout87.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87.xml"/></Relationships>
</file>

<file path=ppt/slides/_rels/slide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87.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4598" y="2517569"/>
            <a:ext cx="6860597" cy="1359394"/>
          </a:xfrm>
        </p:spPr>
        <p:txBody>
          <a:bodyPr>
            <a:normAutofit/>
          </a:bodyPr>
          <a:lstStyle/>
          <a:p>
            <a:pPr lvl="0" defTabSz="981334">
              <a:lnSpc>
                <a:spcPct val="100000"/>
              </a:lnSpc>
              <a:defRPr/>
            </a:pPr>
            <a:r>
              <a:rPr lang="en-US" sz="4000" dirty="0" smtClean="0">
                <a:solidFill>
                  <a:schemeClr val="tx1"/>
                </a:solidFill>
                <a:latin typeface="Verdana"/>
              </a:rPr>
              <a:t>Flavours of IOT Services</a:t>
            </a:r>
            <a:endParaRPr lang="en-US" sz="5400" dirty="0">
              <a:solidFill>
                <a:schemeClr val="tx1"/>
              </a:solidFill>
              <a:latin typeface="Verdana"/>
            </a:endParaRPr>
          </a:p>
        </p:txBody>
      </p:sp>
      <p:sp>
        <p:nvSpPr>
          <p:cNvPr id="2" name="Footer Placeholder 1"/>
          <p:cNvSpPr>
            <a:spLocks noGrp="1"/>
          </p:cNvSpPr>
          <p:nvPr>
            <p:ph type="ftr" sz="quarter" idx="11"/>
          </p:nvPr>
        </p:nvSpPr>
        <p:spPr/>
        <p:txBody>
          <a:bodyPr/>
          <a:lstStyle/>
          <a:p>
            <a:r>
              <a:rPr lang="en-IN" dirty="0" smtClean="0"/>
              <a:t>Vodafone Idea Confidential</a:t>
            </a:r>
            <a:endParaRPr lang="en-IN" dirty="0"/>
          </a:p>
        </p:txBody>
      </p:sp>
      <p:sp>
        <p:nvSpPr>
          <p:cNvPr id="3" name="Slide Number Placeholder 2"/>
          <p:cNvSpPr>
            <a:spLocks noGrp="1"/>
          </p:cNvSpPr>
          <p:nvPr>
            <p:ph type="sldNum" sz="quarter" idx="12"/>
          </p:nvPr>
        </p:nvSpPr>
        <p:spPr/>
        <p:txBody>
          <a:bodyPr/>
          <a:lstStyle/>
          <a:p>
            <a:fld id="{AC1CC88B-8153-4770-B0DF-840C5C37FBC3}" type="slidenum">
              <a:rPr lang="en-IN" smtClean="0"/>
              <a:pPr/>
              <a:t>1</a:t>
            </a:fld>
            <a:endParaRPr lang="en-IN" dirty="0"/>
          </a:p>
        </p:txBody>
      </p:sp>
    </p:spTree>
    <p:extLst>
      <p:ext uri="{BB962C8B-B14F-4D97-AF65-F5344CB8AC3E}">
        <p14:creationId xmlns:p14="http://schemas.microsoft.com/office/powerpoint/2010/main" val="775800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srgbClr val="2F3043"/>
                </a:solidFill>
              </a:rPr>
              <a:pPr/>
              <a:t>10</a:t>
            </a:fld>
            <a:endParaRPr lang="en-IN" dirty="0">
              <a:solidFill>
                <a:srgbClr val="2F3043"/>
              </a:solidFill>
            </a:endParaRPr>
          </a:p>
        </p:txBody>
      </p:sp>
      <p:sp>
        <p:nvSpPr>
          <p:cNvPr id="2" name="Rectangle 1"/>
          <p:cNvSpPr/>
          <p:nvPr/>
        </p:nvSpPr>
        <p:spPr>
          <a:xfrm>
            <a:off x="1242242" y="204252"/>
            <a:ext cx="3700052" cy="400110"/>
          </a:xfrm>
          <a:prstGeom prst="rect">
            <a:avLst/>
          </a:prstGeom>
        </p:spPr>
        <p:txBody>
          <a:bodyPr wrap="none">
            <a:spAutoFit/>
          </a:bodyPr>
          <a:lstStyle/>
          <a:p>
            <a:r>
              <a:rPr lang="en-GB" sz="2000" b="1" kern="1400" dirty="0">
                <a:solidFill>
                  <a:schemeClr val="bg1"/>
                </a:solidFill>
                <a:ea typeface="Times New Roman" panose="02020603050405020304" pitchFamily="18" charset="0"/>
                <a:cs typeface="Segoe UI" panose="020B0502040204020203" pitchFamily="34" charset="0"/>
              </a:rPr>
              <a:t>IOT– Private APN and static IP</a:t>
            </a:r>
            <a:endParaRPr lang="en-US" sz="2000" b="1" dirty="0">
              <a:solidFill>
                <a:schemeClr val="bg1"/>
              </a:solidFill>
            </a:endParaRPr>
          </a:p>
        </p:txBody>
      </p:sp>
      <p:sp>
        <p:nvSpPr>
          <p:cNvPr id="6" name="Rectangle 5"/>
          <p:cNvSpPr/>
          <p:nvPr/>
        </p:nvSpPr>
        <p:spPr>
          <a:xfrm>
            <a:off x="118183" y="1053476"/>
            <a:ext cx="11598378" cy="2339102"/>
          </a:xfrm>
          <a:prstGeom prst="rect">
            <a:avLst/>
          </a:prstGeom>
        </p:spPr>
        <p:txBody>
          <a:bodyPr wrap="square">
            <a:spAutoFit/>
          </a:bodyPr>
          <a:lstStyle/>
          <a:p>
            <a:r>
              <a:rPr lang="en-US" sz="1600" dirty="0">
                <a:solidFill>
                  <a:prstClr val="black"/>
                </a:solidFill>
              </a:rPr>
              <a:t>In Static IP solution a SIM (IMSI, IMEI, SIM Number or Mobile Number) is mapped with Private Static IPs (Customer provided or Vodafone provided). Therefore, whenever SIM establishes GPRS/3G data connection through Corporate APN it is assigned the same static IP as per configuration.  Private Static IP solution primarily is required for solutions where there is need of two-way communication with unique identification of each remote asset. Here IP assignment is being done by ECAAA solution. GGSN has dependency with ECAAA node.</a:t>
            </a:r>
          </a:p>
          <a:p>
            <a:r>
              <a:rPr lang="en-US" sz="1600" dirty="0">
                <a:solidFill>
                  <a:prstClr val="black"/>
                </a:solidFill>
              </a:rPr>
              <a:t>Generally, in this solution Last Mile used can be Leased Line, MPLS or IPSEC.  Also, it is possible that multiple device communicates with each other without last mile being part of same VRF, in such cases, remote device and remote server both have SIM card connected to Vodafone GPRS/3G network for communication with each other.</a:t>
            </a:r>
          </a:p>
          <a:p>
            <a:endParaRPr lang="en-US" sz="1600" dirty="0">
              <a:solidFill>
                <a:prstClr val="black"/>
              </a:solidFill>
            </a:endParaRPr>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7936" y="3638799"/>
            <a:ext cx="6521672" cy="2755059"/>
          </a:xfrm>
          <a:prstGeom prst="rect">
            <a:avLst/>
          </a:prstGeom>
          <a:noFill/>
          <a:ln>
            <a:noFill/>
          </a:ln>
        </p:spPr>
      </p:pic>
      <p:sp>
        <p:nvSpPr>
          <p:cNvPr id="10" name="Rectangle 9"/>
          <p:cNvSpPr/>
          <p:nvPr/>
        </p:nvSpPr>
        <p:spPr>
          <a:xfrm>
            <a:off x="7594726" y="3638800"/>
            <a:ext cx="4074941" cy="1938992"/>
          </a:xfrm>
          <a:prstGeom prst="rect">
            <a:avLst/>
          </a:prstGeom>
        </p:spPr>
        <p:txBody>
          <a:bodyPr wrap="square">
            <a:spAutoFit/>
          </a:bodyPr>
          <a:lstStyle/>
          <a:p>
            <a:pPr marL="285750" indent="-285750">
              <a:spcBef>
                <a:spcPts val="1200"/>
              </a:spcBef>
              <a:spcAft>
                <a:spcPts val="1200"/>
              </a:spcAft>
              <a:buSzPts val="1400"/>
              <a:buFont typeface="Wingdings" panose="05000000000000000000" pitchFamily="2" charset="2"/>
              <a:buChar char="q"/>
              <a:tabLst>
                <a:tab pos="504190" algn="l"/>
                <a:tab pos="684530" algn="l"/>
                <a:tab pos="457200" algn="l"/>
                <a:tab pos="684530" algn="l"/>
              </a:tabLst>
            </a:pPr>
            <a:r>
              <a:rPr lang="en-US" sz="1600" dirty="0" smtClean="0">
                <a:solidFill>
                  <a:prstClr val="black"/>
                </a:solidFill>
                <a:ea typeface="Calibri" panose="020F0502020204030204" pitchFamily="34" charset="0"/>
                <a:cs typeface="Times New Roman" panose="02020603050405020304" pitchFamily="18" charset="0"/>
              </a:rPr>
              <a:t>ECAAA- Server where Static IP </a:t>
            </a:r>
          </a:p>
          <a:p>
            <a:pPr marL="285750" indent="-285750">
              <a:spcBef>
                <a:spcPts val="1200"/>
              </a:spcBef>
              <a:spcAft>
                <a:spcPts val="1200"/>
              </a:spcAft>
              <a:buSzPts val="1400"/>
              <a:buFont typeface="Wingdings" panose="05000000000000000000" pitchFamily="2" charset="2"/>
              <a:buChar char="q"/>
              <a:tabLst>
                <a:tab pos="504190" algn="l"/>
                <a:tab pos="684530" algn="l"/>
                <a:tab pos="457200" algn="l"/>
                <a:tab pos="684530" algn="l"/>
              </a:tabLst>
            </a:pPr>
            <a:r>
              <a:rPr lang="en-US" sz="1600" dirty="0" smtClean="0">
                <a:solidFill>
                  <a:prstClr val="black"/>
                </a:solidFill>
                <a:ea typeface="Calibri" panose="020F0502020204030204" pitchFamily="34" charset="0"/>
                <a:cs typeface="Times New Roman" panose="02020603050405020304" pitchFamily="18" charset="0"/>
              </a:rPr>
              <a:t>Here IP always remains same </a:t>
            </a:r>
          </a:p>
          <a:p>
            <a:pPr marL="285750" indent="-285750">
              <a:spcBef>
                <a:spcPts val="1200"/>
              </a:spcBef>
              <a:spcAft>
                <a:spcPts val="1200"/>
              </a:spcAft>
              <a:buSzPts val="1400"/>
              <a:buFont typeface="Wingdings" panose="05000000000000000000" pitchFamily="2" charset="2"/>
              <a:buChar char="q"/>
              <a:tabLst>
                <a:tab pos="504190" algn="l"/>
                <a:tab pos="684530" algn="l"/>
                <a:tab pos="457200" algn="l"/>
                <a:tab pos="684530" algn="l"/>
              </a:tabLst>
            </a:pPr>
            <a:r>
              <a:rPr lang="en-US" sz="1600" dirty="0" smtClean="0">
                <a:solidFill>
                  <a:prstClr val="black"/>
                </a:solidFill>
                <a:ea typeface="Calibri" panose="020F0502020204030204" pitchFamily="34" charset="0"/>
                <a:cs typeface="Times New Roman" panose="02020603050405020304" pitchFamily="18" charset="0"/>
              </a:rPr>
              <a:t>These are the services where in Rural areas Fixed line services are not yet reached.  EX ATM machines</a:t>
            </a:r>
          </a:p>
        </p:txBody>
      </p:sp>
    </p:spTree>
    <p:extLst>
      <p:ext uri="{BB962C8B-B14F-4D97-AF65-F5344CB8AC3E}">
        <p14:creationId xmlns:p14="http://schemas.microsoft.com/office/powerpoint/2010/main" val="3358484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srgbClr val="2F3043"/>
                </a:solidFill>
              </a:rPr>
              <a:pPr/>
              <a:t>11</a:t>
            </a:fld>
            <a:endParaRPr lang="en-IN" dirty="0">
              <a:solidFill>
                <a:srgbClr val="2F3043"/>
              </a:solidFill>
            </a:endParaRPr>
          </a:p>
        </p:txBody>
      </p:sp>
      <p:sp>
        <p:nvSpPr>
          <p:cNvPr id="2" name="Rectangle 1"/>
          <p:cNvSpPr/>
          <p:nvPr/>
        </p:nvSpPr>
        <p:spPr>
          <a:xfrm>
            <a:off x="1242242" y="204252"/>
            <a:ext cx="4006225" cy="400110"/>
          </a:xfrm>
          <a:prstGeom prst="rect">
            <a:avLst/>
          </a:prstGeom>
        </p:spPr>
        <p:txBody>
          <a:bodyPr wrap="none">
            <a:spAutoFit/>
          </a:bodyPr>
          <a:lstStyle/>
          <a:p>
            <a:r>
              <a:rPr lang="en-US" sz="2000" b="1" kern="1400" dirty="0">
                <a:solidFill>
                  <a:schemeClr val="bg1"/>
                </a:solidFill>
                <a:ea typeface="Times New Roman" panose="02020603050405020304" pitchFamily="18" charset="0"/>
                <a:cs typeface="Times New Roman" panose="02020603050405020304" pitchFamily="18" charset="0"/>
              </a:rPr>
              <a:t>IOT – Private APN with CSD Data</a:t>
            </a:r>
            <a:endParaRPr lang="en-US" sz="2000" b="1" dirty="0">
              <a:solidFill>
                <a:schemeClr val="bg1"/>
              </a:solidFill>
            </a:endParaRPr>
          </a:p>
        </p:txBody>
      </p:sp>
      <p:sp>
        <p:nvSpPr>
          <p:cNvPr id="8" name="Rectangle 7"/>
          <p:cNvSpPr/>
          <p:nvPr/>
        </p:nvSpPr>
        <p:spPr>
          <a:xfrm>
            <a:off x="466120" y="1185395"/>
            <a:ext cx="10583595" cy="2862322"/>
          </a:xfrm>
          <a:prstGeom prst="rect">
            <a:avLst/>
          </a:prstGeom>
        </p:spPr>
        <p:txBody>
          <a:bodyPr wrap="square">
            <a:spAutoFit/>
          </a:bodyPr>
          <a:lstStyle/>
          <a:p>
            <a:r>
              <a:rPr lang="en-US" dirty="0">
                <a:solidFill>
                  <a:prstClr val="black"/>
                </a:solidFill>
                <a:ea typeface="Times New Roman" panose="02020603050405020304" pitchFamily="18" charset="0"/>
                <a:cs typeface="Times New Roman" panose="02020603050405020304" pitchFamily="18" charset="0"/>
              </a:rPr>
              <a:t>Circuit Switch Data communication uses voice channels for transmitting data. CSD is primarily used where bandwidth required is less and reliability required is high. This requires Voice and CSD (Data &amp; Fax) services enabled on M2M SIMs.</a:t>
            </a:r>
          </a:p>
          <a:p>
            <a:r>
              <a:rPr lang="en-US" dirty="0">
                <a:solidFill>
                  <a:prstClr val="black"/>
                </a:solidFill>
                <a:ea typeface="Times New Roman" panose="02020603050405020304" pitchFamily="18" charset="0"/>
                <a:cs typeface="Times New Roman" panose="02020603050405020304" pitchFamily="18" charset="0"/>
              </a:rPr>
              <a:t>In this solution along with Mobile Number a Data Number is associated with each SIM which is generally provided by Switch Team.  SIM are inserted into PSTN/Dial-up modems at both sides (remote machines &amp; server applications) for initiating a data call and data transmission over the voice channel.</a:t>
            </a:r>
          </a:p>
          <a:p>
            <a:r>
              <a:rPr lang="en-US" dirty="0">
                <a:solidFill>
                  <a:prstClr val="black"/>
                </a:solidFill>
                <a:ea typeface="Times New Roman" panose="02020603050405020304" pitchFamily="18" charset="0"/>
                <a:cs typeface="Times New Roman" panose="02020603050405020304" pitchFamily="18" charset="0"/>
              </a:rPr>
              <a:t>Following schematic shows a typical example of CSD communication used in Automatic Meter Reading M2M solution.  AMR </a:t>
            </a:r>
            <a:r>
              <a:rPr lang="en-US" dirty="0" smtClean="0">
                <a:solidFill>
                  <a:prstClr val="black"/>
                </a:solidFill>
                <a:ea typeface="Times New Roman" panose="02020603050405020304" pitchFamily="18" charset="0"/>
                <a:cs typeface="Times New Roman" panose="02020603050405020304" pitchFamily="18" charset="0"/>
              </a:rPr>
              <a:t>Dialer application </a:t>
            </a:r>
            <a:r>
              <a:rPr lang="en-US" dirty="0">
                <a:solidFill>
                  <a:prstClr val="black"/>
                </a:solidFill>
                <a:ea typeface="Times New Roman" panose="02020603050405020304" pitchFamily="18" charset="0"/>
                <a:cs typeface="Times New Roman" panose="02020603050405020304" pitchFamily="18" charset="0"/>
              </a:rPr>
              <a:t>(Master SIM) periodically dials remote modems (Slave SIMs) for collecting the meter reading.</a:t>
            </a:r>
          </a:p>
        </p:txBody>
      </p:sp>
    </p:spTree>
    <p:extLst>
      <p:ext uri="{BB962C8B-B14F-4D97-AF65-F5344CB8AC3E}">
        <p14:creationId xmlns:p14="http://schemas.microsoft.com/office/powerpoint/2010/main" val="3980125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srgbClr val="2F3043"/>
                </a:solidFill>
              </a:rPr>
              <a:pPr/>
              <a:t>12</a:t>
            </a:fld>
            <a:endParaRPr lang="en-IN" dirty="0">
              <a:solidFill>
                <a:srgbClr val="2F3043"/>
              </a:solidFill>
            </a:endParaRPr>
          </a:p>
        </p:txBody>
      </p:sp>
      <p:sp>
        <p:nvSpPr>
          <p:cNvPr id="2" name="Rectangle 1"/>
          <p:cNvSpPr/>
          <p:nvPr/>
        </p:nvSpPr>
        <p:spPr>
          <a:xfrm>
            <a:off x="1242242" y="204252"/>
            <a:ext cx="2988319" cy="400110"/>
          </a:xfrm>
          <a:prstGeom prst="rect">
            <a:avLst/>
          </a:prstGeom>
        </p:spPr>
        <p:txBody>
          <a:bodyPr wrap="none">
            <a:spAutoFit/>
          </a:bodyPr>
          <a:lstStyle/>
          <a:p>
            <a:pPr>
              <a:spcBef>
                <a:spcPts val="1200"/>
              </a:spcBef>
              <a:spcAft>
                <a:spcPts val="1200"/>
              </a:spcAft>
              <a:buSzPts val="1400"/>
              <a:tabLst>
                <a:tab pos="504190" algn="l"/>
                <a:tab pos="684530" algn="l"/>
                <a:tab pos="457200" algn="l"/>
                <a:tab pos="684530" algn="l"/>
              </a:tabLst>
            </a:pPr>
            <a:r>
              <a:rPr lang="nb-NO" sz="2000" b="1" kern="1400" dirty="0">
                <a:solidFill>
                  <a:schemeClr val="bg1"/>
                </a:solidFill>
                <a:ea typeface="Times New Roman" panose="02020603050405020304" pitchFamily="18" charset="0"/>
                <a:cs typeface="Times New Roman" panose="02020603050405020304" pitchFamily="18" charset="0"/>
              </a:rPr>
              <a:t>IOT – Private APN GDSP</a:t>
            </a:r>
            <a:endParaRPr lang="en-US" sz="2000" b="1" kern="1400" dirty="0">
              <a:solidFill>
                <a:schemeClr val="bg1"/>
              </a:solidFill>
              <a:ea typeface="Times New Roman" panose="02020603050405020304" pitchFamily="18" charset="0"/>
              <a:cs typeface="Times New Roman" panose="02020603050405020304" pitchFamily="18" charset="0"/>
            </a:endParaRPr>
          </a:p>
        </p:txBody>
      </p:sp>
      <p:sp>
        <p:nvSpPr>
          <p:cNvPr id="5" name="Rectangle 4"/>
          <p:cNvSpPr/>
          <p:nvPr/>
        </p:nvSpPr>
        <p:spPr>
          <a:xfrm>
            <a:off x="382992" y="1126018"/>
            <a:ext cx="10583595" cy="923330"/>
          </a:xfrm>
          <a:prstGeom prst="rect">
            <a:avLst/>
          </a:prstGeom>
        </p:spPr>
        <p:txBody>
          <a:bodyPr wrap="square">
            <a:spAutoFit/>
          </a:bodyPr>
          <a:lstStyle/>
          <a:p>
            <a:r>
              <a:rPr lang="en-US" dirty="0">
                <a:solidFill>
                  <a:prstClr val="black"/>
                </a:solidFill>
                <a:ea typeface="Times New Roman" panose="02020603050405020304" pitchFamily="18" charset="0"/>
                <a:cs typeface="Times New Roman" panose="02020603050405020304" pitchFamily="18" charset="0"/>
              </a:rPr>
              <a:t>GDSP is a kind of platform Server where User can track SIM activity, last transaction details, SIM state by accessing the GUI Portal. he can change the SIM plans as per his requirement. GDSPAAA server also can be used to assign static IP as per the solution requirement.</a:t>
            </a:r>
          </a:p>
        </p:txBody>
      </p:sp>
      <p:pic>
        <p:nvPicPr>
          <p:cNvPr id="6" name="Picture 5"/>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87501" y="2374970"/>
            <a:ext cx="8040319" cy="3656599"/>
          </a:xfrm>
          <a:prstGeom prst="rect">
            <a:avLst/>
          </a:prstGeom>
          <a:noFill/>
          <a:ln>
            <a:noFill/>
          </a:ln>
        </p:spPr>
      </p:pic>
    </p:spTree>
    <p:extLst>
      <p:ext uri="{BB962C8B-B14F-4D97-AF65-F5344CB8AC3E}">
        <p14:creationId xmlns:p14="http://schemas.microsoft.com/office/powerpoint/2010/main" val="1016507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Thank you !</a:t>
            </a:r>
            <a:endParaRPr lang="en-US" dirty="0"/>
          </a:p>
        </p:txBody>
      </p:sp>
      <p:sp>
        <p:nvSpPr>
          <p:cNvPr id="2" name="Footer Placeholder 1"/>
          <p:cNvSpPr>
            <a:spLocks noGrp="1"/>
          </p:cNvSpPr>
          <p:nvPr>
            <p:ph type="ftr" sz="quarter" idx="10"/>
          </p:nvPr>
        </p:nvSpPr>
        <p:spPr/>
        <p:txBody>
          <a:bodyPr/>
          <a:lstStyle/>
          <a:p>
            <a:r>
              <a:rPr lang="en-IN" dirty="0" smtClean="0"/>
              <a:t>Vodafone Idea Confidential</a:t>
            </a:r>
            <a:endParaRPr lang="en-IN" dirty="0"/>
          </a:p>
        </p:txBody>
      </p:sp>
      <p:sp>
        <p:nvSpPr>
          <p:cNvPr id="3" name="Slide Number Placeholder 2"/>
          <p:cNvSpPr>
            <a:spLocks noGrp="1"/>
          </p:cNvSpPr>
          <p:nvPr>
            <p:ph type="sldNum" sz="quarter" idx="11"/>
          </p:nvPr>
        </p:nvSpPr>
        <p:spPr/>
        <p:txBody>
          <a:bodyPr/>
          <a:lstStyle/>
          <a:p>
            <a:fld id="{AC1CC88B-8153-4770-B0DF-840C5C37FBC3}" type="slidenum">
              <a:rPr lang="en-IN" smtClean="0"/>
              <a:pPr/>
              <a:t>13</a:t>
            </a:fld>
            <a:endParaRPr lang="en-IN" dirty="0"/>
          </a:p>
        </p:txBody>
      </p:sp>
    </p:spTree>
    <p:extLst>
      <p:ext uri="{BB962C8B-B14F-4D97-AF65-F5344CB8AC3E}">
        <p14:creationId xmlns:p14="http://schemas.microsoft.com/office/powerpoint/2010/main" val="34806326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srgbClr val="2F3043"/>
                </a:solidFill>
              </a:rPr>
              <a:pPr/>
              <a:t>2</a:t>
            </a:fld>
            <a:endParaRPr lang="en-IN" dirty="0">
              <a:solidFill>
                <a:srgbClr val="2F3043"/>
              </a:solidFill>
            </a:endParaRPr>
          </a:p>
        </p:txBody>
      </p:sp>
      <p:sp>
        <p:nvSpPr>
          <p:cNvPr id="37" name="Rectangle 36"/>
          <p:cNvSpPr/>
          <p:nvPr/>
        </p:nvSpPr>
        <p:spPr>
          <a:xfrm>
            <a:off x="296883" y="1021278"/>
            <a:ext cx="10759044" cy="5154670"/>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ound Diagonal Corner Rectangle 37"/>
          <p:cNvSpPr/>
          <p:nvPr/>
        </p:nvSpPr>
        <p:spPr>
          <a:xfrm>
            <a:off x="458319" y="1165343"/>
            <a:ext cx="5313089" cy="841587"/>
          </a:xfrm>
          <a:prstGeom prst="round2DiagRect">
            <a:avLst>
              <a:gd name="adj1" fmla="val 50000"/>
              <a:gd name="adj2" fmla="val 0"/>
            </a:avLst>
          </a:prstGeom>
          <a:gradFill flip="none" rotWithShape="1">
            <a:gsLst>
              <a:gs pos="0">
                <a:srgbClr val="5B9BD5">
                  <a:tint val="66000"/>
                  <a:satMod val="160000"/>
                </a:srgbClr>
              </a:gs>
              <a:gs pos="50000">
                <a:srgbClr val="5B9BD5">
                  <a:tint val="44500"/>
                  <a:satMod val="160000"/>
                </a:srgbClr>
              </a:gs>
              <a:gs pos="100000">
                <a:srgbClr val="5B9BD5">
                  <a:tint val="23500"/>
                  <a:satMod val="160000"/>
                </a:srgbClr>
              </a:gs>
            </a:gsLst>
            <a:path path="circle">
              <a:fillToRect l="50000" t="50000" r="50000" b="50000"/>
            </a:path>
            <a:tileRect/>
          </a:gra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rgbClr val="5B9BD5">
                    <a:lumMod val="50000"/>
                  </a:srgbClr>
                </a:solidFill>
                <a:effectLst/>
                <a:uLnTx/>
                <a:uFillTx/>
                <a:latin typeface="Calibri" panose="020F0502020204030204"/>
                <a:ea typeface="+mn-ea"/>
                <a:cs typeface="+mn-cs"/>
              </a:rPr>
              <a:t>Good Morning Friends</a:t>
            </a:r>
          </a:p>
        </p:txBody>
      </p:sp>
      <p:pic>
        <p:nvPicPr>
          <p:cNvPr id="39" name="Picture 38"/>
          <p:cNvPicPr>
            <a:picLocks noChangeAspect="1"/>
          </p:cNvPicPr>
          <p:nvPr/>
        </p:nvPicPr>
        <p:blipFill rotWithShape="1">
          <a:blip r:embed="rId3">
            <a:clrChange>
              <a:clrFrom>
                <a:srgbClr val="DADADA"/>
              </a:clrFrom>
              <a:clrTo>
                <a:srgbClr val="DADADA">
                  <a:alpha val="0"/>
                </a:srgbClr>
              </a:clrTo>
            </a:clrChange>
            <a:extLst>
              <a:ext uri="{28A0092B-C50C-407E-A947-70E740481C1C}">
                <a14:useLocalDpi xmlns:a14="http://schemas.microsoft.com/office/drawing/2010/main" val="0"/>
              </a:ext>
            </a:extLst>
          </a:blip>
          <a:srcRect l="6590" t="7485" r="5719" b="8935"/>
          <a:stretch/>
        </p:blipFill>
        <p:spPr>
          <a:xfrm>
            <a:off x="1093992" y="2200289"/>
            <a:ext cx="3703640" cy="3577509"/>
          </a:xfrm>
          <a:prstGeom prst="rect">
            <a:avLst/>
          </a:prstGeom>
        </p:spPr>
      </p:pic>
      <p:sp>
        <p:nvSpPr>
          <p:cNvPr id="40" name="Rectangle 39"/>
          <p:cNvSpPr/>
          <p:nvPr/>
        </p:nvSpPr>
        <p:spPr>
          <a:xfrm>
            <a:off x="1746601" y="3426441"/>
            <a:ext cx="2724764" cy="723528"/>
          </a:xfrm>
          <a:prstGeom prst="rect">
            <a:avLst/>
          </a:prstGeom>
          <a:solidFill>
            <a:srgbClr val="00B0F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smtClean="0">
                <a:ln>
                  <a:noFill/>
                </a:ln>
                <a:solidFill>
                  <a:prstClr val="white"/>
                </a:solidFill>
                <a:effectLst/>
                <a:uLnTx/>
                <a:uFillTx/>
                <a:latin typeface="Vodafone Rg" panose="020B0606080202020204" pitchFamily="34" charset="0"/>
                <a:ea typeface="+mn-ea"/>
                <a:cs typeface="+mn-cs"/>
              </a:rPr>
              <a:t>Flavors of IOT services </a:t>
            </a:r>
          </a:p>
        </p:txBody>
      </p:sp>
      <p:pic>
        <p:nvPicPr>
          <p:cNvPr id="41" name="Picture 40"/>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14073" y="1345648"/>
            <a:ext cx="2929470" cy="2929470"/>
          </a:xfrm>
          <a:prstGeom prst="rect">
            <a:avLst/>
          </a:prstGeom>
        </p:spPr>
      </p:pic>
      <p:sp>
        <p:nvSpPr>
          <p:cNvPr id="42" name="Round Diagonal Corner Rectangle 41"/>
          <p:cNvSpPr/>
          <p:nvPr/>
        </p:nvSpPr>
        <p:spPr>
          <a:xfrm>
            <a:off x="5189519" y="4977038"/>
            <a:ext cx="5664530" cy="794369"/>
          </a:xfrm>
          <a:prstGeom prst="round2DiagRect">
            <a:avLst>
              <a:gd name="adj1" fmla="val 50000"/>
              <a:gd name="adj2" fmla="val 0"/>
            </a:avLst>
          </a:prstGeom>
          <a:gradFill flip="none" rotWithShape="1">
            <a:gsLst>
              <a:gs pos="0">
                <a:srgbClr val="5B9BD5">
                  <a:tint val="66000"/>
                  <a:satMod val="160000"/>
                </a:srgbClr>
              </a:gs>
              <a:gs pos="50000">
                <a:srgbClr val="5B9BD5">
                  <a:tint val="44500"/>
                  <a:satMod val="160000"/>
                </a:srgbClr>
              </a:gs>
              <a:gs pos="100000">
                <a:srgbClr val="5B9BD5">
                  <a:tint val="23500"/>
                  <a:satMod val="160000"/>
                </a:srgbClr>
              </a:gs>
            </a:gsLst>
            <a:path path="circle">
              <a:fillToRect l="50000" t="50000" r="50000" b="50000"/>
            </a:path>
            <a:tileRect/>
          </a:gra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dirty="0" smtClean="0">
                <a:ln>
                  <a:noFill/>
                </a:ln>
                <a:solidFill>
                  <a:srgbClr val="5B9BD5">
                    <a:lumMod val="50000"/>
                  </a:srgbClr>
                </a:solidFill>
                <a:effectLst/>
                <a:uLnTx/>
                <a:uFillTx/>
                <a:latin typeface="Calibri" panose="020F0502020204030204"/>
                <a:ea typeface="+mn-ea"/>
                <a:cs typeface="+mn-cs"/>
              </a:rPr>
              <a:t>Lets start with today’s topic </a:t>
            </a:r>
          </a:p>
        </p:txBody>
      </p:sp>
    </p:spTree>
    <p:extLst>
      <p:ext uri="{BB962C8B-B14F-4D97-AF65-F5344CB8AC3E}">
        <p14:creationId xmlns:p14="http://schemas.microsoft.com/office/powerpoint/2010/main" val="407301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srgbClr val="2F3043"/>
                </a:solidFill>
              </a:rPr>
              <a:pPr/>
              <a:t>3</a:t>
            </a:fld>
            <a:endParaRPr lang="en-IN" dirty="0">
              <a:solidFill>
                <a:srgbClr val="2F3043"/>
              </a:solidFill>
            </a:endParaRPr>
          </a:p>
        </p:txBody>
      </p:sp>
      <p:sp>
        <p:nvSpPr>
          <p:cNvPr id="21" name="Text Placeholder 5">
            <a:extLst>
              <a:ext uri="{FF2B5EF4-FFF2-40B4-BE49-F238E27FC236}">
                <a16:creationId xmlns="" xmlns:a16="http://schemas.microsoft.com/office/drawing/2014/main" id="{F75EBCDE-8FDC-4802-9581-DBFA7A78E463}"/>
              </a:ext>
            </a:extLst>
          </p:cNvPr>
          <p:cNvSpPr txBox="1">
            <a:spLocks/>
          </p:cNvSpPr>
          <p:nvPr/>
        </p:nvSpPr>
        <p:spPr>
          <a:xfrm>
            <a:off x="1275015" y="95002"/>
            <a:ext cx="6942709" cy="584378"/>
          </a:xfrm>
          <a:prstGeom prst="rect">
            <a:avLst/>
          </a:prstGeom>
        </p:spPr>
        <p:txBody>
          <a:bodyPr vert="horz" lIns="91440" tIns="45720" rIns="91440" bIns="45720" rtlCol="0" anchor="ctr">
            <a:noAutofit/>
          </a:bodyPr>
          <a:lstStyle>
            <a:lvl1pPr marL="0" indent="0" algn="l" defTabSz="914400" rtl="0" eaLnBrk="1" latinLnBrk="0" hangingPunct="1">
              <a:lnSpc>
                <a:spcPct val="120000"/>
              </a:lnSpc>
              <a:spcBef>
                <a:spcPts val="600"/>
              </a:spcBef>
              <a:buClr>
                <a:schemeClr val="tx2"/>
              </a:buClr>
              <a:buSzPct val="100000"/>
              <a:buFont typeface="Arial" panose="020B0604020202020204" pitchFamily="34" charset="0"/>
              <a:buNone/>
              <a:defRPr sz="1600" kern="1200">
                <a:solidFill>
                  <a:schemeClr val="bg1"/>
                </a:solidFill>
                <a:latin typeface="+mn-lt"/>
                <a:ea typeface="+mn-ea"/>
                <a:cs typeface="+mn-cs"/>
              </a:defRPr>
            </a:lvl1pPr>
            <a:lvl2pPr marL="457200" indent="0" algn="l" defTabSz="914400" rtl="0" eaLnBrk="1" latinLnBrk="0" hangingPunct="1">
              <a:lnSpc>
                <a:spcPct val="120000"/>
              </a:lnSpc>
              <a:spcBef>
                <a:spcPts val="600"/>
              </a:spcBef>
              <a:buClr>
                <a:schemeClr val="tx2"/>
              </a:buClr>
              <a:buSzPct val="100000"/>
              <a:buFont typeface="Arial" panose="020B0604020202020204" pitchFamily="34" charset="0"/>
              <a:buNone/>
              <a:defRPr sz="2000" kern="1200">
                <a:solidFill>
                  <a:schemeClr val="bg1"/>
                </a:solidFill>
                <a:latin typeface="+mn-lt"/>
                <a:ea typeface="+mn-ea"/>
                <a:cs typeface="+mn-cs"/>
              </a:defRPr>
            </a:lvl2pPr>
            <a:lvl3pPr marL="914400" indent="0" algn="l" defTabSz="914400" rtl="0" eaLnBrk="1" latinLnBrk="0" hangingPunct="1">
              <a:lnSpc>
                <a:spcPct val="120000"/>
              </a:lnSpc>
              <a:spcBef>
                <a:spcPts val="600"/>
              </a:spcBef>
              <a:buClr>
                <a:schemeClr val="tx2"/>
              </a:buClr>
              <a:buSzPct val="100000"/>
              <a:buFont typeface="Arial" panose="020B0604020202020204" pitchFamily="34" charset="0"/>
              <a:buNone/>
              <a:defRPr sz="1800" kern="1200">
                <a:solidFill>
                  <a:schemeClr val="bg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2F3043"/>
              </a:buClr>
            </a:pPr>
            <a:r>
              <a:rPr lang="en-US" sz="2000" b="1" dirty="0" smtClean="0">
                <a:solidFill>
                  <a:srgbClr val="FFFFFF"/>
                </a:solidFill>
              </a:rPr>
              <a:t>Objective</a:t>
            </a:r>
            <a:endParaRPr lang="en-US" sz="2000" b="1" dirty="0">
              <a:solidFill>
                <a:srgbClr val="FFFFFF"/>
              </a:solidFill>
            </a:endParaRPr>
          </a:p>
        </p:txBody>
      </p:sp>
      <p:grpSp>
        <p:nvGrpSpPr>
          <p:cNvPr id="12" name="Group 11"/>
          <p:cNvGrpSpPr/>
          <p:nvPr/>
        </p:nvGrpSpPr>
        <p:grpSpPr>
          <a:xfrm>
            <a:off x="1049694" y="2084799"/>
            <a:ext cx="5807953" cy="3987253"/>
            <a:chOff x="3396059" y="1562735"/>
            <a:chExt cx="5807953" cy="3987253"/>
          </a:xfrm>
        </p:grpSpPr>
        <p:sp>
          <p:nvSpPr>
            <p:cNvPr id="13" name="Pentagon 12"/>
            <p:cNvSpPr/>
            <p:nvPr/>
          </p:nvSpPr>
          <p:spPr>
            <a:xfrm>
              <a:off x="5095838" y="2612892"/>
              <a:ext cx="4108174" cy="908524"/>
            </a:xfrm>
            <a:prstGeom prst="homePlate">
              <a:avLst>
                <a:gd name="adj" fmla="val 51333"/>
              </a:avLst>
            </a:prstGeom>
            <a:solidFill>
              <a:srgbClr val="7F6000"/>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latin typeface="Vodafone Rg" panose="020B0606080202020204" pitchFamily="34" charset="0"/>
                  <a:ea typeface="+mn-ea"/>
                  <a:cs typeface="+mn-cs"/>
                </a:rPr>
                <a:t>Customers under these services</a:t>
              </a:r>
            </a:p>
          </p:txBody>
        </p:sp>
        <p:sp>
          <p:nvSpPr>
            <p:cNvPr id="14" name="Pentagon 13"/>
            <p:cNvSpPr/>
            <p:nvPr/>
          </p:nvSpPr>
          <p:spPr>
            <a:xfrm>
              <a:off x="4304637" y="3577661"/>
              <a:ext cx="4108174" cy="908524"/>
            </a:xfrm>
            <a:prstGeom prst="homePlate">
              <a:avLst>
                <a:gd name="adj" fmla="val 51333"/>
              </a:avLst>
            </a:prstGeom>
            <a:solidFill>
              <a:srgbClr val="6A9F43"/>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smtClean="0">
                  <a:ln>
                    <a:noFill/>
                  </a:ln>
                  <a:solidFill>
                    <a:prstClr val="white"/>
                  </a:solidFill>
                  <a:effectLst/>
                  <a:uLnTx/>
                  <a:uFillTx/>
                  <a:latin typeface="Vodafone Rg" panose="020B0606080202020204" pitchFamily="34" charset="0"/>
                  <a:ea typeface="+mn-ea"/>
                  <a:cs typeface="+mn-cs"/>
                </a:rPr>
                <a:t>Detailed Resolutions </a:t>
              </a:r>
            </a:p>
          </p:txBody>
        </p:sp>
        <p:grpSp>
          <p:nvGrpSpPr>
            <p:cNvPr id="15" name="Group 14"/>
            <p:cNvGrpSpPr/>
            <p:nvPr/>
          </p:nvGrpSpPr>
          <p:grpSpPr>
            <a:xfrm>
              <a:off x="3396059" y="3493546"/>
              <a:ext cx="1017104" cy="965601"/>
              <a:chOff x="3077818" y="584163"/>
              <a:chExt cx="2193234" cy="2124325"/>
            </a:xfrm>
          </p:grpSpPr>
          <p:sp>
            <p:nvSpPr>
              <p:cNvPr id="28" name="Diamond 27"/>
              <p:cNvSpPr/>
              <p:nvPr/>
            </p:nvSpPr>
            <p:spPr>
              <a:xfrm>
                <a:off x="3077818" y="632790"/>
                <a:ext cx="2193234" cy="1981201"/>
              </a:xfrm>
              <a:prstGeom prst="diamond">
                <a:avLst/>
              </a:prstGeom>
              <a:solidFill>
                <a:srgbClr val="6A9F43"/>
              </a:solidFill>
              <a:ln w="12700" cap="flat" cmpd="sng" algn="ctr">
                <a:solidFill>
                  <a:srgbClr val="70AD47">
                    <a:lumMod val="75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Vodafone Rg" panose="020B0606080202020204" pitchFamily="34" charset="0"/>
                    <a:ea typeface="+mn-ea"/>
                    <a:cs typeface="+mn-cs"/>
                  </a:rPr>
                  <a:t>03</a:t>
                </a:r>
              </a:p>
            </p:txBody>
          </p:sp>
          <p:sp>
            <p:nvSpPr>
              <p:cNvPr id="29" name="Rounded Rectangle 28"/>
              <p:cNvSpPr/>
              <p:nvPr/>
            </p:nvSpPr>
            <p:spPr>
              <a:xfrm rot="19045754">
                <a:off x="3121659" y="584163"/>
                <a:ext cx="2146853" cy="2124325"/>
              </a:xfrm>
              <a:prstGeom prst="roundRect">
                <a:avLst/>
              </a:prstGeom>
              <a:noFill/>
              <a:ln w="76200" cap="flat" cmpd="sng" algn="ctr">
                <a:solidFill>
                  <a:srgbClr val="9AC4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odafone Rg" panose="020B0606080202020204" pitchFamily="34" charset="0"/>
                  <a:ea typeface="+mn-ea"/>
                  <a:cs typeface="+mn-cs"/>
                </a:endParaRPr>
              </a:p>
            </p:txBody>
          </p:sp>
        </p:grpSp>
        <p:sp>
          <p:nvSpPr>
            <p:cNvPr id="16" name="Pentagon 15"/>
            <p:cNvSpPr/>
            <p:nvPr/>
          </p:nvSpPr>
          <p:spPr>
            <a:xfrm>
              <a:off x="5224797" y="4561912"/>
              <a:ext cx="3979215" cy="988076"/>
            </a:xfrm>
            <a:prstGeom prst="homePlate">
              <a:avLst>
                <a:gd name="adj" fmla="val 51333"/>
              </a:avLst>
            </a:prstGeom>
            <a:solidFill>
              <a:srgbClr val="019C8C"/>
            </a:solidFill>
            <a:ln w="12700" cap="flat" cmpd="sng" algn="ctr">
              <a:solidFill>
                <a:srgbClr val="5B9BD5">
                  <a:shade val="50000"/>
                </a:srgbClr>
              </a:solidFill>
              <a:prstDash val="solid"/>
              <a:miter lim="800000"/>
            </a:ln>
            <a:effectLst/>
          </p:spPr>
          <p:txBody>
            <a:bodyPr rtlCol="0" anchor="ctr"/>
            <a:lstStyle/>
            <a:p>
              <a:pPr marL="342900" marR="0" lvl="0" indent="-342900" algn="just" defTabSz="914400" eaLnBrk="1" fontAlgn="auto" latinLnBrk="0" hangingPunct="1">
                <a:lnSpc>
                  <a:spcPct val="100000"/>
                </a:lnSpc>
                <a:spcBef>
                  <a:spcPts val="0"/>
                </a:spcBef>
                <a:spcAft>
                  <a:spcPts val="0"/>
                </a:spcAft>
                <a:buClr>
                  <a:srgbClr val="FF0000"/>
                </a:buClr>
                <a:buSzPct val="100000"/>
                <a:buFont typeface="Wingdings" pitchFamily="2" charset="2"/>
                <a:buChar char="v"/>
                <a:tabLst/>
                <a:defRPr/>
              </a:pPr>
              <a:r>
                <a:rPr kumimoji="0" lang="en-US" sz="1800" b="0" i="0" u="none" strike="noStrike" kern="0" cap="none" spc="0" normalizeH="0" baseline="0" noProof="0" dirty="0" smtClean="0">
                  <a:ln>
                    <a:noFill/>
                  </a:ln>
                  <a:solidFill>
                    <a:srgbClr val="FFC000">
                      <a:lumMod val="40000"/>
                      <a:lumOff val="60000"/>
                    </a:srgbClr>
                  </a:solidFill>
                  <a:effectLst/>
                  <a:uLnTx/>
                  <a:uFillTx/>
                  <a:latin typeface="Vodafone Rg" panose="020B0606080202020204" pitchFamily="34" charset="0"/>
                  <a:ea typeface="+mn-ea"/>
                  <a:cs typeface="+mn-cs"/>
                </a:rPr>
                <a:t>TAT</a:t>
              </a:r>
            </a:p>
            <a:p>
              <a:pPr marL="342900" marR="0" lvl="0" indent="-342900" algn="just" defTabSz="914400" eaLnBrk="1" fontAlgn="auto" latinLnBrk="0" hangingPunct="1">
                <a:lnSpc>
                  <a:spcPct val="100000"/>
                </a:lnSpc>
                <a:spcBef>
                  <a:spcPts val="0"/>
                </a:spcBef>
                <a:spcAft>
                  <a:spcPts val="0"/>
                </a:spcAft>
                <a:buClr>
                  <a:srgbClr val="FF0000"/>
                </a:buClr>
                <a:buSzPct val="100000"/>
                <a:buFont typeface="Wingdings" pitchFamily="2" charset="2"/>
                <a:buChar char="v"/>
                <a:tabLst/>
                <a:defRPr/>
              </a:pPr>
              <a:endParaRPr kumimoji="0" lang="en-US" sz="1800" b="0" i="0" u="none" strike="noStrike" kern="0" cap="none" spc="0" normalizeH="0" baseline="0" noProof="0" dirty="0" smtClean="0">
                <a:ln>
                  <a:noFill/>
                </a:ln>
                <a:solidFill>
                  <a:srgbClr val="FFC000">
                    <a:lumMod val="40000"/>
                    <a:lumOff val="60000"/>
                  </a:srgbClr>
                </a:solidFill>
                <a:effectLst/>
                <a:uLnTx/>
                <a:uFillTx/>
                <a:latin typeface="Vodafone Rg" panose="020B0606080202020204" pitchFamily="34" charset="0"/>
                <a:ea typeface="+mn-ea"/>
                <a:cs typeface="+mn-cs"/>
              </a:endParaRPr>
            </a:p>
          </p:txBody>
        </p:sp>
        <p:grpSp>
          <p:nvGrpSpPr>
            <p:cNvPr id="17" name="Group 16"/>
            <p:cNvGrpSpPr/>
            <p:nvPr/>
          </p:nvGrpSpPr>
          <p:grpSpPr>
            <a:xfrm>
              <a:off x="4294082" y="4416195"/>
              <a:ext cx="1017104" cy="993912"/>
              <a:chOff x="3077818" y="530087"/>
              <a:chExt cx="2193234" cy="2186609"/>
            </a:xfrm>
          </p:grpSpPr>
          <p:sp>
            <p:nvSpPr>
              <p:cNvPr id="26" name="Diamond 25"/>
              <p:cNvSpPr/>
              <p:nvPr/>
            </p:nvSpPr>
            <p:spPr>
              <a:xfrm>
                <a:off x="3077818" y="632790"/>
                <a:ext cx="2193234" cy="1981201"/>
              </a:xfrm>
              <a:prstGeom prst="diamond">
                <a:avLst/>
              </a:prstGeom>
              <a:solidFill>
                <a:srgbClr val="019C8C"/>
              </a:solidFill>
              <a:ln w="12700" cap="flat" cmpd="sng" algn="ctr">
                <a:solidFill>
                  <a:srgbClr val="5B9BD5">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Vodafone Rg" panose="020B0606080202020204" pitchFamily="34" charset="0"/>
                    <a:ea typeface="+mn-ea"/>
                    <a:cs typeface="+mn-cs"/>
                  </a:rPr>
                  <a:t>04</a:t>
                </a:r>
              </a:p>
            </p:txBody>
          </p:sp>
          <p:sp>
            <p:nvSpPr>
              <p:cNvPr id="27" name="Rounded Rectangle 26"/>
              <p:cNvSpPr/>
              <p:nvPr/>
            </p:nvSpPr>
            <p:spPr>
              <a:xfrm rot="19045754">
                <a:off x="3101009" y="530087"/>
                <a:ext cx="2146852" cy="2186609"/>
              </a:xfrm>
              <a:prstGeom prst="roundRect">
                <a:avLst/>
              </a:prstGeom>
              <a:noFill/>
              <a:ln w="76200" cap="flat" cmpd="sng" algn="ctr">
                <a:solidFill>
                  <a:srgbClr val="5B9BD5">
                    <a:lumMod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odafone Rg" panose="020B0606080202020204" pitchFamily="34" charset="0"/>
                  <a:ea typeface="+mn-ea"/>
                  <a:cs typeface="+mn-cs"/>
                </a:endParaRPr>
              </a:p>
            </p:txBody>
          </p:sp>
        </p:grpSp>
        <p:sp>
          <p:nvSpPr>
            <p:cNvPr id="18" name="Pentagon 17"/>
            <p:cNvSpPr/>
            <p:nvPr/>
          </p:nvSpPr>
          <p:spPr>
            <a:xfrm>
              <a:off x="4294082" y="1624684"/>
              <a:ext cx="4108174" cy="908524"/>
            </a:xfrm>
            <a:prstGeom prst="homePlate">
              <a:avLst>
                <a:gd name="adj" fmla="val 51333"/>
              </a:avLst>
            </a:prstGeom>
            <a:solidFill>
              <a:srgbClr val="D92B27"/>
            </a:solidFill>
            <a:ln w="12700" cap="flat" cmpd="sng" algn="ctr">
              <a:solidFill>
                <a:srgbClr val="5B9BD5">
                  <a:shade val="50000"/>
                </a:srgbClr>
              </a:solidFill>
              <a:prstDash val="solid"/>
              <a:miter lim="800000"/>
            </a:ln>
            <a:effectLst/>
          </p:spPr>
          <p:txBody>
            <a:bodyPr rtlCol="0" anchor="ctr"/>
            <a:lstStyle/>
            <a:p>
              <a:pPr marL="342900" marR="0" lvl="0" indent="-342900" algn="just" defTabSz="914400" eaLnBrk="1" fontAlgn="auto" latinLnBrk="0" hangingPunct="1">
                <a:lnSpc>
                  <a:spcPct val="100000"/>
                </a:lnSpc>
                <a:spcBef>
                  <a:spcPts val="0"/>
                </a:spcBef>
                <a:spcAft>
                  <a:spcPts val="0"/>
                </a:spcAft>
                <a:buClr>
                  <a:srgbClr val="FF0000"/>
                </a:buClr>
                <a:buSzPct val="100000"/>
                <a:buFont typeface="Wingdings" pitchFamily="2" charset="2"/>
                <a:buChar char="v"/>
                <a:tabLst/>
                <a:defRPr/>
              </a:pPr>
              <a:r>
                <a:rPr kumimoji="0" lang="en-US" sz="1800" b="1" i="0" u="none" strike="noStrike" kern="0" cap="none" spc="0" normalizeH="0" baseline="0" noProof="0" dirty="0" smtClean="0">
                  <a:ln>
                    <a:noFill/>
                  </a:ln>
                  <a:solidFill>
                    <a:prstClr val="white"/>
                  </a:solidFill>
                  <a:effectLst/>
                  <a:uLnTx/>
                  <a:uFillTx/>
                  <a:latin typeface="Vodafone Rg" panose="020B0606080202020204" pitchFamily="34" charset="0"/>
                  <a:ea typeface="+mn-ea"/>
                  <a:cs typeface="+mn-cs"/>
                </a:rPr>
                <a:t>IOT Solution </a:t>
              </a:r>
              <a:r>
                <a:rPr kumimoji="0" lang="en-US" sz="1800" b="1" i="0" u="none" strike="noStrike" kern="0" cap="none" spc="0" normalizeH="0" baseline="0" noProof="0" dirty="0" err="1" smtClean="0">
                  <a:ln>
                    <a:noFill/>
                  </a:ln>
                  <a:solidFill>
                    <a:prstClr val="white"/>
                  </a:solidFill>
                  <a:effectLst/>
                  <a:uLnTx/>
                  <a:uFillTx/>
                  <a:latin typeface="Vodafone Rg" panose="020B0606080202020204" pitchFamily="34" charset="0"/>
                  <a:ea typeface="+mn-ea"/>
                  <a:cs typeface="+mn-cs"/>
                </a:rPr>
                <a:t>flavour</a:t>
              </a:r>
              <a:endParaRPr kumimoji="0" lang="en-US" sz="1800" b="1" i="0" u="none" strike="noStrike" kern="0" cap="none" spc="0" normalizeH="0" baseline="0" noProof="0" dirty="0" smtClean="0">
                <a:ln>
                  <a:noFill/>
                </a:ln>
                <a:solidFill>
                  <a:prstClr val="white"/>
                </a:solidFill>
                <a:effectLst/>
                <a:uLnTx/>
                <a:uFillTx/>
                <a:latin typeface="Vodafone Rg" panose="020B0606080202020204" pitchFamily="34" charset="0"/>
                <a:ea typeface="+mn-ea"/>
                <a:cs typeface="+mn-cs"/>
              </a:endParaRPr>
            </a:p>
          </p:txBody>
        </p:sp>
        <p:grpSp>
          <p:nvGrpSpPr>
            <p:cNvPr id="19" name="Group 18"/>
            <p:cNvGrpSpPr/>
            <p:nvPr/>
          </p:nvGrpSpPr>
          <p:grpSpPr>
            <a:xfrm>
              <a:off x="3515140" y="1562735"/>
              <a:ext cx="1017104" cy="993912"/>
              <a:chOff x="3077818" y="530087"/>
              <a:chExt cx="2193234" cy="2186609"/>
            </a:xfrm>
          </p:grpSpPr>
          <p:sp>
            <p:nvSpPr>
              <p:cNvPr id="24" name="Diamond 23"/>
              <p:cNvSpPr/>
              <p:nvPr/>
            </p:nvSpPr>
            <p:spPr>
              <a:xfrm>
                <a:off x="3077818" y="632790"/>
                <a:ext cx="2193234" cy="1981201"/>
              </a:xfrm>
              <a:prstGeom prst="diamond">
                <a:avLst/>
              </a:prstGeom>
              <a:solidFill>
                <a:srgbClr val="D92B27"/>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Vodafone Rg" panose="020B0606080202020204" pitchFamily="34" charset="0"/>
                    <a:ea typeface="+mn-ea"/>
                    <a:cs typeface="+mn-cs"/>
                  </a:rPr>
                  <a:t>01</a:t>
                </a:r>
              </a:p>
            </p:txBody>
          </p:sp>
          <p:sp>
            <p:nvSpPr>
              <p:cNvPr id="25" name="Rounded Rectangle 24"/>
              <p:cNvSpPr/>
              <p:nvPr/>
            </p:nvSpPr>
            <p:spPr>
              <a:xfrm rot="19045754">
                <a:off x="3101009" y="530087"/>
                <a:ext cx="2146852" cy="2186609"/>
              </a:xfrm>
              <a:prstGeom prst="roundRect">
                <a:avLst/>
              </a:prstGeom>
              <a:noFill/>
              <a:ln w="76200" cap="flat" cmpd="sng" algn="ctr">
                <a:solidFill>
                  <a:srgbClr val="FA5C58"/>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odafone Rg" panose="020B0606080202020204" pitchFamily="34" charset="0"/>
                  <a:ea typeface="+mn-ea"/>
                  <a:cs typeface="+mn-cs"/>
                </a:endParaRPr>
              </a:p>
            </p:txBody>
          </p:sp>
        </p:grpSp>
        <p:grpSp>
          <p:nvGrpSpPr>
            <p:cNvPr id="20" name="Group 19"/>
            <p:cNvGrpSpPr/>
            <p:nvPr/>
          </p:nvGrpSpPr>
          <p:grpSpPr>
            <a:xfrm>
              <a:off x="4294082" y="2440950"/>
              <a:ext cx="1017104" cy="993912"/>
              <a:chOff x="3077818" y="530087"/>
              <a:chExt cx="2193234" cy="2186609"/>
            </a:xfrm>
          </p:grpSpPr>
          <p:sp>
            <p:nvSpPr>
              <p:cNvPr id="22" name="Diamond 21"/>
              <p:cNvSpPr/>
              <p:nvPr/>
            </p:nvSpPr>
            <p:spPr>
              <a:xfrm>
                <a:off x="3077818" y="632790"/>
                <a:ext cx="2193234" cy="1981201"/>
              </a:xfrm>
              <a:prstGeom prst="diamond">
                <a:avLst/>
              </a:prstGeom>
              <a:solidFill>
                <a:srgbClr val="FFC000">
                  <a:lumMod val="50000"/>
                </a:srgbClr>
              </a:solidFill>
              <a:ln w="12700" cap="flat" cmpd="sng" algn="ctr">
                <a:solidFill>
                  <a:srgbClr val="FFC00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Vodafone Rg" panose="020B0606080202020204" pitchFamily="34" charset="0"/>
                    <a:ea typeface="+mn-ea"/>
                    <a:cs typeface="+mn-cs"/>
                  </a:rPr>
                  <a:t>02</a:t>
                </a:r>
              </a:p>
            </p:txBody>
          </p:sp>
          <p:sp>
            <p:nvSpPr>
              <p:cNvPr id="23" name="Rounded Rectangle 22"/>
              <p:cNvSpPr/>
              <p:nvPr/>
            </p:nvSpPr>
            <p:spPr>
              <a:xfrm rot="19045754">
                <a:off x="3101009" y="530087"/>
                <a:ext cx="2146852" cy="2186609"/>
              </a:xfrm>
              <a:prstGeom prst="roundRect">
                <a:avLst/>
              </a:prstGeom>
              <a:noFill/>
              <a:ln w="76200" cap="flat" cmpd="sng" algn="ctr">
                <a:solidFill>
                  <a:srgbClr val="FFC000">
                    <a:lumMod val="60000"/>
                    <a:lumOff val="4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white"/>
                  </a:solidFill>
                  <a:effectLst/>
                  <a:uLnTx/>
                  <a:uFillTx/>
                  <a:latin typeface="Vodafone Rg" panose="020B0606080202020204" pitchFamily="34" charset="0"/>
                  <a:ea typeface="+mn-ea"/>
                  <a:cs typeface="+mn-cs"/>
                </a:endParaRPr>
              </a:p>
            </p:txBody>
          </p:sp>
        </p:grpSp>
      </p:grpSp>
      <p:sp>
        <p:nvSpPr>
          <p:cNvPr id="30" name="Rectangle 29"/>
          <p:cNvSpPr/>
          <p:nvPr/>
        </p:nvSpPr>
        <p:spPr>
          <a:xfrm>
            <a:off x="982898" y="966816"/>
            <a:ext cx="8547652" cy="914400"/>
          </a:xfrm>
          <a:prstGeom prst="rect">
            <a:avLst/>
          </a:prstGeom>
          <a:noFill/>
          <a:ln w="19050" cap="flat" cmpd="sng" algn="ctr">
            <a:solidFill>
              <a:srgbClr val="44546A">
                <a:lumMod val="50000"/>
              </a:srgbClr>
            </a:solidFill>
            <a:prstDash val="solid"/>
            <a:miter lim="800000"/>
          </a:ln>
          <a:effectLst/>
        </p:spPr>
        <p:txBody>
          <a:bodyPr rtlCol="0" anchor="ctr"/>
          <a:lstStyle/>
          <a:p>
            <a:pPr algn="ctr"/>
            <a:r>
              <a:rPr kumimoji="0" lang="en-US" sz="2800" b="1" i="0" u="none" strike="noStrike" kern="0" cap="none" spc="0" normalizeH="0" baseline="0" noProof="0" dirty="0" smtClean="0">
                <a:ln>
                  <a:noFill/>
                </a:ln>
                <a:effectLst/>
                <a:uLnTx/>
                <a:uFillTx/>
                <a:latin typeface="Vodafone Rg" panose="020B0606080202020204" pitchFamily="34" charset="0"/>
                <a:ea typeface="+mn-ea"/>
                <a:cs typeface="+mn-cs"/>
              </a:rPr>
              <a:t>By </a:t>
            </a:r>
            <a:r>
              <a:rPr lang="en-US" sz="2800" b="1" dirty="0" smtClean="0">
                <a:latin typeface="Vodafone Rg" panose="020B0606080202020204" pitchFamily="34" charset="0"/>
              </a:rPr>
              <a:t>End </a:t>
            </a:r>
            <a:r>
              <a:rPr lang="en-US" sz="2800" b="1" dirty="0">
                <a:latin typeface="Vodafone Rg" panose="020B0606080202020204" pitchFamily="34" charset="0"/>
              </a:rPr>
              <a:t>Of This </a:t>
            </a:r>
            <a:r>
              <a:rPr lang="en-US" sz="2800" b="1" dirty="0" smtClean="0">
                <a:latin typeface="Vodafone Rg" panose="020B0606080202020204" pitchFamily="34" charset="0"/>
              </a:rPr>
              <a:t>Session</a:t>
            </a:r>
            <a:endParaRPr kumimoji="0" lang="en-US" sz="2800" b="1" i="0" u="none" strike="noStrike" kern="0" cap="none" spc="0" normalizeH="0" baseline="0" noProof="0" dirty="0" smtClean="0">
              <a:ln>
                <a:noFill/>
              </a:ln>
              <a:effectLst/>
              <a:uLnTx/>
              <a:uFillTx/>
              <a:latin typeface="Vodafone Rg" panose="020B0606080202020204" pitchFamily="34" charset="0"/>
              <a:ea typeface="+mn-ea"/>
              <a:cs typeface="+mn-cs"/>
            </a:endParaRPr>
          </a:p>
        </p:txBody>
      </p:sp>
      <p:sp>
        <p:nvSpPr>
          <p:cNvPr id="31" name="Freeform 30"/>
          <p:cNvSpPr/>
          <p:nvPr/>
        </p:nvSpPr>
        <p:spPr>
          <a:xfrm>
            <a:off x="10901853" y="2475290"/>
            <a:ext cx="1290147" cy="2184043"/>
          </a:xfrm>
          <a:custGeom>
            <a:avLst/>
            <a:gdLst>
              <a:gd name="connsiteX0" fmla="*/ 1308538 w 1324303"/>
              <a:gd name="connsiteY0" fmla="*/ 0 h 2979684"/>
              <a:gd name="connsiteX1" fmla="*/ 1324303 w 1324303"/>
              <a:gd name="connsiteY1" fmla="*/ 906 h 2979684"/>
              <a:gd name="connsiteX2" fmla="*/ 1324303 w 1324303"/>
              <a:gd name="connsiteY2" fmla="*/ 2978778 h 2979684"/>
              <a:gd name="connsiteX3" fmla="*/ 1308538 w 1324303"/>
              <a:gd name="connsiteY3" fmla="*/ 2979684 h 2979684"/>
              <a:gd name="connsiteX4" fmla="*/ 0 w 1324303"/>
              <a:gd name="connsiteY4" fmla="*/ 1489842 h 2979684"/>
              <a:gd name="connsiteX5" fmla="*/ 1308538 w 1324303"/>
              <a:gd name="connsiteY5" fmla="*/ 0 h 2979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4303" h="2979684">
                <a:moveTo>
                  <a:pt x="1308538" y="0"/>
                </a:moveTo>
                <a:lnTo>
                  <a:pt x="1324303" y="906"/>
                </a:lnTo>
                <a:lnTo>
                  <a:pt x="1324303" y="2978778"/>
                </a:lnTo>
                <a:lnTo>
                  <a:pt x="1308538" y="2979684"/>
                </a:lnTo>
                <a:cubicBezTo>
                  <a:pt x="585852" y="2979684"/>
                  <a:pt x="0" y="2312659"/>
                  <a:pt x="0" y="1489842"/>
                </a:cubicBezTo>
                <a:cubicBezTo>
                  <a:pt x="0" y="667025"/>
                  <a:pt x="585852" y="0"/>
                  <a:pt x="1308538" y="0"/>
                </a:cubicBezTo>
                <a:close/>
              </a:path>
            </a:pathLst>
          </a:custGeom>
          <a:solidFill>
            <a:sysClr val="window" lastClr="FFFFFF"/>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sng" strike="noStrike" kern="0" cap="none" spc="0" normalizeH="0" baseline="0" noProof="0" dirty="0" smtClean="0">
              <a:ln>
                <a:noFill/>
              </a:ln>
              <a:solidFill>
                <a:prstClr val="white"/>
              </a:solidFill>
              <a:effectLst/>
              <a:uLnTx/>
              <a:uFillTx/>
              <a:latin typeface="Vodafone Rg" panose="020B0606080202020204" pitchFamily="34" charset="0"/>
              <a:ea typeface="+mn-ea"/>
              <a:cs typeface="+mn-cs"/>
            </a:endParaRPr>
          </a:p>
        </p:txBody>
      </p:sp>
      <p:pic>
        <p:nvPicPr>
          <p:cNvPr id="32" name="Picture 31"/>
          <p:cNvPicPr>
            <a:picLocks noChangeAspect="1"/>
          </p:cNvPicPr>
          <p:nvPr/>
        </p:nvPicPr>
        <p:blipFill rotWithShape="1">
          <a:blip r:embed="rId3" cstate="print">
            <a:extLst>
              <a:ext uri="{28A0092B-C50C-407E-A947-70E740481C1C}">
                <a14:useLocalDpi xmlns:a14="http://schemas.microsoft.com/office/drawing/2010/main" val="0"/>
              </a:ext>
            </a:extLst>
          </a:blip>
          <a:srcRect l="12378" t="5665" r="9427" b="17119"/>
          <a:stretch/>
        </p:blipFill>
        <p:spPr>
          <a:xfrm>
            <a:off x="11214538" y="3054319"/>
            <a:ext cx="977462" cy="1025983"/>
          </a:xfrm>
          <a:prstGeom prst="rect">
            <a:avLst/>
          </a:prstGeom>
        </p:spPr>
      </p:pic>
      <p:pic>
        <p:nvPicPr>
          <p:cNvPr id="33" name="Picture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2984" y="2141881"/>
            <a:ext cx="3301057" cy="4716119"/>
          </a:xfrm>
          <a:prstGeom prst="rect">
            <a:avLst/>
          </a:prstGeom>
        </p:spPr>
      </p:pic>
    </p:spTree>
    <p:extLst>
      <p:ext uri="{BB962C8B-B14F-4D97-AF65-F5344CB8AC3E}">
        <p14:creationId xmlns:p14="http://schemas.microsoft.com/office/powerpoint/2010/main" val="243403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srgbClr val="2F3043"/>
                </a:solidFill>
              </a:rPr>
              <a:pPr/>
              <a:t>4</a:t>
            </a:fld>
            <a:endParaRPr lang="en-IN" dirty="0">
              <a:solidFill>
                <a:srgbClr val="2F3043"/>
              </a:solidFill>
            </a:endParaRPr>
          </a:p>
        </p:txBody>
      </p:sp>
      <p:sp>
        <p:nvSpPr>
          <p:cNvPr id="15" name="Rectangle 14"/>
          <p:cNvSpPr/>
          <p:nvPr/>
        </p:nvSpPr>
        <p:spPr>
          <a:xfrm>
            <a:off x="371302" y="1012876"/>
            <a:ext cx="7615311" cy="1200329"/>
          </a:xfrm>
          <a:prstGeom prst="rect">
            <a:avLst/>
          </a:prstGeom>
          <a:solidFill>
            <a:srgbClr val="F15A29"/>
          </a:solidFill>
        </p:spPr>
        <p:txBody>
          <a:bodyPr wrap="square">
            <a:spAutoFit/>
          </a:bodyPr>
          <a:lstStyle/>
          <a:p>
            <a:r>
              <a:rPr lang="en-IN" dirty="0">
                <a:solidFill>
                  <a:prstClr val="white"/>
                </a:solidFill>
                <a:latin typeface="Vodafone Rg" panose="020B0606080202020204" pitchFamily="34" charset="0"/>
              </a:rPr>
              <a:t>The Internet of things (</a:t>
            </a:r>
            <a:r>
              <a:rPr lang="en-IN" dirty="0" err="1">
                <a:solidFill>
                  <a:prstClr val="white"/>
                </a:solidFill>
                <a:latin typeface="Vodafone Rg" panose="020B0606080202020204" pitchFamily="34" charset="0"/>
              </a:rPr>
              <a:t>IoT</a:t>
            </a:r>
            <a:r>
              <a:rPr lang="en-IN" dirty="0">
                <a:solidFill>
                  <a:prstClr val="white"/>
                </a:solidFill>
                <a:latin typeface="Vodafone Rg" panose="020B0606080202020204" pitchFamily="34" charset="0"/>
              </a:rPr>
              <a:t>) is a system of interrelated computing devices, mechanical and digital machines, </a:t>
            </a:r>
            <a:r>
              <a:rPr lang="en-IN" dirty="0" smtClean="0">
                <a:solidFill>
                  <a:prstClr val="white"/>
                </a:solidFill>
                <a:latin typeface="Vodafone Rg" panose="020B0606080202020204" pitchFamily="34" charset="0"/>
              </a:rPr>
              <a:t>objects </a:t>
            </a:r>
            <a:r>
              <a:rPr lang="en-IN" dirty="0">
                <a:solidFill>
                  <a:prstClr val="white"/>
                </a:solidFill>
                <a:latin typeface="Vodafone Rg" panose="020B0606080202020204" pitchFamily="34" charset="0"/>
              </a:rPr>
              <a:t>that are provided with unique identifiers (UIDs) and the ability to transfer data over a network without requiring human-to-human or human-to-computer interaction</a:t>
            </a:r>
            <a:endParaRPr lang="en-US" dirty="0">
              <a:solidFill>
                <a:prstClr val="white"/>
              </a:solidFill>
              <a:latin typeface="Vodafone Rg" panose="020B0606080202020204" pitchFamily="34" charset="0"/>
            </a:endParaRPr>
          </a:p>
        </p:txBody>
      </p:sp>
      <p:sp>
        <p:nvSpPr>
          <p:cNvPr id="16" name="Rectangle 15"/>
          <p:cNvSpPr/>
          <p:nvPr/>
        </p:nvSpPr>
        <p:spPr>
          <a:xfrm>
            <a:off x="601074" y="2523703"/>
            <a:ext cx="7484013" cy="1477328"/>
          </a:xfrm>
          <a:prstGeom prst="rect">
            <a:avLst/>
          </a:prstGeom>
        </p:spPr>
        <p:txBody>
          <a:bodyPr wrap="square">
            <a:spAutoFit/>
          </a:bodyPr>
          <a:lstStyle/>
          <a:p>
            <a:r>
              <a:rPr lang="en-US" dirty="0">
                <a:solidFill>
                  <a:srgbClr val="F15A29"/>
                </a:solidFill>
                <a:latin typeface="Calibri" panose="020F0502020204030204"/>
              </a:rPr>
              <a:t>An </a:t>
            </a:r>
            <a:r>
              <a:rPr lang="en-US" b="1" dirty="0" err="1">
                <a:solidFill>
                  <a:srgbClr val="F15A29"/>
                </a:solidFill>
                <a:latin typeface="Calibri" panose="020F0502020204030204"/>
              </a:rPr>
              <a:t>IoT</a:t>
            </a:r>
            <a:r>
              <a:rPr lang="en-US" dirty="0">
                <a:solidFill>
                  <a:srgbClr val="F15A29"/>
                </a:solidFill>
                <a:latin typeface="Calibri" panose="020F0502020204030204"/>
              </a:rPr>
              <a:t> ecosystem consists of web-enabled smart devices that </a:t>
            </a:r>
            <a:r>
              <a:rPr lang="en-US" b="1" dirty="0">
                <a:solidFill>
                  <a:srgbClr val="F15A29"/>
                </a:solidFill>
                <a:latin typeface="Calibri" panose="020F0502020204030204"/>
              </a:rPr>
              <a:t>use</a:t>
            </a:r>
            <a:r>
              <a:rPr lang="en-US" dirty="0">
                <a:solidFill>
                  <a:srgbClr val="F15A29"/>
                </a:solidFill>
                <a:latin typeface="Calibri" panose="020F0502020204030204"/>
              </a:rPr>
              <a:t> embedded processors, sensors and communication hardware to collect, send and act on data they acquire from </a:t>
            </a:r>
            <a:r>
              <a:rPr lang="en-US" b="1" dirty="0">
                <a:solidFill>
                  <a:srgbClr val="F15A29"/>
                </a:solidFill>
                <a:latin typeface="Calibri" panose="020F0502020204030204"/>
              </a:rPr>
              <a:t>their</a:t>
            </a:r>
            <a:r>
              <a:rPr lang="en-US" dirty="0">
                <a:solidFill>
                  <a:srgbClr val="F15A29"/>
                </a:solidFill>
                <a:latin typeface="Calibri" panose="020F0502020204030204"/>
              </a:rPr>
              <a:t> environments. ... Sometimes, these devices communicate with other related devices and act on </a:t>
            </a:r>
            <a:r>
              <a:rPr lang="en-US" b="1" dirty="0">
                <a:solidFill>
                  <a:srgbClr val="F15A29"/>
                </a:solidFill>
                <a:latin typeface="Calibri" panose="020F0502020204030204"/>
              </a:rPr>
              <a:t>the</a:t>
            </a:r>
            <a:r>
              <a:rPr lang="en-US" dirty="0">
                <a:solidFill>
                  <a:srgbClr val="F15A29"/>
                </a:solidFill>
                <a:latin typeface="Calibri" panose="020F0502020204030204"/>
              </a:rPr>
              <a:t> information they get from one </a:t>
            </a:r>
            <a:r>
              <a:rPr lang="en-US" dirty="0" smtClean="0">
                <a:solidFill>
                  <a:srgbClr val="F15A29"/>
                </a:solidFill>
                <a:latin typeface="Calibri" panose="020F0502020204030204"/>
              </a:rPr>
              <a:t>another.</a:t>
            </a:r>
            <a:endParaRPr lang="en-US" dirty="0">
              <a:solidFill>
                <a:srgbClr val="F15A29"/>
              </a:solidFill>
              <a:latin typeface="Calibri" panose="020F0502020204030204"/>
            </a:endParaRPr>
          </a:p>
        </p:txBody>
      </p:sp>
      <p:pic>
        <p:nvPicPr>
          <p:cNvPr id="17" name="Picture 16"/>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20634286">
            <a:off x="1254117" y="3910192"/>
            <a:ext cx="3184276" cy="2556518"/>
          </a:xfrm>
          <a:prstGeom prst="rect">
            <a:avLst/>
          </a:prstGeom>
        </p:spPr>
      </p:pic>
      <p:pic>
        <p:nvPicPr>
          <p:cNvPr id="18" name="Picture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80756" y="1244263"/>
            <a:ext cx="3511442" cy="5016690"/>
          </a:xfrm>
          <a:prstGeom prst="rect">
            <a:avLst/>
          </a:prstGeom>
        </p:spPr>
      </p:pic>
    </p:spTree>
    <p:extLst>
      <p:ext uri="{BB962C8B-B14F-4D97-AF65-F5344CB8AC3E}">
        <p14:creationId xmlns:p14="http://schemas.microsoft.com/office/powerpoint/2010/main" val="187778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srgbClr val="2F3043"/>
                </a:solidFill>
              </a:rPr>
              <a:pPr/>
              <a:t>5</a:t>
            </a:fld>
            <a:endParaRPr lang="en-IN" dirty="0">
              <a:solidFill>
                <a:srgbClr val="2F3043"/>
              </a:solidFill>
            </a:endParaRPr>
          </a:p>
        </p:txBody>
      </p:sp>
      <p:sp>
        <p:nvSpPr>
          <p:cNvPr id="2" name="Rectangle 1"/>
          <p:cNvSpPr/>
          <p:nvPr/>
        </p:nvSpPr>
        <p:spPr>
          <a:xfrm>
            <a:off x="1289743" y="204252"/>
            <a:ext cx="2643672" cy="400110"/>
          </a:xfrm>
          <a:prstGeom prst="rect">
            <a:avLst/>
          </a:prstGeom>
        </p:spPr>
        <p:txBody>
          <a:bodyPr wrap="none">
            <a:spAutoFit/>
          </a:bodyPr>
          <a:lstStyle/>
          <a:p>
            <a:pPr marR="0" lvl="0">
              <a:spcBef>
                <a:spcPts val="1800"/>
              </a:spcBef>
              <a:spcAft>
                <a:spcPts val="600"/>
              </a:spcAft>
              <a:tabLst>
                <a:tab pos="504190" algn="l"/>
                <a:tab pos="684530" algn="l"/>
              </a:tabLst>
            </a:pPr>
            <a:r>
              <a:rPr lang="en-GB" sz="2000" b="1" kern="1400" dirty="0">
                <a:solidFill>
                  <a:schemeClr val="bg1"/>
                </a:solidFill>
                <a:ea typeface="Times New Roman" panose="02020603050405020304" pitchFamily="18" charset="0"/>
                <a:cs typeface="Times New Roman" panose="02020603050405020304" pitchFamily="18" charset="0"/>
              </a:rPr>
              <a:t>IOT Solution flavours</a:t>
            </a:r>
            <a:endParaRPr lang="en-US" b="1" kern="1400" dirty="0">
              <a:solidFill>
                <a:schemeClr val="bg1"/>
              </a:solidFill>
              <a:ea typeface="Times New Roman" panose="02020603050405020304" pitchFamily="18" charset="0"/>
              <a:cs typeface="Times New Roman" panose="02020603050405020304" pitchFamily="18" charset="0"/>
            </a:endParaRPr>
          </a:p>
        </p:txBody>
      </p:sp>
      <p:sp>
        <p:nvSpPr>
          <p:cNvPr id="9" name="Rectangle 8"/>
          <p:cNvSpPr/>
          <p:nvPr/>
        </p:nvSpPr>
        <p:spPr>
          <a:xfrm>
            <a:off x="855816" y="1294854"/>
            <a:ext cx="9008012" cy="4247317"/>
          </a:xfrm>
          <a:prstGeom prst="rect">
            <a:avLst/>
          </a:prstGeom>
        </p:spPr>
        <p:txBody>
          <a:bodyPr wrap="square">
            <a:spAutoFit/>
          </a:bodyPr>
          <a:lstStyle/>
          <a:p>
            <a:r>
              <a:rPr lang="en-US" dirty="0" smtClean="0">
                <a:solidFill>
                  <a:prstClr val="black"/>
                </a:solidFill>
              </a:rPr>
              <a:t>1.  Open </a:t>
            </a:r>
            <a:r>
              <a:rPr lang="en-US" dirty="0">
                <a:solidFill>
                  <a:prstClr val="black"/>
                </a:solidFill>
              </a:rPr>
              <a:t>Internet APN (WWW)</a:t>
            </a:r>
          </a:p>
          <a:p>
            <a:r>
              <a:rPr lang="en-US" dirty="0" smtClean="0">
                <a:solidFill>
                  <a:prstClr val="black"/>
                </a:solidFill>
              </a:rPr>
              <a:t>2. Private </a:t>
            </a:r>
            <a:r>
              <a:rPr lang="en-US" dirty="0">
                <a:solidFill>
                  <a:prstClr val="black"/>
                </a:solidFill>
              </a:rPr>
              <a:t>Mass Market APN with restricted internet access </a:t>
            </a:r>
          </a:p>
          <a:p>
            <a:pPr marL="1544638" lvl="1" indent="-285750">
              <a:buFont typeface="Wingdings" panose="05000000000000000000" pitchFamily="2" charset="2"/>
              <a:buChar char="q"/>
            </a:pPr>
            <a:r>
              <a:rPr lang="en-US" dirty="0" smtClean="0">
                <a:solidFill>
                  <a:prstClr val="black"/>
                </a:solidFill>
              </a:rPr>
              <a:t>IOT.COM</a:t>
            </a:r>
            <a:endParaRPr lang="en-US" dirty="0">
              <a:solidFill>
                <a:prstClr val="black"/>
              </a:solidFill>
            </a:endParaRPr>
          </a:p>
          <a:p>
            <a:pPr marL="1544638" lvl="1" indent="-285750">
              <a:buFont typeface="Wingdings" panose="05000000000000000000" pitchFamily="2" charset="2"/>
              <a:buChar char="q"/>
            </a:pPr>
            <a:r>
              <a:rPr lang="en-US" dirty="0" smtClean="0">
                <a:solidFill>
                  <a:prstClr val="black"/>
                </a:solidFill>
              </a:rPr>
              <a:t>IOTURL.COM</a:t>
            </a:r>
            <a:endParaRPr lang="en-US" dirty="0">
              <a:solidFill>
                <a:prstClr val="black"/>
              </a:solidFill>
            </a:endParaRPr>
          </a:p>
          <a:p>
            <a:pPr marL="1544638" lvl="1" indent="-285750">
              <a:buFont typeface="Wingdings" panose="05000000000000000000" pitchFamily="2" charset="2"/>
              <a:buChar char="q"/>
            </a:pPr>
            <a:r>
              <a:rPr lang="en-US" dirty="0" smtClean="0">
                <a:solidFill>
                  <a:prstClr val="black"/>
                </a:solidFill>
              </a:rPr>
              <a:t>ISAFE</a:t>
            </a:r>
            <a:endParaRPr lang="en-US" dirty="0">
              <a:solidFill>
                <a:prstClr val="black"/>
              </a:solidFill>
            </a:endParaRPr>
          </a:p>
          <a:p>
            <a:r>
              <a:rPr lang="en-US" dirty="0">
                <a:solidFill>
                  <a:prstClr val="black"/>
                </a:solidFill>
              </a:rPr>
              <a:t>3</a:t>
            </a:r>
            <a:r>
              <a:rPr lang="en-US" dirty="0" smtClean="0">
                <a:solidFill>
                  <a:prstClr val="black"/>
                </a:solidFill>
              </a:rPr>
              <a:t>. Private </a:t>
            </a:r>
            <a:r>
              <a:rPr lang="en-US" dirty="0">
                <a:solidFill>
                  <a:prstClr val="black"/>
                </a:solidFill>
              </a:rPr>
              <a:t>APN with IP Whitelisting (IOT.SUKAM.COM)</a:t>
            </a:r>
          </a:p>
          <a:p>
            <a:r>
              <a:rPr lang="en-US" dirty="0">
                <a:solidFill>
                  <a:prstClr val="black"/>
                </a:solidFill>
              </a:rPr>
              <a:t>4</a:t>
            </a:r>
            <a:r>
              <a:rPr lang="en-US" dirty="0" smtClean="0">
                <a:solidFill>
                  <a:prstClr val="black"/>
                </a:solidFill>
              </a:rPr>
              <a:t>. Private </a:t>
            </a:r>
            <a:r>
              <a:rPr lang="en-US" dirty="0">
                <a:solidFill>
                  <a:prstClr val="black"/>
                </a:solidFill>
              </a:rPr>
              <a:t>APN with IP &amp; URL Whitelisting (BAJAJSAATHI.COM)</a:t>
            </a:r>
          </a:p>
          <a:p>
            <a:r>
              <a:rPr lang="en-US" dirty="0">
                <a:solidFill>
                  <a:prstClr val="black"/>
                </a:solidFill>
              </a:rPr>
              <a:t>5</a:t>
            </a:r>
            <a:r>
              <a:rPr lang="en-US" dirty="0" smtClean="0">
                <a:solidFill>
                  <a:prstClr val="black"/>
                </a:solidFill>
              </a:rPr>
              <a:t>. Private </a:t>
            </a:r>
            <a:r>
              <a:rPr lang="en-US" dirty="0">
                <a:solidFill>
                  <a:prstClr val="black"/>
                </a:solidFill>
              </a:rPr>
              <a:t>APN with MPLS (GPRSNAC.COM)</a:t>
            </a:r>
          </a:p>
          <a:p>
            <a:r>
              <a:rPr lang="en-US" dirty="0">
                <a:solidFill>
                  <a:prstClr val="black"/>
                </a:solidFill>
              </a:rPr>
              <a:t>6</a:t>
            </a:r>
            <a:r>
              <a:rPr lang="en-US" dirty="0" smtClean="0">
                <a:solidFill>
                  <a:prstClr val="black"/>
                </a:solidFill>
              </a:rPr>
              <a:t>. Private </a:t>
            </a:r>
            <a:r>
              <a:rPr lang="en-US" dirty="0">
                <a:solidFill>
                  <a:prstClr val="black"/>
                </a:solidFill>
              </a:rPr>
              <a:t>APN with static IP via EC-AAA (M2M.NELCO.COM)</a:t>
            </a:r>
          </a:p>
          <a:p>
            <a:r>
              <a:rPr lang="en-US" dirty="0">
                <a:solidFill>
                  <a:prstClr val="black"/>
                </a:solidFill>
              </a:rPr>
              <a:t>7</a:t>
            </a:r>
            <a:r>
              <a:rPr lang="en-US" dirty="0" smtClean="0">
                <a:solidFill>
                  <a:prstClr val="black"/>
                </a:solidFill>
              </a:rPr>
              <a:t>. Private </a:t>
            </a:r>
            <a:r>
              <a:rPr lang="en-US" dirty="0">
                <a:solidFill>
                  <a:prstClr val="black"/>
                </a:solidFill>
              </a:rPr>
              <a:t>APN with CSD DATA (TAGAPN)</a:t>
            </a:r>
          </a:p>
          <a:p>
            <a:r>
              <a:rPr lang="en-US" dirty="0">
                <a:solidFill>
                  <a:prstClr val="black"/>
                </a:solidFill>
              </a:rPr>
              <a:t>8</a:t>
            </a:r>
            <a:r>
              <a:rPr lang="en-US" dirty="0" smtClean="0">
                <a:solidFill>
                  <a:prstClr val="black"/>
                </a:solidFill>
              </a:rPr>
              <a:t>. Private </a:t>
            </a:r>
            <a:r>
              <a:rPr lang="en-US" dirty="0">
                <a:solidFill>
                  <a:prstClr val="black"/>
                </a:solidFill>
              </a:rPr>
              <a:t>APN IP Whitelisting with GDSP Sim Management (m2m.asjr.com)</a:t>
            </a:r>
          </a:p>
          <a:p>
            <a:r>
              <a:rPr lang="en-US" dirty="0">
                <a:solidFill>
                  <a:prstClr val="black"/>
                </a:solidFill>
              </a:rPr>
              <a:t>9</a:t>
            </a:r>
            <a:r>
              <a:rPr lang="en-US" dirty="0" smtClean="0">
                <a:solidFill>
                  <a:prstClr val="black"/>
                </a:solidFill>
              </a:rPr>
              <a:t>. Private </a:t>
            </a:r>
            <a:r>
              <a:rPr lang="en-US" dirty="0">
                <a:solidFill>
                  <a:prstClr val="black"/>
                </a:solidFill>
              </a:rPr>
              <a:t>APN IP +URL Whitelisting with GDSP Sim Management (M2M.OIZOM.COM)</a:t>
            </a:r>
          </a:p>
          <a:p>
            <a:r>
              <a:rPr lang="en-US" dirty="0" smtClean="0">
                <a:solidFill>
                  <a:prstClr val="black"/>
                </a:solidFill>
              </a:rPr>
              <a:t>10.Private </a:t>
            </a:r>
            <a:r>
              <a:rPr lang="en-US" dirty="0">
                <a:solidFill>
                  <a:prstClr val="black"/>
                </a:solidFill>
              </a:rPr>
              <a:t>APN with static IP via GDSP-AAA </a:t>
            </a:r>
          </a:p>
          <a:p>
            <a:r>
              <a:rPr lang="en-US" dirty="0">
                <a:solidFill>
                  <a:prstClr val="black"/>
                </a:solidFill>
              </a:rPr>
              <a:t>11</a:t>
            </a:r>
            <a:r>
              <a:rPr lang="en-US" dirty="0" smtClean="0">
                <a:solidFill>
                  <a:prstClr val="black"/>
                </a:solidFill>
              </a:rPr>
              <a:t>. Private </a:t>
            </a:r>
            <a:r>
              <a:rPr lang="en-US" dirty="0">
                <a:solidFill>
                  <a:prstClr val="black"/>
                </a:solidFill>
              </a:rPr>
              <a:t>APN with IPSEC connectivity</a:t>
            </a:r>
          </a:p>
          <a:p>
            <a:r>
              <a:rPr lang="en-US" dirty="0" smtClean="0">
                <a:solidFill>
                  <a:prstClr val="black"/>
                </a:solidFill>
              </a:rPr>
              <a:t>12.Private </a:t>
            </a:r>
            <a:r>
              <a:rPr lang="en-US" dirty="0">
                <a:solidFill>
                  <a:prstClr val="black"/>
                </a:solidFill>
              </a:rPr>
              <a:t>APN with Dual profile sims</a:t>
            </a:r>
          </a:p>
        </p:txBody>
      </p:sp>
    </p:spTree>
    <p:extLst>
      <p:ext uri="{BB962C8B-B14F-4D97-AF65-F5344CB8AC3E}">
        <p14:creationId xmlns:p14="http://schemas.microsoft.com/office/powerpoint/2010/main" val="4072522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srgbClr val="2F3043"/>
                </a:solidFill>
              </a:rPr>
              <a:pPr/>
              <a:t>6</a:t>
            </a:fld>
            <a:endParaRPr lang="en-IN" dirty="0">
              <a:solidFill>
                <a:srgbClr val="2F3043"/>
              </a:solidFill>
            </a:endParaRPr>
          </a:p>
        </p:txBody>
      </p:sp>
      <p:sp>
        <p:nvSpPr>
          <p:cNvPr id="2" name="Rectangle 1"/>
          <p:cNvSpPr/>
          <p:nvPr/>
        </p:nvSpPr>
        <p:spPr>
          <a:xfrm>
            <a:off x="1242242" y="204252"/>
            <a:ext cx="3406702" cy="400110"/>
          </a:xfrm>
          <a:prstGeom prst="rect">
            <a:avLst/>
          </a:prstGeom>
        </p:spPr>
        <p:txBody>
          <a:bodyPr wrap="none">
            <a:spAutoFit/>
          </a:bodyPr>
          <a:lstStyle/>
          <a:p>
            <a:r>
              <a:rPr lang="en-US" sz="2000" b="1" dirty="0" smtClean="0">
                <a:solidFill>
                  <a:schemeClr val="bg1"/>
                </a:solidFill>
              </a:rPr>
              <a:t>Open </a:t>
            </a:r>
            <a:r>
              <a:rPr lang="en-US" sz="2000" b="1" dirty="0">
                <a:solidFill>
                  <a:schemeClr val="bg1"/>
                </a:solidFill>
              </a:rPr>
              <a:t>Internet APN (WWW)</a:t>
            </a:r>
            <a:endParaRPr lang="en-US" sz="2000" b="1" dirty="0">
              <a:solidFill>
                <a:schemeClr val="bg1"/>
              </a:solidFill>
            </a:endParaRPr>
          </a:p>
        </p:txBody>
      </p:sp>
      <p:sp>
        <p:nvSpPr>
          <p:cNvPr id="5" name="Rectangle 4"/>
          <p:cNvSpPr/>
          <p:nvPr/>
        </p:nvSpPr>
        <p:spPr>
          <a:xfrm>
            <a:off x="584560" y="1203712"/>
            <a:ext cx="10958255" cy="1200329"/>
          </a:xfrm>
          <a:prstGeom prst="rect">
            <a:avLst/>
          </a:prstGeom>
        </p:spPr>
        <p:txBody>
          <a:bodyPr wrap="square">
            <a:spAutoFit/>
          </a:bodyPr>
          <a:lstStyle/>
          <a:p>
            <a:r>
              <a:rPr lang="en-GB" dirty="0">
                <a:solidFill>
                  <a:srgbClr val="FF0000"/>
                </a:solidFill>
                <a:ea typeface="Times New Roman" panose="02020603050405020304" pitchFamily="18" charset="0"/>
                <a:cs typeface="Times New Roman" panose="02020603050405020304" pitchFamily="18" charset="0"/>
              </a:rPr>
              <a:t>GPRS/3G is most preferred and used communication medium for IOT solution. It provides reliability and required bandwidth for transferring data between machines at nominal rates. This requires GPRS/3G services to be enabled on IOT SIMs.  In this solution customer uses generic open internet APNs for transmitting data from remote machines.</a:t>
            </a:r>
            <a:endParaRPr lang="en-US" sz="1200" dirty="0">
              <a:solidFill>
                <a:prstClr val="black"/>
              </a:solidFill>
              <a:ea typeface="Times New Roman" panose="02020603050405020304" pitchFamily="18" charset="0"/>
              <a:cs typeface="Times New Roman" panose="02020603050405020304" pitchFamily="18" charset="0"/>
            </a:endParaRPr>
          </a:p>
        </p:txBody>
      </p:sp>
      <p:pic>
        <p:nvPicPr>
          <p:cNvPr id="6" name="Picture 5"/>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72045" y="2578437"/>
            <a:ext cx="8984567" cy="2264898"/>
          </a:xfrm>
          <a:prstGeom prst="rect">
            <a:avLst/>
          </a:prstGeom>
          <a:noFill/>
          <a:ln>
            <a:noFill/>
          </a:ln>
        </p:spPr>
      </p:pic>
      <p:sp>
        <p:nvSpPr>
          <p:cNvPr id="7" name="TextBox 6"/>
          <p:cNvSpPr txBox="1"/>
          <p:nvPr/>
        </p:nvSpPr>
        <p:spPr>
          <a:xfrm>
            <a:off x="2615856" y="4727055"/>
            <a:ext cx="7702878" cy="1200329"/>
          </a:xfrm>
          <a:prstGeom prst="rect">
            <a:avLst/>
          </a:prstGeom>
          <a:noFill/>
        </p:spPr>
        <p:txBody>
          <a:bodyPr wrap="none" rtlCol="0">
            <a:spAutoFit/>
          </a:bodyPr>
          <a:lstStyle/>
          <a:p>
            <a:pPr marL="285750" indent="-285750">
              <a:buFont typeface="Wingdings" panose="05000000000000000000" pitchFamily="2" charset="2"/>
              <a:buChar char="q"/>
            </a:pPr>
            <a:r>
              <a:rPr lang="en-US" b="1" dirty="0" smtClean="0">
                <a:solidFill>
                  <a:prstClr val="black"/>
                </a:solidFill>
                <a:latin typeface="Vodafone Rg" panose="020B0606080202020204" pitchFamily="34" charset="0"/>
              </a:rPr>
              <a:t>In this Solution service there is no whitelisting, User can surf over internet. </a:t>
            </a:r>
          </a:p>
          <a:p>
            <a:pPr marL="285750" indent="-285750">
              <a:buFont typeface="Wingdings" panose="05000000000000000000" pitchFamily="2" charset="2"/>
              <a:buChar char="q"/>
            </a:pPr>
            <a:r>
              <a:rPr lang="en-US" b="1" dirty="0" smtClean="0">
                <a:solidFill>
                  <a:prstClr val="black"/>
                </a:solidFill>
                <a:latin typeface="Vodafone Rg" panose="020B0606080202020204" pitchFamily="34" charset="0"/>
              </a:rPr>
              <a:t>No security checks required</a:t>
            </a:r>
          </a:p>
          <a:p>
            <a:pPr marL="285750" indent="-285750">
              <a:buFont typeface="Wingdings" panose="05000000000000000000" pitchFamily="2" charset="2"/>
              <a:buChar char="q"/>
            </a:pPr>
            <a:r>
              <a:rPr lang="en-US" b="1" dirty="0" smtClean="0">
                <a:solidFill>
                  <a:prstClr val="black"/>
                </a:solidFill>
                <a:latin typeface="Vodafone Rg" panose="020B0606080202020204" pitchFamily="34" charset="0"/>
              </a:rPr>
              <a:t>No Provisioning from RM</a:t>
            </a:r>
          </a:p>
          <a:p>
            <a:pPr marL="285750" indent="-285750">
              <a:buFont typeface="Wingdings" panose="05000000000000000000" pitchFamily="2" charset="2"/>
              <a:buChar char="q"/>
            </a:pPr>
            <a:r>
              <a:rPr lang="en-US" b="1" dirty="0" smtClean="0">
                <a:solidFill>
                  <a:prstClr val="black"/>
                </a:solidFill>
                <a:latin typeface="Vodafone Rg" panose="020B0606080202020204" pitchFamily="34" charset="0"/>
              </a:rPr>
              <a:t>WWW</a:t>
            </a:r>
          </a:p>
        </p:txBody>
      </p:sp>
    </p:spTree>
    <p:extLst>
      <p:ext uri="{BB962C8B-B14F-4D97-AF65-F5344CB8AC3E}">
        <p14:creationId xmlns:p14="http://schemas.microsoft.com/office/powerpoint/2010/main" val="25836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srgbClr val="2F3043"/>
                </a:solidFill>
              </a:rPr>
              <a:pPr/>
              <a:t>7</a:t>
            </a:fld>
            <a:endParaRPr lang="en-IN" dirty="0">
              <a:solidFill>
                <a:srgbClr val="2F3043"/>
              </a:solidFill>
            </a:endParaRPr>
          </a:p>
        </p:txBody>
      </p:sp>
      <p:sp>
        <p:nvSpPr>
          <p:cNvPr id="2" name="Rectangle 1"/>
          <p:cNvSpPr/>
          <p:nvPr/>
        </p:nvSpPr>
        <p:spPr>
          <a:xfrm>
            <a:off x="1242242" y="204252"/>
            <a:ext cx="5905784" cy="400110"/>
          </a:xfrm>
          <a:prstGeom prst="rect">
            <a:avLst/>
          </a:prstGeom>
        </p:spPr>
        <p:txBody>
          <a:bodyPr wrap="none">
            <a:spAutoFit/>
          </a:bodyPr>
          <a:lstStyle/>
          <a:p>
            <a:r>
              <a:rPr lang="en-US" sz="2000" b="1" dirty="0">
                <a:solidFill>
                  <a:schemeClr val="bg1"/>
                </a:solidFill>
              </a:rPr>
              <a:t>IOT – Private APN with restricted internet access</a:t>
            </a:r>
            <a:endParaRPr lang="en-US" sz="2000" b="1" dirty="0">
              <a:solidFill>
                <a:schemeClr val="bg1"/>
              </a:solidFill>
            </a:endParaRPr>
          </a:p>
        </p:txBody>
      </p:sp>
      <p:sp>
        <p:nvSpPr>
          <p:cNvPr id="8" name="Rectangle 7"/>
          <p:cNvSpPr/>
          <p:nvPr/>
        </p:nvSpPr>
        <p:spPr>
          <a:xfrm>
            <a:off x="360156" y="3661864"/>
            <a:ext cx="6096000" cy="1754326"/>
          </a:xfrm>
          <a:prstGeom prst="rect">
            <a:avLst/>
          </a:prstGeom>
        </p:spPr>
        <p:txBody>
          <a:bodyPr>
            <a:spAutoFit/>
          </a:bodyPr>
          <a:lstStyle/>
          <a:p>
            <a:pPr marL="285750" indent="-285750">
              <a:buFont typeface="Arial" panose="020B0604020202020204" pitchFamily="34" charset="0"/>
              <a:buChar char="•"/>
            </a:pPr>
            <a:r>
              <a:rPr lang="pt-BR" dirty="0" smtClean="0">
                <a:solidFill>
                  <a:prstClr val="black"/>
                </a:solidFill>
              </a:rPr>
              <a:t>This is known as MASS MARKET because it can be used by large count of customers </a:t>
            </a:r>
          </a:p>
          <a:p>
            <a:pPr marL="285750" indent="-285750">
              <a:buFont typeface="Arial" panose="020B0604020202020204" pitchFamily="34" charset="0"/>
              <a:buChar char="•"/>
            </a:pPr>
            <a:r>
              <a:rPr lang="pt-BR" dirty="0" smtClean="0">
                <a:solidFill>
                  <a:prstClr val="black"/>
                </a:solidFill>
              </a:rPr>
              <a:t>M2M IOT dedicated</a:t>
            </a:r>
          </a:p>
          <a:p>
            <a:pPr marL="285750" indent="-285750">
              <a:buFont typeface="Wingdings" panose="05000000000000000000" pitchFamily="2" charset="2"/>
              <a:buChar char="q"/>
            </a:pPr>
            <a:r>
              <a:rPr lang="pt-BR" dirty="0" smtClean="0">
                <a:solidFill>
                  <a:prstClr val="black"/>
                </a:solidFill>
              </a:rPr>
              <a:t>IOT.COM</a:t>
            </a:r>
            <a:endParaRPr lang="pt-BR" dirty="0">
              <a:solidFill>
                <a:prstClr val="black"/>
              </a:solidFill>
            </a:endParaRPr>
          </a:p>
          <a:p>
            <a:pPr marL="285750" indent="-285750">
              <a:buFont typeface="Wingdings" panose="05000000000000000000" pitchFamily="2" charset="2"/>
              <a:buChar char="q"/>
            </a:pPr>
            <a:r>
              <a:rPr lang="pt-BR" dirty="0" smtClean="0">
                <a:solidFill>
                  <a:prstClr val="black"/>
                </a:solidFill>
              </a:rPr>
              <a:t>IOTURL.COM</a:t>
            </a:r>
            <a:endParaRPr lang="pt-BR" dirty="0">
              <a:solidFill>
                <a:prstClr val="black"/>
              </a:solidFill>
            </a:endParaRPr>
          </a:p>
          <a:p>
            <a:pPr marL="285750" indent="-285750">
              <a:buFont typeface="Wingdings" panose="05000000000000000000" pitchFamily="2" charset="2"/>
              <a:buChar char="q"/>
            </a:pPr>
            <a:r>
              <a:rPr lang="pt-BR" dirty="0" smtClean="0">
                <a:solidFill>
                  <a:prstClr val="black"/>
                </a:solidFill>
              </a:rPr>
              <a:t>ISAFE</a:t>
            </a:r>
            <a:endParaRPr lang="pt-BR" dirty="0">
              <a:solidFill>
                <a:prstClr val="black"/>
              </a:solidFill>
            </a:endParaRPr>
          </a:p>
        </p:txBody>
      </p:sp>
      <p:sp>
        <p:nvSpPr>
          <p:cNvPr id="9" name="Rectangle 8"/>
          <p:cNvSpPr/>
          <p:nvPr/>
        </p:nvSpPr>
        <p:spPr>
          <a:xfrm>
            <a:off x="205411" y="1031356"/>
            <a:ext cx="11554265" cy="2031325"/>
          </a:xfrm>
          <a:prstGeom prst="rect">
            <a:avLst/>
          </a:prstGeom>
        </p:spPr>
        <p:txBody>
          <a:bodyPr wrap="square">
            <a:spAutoFit/>
          </a:bodyPr>
          <a:lstStyle/>
          <a:p>
            <a:r>
              <a:rPr lang="en-GB" dirty="0">
                <a:solidFill>
                  <a:srgbClr val="FF0000"/>
                </a:solidFill>
                <a:ea typeface="Times New Roman" panose="02020603050405020304" pitchFamily="18" charset="0"/>
                <a:cs typeface="Times New Roman" panose="02020603050405020304" pitchFamily="18" charset="0"/>
              </a:rPr>
              <a:t>In this solution a customer can use Private APN for connecting to internet with restricted access.  Customer provides IPs and Ports which shall be white listed to Vodafone.   While providing SIM cards Vodafone disables VMC (Vodafone Mobile Connect) or Vodafone Live services and activates only Private APN service.</a:t>
            </a:r>
            <a:endParaRPr lang="en-US" sz="1200" dirty="0">
              <a:solidFill>
                <a:prstClr val="black"/>
              </a:solidFill>
              <a:ea typeface="Times New Roman" panose="02020603050405020304" pitchFamily="18" charset="0"/>
              <a:cs typeface="Times New Roman" panose="02020603050405020304" pitchFamily="18" charset="0"/>
            </a:endParaRPr>
          </a:p>
          <a:p>
            <a:r>
              <a:rPr lang="en-GB" b="1" dirty="0">
                <a:solidFill>
                  <a:prstClr val="black"/>
                </a:solidFill>
                <a:ea typeface="Times New Roman" panose="02020603050405020304" pitchFamily="18" charset="0"/>
                <a:cs typeface="Times New Roman" panose="02020603050405020304" pitchFamily="18" charset="0"/>
              </a:rPr>
              <a:t>Sample Use Cases</a:t>
            </a:r>
            <a:r>
              <a:rPr lang="en-GB" dirty="0">
                <a:solidFill>
                  <a:prstClr val="black"/>
                </a:solidFill>
                <a:ea typeface="Times New Roman" panose="02020603050405020304" pitchFamily="18" charset="0"/>
                <a:cs typeface="Times New Roman" panose="02020603050405020304" pitchFamily="18" charset="0"/>
              </a:rPr>
              <a:t>:  Vodafone Customer provides Vehicle Tracking Solution to their customers. Customer wants that Vodafone SIM used for Vehicle Tracking shall only be allowed to use GPRS/3G for sending data to Backend Server IP XX. XX. XX. XX/URL. Vodafone needs to whitelist the Required Server IPs /URL at core network nodes in order to achieve the above Requirement</a:t>
            </a:r>
            <a:r>
              <a:rPr lang="en-GB" dirty="0">
                <a:solidFill>
                  <a:srgbClr val="FF0000"/>
                </a:solidFill>
                <a:ea typeface="Times New Roman" panose="02020603050405020304" pitchFamily="18" charset="0"/>
                <a:cs typeface="Times New Roman" panose="02020603050405020304" pitchFamily="18" charset="0"/>
              </a:rPr>
              <a:t>.</a:t>
            </a:r>
            <a:endParaRPr lang="en-US" sz="1200" dirty="0">
              <a:solidFill>
                <a:prstClr val="black"/>
              </a:solidFill>
              <a:ea typeface="Times New Roman" panose="02020603050405020304" pitchFamily="18" charset="0"/>
              <a:cs typeface="Times New Roman" panose="02020603050405020304" pitchFamily="18" charset="0"/>
            </a:endParaRPr>
          </a:p>
        </p:txBody>
      </p:sp>
      <p:pic>
        <p:nvPicPr>
          <p:cNvPr id="10" name="Picture 9"/>
          <p:cNvPicPr/>
          <p:nvPr/>
        </p:nvPicPr>
        <p:blipFill>
          <a:blip r:embed="rId3">
            <a:extLst>
              <a:ext uri="{28A0092B-C50C-407E-A947-70E740481C1C}">
                <a14:useLocalDpi xmlns:a14="http://schemas.microsoft.com/office/drawing/2010/main" val="0"/>
              </a:ext>
            </a:extLst>
          </a:blip>
          <a:srcRect/>
          <a:stretch>
            <a:fillRect/>
          </a:stretch>
        </p:blipFill>
        <p:spPr bwMode="auto">
          <a:xfrm>
            <a:off x="4975760" y="3069709"/>
            <a:ext cx="6852063" cy="3390468"/>
          </a:xfrm>
          <a:prstGeom prst="rect">
            <a:avLst/>
          </a:prstGeom>
          <a:noFill/>
          <a:ln>
            <a:noFill/>
          </a:ln>
        </p:spPr>
      </p:pic>
    </p:spTree>
    <p:extLst>
      <p:ext uri="{BB962C8B-B14F-4D97-AF65-F5344CB8AC3E}">
        <p14:creationId xmlns:p14="http://schemas.microsoft.com/office/powerpoint/2010/main" val="1132375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srgbClr val="2F3043"/>
                </a:solidFill>
              </a:rPr>
              <a:pPr/>
              <a:t>8</a:t>
            </a:fld>
            <a:endParaRPr lang="en-IN" dirty="0">
              <a:solidFill>
                <a:srgbClr val="2F3043"/>
              </a:solidFill>
            </a:endParaRPr>
          </a:p>
        </p:txBody>
      </p:sp>
      <p:sp>
        <p:nvSpPr>
          <p:cNvPr id="2" name="Rectangle 1"/>
          <p:cNvSpPr/>
          <p:nvPr/>
        </p:nvSpPr>
        <p:spPr>
          <a:xfrm>
            <a:off x="1242242" y="204252"/>
            <a:ext cx="3655168" cy="400110"/>
          </a:xfrm>
          <a:prstGeom prst="rect">
            <a:avLst/>
          </a:prstGeom>
        </p:spPr>
        <p:txBody>
          <a:bodyPr wrap="none">
            <a:spAutoFit/>
          </a:bodyPr>
          <a:lstStyle/>
          <a:p>
            <a:r>
              <a:rPr lang="en-US" sz="2000" b="1" dirty="0">
                <a:solidFill>
                  <a:schemeClr val="bg1"/>
                </a:solidFill>
              </a:rPr>
              <a:t>IOT – Private APN with IPSEC </a:t>
            </a:r>
            <a:endParaRPr lang="en-US" sz="2000" b="1" dirty="0">
              <a:solidFill>
                <a:schemeClr val="bg1"/>
              </a:solidFill>
            </a:endParaRPr>
          </a:p>
        </p:txBody>
      </p:sp>
      <p:pic>
        <p:nvPicPr>
          <p:cNvPr id="7" name="Picture 6"/>
          <p:cNvPicPr/>
          <p:nvPr/>
        </p:nvPicPr>
        <p:blipFill>
          <a:blip r:embed="rId3">
            <a:extLst>
              <a:ext uri="{28A0092B-C50C-407E-A947-70E740481C1C}">
                <a14:useLocalDpi xmlns:a14="http://schemas.microsoft.com/office/drawing/2010/main" val="0"/>
              </a:ext>
            </a:extLst>
          </a:blip>
          <a:srcRect/>
          <a:stretch>
            <a:fillRect/>
          </a:stretch>
        </p:blipFill>
        <p:spPr bwMode="auto">
          <a:xfrm>
            <a:off x="6342143" y="1134181"/>
            <a:ext cx="5278755" cy="2838450"/>
          </a:xfrm>
          <a:prstGeom prst="rect">
            <a:avLst/>
          </a:prstGeom>
          <a:ln>
            <a:noFill/>
          </a:ln>
          <a:effectLst>
            <a:outerShdw blurRad="292100" dist="139700" dir="2700000" algn="tl" rotWithShape="0">
              <a:srgbClr val="333333">
                <a:alpha val="65000"/>
              </a:srgbClr>
            </a:outerShdw>
          </a:effectLst>
        </p:spPr>
      </p:pic>
      <p:sp>
        <p:nvSpPr>
          <p:cNvPr id="11" name="Rectangle 10"/>
          <p:cNvSpPr/>
          <p:nvPr/>
        </p:nvSpPr>
        <p:spPr>
          <a:xfrm>
            <a:off x="153809" y="923159"/>
            <a:ext cx="5432343" cy="5293757"/>
          </a:xfrm>
          <a:prstGeom prst="rect">
            <a:avLst/>
          </a:prstGeom>
        </p:spPr>
        <p:txBody>
          <a:bodyPr wrap="square">
            <a:spAutoFit/>
          </a:bodyPr>
          <a:lstStyle/>
          <a:p>
            <a:pPr algn="just"/>
            <a:r>
              <a:rPr lang="en-GB" sz="1300" dirty="0">
                <a:solidFill>
                  <a:prstClr val="black"/>
                </a:solidFill>
                <a:ea typeface="Times New Roman" panose="02020603050405020304" pitchFamily="18" charset="0"/>
                <a:cs typeface="Times New Roman" panose="02020603050405020304" pitchFamily="18" charset="0"/>
              </a:rPr>
              <a:t>In this solution a point to point connectivity is established between Vodafone Network and Customer Data Centre for secured data transfer using IPSEC tunnel.</a:t>
            </a:r>
            <a:endParaRPr lang="en-US" sz="1300" dirty="0">
              <a:solidFill>
                <a:prstClr val="black"/>
              </a:solidFill>
              <a:ea typeface="Times New Roman" panose="02020603050405020304" pitchFamily="18" charset="0"/>
              <a:cs typeface="Times New Roman" panose="02020603050405020304" pitchFamily="18" charset="0"/>
            </a:endParaRPr>
          </a:p>
          <a:p>
            <a:pPr algn="just"/>
            <a:r>
              <a:rPr lang="en-GB" sz="1300" dirty="0">
                <a:solidFill>
                  <a:prstClr val="black"/>
                </a:solidFill>
                <a:ea typeface="Times New Roman" panose="02020603050405020304" pitchFamily="18" charset="0"/>
                <a:cs typeface="Times New Roman" panose="02020603050405020304" pitchFamily="18" charset="0"/>
              </a:rPr>
              <a:t>The Enterprise Customer is provided with a dedicated Private APN (Access Point Name). The APN name will be used by enterprise 3G/GPRS/EDGE devices to access the M2M Application. The APN would be configured to allocate IP Addresses to the Enterprise Customers’ group of mobile 3G/GPRS/EDGE users. The number of IP Addresses reserved on the Vodafone network could be proportional to the number of SIM cards procured by the Enterprise Customer and concurrency required.</a:t>
            </a:r>
            <a:endParaRPr lang="en-US" sz="1300" dirty="0">
              <a:solidFill>
                <a:prstClr val="black"/>
              </a:solidFill>
              <a:ea typeface="Times New Roman" panose="02020603050405020304" pitchFamily="18" charset="0"/>
              <a:cs typeface="Times New Roman" panose="02020603050405020304" pitchFamily="18" charset="0"/>
            </a:endParaRPr>
          </a:p>
          <a:p>
            <a:pPr algn="just"/>
            <a:r>
              <a:rPr lang="en-GB" sz="1300" dirty="0">
                <a:solidFill>
                  <a:prstClr val="black"/>
                </a:solidFill>
                <a:ea typeface="Times New Roman" panose="02020603050405020304" pitchFamily="18" charset="0"/>
                <a:cs typeface="Times New Roman" panose="02020603050405020304" pitchFamily="18" charset="0"/>
              </a:rPr>
              <a:t>The APN is made to be a part of the VRF in which the Enterprise Customers’ IPSEC Tunnel would be terminated. This ensures end to end security for the mobile 3G/GPRS users. Thus, IP connectivity will be established from the mobile 3G/GPRS user handset up to the Enterprise Data Centre over the Internet</a:t>
            </a:r>
            <a:endParaRPr lang="en-US" sz="1300" dirty="0">
              <a:solidFill>
                <a:prstClr val="black"/>
              </a:solidFill>
              <a:ea typeface="Times New Roman" panose="02020603050405020304" pitchFamily="18" charset="0"/>
              <a:cs typeface="Times New Roman" panose="02020603050405020304" pitchFamily="18" charset="0"/>
            </a:endParaRPr>
          </a:p>
          <a:p>
            <a:pPr algn="just"/>
            <a:r>
              <a:rPr lang="en-GB" sz="1300" dirty="0">
                <a:solidFill>
                  <a:prstClr val="black"/>
                </a:solidFill>
                <a:ea typeface="Times New Roman" panose="02020603050405020304" pitchFamily="18" charset="0"/>
                <a:cs typeface="Times New Roman" panose="02020603050405020304" pitchFamily="18" charset="0"/>
              </a:rPr>
              <a:t>The IPSEC Tunnel terminates on the Vodafone Site Router and is configured under an isolated &amp; dedicated routing table [VRF] which will not be accessible from the Internet or by any other customer. The VRF is a database of the Enterprise Customers’ IP Addresses. The Internet will be used by the Enterprise Customer to reach the Vodafone 3G/GPRS Router. The IPSEC Tunnel would be terminated in the VRF for that particular Enterprise Customer. Thus, to be able to reach the VRF of the customer, the data traffic will have to traverse through the IPSEC Tunnel, hence keeping the VRF completely secure from the Internet and any other customer.</a:t>
            </a:r>
            <a:endParaRPr lang="en-US" sz="1300" dirty="0">
              <a:solidFill>
                <a:prstClr val="black"/>
              </a:solidFill>
              <a:ea typeface="Times New Roman" panose="02020603050405020304" pitchFamily="18" charset="0"/>
              <a:cs typeface="Times New Roman" panose="02020603050405020304" pitchFamily="18" charset="0"/>
            </a:endParaRPr>
          </a:p>
        </p:txBody>
      </p:sp>
      <p:sp>
        <p:nvSpPr>
          <p:cNvPr id="12" name="Rectangle 11"/>
          <p:cNvSpPr/>
          <p:nvPr/>
        </p:nvSpPr>
        <p:spPr>
          <a:xfrm>
            <a:off x="5773111" y="4344982"/>
            <a:ext cx="6096000" cy="1492716"/>
          </a:xfrm>
          <a:prstGeom prst="rect">
            <a:avLst/>
          </a:prstGeom>
        </p:spPr>
        <p:txBody>
          <a:bodyPr>
            <a:spAutoFit/>
          </a:bodyPr>
          <a:lstStyle/>
          <a:p>
            <a:r>
              <a:rPr lang="en-GB" sz="1300" dirty="0">
                <a:solidFill>
                  <a:prstClr val="black"/>
                </a:solidFill>
                <a:ea typeface="Times New Roman" panose="02020603050405020304" pitchFamily="18" charset="0"/>
                <a:cs typeface="Times New Roman" panose="02020603050405020304" pitchFamily="18" charset="0"/>
              </a:rPr>
              <a:t>In this solution a point to point connectivity is established between Vodafone Network and Customer Data Centre for secured data transfer using MPLS.</a:t>
            </a:r>
            <a:endParaRPr lang="en-US" sz="1300" dirty="0">
              <a:solidFill>
                <a:prstClr val="black"/>
              </a:solidFill>
              <a:ea typeface="Times New Roman" panose="02020603050405020304" pitchFamily="18" charset="0"/>
              <a:cs typeface="Times New Roman" panose="02020603050405020304" pitchFamily="18" charset="0"/>
            </a:endParaRPr>
          </a:p>
          <a:p>
            <a:r>
              <a:rPr lang="en-GB" sz="1300" dirty="0">
                <a:solidFill>
                  <a:prstClr val="black"/>
                </a:solidFill>
                <a:ea typeface="Times New Roman" panose="02020603050405020304" pitchFamily="18" charset="0"/>
                <a:cs typeface="Times New Roman" panose="02020603050405020304" pitchFamily="18" charset="0"/>
              </a:rPr>
              <a:t>The data need to be further protected with IPSEC encryption created from GGSN/NNI Router and over the traffic to MPLS link. MPLS carries the traffic to a router in customer premises Router is connected to “3rd party Firewall” of customer in Data Centre of Customer. IPSEC is terminated on “3rd party Firewall” of customer</a:t>
            </a:r>
            <a:endParaRPr lang="en-US" sz="1300" dirty="0">
              <a:solidFill>
                <a:prstClr val="black"/>
              </a:solidFill>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5639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a:xfrm>
            <a:off x="5658965" y="6492875"/>
            <a:ext cx="874068" cy="365125"/>
          </a:xfrm>
        </p:spPr>
        <p:txBody>
          <a:bodyPr/>
          <a:lstStyle/>
          <a:p>
            <a:fld id="{AC1CC88B-8153-4770-B0DF-840C5C37FBC3}" type="slidenum">
              <a:rPr lang="en-IN" smtClean="0">
                <a:solidFill>
                  <a:srgbClr val="2F3043"/>
                </a:solidFill>
              </a:rPr>
              <a:pPr/>
              <a:t>9</a:t>
            </a:fld>
            <a:endParaRPr lang="en-IN" dirty="0">
              <a:solidFill>
                <a:srgbClr val="2F3043"/>
              </a:solidFill>
            </a:endParaRPr>
          </a:p>
        </p:txBody>
      </p:sp>
      <p:sp>
        <p:nvSpPr>
          <p:cNvPr id="2" name="Rectangle 1"/>
          <p:cNvSpPr/>
          <p:nvPr/>
        </p:nvSpPr>
        <p:spPr>
          <a:xfrm>
            <a:off x="1242242" y="204252"/>
            <a:ext cx="3554178" cy="400110"/>
          </a:xfrm>
          <a:prstGeom prst="rect">
            <a:avLst/>
          </a:prstGeom>
        </p:spPr>
        <p:txBody>
          <a:bodyPr wrap="none">
            <a:spAutoFit/>
          </a:bodyPr>
          <a:lstStyle/>
          <a:p>
            <a:r>
              <a:rPr lang="en-US" sz="2000" b="1" dirty="0">
                <a:solidFill>
                  <a:schemeClr val="bg1"/>
                </a:solidFill>
              </a:rPr>
              <a:t>IOT – Private APN with MPLS</a:t>
            </a:r>
            <a:endParaRPr lang="en-US" sz="2000" b="1" dirty="0">
              <a:solidFill>
                <a:schemeClr val="bg1"/>
              </a:solidFill>
            </a:endParaRPr>
          </a:p>
        </p:txBody>
      </p:sp>
      <p:sp>
        <p:nvSpPr>
          <p:cNvPr id="8" name="Rectangle 7"/>
          <p:cNvSpPr/>
          <p:nvPr/>
        </p:nvSpPr>
        <p:spPr>
          <a:xfrm>
            <a:off x="118960" y="1104040"/>
            <a:ext cx="6096000" cy="3293209"/>
          </a:xfrm>
          <a:prstGeom prst="rect">
            <a:avLst/>
          </a:prstGeom>
        </p:spPr>
        <p:txBody>
          <a:bodyPr>
            <a:spAutoFit/>
          </a:bodyPr>
          <a:lstStyle/>
          <a:p>
            <a:r>
              <a:rPr lang="en-US" sz="1600" dirty="0">
                <a:solidFill>
                  <a:prstClr val="black"/>
                </a:solidFill>
              </a:rPr>
              <a:t>In this solution a point to point connectivity is established between Vodafone Network and Customer Data Centre for secured data transfer using MPLS.</a:t>
            </a:r>
          </a:p>
          <a:p>
            <a:r>
              <a:rPr lang="en-US" sz="1600" dirty="0">
                <a:solidFill>
                  <a:prstClr val="black"/>
                </a:solidFill>
              </a:rPr>
              <a:t>The Enterprise Customer can procure MPLS connectivity from Vodafone and have one end terminated on a router (customer owned &amp; managed) at their Data Centre. Vodafone will terminate the MPLS appropriately on the Vodafone MPLS CEN POP. </a:t>
            </a:r>
          </a:p>
          <a:p>
            <a:endParaRPr lang="en-US" sz="1600" dirty="0">
              <a:solidFill>
                <a:prstClr val="black"/>
              </a:solidFill>
            </a:endParaRPr>
          </a:p>
          <a:p>
            <a:r>
              <a:rPr lang="en-US" sz="1600" b="1" dirty="0">
                <a:solidFill>
                  <a:prstClr val="black"/>
                </a:solidFill>
              </a:rPr>
              <a:t>IOT – Private APN with MPLS &amp; CPE.</a:t>
            </a:r>
          </a:p>
          <a:p>
            <a:endParaRPr lang="en-US" sz="1600" dirty="0" smtClean="0">
              <a:solidFill>
                <a:prstClr val="black"/>
              </a:solidFill>
            </a:endParaRPr>
          </a:p>
          <a:p>
            <a:r>
              <a:rPr lang="en-US" sz="1600" dirty="0" smtClean="0">
                <a:solidFill>
                  <a:prstClr val="black"/>
                </a:solidFill>
              </a:rPr>
              <a:t>It’s </a:t>
            </a:r>
            <a:r>
              <a:rPr lang="en-US" sz="1600" dirty="0">
                <a:solidFill>
                  <a:prstClr val="black"/>
                </a:solidFill>
              </a:rPr>
              <a:t>the same solution as mentioned above in point number 2.5. </a:t>
            </a:r>
            <a:r>
              <a:rPr lang="en-US" sz="1600" dirty="0">
                <a:solidFill>
                  <a:prstClr val="black"/>
                </a:solidFill>
              </a:rPr>
              <a:t>Only CPE needs to be taken care by Vodafone Team. (Both HW and SW)</a:t>
            </a:r>
          </a:p>
        </p:txBody>
      </p:sp>
      <p:pic>
        <p:nvPicPr>
          <p:cNvPr id="9" name="Picture 8"/>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41402" y="1814732"/>
            <a:ext cx="5462671" cy="3339159"/>
          </a:xfrm>
          <a:prstGeom prst="rect">
            <a:avLst/>
          </a:prstGeom>
          <a:noFill/>
          <a:ln>
            <a:noFill/>
          </a:ln>
        </p:spPr>
      </p:pic>
    </p:spTree>
    <p:extLst>
      <p:ext uri="{BB962C8B-B14F-4D97-AF65-F5344CB8AC3E}">
        <p14:creationId xmlns:p14="http://schemas.microsoft.com/office/powerpoint/2010/main" val="2603162527"/>
      </p:ext>
    </p:extLst>
  </p:cSld>
  <p:clrMapOvr>
    <a:masterClrMapping/>
  </p:clrMapOvr>
</p:sld>
</file>

<file path=ppt/theme/theme1.xml><?xml version="1.0" encoding="utf-8"?>
<a:theme xmlns:a="http://schemas.openxmlformats.org/drawingml/2006/main" name="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2.xml><?xml version="1.0" encoding="utf-8"?>
<a:theme xmlns:a="http://schemas.openxmlformats.org/drawingml/2006/main" name="1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Vodafone Idea - Template System</Template>
  <TotalTime>11163</TotalTime>
  <Words>1392</Words>
  <Application>Microsoft Office PowerPoint</Application>
  <PresentationFormat>Widescreen</PresentationFormat>
  <Paragraphs>99</Paragraphs>
  <Slides>13</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Arial</vt:lpstr>
      <vt:lpstr>Calibri</vt:lpstr>
      <vt:lpstr>Poppins</vt:lpstr>
      <vt:lpstr>Segoe UI</vt:lpstr>
      <vt:lpstr>Times New Roman</vt:lpstr>
      <vt:lpstr>Verdana</vt:lpstr>
      <vt:lpstr>Vi</vt:lpstr>
      <vt:lpstr>Vi Heavy</vt:lpstr>
      <vt:lpstr>vodafone rg</vt:lpstr>
      <vt:lpstr>vodafone rg</vt:lpstr>
      <vt:lpstr>Wingdings</vt:lpstr>
      <vt:lpstr>Office Theme</vt:lpstr>
      <vt:lpstr>1_Office Theme</vt:lpstr>
      <vt:lpstr>Flavours of IOT Services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Vodafone Idea Template</dc:title>
  <dc:creator>Mayur Sheth</dc:creator>
  <cp:keywords>PowerPoint Template, Template</cp:keywords>
  <cp:lastModifiedBy>Training, Vbs_cs (COR), Vodafone Idea (External)</cp:lastModifiedBy>
  <cp:revision>938</cp:revision>
  <dcterms:created xsi:type="dcterms:W3CDTF">2020-08-06T09:46:01Z</dcterms:created>
  <dcterms:modified xsi:type="dcterms:W3CDTF">2022-03-14T11:46:16Z</dcterms:modified>
  <cp:category>PowerPoint 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e4df4fc5-d4e0-4fab-9fcc-d8390333f097</vt:lpwstr>
  </property>
  <property fmtid="{D5CDD505-2E9C-101B-9397-08002B2CF9AE}" pid="3" name="Classification">
    <vt:lpwstr>C1VILPublic</vt:lpwstr>
  </property>
  <property fmtid="{D5CDD505-2E9C-101B-9397-08002B2CF9AE}" pid="4" name="DLPManualFileClassification">
    <vt:lpwstr>{1A067545-A4E2-4FA1-8094-0D7902669705}</vt:lpwstr>
  </property>
  <property fmtid="{D5CDD505-2E9C-101B-9397-08002B2CF9AE}" pid="5" name="DLPManualFileClassificationLastModifiedBy">
    <vt:lpwstr>TECHMAHINDRA\DS00532540</vt:lpwstr>
  </property>
  <property fmtid="{D5CDD505-2E9C-101B-9397-08002B2CF9AE}" pid="6" name="DLPManualFileClassificationLastModificationDate">
    <vt:lpwstr>1631541773</vt:lpwstr>
  </property>
  <property fmtid="{D5CDD505-2E9C-101B-9397-08002B2CF9AE}" pid="7" name="DLPManualFileClassificationVersion">
    <vt:lpwstr>11.6.200.16</vt:lpwstr>
  </property>
</Properties>
</file>