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2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3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9" r:id="rId2"/>
    <p:sldMasterId id="2147483755" r:id="rId3"/>
    <p:sldMasterId id="2147483768" r:id="rId4"/>
  </p:sldMasterIdLst>
  <p:notesMasterIdLst>
    <p:notesMasterId r:id="rId18"/>
  </p:notesMasterIdLst>
  <p:sldIdLst>
    <p:sldId id="26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12" r:id="rId13"/>
    <p:sldId id="309" r:id="rId14"/>
    <p:sldId id="310" r:id="rId15"/>
    <p:sldId id="311" r:id="rId16"/>
    <p:sldId id="2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B6642-40FE-4ED4-A235-781AFB30D87A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8776-2F48-419A-B60F-49B97B21D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8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866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98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879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6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34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7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311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8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685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9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179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11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323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12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22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sv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5" Type="http://schemas.openxmlformats.org/officeDocument/2006/relationships/image" Target="NUL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5" Type="http://schemas.openxmlformats.org/officeDocument/2006/relationships/image" Target="NULL"/><Relationship Id="rId4" Type="http://schemas.openxmlformats.org/officeDocument/2006/relationships/image" Target="../media/image1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openxmlformats.org/officeDocument/2006/relationships/image" Target="NULL"/><Relationship Id="rId4" Type="http://schemas.openxmlformats.org/officeDocument/2006/relationships/image" Target="../media/image1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5" Type="http://schemas.openxmlformats.org/officeDocument/2006/relationships/image" Target="NUL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Relationship Id="rId5" Type="http://schemas.openxmlformats.org/officeDocument/2006/relationships/image" Target="NULL"/><Relationship Id="rId4" Type="http://schemas.openxmlformats.org/officeDocument/2006/relationships/image" Target="../media/image1.png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2" Type="http://schemas.openxmlformats.org/officeDocument/2006/relationships/image" Target="NUL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52" Type="http://schemas.openxmlformats.org/officeDocument/2006/relationships/image" Target="NUL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tif"/><Relationship Id="rId1" Type="http://schemas.openxmlformats.org/officeDocument/2006/relationships/slideMaster" Target="../slideMasters/slideMaster4.xml"/><Relationship Id="rId4" Type="http://schemas.openxmlformats.org/officeDocument/2006/relationships/image" Target="NUL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4.xml"/><Relationship Id="rId4" Type="http://schemas.openxmlformats.org/officeDocument/2006/relationships/image" Target="NUL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4.xml"/><Relationship Id="rId4" Type="http://schemas.openxmlformats.org/officeDocument/2006/relationships/image" Target="NUL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2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2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2" Type="http://schemas.openxmlformats.org/officeDocument/2006/relationships/image" Target="../media/image2.svg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2" Type="http://schemas.openxmlformats.org/officeDocument/2006/relationships/image" Target="../media/image2.sv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t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694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D7C4C528-3EC4-4445-A9F3-0BF87C55BE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338" y="5661024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88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BAAF77-61C2-41F9-9B7E-7BCE42A1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53FE6A-6C73-4A39-983B-2CCA51989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5A5A58-74EF-42E8-A551-E0FAC1A7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3794ED-015A-4565-9201-7A0F5F43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0B2857-77DD-48E0-83D4-E8512E54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0747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29E790E-00F4-4750-9822-625974C18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E58627-045D-4200-B621-A8A22E7BE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D5A6A1-7AF9-4B24-A3E9-1C40CD34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6BB773-92DB-4C73-9F86-E087EC68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B083D3-A280-437B-A7C0-3ECF466E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84732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prstClr val="black"/>
                </a:solidFill>
              </a:rPr>
              <a:pPr defTabSz="914126"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629611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=""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77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6" name="Graphic 2">
            <a:extLst>
              <a:ext uri="{FF2B5EF4-FFF2-40B4-BE49-F238E27FC236}">
                <a16:creationId xmlns=""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486275" y="2130838"/>
            <a:ext cx="3224006" cy="259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36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8635A833-6D08-4A36-9D3B-0C1A1514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207" r="50000" b="12407"/>
          <a:stretch/>
        </p:blipFill>
        <p:spPr>
          <a:xfrm flipH="1">
            <a:off x="6392421" y="0"/>
            <a:ext cx="579957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A1ACD808-FABB-4277-BAA1-89C2F1D7DA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123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53067788-FF17-485E-B86D-D9175BB1C7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5094" t="34666" r="38480" b="16111"/>
          <a:stretch/>
        </p:blipFill>
        <p:spPr>
          <a:xfrm flipH="1">
            <a:off x="5059356" y="2908300"/>
            <a:ext cx="7132641" cy="3949700"/>
          </a:xfrm>
          <a:prstGeom prst="rect">
            <a:avLst/>
          </a:prstGeom>
        </p:spPr>
      </p:pic>
      <p:grpSp>
        <p:nvGrpSpPr>
          <p:cNvPr id="4" name="Graphic 2">
            <a:extLst>
              <a:ext uri="{FF2B5EF4-FFF2-40B4-BE49-F238E27FC236}">
                <a16:creationId xmlns="" xmlns:a16="http://schemas.microsoft.com/office/drawing/2014/main" id="{AECEFB01-5B75-4195-B5CB-68528E152D44}"/>
              </a:ext>
            </a:extLst>
          </p:cNvPr>
          <p:cNvGrpSpPr/>
          <p:nvPr/>
        </p:nvGrpSpPr>
        <p:grpSpPr>
          <a:xfrm>
            <a:off x="371475" y="382183"/>
            <a:ext cx="1232892" cy="992541"/>
            <a:chOff x="371475" y="382183"/>
            <a:chExt cx="1232892" cy="992541"/>
          </a:xfrm>
          <a:solidFill>
            <a:srgbClr val="EE2737"/>
          </a:solidFill>
        </p:grpSpPr>
        <p:grpSp>
          <p:nvGrpSpPr>
            <p:cNvPr id="5" name="Graphic 2">
              <a:extLst>
                <a:ext uri="{FF2B5EF4-FFF2-40B4-BE49-F238E27FC236}">
                  <a16:creationId xmlns="" xmlns:a16="http://schemas.microsoft.com/office/drawing/2014/main" id="{AECEFB01-5B75-4195-B5CB-68528E152D44}"/>
                </a:ext>
              </a:extLst>
            </p:cNvPr>
            <p:cNvGrpSpPr/>
            <p:nvPr/>
          </p:nvGrpSpPr>
          <p:grpSpPr>
            <a:xfrm>
              <a:off x="371475" y="382183"/>
              <a:ext cx="1096329" cy="992541"/>
              <a:chOff x="371475" y="382183"/>
              <a:chExt cx="1096329" cy="992541"/>
            </a:xfrm>
            <a:solidFill>
              <a:srgbClr val="EE2737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="" xmlns:a16="http://schemas.microsoft.com/office/drawing/2014/main" id="{6B325B24-2C4A-451D-BEBF-BF5F88DEF2DA}"/>
                  </a:ext>
                </a:extLst>
              </p:cNvPr>
              <p:cNvSpPr/>
              <p:nvPr/>
            </p:nvSpPr>
            <p:spPr>
              <a:xfrm>
                <a:off x="371475" y="382183"/>
                <a:ext cx="1085950" cy="660419"/>
              </a:xfrm>
              <a:custGeom>
                <a:avLst/>
                <a:gdLst>
                  <a:gd name="connsiteX0" fmla="*/ 1085950 w 1085950"/>
                  <a:gd name="connsiteY0" fmla="*/ 660420 h 660419"/>
                  <a:gd name="connsiteX1" fmla="*/ 851062 w 1085950"/>
                  <a:gd name="connsiteY1" fmla="*/ 660420 h 660419"/>
                  <a:gd name="connsiteX2" fmla="*/ 851062 w 1085950"/>
                  <a:gd name="connsiteY2" fmla="*/ 0 h 660419"/>
                  <a:gd name="connsiteX3" fmla="*/ 1085950 w 1085950"/>
                  <a:gd name="connsiteY3" fmla="*/ 0 h 660419"/>
                  <a:gd name="connsiteX4" fmla="*/ 1085950 w 1085950"/>
                  <a:gd name="connsiteY4" fmla="*/ 660420 h 660419"/>
                  <a:gd name="connsiteX5" fmla="*/ 539151 w 1085950"/>
                  <a:gd name="connsiteY5" fmla="*/ 0 h 660419"/>
                  <a:gd name="connsiteX6" fmla="*/ 387293 w 1085950"/>
                  <a:gd name="connsiteY6" fmla="*/ 615081 h 660419"/>
                  <a:gd name="connsiteX7" fmla="*/ 234889 w 1085950"/>
                  <a:gd name="connsiteY7" fmla="*/ 0 h 660419"/>
                  <a:gd name="connsiteX8" fmla="*/ 0 w 1085950"/>
                  <a:gd name="connsiteY8" fmla="*/ 0 h 660419"/>
                  <a:gd name="connsiteX9" fmla="*/ 163330 w 1085950"/>
                  <a:gd name="connsiteY9" fmla="*/ 660420 h 660419"/>
                  <a:gd name="connsiteX10" fmla="*/ 610711 w 1085950"/>
                  <a:gd name="connsiteY10" fmla="*/ 660420 h 660419"/>
                  <a:gd name="connsiteX11" fmla="*/ 774040 w 1085950"/>
                  <a:gd name="connsiteY11" fmla="*/ 0 h 660419"/>
                  <a:gd name="connsiteX12" fmla="*/ 539151 w 1085950"/>
                  <a:gd name="connsiteY12" fmla="*/ 0 h 66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85950" h="660419">
                    <a:moveTo>
                      <a:pt x="1085950" y="660420"/>
                    </a:moveTo>
                    <a:lnTo>
                      <a:pt x="851062" y="660420"/>
                    </a:lnTo>
                    <a:lnTo>
                      <a:pt x="851062" y="0"/>
                    </a:lnTo>
                    <a:lnTo>
                      <a:pt x="1085950" y="0"/>
                    </a:lnTo>
                    <a:lnTo>
                      <a:pt x="1085950" y="660420"/>
                    </a:lnTo>
                    <a:close/>
                    <a:moveTo>
                      <a:pt x="539151" y="0"/>
                    </a:moveTo>
                    <a:lnTo>
                      <a:pt x="387293" y="615081"/>
                    </a:lnTo>
                    <a:lnTo>
                      <a:pt x="234889" y="0"/>
                    </a:lnTo>
                    <a:lnTo>
                      <a:pt x="0" y="0"/>
                    </a:lnTo>
                    <a:lnTo>
                      <a:pt x="163330" y="660420"/>
                    </a:lnTo>
                    <a:lnTo>
                      <a:pt x="610711" y="660420"/>
                    </a:lnTo>
                    <a:lnTo>
                      <a:pt x="774040" y="0"/>
                    </a:lnTo>
                    <a:lnTo>
                      <a:pt x="53915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="" xmlns:a16="http://schemas.microsoft.com/office/drawing/2014/main" id="{45EF72D0-D29D-4792-96A4-BEAA61993087}"/>
                  </a:ext>
                </a:extLst>
              </p:cNvPr>
              <p:cNvSpPr/>
              <p:nvPr/>
            </p:nvSpPr>
            <p:spPr>
              <a:xfrm>
                <a:off x="1212157" y="1119077"/>
                <a:ext cx="255646" cy="255646"/>
              </a:xfrm>
              <a:custGeom>
                <a:avLst/>
                <a:gdLst>
                  <a:gd name="connsiteX0" fmla="*/ 255646 w 255646"/>
                  <a:gd name="connsiteY0" fmla="*/ 127823 h 255646"/>
                  <a:gd name="connsiteX1" fmla="*/ 127823 w 255646"/>
                  <a:gd name="connsiteY1" fmla="*/ 255646 h 255646"/>
                  <a:gd name="connsiteX2" fmla="*/ 0 w 255646"/>
                  <a:gd name="connsiteY2" fmla="*/ 127823 h 255646"/>
                  <a:gd name="connsiteX3" fmla="*/ 127823 w 255646"/>
                  <a:gd name="connsiteY3" fmla="*/ 0 h 255646"/>
                  <a:gd name="connsiteX4" fmla="*/ 255646 w 255646"/>
                  <a:gd name="connsiteY4" fmla="*/ 127823 h 25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46" h="255646">
                    <a:moveTo>
                      <a:pt x="255646" y="127823"/>
                    </a:moveTo>
                    <a:cubicBezTo>
                      <a:pt x="255646" y="198290"/>
                      <a:pt x="198290" y="255646"/>
                      <a:pt x="127823" y="255646"/>
                    </a:cubicBezTo>
                    <a:cubicBezTo>
                      <a:pt x="57357" y="255646"/>
                      <a:pt x="0" y="198290"/>
                      <a:pt x="0" y="127823"/>
                    </a:cubicBezTo>
                    <a:cubicBezTo>
                      <a:pt x="0" y="57357"/>
                      <a:pt x="57357" y="0"/>
                      <a:pt x="127823" y="0"/>
                    </a:cubicBezTo>
                    <a:cubicBezTo>
                      <a:pt x="198290" y="0"/>
                      <a:pt x="255646" y="57357"/>
                      <a:pt x="255646" y="127823"/>
                    </a:cubicBezTo>
                  </a:path>
                </a:pathLst>
              </a:custGeom>
              <a:solidFill>
                <a:schemeClr val="bg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</p:grpSp>
        <p:grpSp>
          <p:nvGrpSpPr>
            <p:cNvPr id="10" name="Graphic 2">
              <a:extLst>
                <a:ext uri="{FF2B5EF4-FFF2-40B4-BE49-F238E27FC236}">
                  <a16:creationId xmlns="" xmlns:a16="http://schemas.microsoft.com/office/drawing/2014/main" id="{AECEFB01-5B75-4195-B5CB-68528E152D44}"/>
                </a:ext>
              </a:extLst>
            </p:cNvPr>
            <p:cNvGrpSpPr/>
            <p:nvPr/>
          </p:nvGrpSpPr>
          <p:grpSpPr>
            <a:xfrm>
              <a:off x="1490200" y="382183"/>
              <a:ext cx="114166" cy="58995"/>
              <a:chOff x="1490200" y="382183"/>
              <a:chExt cx="114166" cy="58995"/>
            </a:xfrm>
            <a:solidFill>
              <a:srgbClr val="EE2737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589AFD04-D283-4C31-B4CF-7EB09FB496FA}"/>
                  </a:ext>
                </a:extLst>
              </p:cNvPr>
              <p:cNvSpPr/>
              <p:nvPr/>
            </p:nvSpPr>
            <p:spPr>
              <a:xfrm>
                <a:off x="1490200" y="382183"/>
                <a:ext cx="46431" cy="58995"/>
              </a:xfrm>
              <a:custGeom>
                <a:avLst/>
                <a:gdLst>
                  <a:gd name="connsiteX0" fmla="*/ 18026 w 46431"/>
                  <a:gd name="connsiteY0" fmla="*/ 9833 h 58995"/>
                  <a:gd name="connsiteX1" fmla="*/ 0 w 46431"/>
                  <a:gd name="connsiteY1" fmla="*/ 9833 h 58995"/>
                  <a:gd name="connsiteX2" fmla="*/ 0 w 46431"/>
                  <a:gd name="connsiteY2" fmla="*/ 0 h 58995"/>
                  <a:gd name="connsiteX3" fmla="*/ 46431 w 46431"/>
                  <a:gd name="connsiteY3" fmla="*/ 0 h 58995"/>
                  <a:gd name="connsiteX4" fmla="*/ 46431 w 46431"/>
                  <a:gd name="connsiteY4" fmla="*/ 9833 h 58995"/>
                  <a:gd name="connsiteX5" fmla="*/ 28951 w 46431"/>
                  <a:gd name="connsiteY5" fmla="*/ 9833 h 58995"/>
                  <a:gd name="connsiteX6" fmla="*/ 28951 w 46431"/>
                  <a:gd name="connsiteY6" fmla="*/ 58995 h 58995"/>
                  <a:gd name="connsiteX7" fmla="*/ 18026 w 46431"/>
                  <a:gd name="connsiteY7" fmla="*/ 58995 h 58995"/>
                  <a:gd name="connsiteX8" fmla="*/ 18026 w 46431"/>
                  <a:gd name="connsiteY8" fmla="*/ 9833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431" h="58995">
                    <a:moveTo>
                      <a:pt x="18026" y="9833"/>
                    </a:moveTo>
                    <a:lnTo>
                      <a:pt x="0" y="9833"/>
                    </a:lnTo>
                    <a:lnTo>
                      <a:pt x="0" y="0"/>
                    </a:lnTo>
                    <a:lnTo>
                      <a:pt x="46431" y="0"/>
                    </a:lnTo>
                    <a:lnTo>
                      <a:pt x="46431" y="9833"/>
                    </a:lnTo>
                    <a:lnTo>
                      <a:pt x="28951" y="9833"/>
                    </a:lnTo>
                    <a:lnTo>
                      <a:pt x="28951" y="58995"/>
                    </a:lnTo>
                    <a:lnTo>
                      <a:pt x="18026" y="58995"/>
                    </a:lnTo>
                    <a:lnTo>
                      <a:pt x="18026" y="9833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CADF10BE-027A-4DB3-9A62-D6F2733FD7FF}"/>
                  </a:ext>
                </a:extLst>
              </p:cNvPr>
              <p:cNvSpPr/>
              <p:nvPr/>
            </p:nvSpPr>
            <p:spPr>
              <a:xfrm>
                <a:off x="1543186" y="382183"/>
                <a:ext cx="61180" cy="58995"/>
              </a:xfrm>
              <a:custGeom>
                <a:avLst/>
                <a:gdLst>
                  <a:gd name="connsiteX0" fmla="*/ 0 w 61180"/>
                  <a:gd name="connsiteY0" fmla="*/ 0 h 58995"/>
                  <a:gd name="connsiteX1" fmla="*/ 12564 w 61180"/>
                  <a:gd name="connsiteY1" fmla="*/ 0 h 58995"/>
                  <a:gd name="connsiteX2" fmla="*/ 30590 w 61180"/>
                  <a:gd name="connsiteY2" fmla="*/ 43700 h 58995"/>
                  <a:gd name="connsiteX3" fmla="*/ 48616 w 61180"/>
                  <a:gd name="connsiteY3" fmla="*/ 0 h 58995"/>
                  <a:gd name="connsiteX4" fmla="*/ 61180 w 61180"/>
                  <a:gd name="connsiteY4" fmla="*/ 0 h 58995"/>
                  <a:gd name="connsiteX5" fmla="*/ 61180 w 61180"/>
                  <a:gd name="connsiteY5" fmla="*/ 58995 h 58995"/>
                  <a:gd name="connsiteX6" fmla="*/ 50802 w 61180"/>
                  <a:gd name="connsiteY6" fmla="*/ 58995 h 58995"/>
                  <a:gd name="connsiteX7" fmla="*/ 50802 w 61180"/>
                  <a:gd name="connsiteY7" fmla="*/ 20211 h 58995"/>
                  <a:gd name="connsiteX8" fmla="*/ 34960 w 61180"/>
                  <a:gd name="connsiteY8" fmla="*/ 58995 h 58995"/>
                  <a:gd name="connsiteX9" fmla="*/ 26766 w 61180"/>
                  <a:gd name="connsiteY9" fmla="*/ 58995 h 58995"/>
                  <a:gd name="connsiteX10" fmla="*/ 10925 w 61180"/>
                  <a:gd name="connsiteY10" fmla="*/ 20211 h 58995"/>
                  <a:gd name="connsiteX11" fmla="*/ 10925 w 61180"/>
                  <a:gd name="connsiteY11" fmla="*/ 58995 h 58995"/>
                  <a:gd name="connsiteX12" fmla="*/ 546 w 61180"/>
                  <a:gd name="connsiteY12" fmla="*/ 58995 h 58995"/>
                  <a:gd name="connsiteX13" fmla="*/ 546 w 61180"/>
                  <a:gd name="connsiteY13" fmla="*/ 0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180" h="58995">
                    <a:moveTo>
                      <a:pt x="0" y="0"/>
                    </a:moveTo>
                    <a:lnTo>
                      <a:pt x="12564" y="0"/>
                    </a:lnTo>
                    <a:lnTo>
                      <a:pt x="30590" y="43700"/>
                    </a:lnTo>
                    <a:lnTo>
                      <a:pt x="48616" y="0"/>
                    </a:lnTo>
                    <a:lnTo>
                      <a:pt x="61180" y="0"/>
                    </a:lnTo>
                    <a:lnTo>
                      <a:pt x="61180" y="58995"/>
                    </a:lnTo>
                    <a:lnTo>
                      <a:pt x="50802" y="58995"/>
                    </a:lnTo>
                    <a:lnTo>
                      <a:pt x="50802" y="20211"/>
                    </a:lnTo>
                    <a:lnTo>
                      <a:pt x="34960" y="58995"/>
                    </a:lnTo>
                    <a:lnTo>
                      <a:pt x="26766" y="58995"/>
                    </a:lnTo>
                    <a:lnTo>
                      <a:pt x="10925" y="20211"/>
                    </a:lnTo>
                    <a:lnTo>
                      <a:pt x="10925" y="58995"/>
                    </a:lnTo>
                    <a:lnTo>
                      <a:pt x="546" y="58995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</p:grpSp>
      </p:grpSp>
      <p:sp>
        <p:nvSpPr>
          <p:cNvPr id="1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51400" y="6016652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012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B0947FAC-B9B4-409A-B7DC-1B1F87AD73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207" t="29856" r="50730" b="6420"/>
          <a:stretch/>
        </p:blipFill>
        <p:spPr>
          <a:xfrm flipH="1">
            <a:off x="5947639" y="1379615"/>
            <a:ext cx="6244360" cy="547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8E5ABE82-8999-4A22-86EF-055949D02F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6698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34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F5788329-F381-4BFA-870D-A29DAAFAA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2981" t="20313" r="57120" b="29874"/>
          <a:stretch/>
        </p:blipFill>
        <p:spPr>
          <a:xfrm flipH="1">
            <a:off x="5661498" y="0"/>
            <a:ext cx="6530502" cy="68580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97811"/>
            <a:ext cx="1216659" cy="979787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4464" y="6057300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021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2D88B3F3-B7CE-4A06-935F-6273CAC59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2433" t="30535" r="50285" b="13519"/>
          <a:stretch/>
        </p:blipFill>
        <p:spPr>
          <a:xfrm flipH="1">
            <a:off x="6377631" y="0"/>
            <a:ext cx="581436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57CD5037-D677-4EE0-9F13-0AB222299E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39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41C4331-1122-49F7-AE04-75DAD9DB76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338" y="5661025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78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32A7CADF-F782-474F-B45C-342E359A12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059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19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D7C4C528-3EC4-4445-A9F3-0BF87C55BE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00338" y="5661024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28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441C4331-1122-49F7-AE04-75DAD9DB76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00338" y="5661025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3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457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95C54E7F-652D-4C01-BDC0-A8A69B126B2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678095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F3964D0E-0FB1-4F63-A9A4-24866CABB6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913960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="" xmlns:a16="http://schemas.microsoft.com/office/drawing/2014/main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878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8" name="Graphic 3">
            <a:extLst>
              <a:ext uri="{FF2B5EF4-FFF2-40B4-BE49-F238E27FC236}">
                <a16:creationId xmlns=""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79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="" xmlns:a16="http://schemas.microsoft.com/office/drawing/2014/main" id="{BE89A9EA-3A20-408F-A185-762C8930E0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8" name="Picture Placeholder 11">
            <a:extLst>
              <a:ext uri="{FF2B5EF4-FFF2-40B4-BE49-F238E27FC236}">
                <a16:creationId xmlns="" xmlns:a16="http://schemas.microsoft.com/office/drawing/2014/main" id="{505464E7-0736-4C11-A3D7-0A6E4D32F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10" name="Graphic 3">
            <a:extLst>
              <a:ext uri="{FF2B5EF4-FFF2-40B4-BE49-F238E27FC236}">
                <a16:creationId xmlns=""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60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E867653-08D4-44C9-8019-32D9B5E6B0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41499"/>
            <a:ext cx="0" cy="38195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41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9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4D67353-15AD-4D7B-A9A1-3B80785535BC}"/>
              </a:ext>
            </a:extLst>
          </p:cNvPr>
          <p:cNvSpPr/>
          <p:nvPr userDrawn="1"/>
        </p:nvSpPr>
        <p:spPr>
          <a:xfrm>
            <a:off x="6452413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BBD5B03-B0E6-4452-9A37-F8FE440C80DF}"/>
              </a:ext>
            </a:extLst>
          </p:cNvPr>
          <p:cNvSpPr/>
          <p:nvPr userDrawn="1"/>
        </p:nvSpPr>
        <p:spPr>
          <a:xfrm>
            <a:off x="371521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7">
            <a:extLst>
              <a:ext uri="{FF2B5EF4-FFF2-40B4-BE49-F238E27FC236}">
                <a16:creationId xmlns="" xmlns:a16="http://schemas.microsoft.com/office/drawing/2014/main" id="{989E6F58-4CE4-4F4D-A6DA-83E7329EA1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="" xmlns:a16="http://schemas.microsoft.com/office/drawing/2014/main" id="{1D728D7E-5880-46C1-95A6-CBA47FBAE0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616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A76FEF-B604-4F56-B048-70FD0B7E2822}"/>
              </a:ext>
            </a:extLst>
          </p:cNvPr>
          <p:cNvSpPr/>
          <p:nvPr userDrawn="1"/>
        </p:nvSpPr>
        <p:spPr>
          <a:xfrm>
            <a:off x="371475" y="1376363"/>
            <a:ext cx="5331692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2381E5B-1B61-45BA-A5BA-711D083D4C6F}"/>
              </a:ext>
            </a:extLst>
          </p:cNvPr>
          <p:cNvSpPr/>
          <p:nvPr userDrawn="1"/>
        </p:nvSpPr>
        <p:spPr>
          <a:xfrm>
            <a:off x="6452413" y="1376363"/>
            <a:ext cx="5331692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093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34501E3-EDA7-4BFA-948A-C0950B5DF7F5}"/>
              </a:ext>
            </a:extLst>
          </p:cNvPr>
          <p:cNvSpPr/>
          <p:nvPr userDrawn="1"/>
        </p:nvSpPr>
        <p:spPr>
          <a:xfrm>
            <a:off x="372314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D6525A9-E3DB-4375-9F05-46B565F65077}"/>
              </a:ext>
            </a:extLst>
          </p:cNvPr>
          <p:cNvSpPr/>
          <p:nvPr userDrawn="1"/>
        </p:nvSpPr>
        <p:spPr>
          <a:xfrm>
            <a:off x="6453955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E515CA83-45A5-4DFB-AEF9-EFAEFEE448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5731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363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829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9C25681-5D7D-466A-B531-1D9CEAAE4EF7}"/>
              </a:ext>
            </a:extLst>
          </p:cNvPr>
          <p:cNvSpPr/>
          <p:nvPr userDrawn="1"/>
        </p:nvSpPr>
        <p:spPr>
          <a:xfrm>
            <a:off x="37152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B9BC1B57-4DBA-4D0F-BB5A-EF4CB7A203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="" xmlns:a16="http://schemas.microsoft.com/office/drawing/2014/main" id="{1E1501E7-AFD8-4828-AF48-E355FACE52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="" xmlns:a16="http://schemas.microsoft.com/office/drawing/2014/main" id="{4FD0237C-8B70-4FB4-8954-2876677F19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9110CDC-FA76-4FAB-B1EF-0A3159D1E1D4}"/>
              </a:ext>
            </a:extLst>
          </p:cNvPr>
          <p:cNvSpPr/>
          <p:nvPr userDrawn="1"/>
        </p:nvSpPr>
        <p:spPr>
          <a:xfrm>
            <a:off x="432427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67ADEC30-168D-4866-BB31-16370C7F7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CC8E486A-7E2C-4D69-BD2B-4FE8CE13275F}"/>
              </a:ext>
            </a:extLst>
          </p:cNvPr>
          <p:cNvSpPr/>
          <p:nvPr userDrawn="1"/>
        </p:nvSpPr>
        <p:spPr>
          <a:xfrm>
            <a:off x="8291154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E594AD1B-583B-499D-A991-BDA1F0D77860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90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DAF289C-74D6-4D7D-A90B-5EE7D556BD28}"/>
              </a:ext>
            </a:extLst>
          </p:cNvPr>
          <p:cNvSpPr/>
          <p:nvPr userDrawn="1"/>
        </p:nvSpPr>
        <p:spPr>
          <a:xfrm>
            <a:off x="371475" y="1376363"/>
            <a:ext cx="3493655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77CDBFC-EEDF-4DC4-9C3B-E775307588F1}"/>
              </a:ext>
            </a:extLst>
          </p:cNvPr>
          <p:cNvSpPr/>
          <p:nvPr userDrawn="1"/>
        </p:nvSpPr>
        <p:spPr>
          <a:xfrm>
            <a:off x="4328971" y="1376363"/>
            <a:ext cx="349365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0855118-BD74-427F-A44D-296F3FB2FE04}"/>
              </a:ext>
            </a:extLst>
          </p:cNvPr>
          <p:cNvSpPr/>
          <p:nvPr userDrawn="1"/>
        </p:nvSpPr>
        <p:spPr>
          <a:xfrm>
            <a:off x="8286467" y="1376363"/>
            <a:ext cx="3493655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60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A1A16C5-39C5-4E53-914D-8BE84A1EA711}"/>
              </a:ext>
            </a:extLst>
          </p:cNvPr>
          <p:cNvSpPr/>
          <p:nvPr userDrawn="1"/>
        </p:nvSpPr>
        <p:spPr>
          <a:xfrm>
            <a:off x="373109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3D788F8B-D657-4026-892B-EE02C56F95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7A3BA631-95C7-4A85-A566-29ED6FDE51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44033976-72E0-441B-AEA6-BFD968B960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FA9DA53-F066-4573-9774-810500B81B48}"/>
              </a:ext>
            </a:extLst>
          </p:cNvPr>
          <p:cNvSpPr/>
          <p:nvPr userDrawn="1"/>
        </p:nvSpPr>
        <p:spPr>
          <a:xfrm>
            <a:off x="4332550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764BD662-E681-4436-8F46-1D9BE8B5378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9143214-5490-4958-A52E-76A9312641BB}"/>
              </a:ext>
            </a:extLst>
          </p:cNvPr>
          <p:cNvSpPr/>
          <p:nvPr userDrawn="1"/>
        </p:nvSpPr>
        <p:spPr>
          <a:xfrm>
            <a:off x="8292786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99E96C7B-2F02-40FA-897E-E9C76091351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097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5" y="1376364"/>
            <a:ext cx="4703618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17A8C521-24D6-405F-9109-5A2896C512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4BFE557-5743-451F-B3D6-DFE821017F61}"/>
              </a:ext>
            </a:extLst>
          </p:cNvPr>
          <p:cNvCxnSpPr/>
          <p:nvPr userDrawn="1"/>
        </p:nvCxnSpPr>
        <p:spPr>
          <a:xfrm>
            <a:off x="5333134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178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4" y="1376364"/>
            <a:ext cx="5153025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/>
              <a:t>g</a:t>
            </a:r>
            <a:r>
              <a:rPr lang="en-IN" dirty="0" smtClean="0"/>
              <a:t>raph</a:t>
            </a:r>
            <a:endParaRPr lang="en-IN" dirty="0"/>
          </a:p>
        </p:txBody>
      </p:sp>
      <p:sp>
        <p:nvSpPr>
          <p:cNvPr id="7" name="Chart Placeholder 6">
            <a:extLst>
              <a:ext uri="{FF2B5EF4-FFF2-40B4-BE49-F238E27FC236}">
                <a16:creationId xmlns="" xmlns:a16="http://schemas.microsoft.com/office/drawing/2014/main" id="{C6F261E0-CFF5-4041-8C4B-AEE373244D02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32413" y="1376364"/>
            <a:ext cx="5151600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FAA454-8515-4B90-BA45-035E4B168BED}"/>
              </a:ext>
            </a:extLst>
          </p:cNvPr>
          <p:cNvCxnSpPr/>
          <p:nvPr userDrawn="1"/>
        </p:nvCxnSpPr>
        <p:spPr>
          <a:xfrm>
            <a:off x="6096000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5C54E7F-652D-4C01-BDC0-A8A69B126B2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678095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F3964D0E-0FB1-4F63-A9A4-24866CABB6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208236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84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D9A84D5-9EB5-4AD6-9AA1-E9D7729F5414}"/>
              </a:ext>
            </a:extLst>
          </p:cNvPr>
          <p:cNvCxnSpPr>
            <a:cxnSpLocks/>
          </p:cNvCxnSpPr>
          <p:nvPr userDrawn="1"/>
        </p:nvCxnSpPr>
        <p:spPr>
          <a:xfrm>
            <a:off x="371475" y="2673627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="" xmlns:a16="http://schemas.microsoft.com/office/drawing/2014/main" id="{7927FAC5-26CC-46EF-B631-4BEAA16D682B}"/>
              </a:ext>
            </a:extLst>
          </p:cNvPr>
          <p:cNvSpPr/>
          <p:nvPr/>
        </p:nvSpPr>
        <p:spPr>
          <a:xfrm rot="10800000">
            <a:off x="2428875" y="1376364"/>
            <a:ext cx="5257301" cy="1291559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rapezoid 10">
            <a:extLst>
              <a:ext uri="{FF2B5EF4-FFF2-40B4-BE49-F238E27FC236}">
                <a16:creationId xmlns="" xmlns:a16="http://schemas.microsoft.com/office/drawing/2014/main" id="{E9E1CBD8-CEA1-4B12-B57A-CC25550FA54C}"/>
              </a:ext>
            </a:extLst>
          </p:cNvPr>
          <p:cNvSpPr/>
          <p:nvPr/>
        </p:nvSpPr>
        <p:spPr>
          <a:xfrm rot="10800000">
            <a:off x="3108960" y="2684857"/>
            <a:ext cx="3901439" cy="147226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rapezoid 13">
            <a:extLst>
              <a:ext uri="{FF2B5EF4-FFF2-40B4-BE49-F238E27FC236}">
                <a16:creationId xmlns="" xmlns:a16="http://schemas.microsoft.com/office/drawing/2014/main" id="{DA38144F-5695-4C0F-B20A-437A71303DF5}"/>
              </a:ext>
            </a:extLst>
          </p:cNvPr>
          <p:cNvSpPr/>
          <p:nvPr/>
        </p:nvSpPr>
        <p:spPr>
          <a:xfrm rot="10800000">
            <a:off x="3870959" y="4174052"/>
            <a:ext cx="2367280" cy="1083750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442EEC91-986E-4A91-824B-007EC8824413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57119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C5ED3265-96A8-4FA2-A795-5BFF442B1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3" name="Text Placeholder 21">
            <a:extLst>
              <a:ext uri="{FF2B5EF4-FFF2-40B4-BE49-F238E27FC236}">
                <a16:creationId xmlns="" xmlns:a16="http://schemas.microsoft.com/office/drawing/2014/main" id="{17704174-062B-4FDB-A388-86E36D222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4" name="Text Placeholder 21">
            <a:extLst>
              <a:ext uri="{FF2B5EF4-FFF2-40B4-BE49-F238E27FC236}">
                <a16:creationId xmlns="" xmlns:a16="http://schemas.microsoft.com/office/drawing/2014/main" id="{11D25E31-74D2-453D-BB88-FB9252BDE0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5" name="Text Placeholder 21">
            <a:extLst>
              <a:ext uri="{FF2B5EF4-FFF2-40B4-BE49-F238E27FC236}">
                <a16:creationId xmlns="" xmlns:a16="http://schemas.microsoft.com/office/drawing/2014/main" id="{41220282-C81B-4F83-A31B-FD827B77D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6" name="Text Placeholder 21">
            <a:extLst>
              <a:ext uri="{FF2B5EF4-FFF2-40B4-BE49-F238E27FC236}">
                <a16:creationId xmlns="" xmlns:a16="http://schemas.microsoft.com/office/drawing/2014/main" id="{8257419F-A1DE-4F84-8801-CBC2EC83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7" name="Text Placeholder 21">
            <a:extLst>
              <a:ext uri="{FF2B5EF4-FFF2-40B4-BE49-F238E27FC236}">
                <a16:creationId xmlns="" xmlns:a16="http://schemas.microsoft.com/office/drawing/2014/main" id="{7372A1AE-B789-44F6-B11A-8ADF17CA5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D2C3AC2-27F7-4879-93B2-3B55C836AAA0}"/>
              </a:ext>
            </a:extLst>
          </p:cNvPr>
          <p:cNvSpPr/>
          <p:nvPr userDrawn="1"/>
        </p:nvSpPr>
        <p:spPr>
          <a:xfrm>
            <a:off x="3504094" y="5264609"/>
            <a:ext cx="3101008" cy="40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8" name="Text Placeholder 21">
            <a:extLst>
              <a:ext uri="{FF2B5EF4-FFF2-40B4-BE49-F238E27FC236}">
                <a16:creationId xmlns="" xmlns:a16="http://schemas.microsoft.com/office/drawing/2014/main" id="{FAD1F6E2-36C3-4D40-9328-5A62A6FEDF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9" name="Text Placeholder 21">
            <a:extLst>
              <a:ext uri="{FF2B5EF4-FFF2-40B4-BE49-F238E27FC236}">
                <a16:creationId xmlns="" xmlns:a16="http://schemas.microsoft.com/office/drawing/2014/main" id="{2838269B-0D19-4156-A73E-B8CEC5DAF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0" name="Text Placeholder 21">
            <a:extLst>
              <a:ext uri="{FF2B5EF4-FFF2-40B4-BE49-F238E27FC236}">
                <a16:creationId xmlns="" xmlns:a16="http://schemas.microsoft.com/office/drawing/2014/main" id="{2C4421CD-5E8B-46CF-8A4D-154169960E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1" name="Text Placeholder 21">
            <a:extLst>
              <a:ext uri="{FF2B5EF4-FFF2-40B4-BE49-F238E27FC236}">
                <a16:creationId xmlns="" xmlns:a16="http://schemas.microsoft.com/office/drawing/2014/main" id="{BEFE1999-F8B5-4A7C-9721-B68BF1BF00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4" name="Right Brace 33">
            <a:extLst>
              <a:ext uri="{FF2B5EF4-FFF2-40B4-BE49-F238E27FC236}">
                <a16:creationId xmlns="" xmlns:a16="http://schemas.microsoft.com/office/drawing/2014/main" id="{FC60A82C-C5FE-456B-A692-ED98BB9348C0}"/>
              </a:ext>
            </a:extLst>
          </p:cNvPr>
          <p:cNvSpPr/>
          <p:nvPr userDrawn="1"/>
        </p:nvSpPr>
        <p:spPr>
          <a:xfrm>
            <a:off x="10602930" y="1473200"/>
            <a:ext cx="421241" cy="2505073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5" name="Text Placeholder 21">
            <a:extLst>
              <a:ext uri="{FF2B5EF4-FFF2-40B4-BE49-F238E27FC236}">
                <a16:creationId xmlns="" xmlns:a16="http://schemas.microsoft.com/office/drawing/2014/main" id="{6E452D87-071A-4E2F-B91F-E3EA03113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6" name="Text Placeholder 21">
            <a:extLst>
              <a:ext uri="{FF2B5EF4-FFF2-40B4-BE49-F238E27FC236}">
                <a16:creationId xmlns="" xmlns:a16="http://schemas.microsoft.com/office/drawing/2014/main" id="{EB369956-3AF3-4DFD-89CA-5C90A28825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7" name="Right Brace 36">
            <a:extLst>
              <a:ext uri="{FF2B5EF4-FFF2-40B4-BE49-F238E27FC236}">
                <a16:creationId xmlns="" xmlns:a16="http://schemas.microsoft.com/office/drawing/2014/main" id="{90B6CD19-7D5A-4EDC-B05F-4F403AA8AC95}"/>
              </a:ext>
            </a:extLst>
          </p:cNvPr>
          <p:cNvSpPr/>
          <p:nvPr userDrawn="1"/>
        </p:nvSpPr>
        <p:spPr>
          <a:xfrm>
            <a:off x="10602930" y="4213684"/>
            <a:ext cx="421241" cy="1094128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653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061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08A722C-4270-4AA0-B5FC-2FB6989294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CF3E20F4-871C-4773-BA1B-45919BDCAC48}"/>
              </a:ext>
            </a:extLst>
          </p:cNvPr>
          <p:cNvCxnSpPr>
            <a:cxnSpLocks/>
          </p:cNvCxnSpPr>
          <p:nvPr userDrawn="1"/>
        </p:nvCxnSpPr>
        <p:spPr>
          <a:xfrm>
            <a:off x="4396409" y="1366558"/>
            <a:ext cx="0" cy="4294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992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311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FB418397-E33E-4D19-8DD9-6E964E41BC9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016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5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52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5D59F46-A7D5-4B92-979C-D6D184AFC233}"/>
              </a:ext>
            </a:extLst>
          </p:cNvPr>
          <p:cNvSpPr/>
          <p:nvPr userDrawn="1"/>
        </p:nvSpPr>
        <p:spPr>
          <a:xfrm>
            <a:off x="371474" y="1376364"/>
            <a:ext cx="3286125" cy="781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CC6995-EF05-4F79-B270-6227C440D140}"/>
              </a:ext>
            </a:extLst>
          </p:cNvPr>
          <p:cNvSpPr/>
          <p:nvPr userDrawn="1"/>
        </p:nvSpPr>
        <p:spPr>
          <a:xfrm>
            <a:off x="371474" y="2252184"/>
            <a:ext cx="3286125" cy="781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0103BD-8EF3-485B-922E-F78215273D0E}"/>
              </a:ext>
            </a:extLst>
          </p:cNvPr>
          <p:cNvSpPr/>
          <p:nvPr userDrawn="1"/>
        </p:nvSpPr>
        <p:spPr>
          <a:xfrm>
            <a:off x="371474" y="3128003"/>
            <a:ext cx="3286125" cy="781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99128AD-694C-4DBE-B541-E5C014E16B2A}"/>
              </a:ext>
            </a:extLst>
          </p:cNvPr>
          <p:cNvSpPr/>
          <p:nvPr userDrawn="1"/>
        </p:nvSpPr>
        <p:spPr>
          <a:xfrm>
            <a:off x="371474" y="4003823"/>
            <a:ext cx="3286125" cy="7813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A34AE09-A8A6-4D9F-9124-6610610B3BC8}"/>
              </a:ext>
            </a:extLst>
          </p:cNvPr>
          <p:cNvSpPr/>
          <p:nvPr userDrawn="1"/>
        </p:nvSpPr>
        <p:spPr>
          <a:xfrm>
            <a:off x="371474" y="4879643"/>
            <a:ext cx="3286125" cy="7813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74B79C53-99E5-47EA-B431-BD09E4E17A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="" xmlns:a16="http://schemas.microsoft.com/office/drawing/2014/main" id="{86C84F6F-B973-4343-BD07-934FD1BE1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5" name="Text Placeholder 12">
            <a:extLst>
              <a:ext uri="{FF2B5EF4-FFF2-40B4-BE49-F238E27FC236}">
                <a16:creationId xmlns="" xmlns:a16="http://schemas.microsoft.com/office/drawing/2014/main" id="{D7069028-DA5B-4FED-BFD8-C0E438EBB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C24AC6F-2AF6-4693-8E03-D9AF6B5A5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7" name="Text Placeholder 12">
            <a:extLst>
              <a:ext uri="{FF2B5EF4-FFF2-40B4-BE49-F238E27FC236}">
                <a16:creationId xmlns="" xmlns:a16="http://schemas.microsoft.com/office/drawing/2014/main" id="{47FE606D-2F8E-44F5-BFC8-43A22544F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31BDA01-231D-4D9B-A8B9-5E0374C746F8}"/>
              </a:ext>
            </a:extLst>
          </p:cNvPr>
          <p:cNvSpPr/>
          <p:nvPr userDrawn="1"/>
        </p:nvSpPr>
        <p:spPr>
          <a:xfrm>
            <a:off x="3763478" y="137636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A44D4508-2A44-4C0F-8800-D9EFEF88D1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4B53B7A-EC78-4370-958C-DC73D9A58255}"/>
              </a:ext>
            </a:extLst>
          </p:cNvPr>
          <p:cNvSpPr/>
          <p:nvPr userDrawn="1"/>
        </p:nvSpPr>
        <p:spPr>
          <a:xfrm>
            <a:off x="3763478" y="225218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2" name="Text Placeholder 19">
            <a:extLst>
              <a:ext uri="{FF2B5EF4-FFF2-40B4-BE49-F238E27FC236}">
                <a16:creationId xmlns="" xmlns:a16="http://schemas.microsoft.com/office/drawing/2014/main" id="{03802CBE-CC73-452F-8ABA-D8048BA0BD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4363100-87B1-46D0-A587-F039262B77A3}"/>
              </a:ext>
            </a:extLst>
          </p:cNvPr>
          <p:cNvSpPr/>
          <p:nvPr userDrawn="1"/>
        </p:nvSpPr>
        <p:spPr>
          <a:xfrm>
            <a:off x="3763478" y="313067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4" name="Text Placeholder 19">
            <a:extLst>
              <a:ext uri="{FF2B5EF4-FFF2-40B4-BE49-F238E27FC236}">
                <a16:creationId xmlns="" xmlns:a16="http://schemas.microsoft.com/office/drawing/2014/main" id="{C2E4593B-9A03-4E2A-B2A8-1CC6DB224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4A1DE6C8-60E5-46E8-A04E-8F4EFA75F50C}"/>
              </a:ext>
            </a:extLst>
          </p:cNvPr>
          <p:cNvSpPr/>
          <p:nvPr userDrawn="1"/>
        </p:nvSpPr>
        <p:spPr>
          <a:xfrm>
            <a:off x="3763478" y="400382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6" name="Text Placeholder 19">
            <a:extLst>
              <a:ext uri="{FF2B5EF4-FFF2-40B4-BE49-F238E27FC236}">
                <a16:creationId xmlns="" xmlns:a16="http://schemas.microsoft.com/office/drawing/2014/main" id="{31B126A0-32AA-456E-A127-EA01D0270F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1AADC066-765E-4AE4-92FA-A0280CAC6BAB}"/>
              </a:ext>
            </a:extLst>
          </p:cNvPr>
          <p:cNvSpPr/>
          <p:nvPr userDrawn="1"/>
        </p:nvSpPr>
        <p:spPr>
          <a:xfrm>
            <a:off x="3763478" y="487964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8" name="Text Placeholder 19">
            <a:extLst>
              <a:ext uri="{FF2B5EF4-FFF2-40B4-BE49-F238E27FC236}">
                <a16:creationId xmlns="" xmlns:a16="http://schemas.microsoft.com/office/drawing/2014/main" id="{4630F391-7B36-466B-9A2D-EC6788E775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928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1" name="Content Placeholder 5">
            <a:extLst>
              <a:ext uri="{FF2B5EF4-FFF2-40B4-BE49-F238E27FC236}">
                <a16:creationId xmlns="" xmlns:a16="http://schemas.microsoft.com/office/drawing/2014/main" id="{333E66EE-E95C-4A62-940A-230BDC0403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2380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xmlns="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612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B9A5B1C-F053-45EB-802C-AC245ED4CA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Media Placeholder 10">
            <a:extLst>
              <a:ext uri="{FF2B5EF4-FFF2-40B4-BE49-F238E27FC236}">
                <a16:creationId xmlns="" xmlns:a16="http://schemas.microsoft.com/office/drawing/2014/main" id="{8CFB175B-E754-4C12-A126-1A890AB2CBDB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A55997AB-F86B-4272-AC39-8B7059AFF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8259A922-445F-4071-B4C6-703A1FE09C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F67AB16-2BA3-4A34-B124-4D074F81A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AA9EA4D1-B65D-440F-8556-5694C40039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9" cy="3984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case </a:t>
            </a:r>
            <a:r>
              <a:rPr lang="en-US" dirty="0"/>
              <a:t>s</a:t>
            </a:r>
            <a:r>
              <a:rPr lang="en-US" dirty="0" smtClean="0"/>
              <a:t>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text here</a:t>
            </a:r>
            <a:endParaRPr lang="en-IN" dirty="0"/>
          </a:p>
        </p:txBody>
      </p:sp>
      <p:sp>
        <p:nvSpPr>
          <p:cNvPr id="30" name="Text Placeholder 28">
            <a:extLst>
              <a:ext uri="{FF2B5EF4-FFF2-40B4-BE49-F238E27FC236}">
                <a16:creationId xmlns="" xmlns:a16="http://schemas.microsoft.com/office/drawing/2014/main" id="{E9DC3090-79F5-4AB2-AEBC-A4028E72A9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L</a:t>
            </a:r>
            <a:r>
              <a:rPr lang="en-US" dirty="0" smtClean="0"/>
              <a:t>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="" xmlns:a16="http://schemas.microsoft.com/office/drawing/2014/main" id="{7664307E-7450-4BC0-A8FD-F02BA9116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2" name="Text Placeholder 10">
            <a:extLst>
              <a:ext uri="{FF2B5EF4-FFF2-40B4-BE49-F238E27FC236}">
                <a16:creationId xmlns="" xmlns:a16="http://schemas.microsoft.com/office/drawing/2014/main" id="{3D6D7917-6B4C-4F48-9C1F-9390B761E2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="" xmlns:a16="http://schemas.microsoft.com/office/drawing/2014/main" id="{1E472401-E425-451E-8C28-A489EA23E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4" name="Text Placeholder 10">
            <a:extLst>
              <a:ext uri="{FF2B5EF4-FFF2-40B4-BE49-F238E27FC236}">
                <a16:creationId xmlns="" xmlns:a16="http://schemas.microsoft.com/office/drawing/2014/main" id="{2D0ED0E7-F4D2-46D6-AA23-A3F5AFBBC7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5" name="Text Placeholder 10">
            <a:extLst>
              <a:ext uri="{FF2B5EF4-FFF2-40B4-BE49-F238E27FC236}">
                <a16:creationId xmlns="" xmlns:a16="http://schemas.microsoft.com/office/drawing/2014/main" id="{36F1E32F-8489-4C39-921B-1CEA791348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6" name="Text Placeholder 10">
            <a:extLst>
              <a:ext uri="{FF2B5EF4-FFF2-40B4-BE49-F238E27FC236}">
                <a16:creationId xmlns="" xmlns:a16="http://schemas.microsoft.com/office/drawing/2014/main" id="{1C09293D-1A70-487C-AA43-9509B8CA66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 smtClean="0"/>
              <a:t>Lorem </a:t>
            </a:r>
            <a:r>
              <a:rPr lang="en-IN" dirty="0"/>
              <a:t>ipsum</a:t>
            </a:r>
          </a:p>
        </p:txBody>
      </p:sp>
      <p:sp>
        <p:nvSpPr>
          <p:cNvPr id="37" name="Picture Placeholder 13">
            <a:extLst>
              <a:ext uri="{FF2B5EF4-FFF2-40B4-BE49-F238E27FC236}">
                <a16:creationId xmlns="" xmlns:a16="http://schemas.microsoft.com/office/drawing/2014/main" id="{00EF7116-152B-41E5-932C-394852941A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8" name="Text Placeholder 10">
            <a:extLst>
              <a:ext uri="{FF2B5EF4-FFF2-40B4-BE49-F238E27FC236}">
                <a16:creationId xmlns="" xmlns:a16="http://schemas.microsoft.com/office/drawing/2014/main" id="{0692462B-8EE2-4567-8A1B-62BC7E2F04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9" name="Picture Placeholder 13">
            <a:extLst>
              <a:ext uri="{FF2B5EF4-FFF2-40B4-BE49-F238E27FC236}">
                <a16:creationId xmlns="" xmlns:a16="http://schemas.microsoft.com/office/drawing/2014/main" id="{38D11A14-67BA-4AEA-8E23-08C6A47ED8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40" name="Text Placeholder 10">
            <a:extLst>
              <a:ext uri="{FF2B5EF4-FFF2-40B4-BE49-F238E27FC236}">
                <a16:creationId xmlns="" xmlns:a16="http://schemas.microsoft.com/office/drawing/2014/main" id="{83D1F2AE-9E3A-4C46-825F-1C9297ECE7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830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="" xmlns:a16="http://schemas.microsoft.com/office/drawing/2014/main" id="{F0A016B9-8963-4669-9BB5-714E74ABE0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18" name="Text Placeholder 10">
            <a:extLst>
              <a:ext uri="{FF2B5EF4-FFF2-40B4-BE49-F238E27FC236}">
                <a16:creationId xmlns="" xmlns:a16="http://schemas.microsoft.com/office/drawing/2014/main" id="{4539A862-A3CA-4C8E-A57B-1AFE20CCA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9BEEC499-D2A4-45FF-95CB-88FEE9B324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20" name="Text Placeholder 10">
            <a:extLst>
              <a:ext uri="{FF2B5EF4-FFF2-40B4-BE49-F238E27FC236}">
                <a16:creationId xmlns="" xmlns:a16="http://schemas.microsoft.com/office/drawing/2014/main" id="{FC595FEB-9053-4FAD-9F81-F3CF38FB5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3" name="Text Placeholder 28">
            <a:extLst>
              <a:ext uri="{FF2B5EF4-FFF2-40B4-BE49-F238E27FC236}">
                <a16:creationId xmlns="" xmlns:a16="http://schemas.microsoft.com/office/drawing/2014/main" id="{85372873-121E-48CC-9CE9-AFCD0FEE82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ase study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text here</a:t>
            </a:r>
            <a:endParaRPr lang="en-IN" dirty="0"/>
          </a:p>
        </p:txBody>
      </p: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7" name="Picture Placeholder 13">
            <a:extLst>
              <a:ext uri="{FF2B5EF4-FFF2-40B4-BE49-F238E27FC236}">
                <a16:creationId xmlns="" xmlns:a16="http://schemas.microsoft.com/office/drawing/2014/main" id="{9A8E1989-D33D-4749-94C2-E4251B6ED3D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28" name="Text Placeholder 10">
            <a:extLst>
              <a:ext uri="{FF2B5EF4-FFF2-40B4-BE49-F238E27FC236}">
                <a16:creationId xmlns="" xmlns:a16="http://schemas.microsoft.com/office/drawing/2014/main" id="{940618CA-4D0F-4AD5-A892-F3C113DE27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9" name="Picture Placeholder 13">
            <a:extLst>
              <a:ext uri="{FF2B5EF4-FFF2-40B4-BE49-F238E27FC236}">
                <a16:creationId xmlns="" xmlns:a16="http://schemas.microsoft.com/office/drawing/2014/main" id="{A9872997-CBAB-4EF3-9923-7AAB251BABE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0" name="Text Placeholder 10">
            <a:extLst>
              <a:ext uri="{FF2B5EF4-FFF2-40B4-BE49-F238E27FC236}">
                <a16:creationId xmlns="" xmlns:a16="http://schemas.microsoft.com/office/drawing/2014/main" id="{DD328DEE-03FF-4D59-8E2D-2620E1EC24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1" name="Text Placeholder 10">
            <a:extLst>
              <a:ext uri="{FF2B5EF4-FFF2-40B4-BE49-F238E27FC236}">
                <a16:creationId xmlns="" xmlns:a16="http://schemas.microsoft.com/office/drawing/2014/main" id="{7F8512D6-AE58-4333-B53A-1EFDA97816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="" xmlns:a16="http://schemas.microsoft.com/office/drawing/2014/main" id="{0825397B-6D7F-4000-B339-BE4850FB4C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/>
              <a:t>L</a:t>
            </a:r>
            <a:r>
              <a:rPr lang="en-IN" dirty="0" smtClean="0"/>
              <a:t>orem </a:t>
            </a:r>
            <a:r>
              <a:rPr lang="en-IN" dirty="0"/>
              <a:t>ipsum</a:t>
            </a:r>
          </a:p>
        </p:txBody>
      </p:sp>
      <p:sp>
        <p:nvSpPr>
          <p:cNvPr id="35" name="Picture Placeholder 26">
            <a:extLst>
              <a:ext uri="{FF2B5EF4-FFF2-40B4-BE49-F238E27FC236}">
                <a16:creationId xmlns="" xmlns:a16="http://schemas.microsoft.com/office/drawing/2014/main" id="{543658AE-24FE-4767-91A4-1D674D0204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089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705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="" xmlns:a16="http://schemas.microsoft.com/office/drawing/2014/main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</a:t>
            </a:r>
            <a:r>
              <a:rPr lang="en-IN" dirty="0" smtClean="0"/>
              <a:t>hank </a:t>
            </a:r>
            <a:r>
              <a:rPr lang="en-IN" dirty="0"/>
              <a:t>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841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7" name="Google Shape;407;p65"/>
          <p:cNvSpPr txBox="1"/>
          <p:nvPr userDrawn="1"/>
        </p:nvSpPr>
        <p:spPr>
          <a:xfrm>
            <a:off x="1839450" y="1070997"/>
            <a:ext cx="8284500" cy="4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25400" algn="ctr">
              <a:lnSpc>
                <a:spcPct val="115000"/>
              </a:lnSpc>
            </a:pPr>
            <a:r>
              <a:rPr lang="en" sz="8800" b="1" dirty="0">
                <a:solidFill>
                  <a:srgbClr val="FFFFFF"/>
                </a:solidFill>
                <a:latin typeface="Vi Heavy"/>
                <a:ea typeface="Poppins"/>
                <a:cs typeface="Poppins"/>
                <a:sym typeface="Poppins"/>
              </a:rPr>
              <a:t>धन्यवाद</a:t>
            </a:r>
            <a:endParaRPr sz="8800" b="1" dirty="0">
              <a:solidFill>
                <a:srgbClr val="FFFFFF"/>
              </a:solidFill>
              <a:latin typeface="Vi Heavy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959767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1F989-E84A-407F-AE6A-65BCED650A02}" type="datetime1">
              <a:rPr lang="en-IN" smtClean="0">
                <a:solidFill>
                  <a:srgbClr val="2F3043"/>
                </a:solidFill>
              </a:rPr>
              <a:pPr/>
              <a:t>05-04-2022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2F304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99996D-5F79-461B-8953-818D502E1074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246147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8646449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srgbClr val="2F3043"/>
                </a:solidFill>
              </a:rPr>
              <a:pPr defTabSz="914126"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65125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8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66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xmlns="" id="{BE89A9EA-3A20-408F-A185-762C8930E0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xmlns="" id="{505464E7-0736-4C11-A3D7-0A6E4D32F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10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8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E867653-08D4-44C9-8019-32D9B5E6B0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41499"/>
            <a:ext cx="0" cy="38195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17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4D67353-15AD-4D7B-A9A1-3B80785535BC}"/>
              </a:ext>
            </a:extLst>
          </p:cNvPr>
          <p:cNvSpPr/>
          <p:nvPr userDrawn="1"/>
        </p:nvSpPr>
        <p:spPr>
          <a:xfrm>
            <a:off x="6452413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BBD5B03-B0E6-4452-9A37-F8FE440C80DF}"/>
              </a:ext>
            </a:extLst>
          </p:cNvPr>
          <p:cNvSpPr/>
          <p:nvPr userDrawn="1"/>
        </p:nvSpPr>
        <p:spPr>
          <a:xfrm>
            <a:off x="371521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xmlns="" id="{989E6F58-4CE4-4F4D-A6DA-83E7329EA1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D728D7E-5880-46C1-95A6-CBA47FBAE0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966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A76FEF-B604-4F56-B048-70FD0B7E2822}"/>
              </a:ext>
            </a:extLst>
          </p:cNvPr>
          <p:cNvSpPr/>
          <p:nvPr userDrawn="1"/>
        </p:nvSpPr>
        <p:spPr>
          <a:xfrm>
            <a:off x="371475" y="1376363"/>
            <a:ext cx="5331692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2381E5B-1B61-45BA-A5BA-711D083D4C6F}"/>
              </a:ext>
            </a:extLst>
          </p:cNvPr>
          <p:cNvSpPr/>
          <p:nvPr userDrawn="1"/>
        </p:nvSpPr>
        <p:spPr>
          <a:xfrm>
            <a:off x="6452413" y="1376363"/>
            <a:ext cx="5331692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6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6275" y="2130838"/>
            <a:ext cx="3224006" cy="259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4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34501E3-EDA7-4BFA-948A-C0950B5DF7F5}"/>
              </a:ext>
            </a:extLst>
          </p:cNvPr>
          <p:cNvSpPr/>
          <p:nvPr userDrawn="1"/>
        </p:nvSpPr>
        <p:spPr>
          <a:xfrm>
            <a:off x="372314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D6525A9-E3DB-4375-9F05-46B565F65077}"/>
              </a:ext>
            </a:extLst>
          </p:cNvPr>
          <p:cNvSpPr/>
          <p:nvPr userDrawn="1"/>
        </p:nvSpPr>
        <p:spPr>
          <a:xfrm>
            <a:off x="6453955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E515CA83-45A5-4DFB-AEF9-EFAEFEE448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504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790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094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9C25681-5D7D-466A-B531-1D9CEAAE4EF7}"/>
              </a:ext>
            </a:extLst>
          </p:cNvPr>
          <p:cNvSpPr/>
          <p:nvPr userDrawn="1"/>
        </p:nvSpPr>
        <p:spPr>
          <a:xfrm>
            <a:off x="37152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B9BC1B57-4DBA-4D0F-BB5A-EF4CB7A203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E1501E7-AFD8-4828-AF48-E355FACE52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xmlns="" id="{4FD0237C-8B70-4FB4-8954-2876677F19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9110CDC-FA76-4FAB-B1EF-0A3159D1E1D4}"/>
              </a:ext>
            </a:extLst>
          </p:cNvPr>
          <p:cNvSpPr/>
          <p:nvPr userDrawn="1"/>
        </p:nvSpPr>
        <p:spPr>
          <a:xfrm>
            <a:off x="432427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7ADEC30-168D-4866-BB31-16370C7F7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C8E486A-7E2C-4D69-BD2B-4FE8CE13275F}"/>
              </a:ext>
            </a:extLst>
          </p:cNvPr>
          <p:cNvSpPr/>
          <p:nvPr userDrawn="1"/>
        </p:nvSpPr>
        <p:spPr>
          <a:xfrm>
            <a:off x="8291154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E594AD1B-583B-499D-A991-BDA1F0D77860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80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DAF289C-74D6-4D7D-A90B-5EE7D556BD28}"/>
              </a:ext>
            </a:extLst>
          </p:cNvPr>
          <p:cNvSpPr/>
          <p:nvPr userDrawn="1"/>
        </p:nvSpPr>
        <p:spPr>
          <a:xfrm>
            <a:off x="371475" y="1376363"/>
            <a:ext cx="3493655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77CDBFC-EEDF-4DC4-9C3B-E775307588F1}"/>
              </a:ext>
            </a:extLst>
          </p:cNvPr>
          <p:cNvSpPr/>
          <p:nvPr userDrawn="1"/>
        </p:nvSpPr>
        <p:spPr>
          <a:xfrm>
            <a:off x="4328971" y="1376363"/>
            <a:ext cx="349365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0855118-BD74-427F-A44D-296F3FB2FE04}"/>
              </a:ext>
            </a:extLst>
          </p:cNvPr>
          <p:cNvSpPr/>
          <p:nvPr userDrawn="1"/>
        </p:nvSpPr>
        <p:spPr>
          <a:xfrm>
            <a:off x="8286467" y="1376363"/>
            <a:ext cx="3493655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94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A1A16C5-39C5-4E53-914D-8BE84A1EA711}"/>
              </a:ext>
            </a:extLst>
          </p:cNvPr>
          <p:cNvSpPr/>
          <p:nvPr userDrawn="1"/>
        </p:nvSpPr>
        <p:spPr>
          <a:xfrm>
            <a:off x="373109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3D788F8B-D657-4026-892B-EE02C56F95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7A3BA631-95C7-4A85-A566-29ED6FDE51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44033976-72E0-441B-AEA6-BFD968B960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FA9DA53-F066-4573-9774-810500B81B48}"/>
              </a:ext>
            </a:extLst>
          </p:cNvPr>
          <p:cNvSpPr/>
          <p:nvPr userDrawn="1"/>
        </p:nvSpPr>
        <p:spPr>
          <a:xfrm>
            <a:off x="4332550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764BD662-E681-4436-8F46-1D9BE8B5378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143214-5490-4958-A52E-76A9312641BB}"/>
              </a:ext>
            </a:extLst>
          </p:cNvPr>
          <p:cNvSpPr/>
          <p:nvPr userDrawn="1"/>
        </p:nvSpPr>
        <p:spPr>
          <a:xfrm>
            <a:off x="8292786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99E96C7B-2F02-40FA-897E-E9C76091351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842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5" y="1376364"/>
            <a:ext cx="4703618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17A8C521-24D6-405F-9109-5A2896C512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4BFE557-5743-451F-B3D6-DFE821017F61}"/>
              </a:ext>
            </a:extLst>
          </p:cNvPr>
          <p:cNvCxnSpPr/>
          <p:nvPr userDrawn="1"/>
        </p:nvCxnSpPr>
        <p:spPr>
          <a:xfrm>
            <a:off x="5333134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9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4" y="1376364"/>
            <a:ext cx="5153025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/>
              <a:t>g</a:t>
            </a:r>
            <a:r>
              <a:rPr lang="en-IN" dirty="0" smtClean="0"/>
              <a:t>raph</a:t>
            </a:r>
            <a:endParaRPr lang="en-IN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xmlns="" id="{C6F261E0-CFF5-4041-8C4B-AEE373244D02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32413" y="1376364"/>
            <a:ext cx="5151600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FAA454-8515-4B90-BA45-035E4B168BED}"/>
              </a:ext>
            </a:extLst>
          </p:cNvPr>
          <p:cNvCxnSpPr/>
          <p:nvPr userDrawn="1"/>
        </p:nvCxnSpPr>
        <p:spPr>
          <a:xfrm>
            <a:off x="6096000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64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114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D9A84D5-9EB5-4AD6-9AA1-E9D7729F5414}"/>
              </a:ext>
            </a:extLst>
          </p:cNvPr>
          <p:cNvCxnSpPr>
            <a:cxnSpLocks/>
          </p:cNvCxnSpPr>
          <p:nvPr userDrawn="1"/>
        </p:nvCxnSpPr>
        <p:spPr>
          <a:xfrm>
            <a:off x="371475" y="2673627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xmlns="" id="{7927FAC5-26CC-46EF-B631-4BEAA16D682B}"/>
              </a:ext>
            </a:extLst>
          </p:cNvPr>
          <p:cNvSpPr/>
          <p:nvPr/>
        </p:nvSpPr>
        <p:spPr>
          <a:xfrm rot="10800000">
            <a:off x="2428875" y="1376364"/>
            <a:ext cx="5257301" cy="1291559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xmlns="" id="{E9E1CBD8-CEA1-4B12-B57A-CC25550FA54C}"/>
              </a:ext>
            </a:extLst>
          </p:cNvPr>
          <p:cNvSpPr/>
          <p:nvPr/>
        </p:nvSpPr>
        <p:spPr>
          <a:xfrm rot="10800000">
            <a:off x="3108960" y="2684857"/>
            <a:ext cx="3901439" cy="147226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xmlns="" id="{DA38144F-5695-4C0F-B20A-437A71303DF5}"/>
              </a:ext>
            </a:extLst>
          </p:cNvPr>
          <p:cNvSpPr/>
          <p:nvPr/>
        </p:nvSpPr>
        <p:spPr>
          <a:xfrm rot="10800000">
            <a:off x="3870959" y="4174052"/>
            <a:ext cx="2367280" cy="1083750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442EEC91-986E-4A91-824B-007EC8824413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57119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C5ED3265-96A8-4FA2-A795-5BFF442B1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xmlns="" id="{17704174-062B-4FDB-A388-86E36D222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xmlns="" id="{11D25E31-74D2-453D-BB88-FB9252BDE0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xmlns="" id="{41220282-C81B-4F83-A31B-FD827B77D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xmlns="" id="{8257419F-A1DE-4F84-8801-CBC2EC83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xmlns="" id="{7372A1AE-B789-44F6-B11A-8ADF17CA5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D2C3AC2-27F7-4879-93B2-3B55C836AAA0}"/>
              </a:ext>
            </a:extLst>
          </p:cNvPr>
          <p:cNvSpPr/>
          <p:nvPr userDrawn="1"/>
        </p:nvSpPr>
        <p:spPr>
          <a:xfrm>
            <a:off x="3504094" y="5264609"/>
            <a:ext cx="3101008" cy="40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xmlns="" id="{FAD1F6E2-36C3-4D40-9328-5A62A6FEDF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xmlns="" id="{2838269B-0D19-4156-A73E-B8CEC5DAF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xmlns="" id="{2C4421CD-5E8B-46CF-8A4D-154169960E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xmlns="" id="{BEFE1999-F8B5-4A7C-9721-B68BF1BF00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xmlns="" id="{FC60A82C-C5FE-456B-A692-ED98BB9348C0}"/>
              </a:ext>
            </a:extLst>
          </p:cNvPr>
          <p:cNvSpPr/>
          <p:nvPr userDrawn="1"/>
        </p:nvSpPr>
        <p:spPr>
          <a:xfrm>
            <a:off x="10602930" y="1473200"/>
            <a:ext cx="421241" cy="2505073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xmlns="" id="{6E452D87-071A-4E2F-B91F-E3EA03113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xmlns="" id="{EB369956-3AF3-4DFD-89CA-5C90A28825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xmlns="" id="{90B6CD19-7D5A-4EDC-B05F-4F403AA8AC95}"/>
              </a:ext>
            </a:extLst>
          </p:cNvPr>
          <p:cNvSpPr/>
          <p:nvPr userDrawn="1"/>
        </p:nvSpPr>
        <p:spPr>
          <a:xfrm>
            <a:off x="10602930" y="4213684"/>
            <a:ext cx="421241" cy="1094128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028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8635A833-6D08-4A36-9D3B-0C1A1514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4207" r="50000" b="12407"/>
          <a:stretch/>
        </p:blipFill>
        <p:spPr>
          <a:xfrm flipH="1">
            <a:off x="6392421" y="0"/>
            <a:ext cx="579957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A1ACD808-FABB-4277-BAA1-89C2F1D7DA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68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96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08A722C-4270-4AA0-B5FC-2FB6989294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F3E20F4-871C-4773-BA1B-45919BDCAC48}"/>
              </a:ext>
            </a:extLst>
          </p:cNvPr>
          <p:cNvCxnSpPr>
            <a:cxnSpLocks/>
          </p:cNvCxnSpPr>
          <p:nvPr userDrawn="1"/>
        </p:nvCxnSpPr>
        <p:spPr>
          <a:xfrm>
            <a:off x="4396409" y="1366558"/>
            <a:ext cx="0" cy="4294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79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72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FB418397-E33E-4D19-8DD9-6E964E41BC9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24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889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983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5D59F46-A7D5-4B92-979C-D6D184AFC233}"/>
              </a:ext>
            </a:extLst>
          </p:cNvPr>
          <p:cNvSpPr/>
          <p:nvPr userDrawn="1"/>
        </p:nvSpPr>
        <p:spPr>
          <a:xfrm>
            <a:off x="371474" y="1376364"/>
            <a:ext cx="3286125" cy="781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CC6995-EF05-4F79-B270-6227C440D140}"/>
              </a:ext>
            </a:extLst>
          </p:cNvPr>
          <p:cNvSpPr/>
          <p:nvPr userDrawn="1"/>
        </p:nvSpPr>
        <p:spPr>
          <a:xfrm>
            <a:off x="371474" y="2252184"/>
            <a:ext cx="3286125" cy="781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0103BD-8EF3-485B-922E-F78215273D0E}"/>
              </a:ext>
            </a:extLst>
          </p:cNvPr>
          <p:cNvSpPr/>
          <p:nvPr userDrawn="1"/>
        </p:nvSpPr>
        <p:spPr>
          <a:xfrm>
            <a:off x="371474" y="3128003"/>
            <a:ext cx="3286125" cy="781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99128AD-694C-4DBE-B541-E5C014E16B2A}"/>
              </a:ext>
            </a:extLst>
          </p:cNvPr>
          <p:cNvSpPr/>
          <p:nvPr userDrawn="1"/>
        </p:nvSpPr>
        <p:spPr>
          <a:xfrm>
            <a:off x="371474" y="4003823"/>
            <a:ext cx="3286125" cy="7813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A34AE09-A8A6-4D9F-9124-6610610B3BC8}"/>
              </a:ext>
            </a:extLst>
          </p:cNvPr>
          <p:cNvSpPr/>
          <p:nvPr userDrawn="1"/>
        </p:nvSpPr>
        <p:spPr>
          <a:xfrm>
            <a:off x="371474" y="4879643"/>
            <a:ext cx="3286125" cy="7813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74B79C53-99E5-47EA-B431-BD09E4E17A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xmlns="" id="{86C84F6F-B973-4343-BD07-934FD1BE1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xmlns="" id="{D7069028-DA5B-4FED-BFD8-C0E438EBB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C24AC6F-2AF6-4693-8E03-D9AF6B5A5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xmlns="" id="{47FE606D-2F8E-44F5-BFC8-43A22544F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31BDA01-231D-4D9B-A8B9-5E0374C746F8}"/>
              </a:ext>
            </a:extLst>
          </p:cNvPr>
          <p:cNvSpPr/>
          <p:nvPr userDrawn="1"/>
        </p:nvSpPr>
        <p:spPr>
          <a:xfrm>
            <a:off x="3763478" y="137636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A44D4508-2A44-4C0F-8800-D9EFEF88D1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4B53B7A-EC78-4370-958C-DC73D9A58255}"/>
              </a:ext>
            </a:extLst>
          </p:cNvPr>
          <p:cNvSpPr/>
          <p:nvPr userDrawn="1"/>
        </p:nvSpPr>
        <p:spPr>
          <a:xfrm>
            <a:off x="3763478" y="225218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xmlns="" id="{03802CBE-CC73-452F-8ABA-D8048BA0BD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4363100-87B1-46D0-A587-F039262B77A3}"/>
              </a:ext>
            </a:extLst>
          </p:cNvPr>
          <p:cNvSpPr/>
          <p:nvPr userDrawn="1"/>
        </p:nvSpPr>
        <p:spPr>
          <a:xfrm>
            <a:off x="3763478" y="313067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xmlns="" id="{C2E4593B-9A03-4E2A-B2A8-1CC6DB224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A1DE6C8-60E5-46E8-A04E-8F4EFA75F50C}"/>
              </a:ext>
            </a:extLst>
          </p:cNvPr>
          <p:cNvSpPr/>
          <p:nvPr userDrawn="1"/>
        </p:nvSpPr>
        <p:spPr>
          <a:xfrm>
            <a:off x="3763478" y="400382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xmlns="" id="{31B126A0-32AA-456E-A127-EA01D0270F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AADC066-765E-4AE4-92FA-A0280CAC6BAB}"/>
              </a:ext>
            </a:extLst>
          </p:cNvPr>
          <p:cNvSpPr/>
          <p:nvPr userDrawn="1"/>
        </p:nvSpPr>
        <p:spPr>
          <a:xfrm>
            <a:off x="3763478" y="487964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xmlns="" id="{4630F391-7B36-466B-9A2D-EC6788E775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89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xmlns="" id="{333E66EE-E95C-4A62-940A-230BDC0403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2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B9A5B1C-F053-45EB-802C-AC245ED4CA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Media Placeholder 10">
            <a:extLst>
              <a:ext uri="{FF2B5EF4-FFF2-40B4-BE49-F238E27FC236}">
                <a16:creationId xmlns:a16="http://schemas.microsoft.com/office/drawing/2014/main" xmlns="" id="{8CFB175B-E754-4C12-A126-1A890AB2CBDB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A55997AB-F86B-4272-AC39-8B7059AFF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4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8259A922-445F-4071-B4C6-703A1FE09C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67AB16-2BA3-4A34-B124-4D074F81A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AA9EA4D1-B65D-440F-8556-5694C40039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9" cy="3984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case </a:t>
            </a:r>
            <a:r>
              <a:rPr lang="en-US" dirty="0"/>
              <a:t>s</a:t>
            </a:r>
            <a:r>
              <a:rPr lang="en-US" dirty="0" smtClean="0"/>
              <a:t>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text here</a:t>
            </a:r>
            <a:endParaRPr lang="en-IN" dirty="0"/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xmlns="" id="{E9DC3090-79F5-4AB2-AEBC-A4028E72A9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L</a:t>
            </a:r>
            <a:r>
              <a:rPr lang="en-US" dirty="0" smtClean="0"/>
              <a:t>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xmlns="" id="{7664307E-7450-4BC0-A8FD-F02BA9116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3D6D7917-6B4C-4F48-9C1F-9390B761E2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1E472401-E425-451E-8C28-A489EA23E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2D0ED0E7-F4D2-46D6-AA23-A3F5AFBBC7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xmlns="" id="{36F1E32F-8489-4C39-921B-1CEA791348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xmlns="" id="{1C09293D-1A70-487C-AA43-9509B8CA66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 smtClean="0"/>
              <a:t>Lorem </a:t>
            </a:r>
            <a:r>
              <a:rPr lang="en-IN" dirty="0"/>
              <a:t>ipsum</a:t>
            </a:r>
          </a:p>
        </p:txBody>
      </p:sp>
      <p:sp>
        <p:nvSpPr>
          <p:cNvPr id="37" name="Picture Placeholder 13">
            <a:extLst>
              <a:ext uri="{FF2B5EF4-FFF2-40B4-BE49-F238E27FC236}">
                <a16:creationId xmlns:a16="http://schemas.microsoft.com/office/drawing/2014/main" xmlns="" id="{00EF7116-152B-41E5-932C-394852941A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xmlns="" id="{0692462B-8EE2-4567-8A1B-62BC7E2F04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xmlns="" id="{38D11A14-67BA-4AEA-8E23-08C6A47ED8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xmlns="" id="{83D1F2AE-9E3A-4C46-825F-1C9297ECE7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5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53067788-FF17-485E-B86D-D9175BB1C7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5094" t="34666" r="38480" b="16111"/>
          <a:stretch/>
        </p:blipFill>
        <p:spPr>
          <a:xfrm flipH="1">
            <a:off x="5059356" y="2908300"/>
            <a:ext cx="7132641" cy="3949700"/>
          </a:xfrm>
          <a:prstGeom prst="rect">
            <a:avLst/>
          </a:prstGeom>
        </p:spPr>
      </p:pic>
      <p:grpSp>
        <p:nvGrpSpPr>
          <p:cNvPr id="4" name="Graphic 2">
            <a:extLst>
              <a:ext uri="{FF2B5EF4-FFF2-40B4-BE49-F238E27FC236}">
                <a16:creationId xmlns:a16="http://schemas.microsoft.com/office/drawing/2014/main" xmlns="" id="{AECEFB01-5B75-4195-B5CB-68528E152D44}"/>
              </a:ext>
            </a:extLst>
          </p:cNvPr>
          <p:cNvGrpSpPr/>
          <p:nvPr/>
        </p:nvGrpSpPr>
        <p:grpSpPr>
          <a:xfrm>
            <a:off x="371475" y="382183"/>
            <a:ext cx="1232892" cy="992541"/>
            <a:chOff x="371475" y="382183"/>
            <a:chExt cx="1232892" cy="992541"/>
          </a:xfrm>
          <a:solidFill>
            <a:srgbClr val="EE2737"/>
          </a:solidFill>
        </p:grpSpPr>
        <p:grpSp>
          <p:nvGrpSpPr>
            <p:cNvPr id="5" name="Graphic 2">
              <a:extLst>
                <a:ext uri="{FF2B5EF4-FFF2-40B4-BE49-F238E27FC236}">
                  <a16:creationId xmlns:a16="http://schemas.microsoft.com/office/drawing/2014/main" xmlns="" id="{AECEFB01-5B75-4195-B5CB-68528E152D44}"/>
                </a:ext>
              </a:extLst>
            </p:cNvPr>
            <p:cNvGrpSpPr/>
            <p:nvPr/>
          </p:nvGrpSpPr>
          <p:grpSpPr>
            <a:xfrm>
              <a:off x="371475" y="382183"/>
              <a:ext cx="1096329" cy="992541"/>
              <a:chOff x="371475" y="382183"/>
              <a:chExt cx="1096329" cy="992541"/>
            </a:xfrm>
            <a:solidFill>
              <a:srgbClr val="EE2737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6B325B24-2C4A-451D-BEBF-BF5F88DEF2DA}"/>
                  </a:ext>
                </a:extLst>
              </p:cNvPr>
              <p:cNvSpPr/>
              <p:nvPr/>
            </p:nvSpPr>
            <p:spPr>
              <a:xfrm>
                <a:off x="371475" y="382183"/>
                <a:ext cx="1085950" cy="660419"/>
              </a:xfrm>
              <a:custGeom>
                <a:avLst/>
                <a:gdLst>
                  <a:gd name="connsiteX0" fmla="*/ 1085950 w 1085950"/>
                  <a:gd name="connsiteY0" fmla="*/ 660420 h 660419"/>
                  <a:gd name="connsiteX1" fmla="*/ 851062 w 1085950"/>
                  <a:gd name="connsiteY1" fmla="*/ 660420 h 660419"/>
                  <a:gd name="connsiteX2" fmla="*/ 851062 w 1085950"/>
                  <a:gd name="connsiteY2" fmla="*/ 0 h 660419"/>
                  <a:gd name="connsiteX3" fmla="*/ 1085950 w 1085950"/>
                  <a:gd name="connsiteY3" fmla="*/ 0 h 660419"/>
                  <a:gd name="connsiteX4" fmla="*/ 1085950 w 1085950"/>
                  <a:gd name="connsiteY4" fmla="*/ 660420 h 660419"/>
                  <a:gd name="connsiteX5" fmla="*/ 539151 w 1085950"/>
                  <a:gd name="connsiteY5" fmla="*/ 0 h 660419"/>
                  <a:gd name="connsiteX6" fmla="*/ 387293 w 1085950"/>
                  <a:gd name="connsiteY6" fmla="*/ 615081 h 660419"/>
                  <a:gd name="connsiteX7" fmla="*/ 234889 w 1085950"/>
                  <a:gd name="connsiteY7" fmla="*/ 0 h 660419"/>
                  <a:gd name="connsiteX8" fmla="*/ 0 w 1085950"/>
                  <a:gd name="connsiteY8" fmla="*/ 0 h 660419"/>
                  <a:gd name="connsiteX9" fmla="*/ 163330 w 1085950"/>
                  <a:gd name="connsiteY9" fmla="*/ 660420 h 660419"/>
                  <a:gd name="connsiteX10" fmla="*/ 610711 w 1085950"/>
                  <a:gd name="connsiteY10" fmla="*/ 660420 h 660419"/>
                  <a:gd name="connsiteX11" fmla="*/ 774040 w 1085950"/>
                  <a:gd name="connsiteY11" fmla="*/ 0 h 660419"/>
                  <a:gd name="connsiteX12" fmla="*/ 539151 w 1085950"/>
                  <a:gd name="connsiteY12" fmla="*/ 0 h 66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85950" h="660419">
                    <a:moveTo>
                      <a:pt x="1085950" y="660420"/>
                    </a:moveTo>
                    <a:lnTo>
                      <a:pt x="851062" y="660420"/>
                    </a:lnTo>
                    <a:lnTo>
                      <a:pt x="851062" y="0"/>
                    </a:lnTo>
                    <a:lnTo>
                      <a:pt x="1085950" y="0"/>
                    </a:lnTo>
                    <a:lnTo>
                      <a:pt x="1085950" y="660420"/>
                    </a:lnTo>
                    <a:close/>
                    <a:moveTo>
                      <a:pt x="539151" y="0"/>
                    </a:moveTo>
                    <a:lnTo>
                      <a:pt x="387293" y="615081"/>
                    </a:lnTo>
                    <a:lnTo>
                      <a:pt x="234889" y="0"/>
                    </a:lnTo>
                    <a:lnTo>
                      <a:pt x="0" y="0"/>
                    </a:lnTo>
                    <a:lnTo>
                      <a:pt x="163330" y="660420"/>
                    </a:lnTo>
                    <a:lnTo>
                      <a:pt x="610711" y="660420"/>
                    </a:lnTo>
                    <a:lnTo>
                      <a:pt x="774040" y="0"/>
                    </a:lnTo>
                    <a:lnTo>
                      <a:pt x="53915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45EF72D0-D29D-4792-96A4-BEAA61993087}"/>
                  </a:ext>
                </a:extLst>
              </p:cNvPr>
              <p:cNvSpPr/>
              <p:nvPr/>
            </p:nvSpPr>
            <p:spPr>
              <a:xfrm>
                <a:off x="1212157" y="1119077"/>
                <a:ext cx="255646" cy="255646"/>
              </a:xfrm>
              <a:custGeom>
                <a:avLst/>
                <a:gdLst>
                  <a:gd name="connsiteX0" fmla="*/ 255646 w 255646"/>
                  <a:gd name="connsiteY0" fmla="*/ 127823 h 255646"/>
                  <a:gd name="connsiteX1" fmla="*/ 127823 w 255646"/>
                  <a:gd name="connsiteY1" fmla="*/ 255646 h 255646"/>
                  <a:gd name="connsiteX2" fmla="*/ 0 w 255646"/>
                  <a:gd name="connsiteY2" fmla="*/ 127823 h 255646"/>
                  <a:gd name="connsiteX3" fmla="*/ 127823 w 255646"/>
                  <a:gd name="connsiteY3" fmla="*/ 0 h 255646"/>
                  <a:gd name="connsiteX4" fmla="*/ 255646 w 255646"/>
                  <a:gd name="connsiteY4" fmla="*/ 127823 h 25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46" h="255646">
                    <a:moveTo>
                      <a:pt x="255646" y="127823"/>
                    </a:moveTo>
                    <a:cubicBezTo>
                      <a:pt x="255646" y="198290"/>
                      <a:pt x="198290" y="255646"/>
                      <a:pt x="127823" y="255646"/>
                    </a:cubicBezTo>
                    <a:cubicBezTo>
                      <a:pt x="57357" y="255646"/>
                      <a:pt x="0" y="198290"/>
                      <a:pt x="0" y="127823"/>
                    </a:cubicBezTo>
                    <a:cubicBezTo>
                      <a:pt x="0" y="57357"/>
                      <a:pt x="57357" y="0"/>
                      <a:pt x="127823" y="0"/>
                    </a:cubicBezTo>
                    <a:cubicBezTo>
                      <a:pt x="198290" y="0"/>
                      <a:pt x="255646" y="57357"/>
                      <a:pt x="255646" y="127823"/>
                    </a:cubicBezTo>
                  </a:path>
                </a:pathLst>
              </a:custGeom>
              <a:solidFill>
                <a:schemeClr val="bg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</p:grpSp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xmlns="" id="{AECEFB01-5B75-4195-B5CB-68528E152D44}"/>
                </a:ext>
              </a:extLst>
            </p:cNvPr>
            <p:cNvGrpSpPr/>
            <p:nvPr/>
          </p:nvGrpSpPr>
          <p:grpSpPr>
            <a:xfrm>
              <a:off x="1490200" y="382183"/>
              <a:ext cx="114166" cy="58995"/>
              <a:chOff x="1490200" y="382183"/>
              <a:chExt cx="114166" cy="58995"/>
            </a:xfrm>
            <a:solidFill>
              <a:srgbClr val="EE2737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589AFD04-D283-4C31-B4CF-7EB09FB496FA}"/>
                  </a:ext>
                </a:extLst>
              </p:cNvPr>
              <p:cNvSpPr/>
              <p:nvPr/>
            </p:nvSpPr>
            <p:spPr>
              <a:xfrm>
                <a:off x="1490200" y="382183"/>
                <a:ext cx="46431" cy="58995"/>
              </a:xfrm>
              <a:custGeom>
                <a:avLst/>
                <a:gdLst>
                  <a:gd name="connsiteX0" fmla="*/ 18026 w 46431"/>
                  <a:gd name="connsiteY0" fmla="*/ 9833 h 58995"/>
                  <a:gd name="connsiteX1" fmla="*/ 0 w 46431"/>
                  <a:gd name="connsiteY1" fmla="*/ 9833 h 58995"/>
                  <a:gd name="connsiteX2" fmla="*/ 0 w 46431"/>
                  <a:gd name="connsiteY2" fmla="*/ 0 h 58995"/>
                  <a:gd name="connsiteX3" fmla="*/ 46431 w 46431"/>
                  <a:gd name="connsiteY3" fmla="*/ 0 h 58995"/>
                  <a:gd name="connsiteX4" fmla="*/ 46431 w 46431"/>
                  <a:gd name="connsiteY4" fmla="*/ 9833 h 58995"/>
                  <a:gd name="connsiteX5" fmla="*/ 28951 w 46431"/>
                  <a:gd name="connsiteY5" fmla="*/ 9833 h 58995"/>
                  <a:gd name="connsiteX6" fmla="*/ 28951 w 46431"/>
                  <a:gd name="connsiteY6" fmla="*/ 58995 h 58995"/>
                  <a:gd name="connsiteX7" fmla="*/ 18026 w 46431"/>
                  <a:gd name="connsiteY7" fmla="*/ 58995 h 58995"/>
                  <a:gd name="connsiteX8" fmla="*/ 18026 w 46431"/>
                  <a:gd name="connsiteY8" fmla="*/ 9833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431" h="58995">
                    <a:moveTo>
                      <a:pt x="18026" y="9833"/>
                    </a:moveTo>
                    <a:lnTo>
                      <a:pt x="0" y="9833"/>
                    </a:lnTo>
                    <a:lnTo>
                      <a:pt x="0" y="0"/>
                    </a:lnTo>
                    <a:lnTo>
                      <a:pt x="46431" y="0"/>
                    </a:lnTo>
                    <a:lnTo>
                      <a:pt x="46431" y="9833"/>
                    </a:lnTo>
                    <a:lnTo>
                      <a:pt x="28951" y="9833"/>
                    </a:lnTo>
                    <a:lnTo>
                      <a:pt x="28951" y="58995"/>
                    </a:lnTo>
                    <a:lnTo>
                      <a:pt x="18026" y="58995"/>
                    </a:lnTo>
                    <a:lnTo>
                      <a:pt x="18026" y="9833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CADF10BE-027A-4DB3-9A62-D6F2733FD7FF}"/>
                  </a:ext>
                </a:extLst>
              </p:cNvPr>
              <p:cNvSpPr/>
              <p:nvPr/>
            </p:nvSpPr>
            <p:spPr>
              <a:xfrm>
                <a:off x="1543186" y="382183"/>
                <a:ext cx="61180" cy="58995"/>
              </a:xfrm>
              <a:custGeom>
                <a:avLst/>
                <a:gdLst>
                  <a:gd name="connsiteX0" fmla="*/ 0 w 61180"/>
                  <a:gd name="connsiteY0" fmla="*/ 0 h 58995"/>
                  <a:gd name="connsiteX1" fmla="*/ 12564 w 61180"/>
                  <a:gd name="connsiteY1" fmla="*/ 0 h 58995"/>
                  <a:gd name="connsiteX2" fmla="*/ 30590 w 61180"/>
                  <a:gd name="connsiteY2" fmla="*/ 43700 h 58995"/>
                  <a:gd name="connsiteX3" fmla="*/ 48616 w 61180"/>
                  <a:gd name="connsiteY3" fmla="*/ 0 h 58995"/>
                  <a:gd name="connsiteX4" fmla="*/ 61180 w 61180"/>
                  <a:gd name="connsiteY4" fmla="*/ 0 h 58995"/>
                  <a:gd name="connsiteX5" fmla="*/ 61180 w 61180"/>
                  <a:gd name="connsiteY5" fmla="*/ 58995 h 58995"/>
                  <a:gd name="connsiteX6" fmla="*/ 50802 w 61180"/>
                  <a:gd name="connsiteY6" fmla="*/ 58995 h 58995"/>
                  <a:gd name="connsiteX7" fmla="*/ 50802 w 61180"/>
                  <a:gd name="connsiteY7" fmla="*/ 20211 h 58995"/>
                  <a:gd name="connsiteX8" fmla="*/ 34960 w 61180"/>
                  <a:gd name="connsiteY8" fmla="*/ 58995 h 58995"/>
                  <a:gd name="connsiteX9" fmla="*/ 26766 w 61180"/>
                  <a:gd name="connsiteY9" fmla="*/ 58995 h 58995"/>
                  <a:gd name="connsiteX10" fmla="*/ 10925 w 61180"/>
                  <a:gd name="connsiteY10" fmla="*/ 20211 h 58995"/>
                  <a:gd name="connsiteX11" fmla="*/ 10925 w 61180"/>
                  <a:gd name="connsiteY11" fmla="*/ 58995 h 58995"/>
                  <a:gd name="connsiteX12" fmla="*/ 546 w 61180"/>
                  <a:gd name="connsiteY12" fmla="*/ 58995 h 58995"/>
                  <a:gd name="connsiteX13" fmla="*/ 546 w 61180"/>
                  <a:gd name="connsiteY13" fmla="*/ 0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180" h="58995">
                    <a:moveTo>
                      <a:pt x="0" y="0"/>
                    </a:moveTo>
                    <a:lnTo>
                      <a:pt x="12564" y="0"/>
                    </a:lnTo>
                    <a:lnTo>
                      <a:pt x="30590" y="43700"/>
                    </a:lnTo>
                    <a:lnTo>
                      <a:pt x="48616" y="0"/>
                    </a:lnTo>
                    <a:lnTo>
                      <a:pt x="61180" y="0"/>
                    </a:lnTo>
                    <a:lnTo>
                      <a:pt x="61180" y="58995"/>
                    </a:lnTo>
                    <a:lnTo>
                      <a:pt x="50802" y="58995"/>
                    </a:lnTo>
                    <a:lnTo>
                      <a:pt x="50802" y="20211"/>
                    </a:lnTo>
                    <a:lnTo>
                      <a:pt x="34960" y="58995"/>
                    </a:lnTo>
                    <a:lnTo>
                      <a:pt x="26766" y="58995"/>
                    </a:lnTo>
                    <a:lnTo>
                      <a:pt x="10925" y="20211"/>
                    </a:lnTo>
                    <a:lnTo>
                      <a:pt x="10925" y="58995"/>
                    </a:lnTo>
                    <a:lnTo>
                      <a:pt x="546" y="58995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</p:grpSp>
      </p:grp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51400" y="6016652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72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xmlns="" id="{F0A016B9-8963-4669-9BB5-714E74ABE0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4539A862-A3CA-4C8E-A57B-1AFE20CCA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9BEEC499-D2A4-45FF-95CB-88FEE9B324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FC595FEB-9053-4FAD-9F81-F3CF38FB5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xmlns="" id="{85372873-121E-48CC-9CE9-AFCD0FEE82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ase study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text here</a:t>
            </a:r>
            <a:endParaRPr lang="en-IN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7" name="Picture Placeholder 13">
            <a:extLst>
              <a:ext uri="{FF2B5EF4-FFF2-40B4-BE49-F238E27FC236}">
                <a16:creationId xmlns:a16="http://schemas.microsoft.com/office/drawing/2014/main" xmlns="" id="{9A8E1989-D33D-4749-94C2-E4251B6ED3D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940618CA-4D0F-4AD5-A892-F3C113DE27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xmlns="" id="{A9872997-CBAB-4EF3-9923-7AAB251BABE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DD328DEE-03FF-4D59-8E2D-2620E1EC24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7F8512D6-AE58-4333-B53A-1EFDA97816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0825397B-6D7F-4000-B339-BE4850FB4C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/>
              <a:t>L</a:t>
            </a:r>
            <a:r>
              <a:rPr lang="en-IN" dirty="0" smtClean="0"/>
              <a:t>orem </a:t>
            </a:r>
            <a:r>
              <a:rPr lang="en-IN" dirty="0"/>
              <a:t>ipsum</a:t>
            </a:r>
          </a:p>
        </p:txBody>
      </p:sp>
      <p:sp>
        <p:nvSpPr>
          <p:cNvPr id="35" name="Picture Placeholder 26">
            <a:extLst>
              <a:ext uri="{FF2B5EF4-FFF2-40B4-BE49-F238E27FC236}">
                <a16:creationId xmlns:a16="http://schemas.microsoft.com/office/drawing/2014/main" xmlns="" id="{543658AE-24FE-4767-91A4-1D674D0204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199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5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</a:t>
            </a:r>
            <a:r>
              <a:rPr lang="en-IN" dirty="0" smtClean="0"/>
              <a:t>hank </a:t>
            </a:r>
            <a:r>
              <a:rPr lang="en-IN" dirty="0"/>
              <a:t>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146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7" name="Google Shape;407;p65"/>
          <p:cNvSpPr txBox="1"/>
          <p:nvPr userDrawn="1"/>
        </p:nvSpPr>
        <p:spPr>
          <a:xfrm>
            <a:off x="1839450" y="1070997"/>
            <a:ext cx="8284500" cy="4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25400" algn="ctr">
              <a:lnSpc>
                <a:spcPct val="115000"/>
              </a:lnSpc>
            </a:pPr>
            <a:r>
              <a:rPr lang="en" sz="8800" b="1" dirty="0">
                <a:solidFill>
                  <a:srgbClr val="FFFFFF"/>
                </a:solidFill>
                <a:latin typeface="Vi Heavy"/>
                <a:ea typeface="Poppins"/>
                <a:cs typeface="Poppins"/>
                <a:sym typeface="Poppins"/>
              </a:rPr>
              <a:t>धन्यवाद</a:t>
            </a:r>
            <a:endParaRPr sz="8800" b="1" dirty="0">
              <a:solidFill>
                <a:srgbClr val="FFFFFF"/>
              </a:solidFill>
              <a:latin typeface="Vi Heavy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30210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1F989-E84A-407F-AE6A-65BCED650A02}" type="datetime1">
              <a:rPr lang="en-IN" smtClean="0">
                <a:solidFill>
                  <a:srgbClr val="2F3043"/>
                </a:solidFill>
              </a:rPr>
              <a:pPr/>
              <a:t>05-04-2022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2F304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99996D-5F79-461B-8953-818D502E1074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575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7870831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178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6275" y="2130838"/>
            <a:ext cx="3224006" cy="259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71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8635A833-6D08-4A36-9D3B-0C1A1514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4207" r="50000" b="12407"/>
          <a:stretch/>
        </p:blipFill>
        <p:spPr>
          <a:xfrm flipH="1">
            <a:off x="6392421" y="0"/>
            <a:ext cx="579957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A1ACD808-FABB-4277-BAA1-89C2F1D7DA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98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53067788-FF17-485E-B86D-D9175BB1C7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5094" t="34666" r="38480" b="16111"/>
          <a:stretch/>
        </p:blipFill>
        <p:spPr>
          <a:xfrm flipH="1">
            <a:off x="5059356" y="2908300"/>
            <a:ext cx="7132641" cy="3949700"/>
          </a:xfrm>
          <a:prstGeom prst="rect">
            <a:avLst/>
          </a:prstGeom>
        </p:spPr>
      </p:pic>
      <p:grpSp>
        <p:nvGrpSpPr>
          <p:cNvPr id="4" name="Graphic 2">
            <a:extLst>
              <a:ext uri="{FF2B5EF4-FFF2-40B4-BE49-F238E27FC236}">
                <a16:creationId xmlns:a16="http://schemas.microsoft.com/office/drawing/2014/main" xmlns="" id="{AECEFB01-5B75-4195-B5CB-68528E152D44}"/>
              </a:ext>
            </a:extLst>
          </p:cNvPr>
          <p:cNvGrpSpPr/>
          <p:nvPr/>
        </p:nvGrpSpPr>
        <p:grpSpPr>
          <a:xfrm>
            <a:off x="371475" y="382183"/>
            <a:ext cx="1232892" cy="992541"/>
            <a:chOff x="371475" y="382183"/>
            <a:chExt cx="1232892" cy="992541"/>
          </a:xfrm>
          <a:solidFill>
            <a:srgbClr val="EE2737"/>
          </a:solidFill>
        </p:grpSpPr>
        <p:grpSp>
          <p:nvGrpSpPr>
            <p:cNvPr id="5" name="Graphic 2">
              <a:extLst>
                <a:ext uri="{FF2B5EF4-FFF2-40B4-BE49-F238E27FC236}">
                  <a16:creationId xmlns:a16="http://schemas.microsoft.com/office/drawing/2014/main" xmlns="" id="{AECEFB01-5B75-4195-B5CB-68528E152D44}"/>
                </a:ext>
              </a:extLst>
            </p:cNvPr>
            <p:cNvGrpSpPr/>
            <p:nvPr/>
          </p:nvGrpSpPr>
          <p:grpSpPr>
            <a:xfrm>
              <a:off x="371475" y="382183"/>
              <a:ext cx="1096329" cy="992541"/>
              <a:chOff x="371475" y="382183"/>
              <a:chExt cx="1096329" cy="992541"/>
            </a:xfrm>
            <a:solidFill>
              <a:srgbClr val="EE2737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6B325B24-2C4A-451D-BEBF-BF5F88DEF2DA}"/>
                  </a:ext>
                </a:extLst>
              </p:cNvPr>
              <p:cNvSpPr/>
              <p:nvPr/>
            </p:nvSpPr>
            <p:spPr>
              <a:xfrm>
                <a:off x="371475" y="382183"/>
                <a:ext cx="1085950" cy="660419"/>
              </a:xfrm>
              <a:custGeom>
                <a:avLst/>
                <a:gdLst>
                  <a:gd name="connsiteX0" fmla="*/ 1085950 w 1085950"/>
                  <a:gd name="connsiteY0" fmla="*/ 660420 h 660419"/>
                  <a:gd name="connsiteX1" fmla="*/ 851062 w 1085950"/>
                  <a:gd name="connsiteY1" fmla="*/ 660420 h 660419"/>
                  <a:gd name="connsiteX2" fmla="*/ 851062 w 1085950"/>
                  <a:gd name="connsiteY2" fmla="*/ 0 h 660419"/>
                  <a:gd name="connsiteX3" fmla="*/ 1085950 w 1085950"/>
                  <a:gd name="connsiteY3" fmla="*/ 0 h 660419"/>
                  <a:gd name="connsiteX4" fmla="*/ 1085950 w 1085950"/>
                  <a:gd name="connsiteY4" fmla="*/ 660420 h 660419"/>
                  <a:gd name="connsiteX5" fmla="*/ 539151 w 1085950"/>
                  <a:gd name="connsiteY5" fmla="*/ 0 h 660419"/>
                  <a:gd name="connsiteX6" fmla="*/ 387293 w 1085950"/>
                  <a:gd name="connsiteY6" fmla="*/ 615081 h 660419"/>
                  <a:gd name="connsiteX7" fmla="*/ 234889 w 1085950"/>
                  <a:gd name="connsiteY7" fmla="*/ 0 h 660419"/>
                  <a:gd name="connsiteX8" fmla="*/ 0 w 1085950"/>
                  <a:gd name="connsiteY8" fmla="*/ 0 h 660419"/>
                  <a:gd name="connsiteX9" fmla="*/ 163330 w 1085950"/>
                  <a:gd name="connsiteY9" fmla="*/ 660420 h 660419"/>
                  <a:gd name="connsiteX10" fmla="*/ 610711 w 1085950"/>
                  <a:gd name="connsiteY10" fmla="*/ 660420 h 660419"/>
                  <a:gd name="connsiteX11" fmla="*/ 774040 w 1085950"/>
                  <a:gd name="connsiteY11" fmla="*/ 0 h 660419"/>
                  <a:gd name="connsiteX12" fmla="*/ 539151 w 1085950"/>
                  <a:gd name="connsiteY12" fmla="*/ 0 h 66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85950" h="660419">
                    <a:moveTo>
                      <a:pt x="1085950" y="660420"/>
                    </a:moveTo>
                    <a:lnTo>
                      <a:pt x="851062" y="660420"/>
                    </a:lnTo>
                    <a:lnTo>
                      <a:pt x="851062" y="0"/>
                    </a:lnTo>
                    <a:lnTo>
                      <a:pt x="1085950" y="0"/>
                    </a:lnTo>
                    <a:lnTo>
                      <a:pt x="1085950" y="660420"/>
                    </a:lnTo>
                    <a:close/>
                    <a:moveTo>
                      <a:pt x="539151" y="0"/>
                    </a:moveTo>
                    <a:lnTo>
                      <a:pt x="387293" y="615081"/>
                    </a:lnTo>
                    <a:lnTo>
                      <a:pt x="234889" y="0"/>
                    </a:lnTo>
                    <a:lnTo>
                      <a:pt x="0" y="0"/>
                    </a:lnTo>
                    <a:lnTo>
                      <a:pt x="163330" y="660420"/>
                    </a:lnTo>
                    <a:lnTo>
                      <a:pt x="610711" y="660420"/>
                    </a:lnTo>
                    <a:lnTo>
                      <a:pt x="774040" y="0"/>
                    </a:lnTo>
                    <a:lnTo>
                      <a:pt x="53915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45EF72D0-D29D-4792-96A4-BEAA61993087}"/>
                  </a:ext>
                </a:extLst>
              </p:cNvPr>
              <p:cNvSpPr/>
              <p:nvPr/>
            </p:nvSpPr>
            <p:spPr>
              <a:xfrm>
                <a:off x="1212157" y="1119077"/>
                <a:ext cx="255646" cy="255646"/>
              </a:xfrm>
              <a:custGeom>
                <a:avLst/>
                <a:gdLst>
                  <a:gd name="connsiteX0" fmla="*/ 255646 w 255646"/>
                  <a:gd name="connsiteY0" fmla="*/ 127823 h 255646"/>
                  <a:gd name="connsiteX1" fmla="*/ 127823 w 255646"/>
                  <a:gd name="connsiteY1" fmla="*/ 255646 h 255646"/>
                  <a:gd name="connsiteX2" fmla="*/ 0 w 255646"/>
                  <a:gd name="connsiteY2" fmla="*/ 127823 h 255646"/>
                  <a:gd name="connsiteX3" fmla="*/ 127823 w 255646"/>
                  <a:gd name="connsiteY3" fmla="*/ 0 h 255646"/>
                  <a:gd name="connsiteX4" fmla="*/ 255646 w 255646"/>
                  <a:gd name="connsiteY4" fmla="*/ 127823 h 25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46" h="255646">
                    <a:moveTo>
                      <a:pt x="255646" y="127823"/>
                    </a:moveTo>
                    <a:cubicBezTo>
                      <a:pt x="255646" y="198290"/>
                      <a:pt x="198290" y="255646"/>
                      <a:pt x="127823" y="255646"/>
                    </a:cubicBezTo>
                    <a:cubicBezTo>
                      <a:pt x="57357" y="255646"/>
                      <a:pt x="0" y="198290"/>
                      <a:pt x="0" y="127823"/>
                    </a:cubicBezTo>
                    <a:cubicBezTo>
                      <a:pt x="0" y="57357"/>
                      <a:pt x="57357" y="0"/>
                      <a:pt x="127823" y="0"/>
                    </a:cubicBezTo>
                    <a:cubicBezTo>
                      <a:pt x="198290" y="0"/>
                      <a:pt x="255646" y="57357"/>
                      <a:pt x="255646" y="127823"/>
                    </a:cubicBezTo>
                  </a:path>
                </a:pathLst>
              </a:custGeom>
              <a:solidFill>
                <a:schemeClr val="bg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</p:grpSp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xmlns="" id="{AECEFB01-5B75-4195-B5CB-68528E152D44}"/>
                </a:ext>
              </a:extLst>
            </p:cNvPr>
            <p:cNvGrpSpPr/>
            <p:nvPr/>
          </p:nvGrpSpPr>
          <p:grpSpPr>
            <a:xfrm>
              <a:off x="1490200" y="382183"/>
              <a:ext cx="114166" cy="58995"/>
              <a:chOff x="1490200" y="382183"/>
              <a:chExt cx="114166" cy="58995"/>
            </a:xfrm>
            <a:solidFill>
              <a:srgbClr val="EE2737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589AFD04-D283-4C31-B4CF-7EB09FB496FA}"/>
                  </a:ext>
                </a:extLst>
              </p:cNvPr>
              <p:cNvSpPr/>
              <p:nvPr/>
            </p:nvSpPr>
            <p:spPr>
              <a:xfrm>
                <a:off x="1490200" y="382183"/>
                <a:ext cx="46431" cy="58995"/>
              </a:xfrm>
              <a:custGeom>
                <a:avLst/>
                <a:gdLst>
                  <a:gd name="connsiteX0" fmla="*/ 18026 w 46431"/>
                  <a:gd name="connsiteY0" fmla="*/ 9833 h 58995"/>
                  <a:gd name="connsiteX1" fmla="*/ 0 w 46431"/>
                  <a:gd name="connsiteY1" fmla="*/ 9833 h 58995"/>
                  <a:gd name="connsiteX2" fmla="*/ 0 w 46431"/>
                  <a:gd name="connsiteY2" fmla="*/ 0 h 58995"/>
                  <a:gd name="connsiteX3" fmla="*/ 46431 w 46431"/>
                  <a:gd name="connsiteY3" fmla="*/ 0 h 58995"/>
                  <a:gd name="connsiteX4" fmla="*/ 46431 w 46431"/>
                  <a:gd name="connsiteY4" fmla="*/ 9833 h 58995"/>
                  <a:gd name="connsiteX5" fmla="*/ 28951 w 46431"/>
                  <a:gd name="connsiteY5" fmla="*/ 9833 h 58995"/>
                  <a:gd name="connsiteX6" fmla="*/ 28951 w 46431"/>
                  <a:gd name="connsiteY6" fmla="*/ 58995 h 58995"/>
                  <a:gd name="connsiteX7" fmla="*/ 18026 w 46431"/>
                  <a:gd name="connsiteY7" fmla="*/ 58995 h 58995"/>
                  <a:gd name="connsiteX8" fmla="*/ 18026 w 46431"/>
                  <a:gd name="connsiteY8" fmla="*/ 9833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431" h="58995">
                    <a:moveTo>
                      <a:pt x="18026" y="9833"/>
                    </a:moveTo>
                    <a:lnTo>
                      <a:pt x="0" y="9833"/>
                    </a:lnTo>
                    <a:lnTo>
                      <a:pt x="0" y="0"/>
                    </a:lnTo>
                    <a:lnTo>
                      <a:pt x="46431" y="0"/>
                    </a:lnTo>
                    <a:lnTo>
                      <a:pt x="46431" y="9833"/>
                    </a:lnTo>
                    <a:lnTo>
                      <a:pt x="28951" y="9833"/>
                    </a:lnTo>
                    <a:lnTo>
                      <a:pt x="28951" y="58995"/>
                    </a:lnTo>
                    <a:lnTo>
                      <a:pt x="18026" y="58995"/>
                    </a:lnTo>
                    <a:lnTo>
                      <a:pt x="18026" y="9833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CADF10BE-027A-4DB3-9A62-D6F2733FD7FF}"/>
                  </a:ext>
                </a:extLst>
              </p:cNvPr>
              <p:cNvSpPr/>
              <p:nvPr/>
            </p:nvSpPr>
            <p:spPr>
              <a:xfrm>
                <a:off x="1543186" y="382183"/>
                <a:ext cx="61180" cy="58995"/>
              </a:xfrm>
              <a:custGeom>
                <a:avLst/>
                <a:gdLst>
                  <a:gd name="connsiteX0" fmla="*/ 0 w 61180"/>
                  <a:gd name="connsiteY0" fmla="*/ 0 h 58995"/>
                  <a:gd name="connsiteX1" fmla="*/ 12564 w 61180"/>
                  <a:gd name="connsiteY1" fmla="*/ 0 h 58995"/>
                  <a:gd name="connsiteX2" fmla="*/ 30590 w 61180"/>
                  <a:gd name="connsiteY2" fmla="*/ 43700 h 58995"/>
                  <a:gd name="connsiteX3" fmla="*/ 48616 w 61180"/>
                  <a:gd name="connsiteY3" fmla="*/ 0 h 58995"/>
                  <a:gd name="connsiteX4" fmla="*/ 61180 w 61180"/>
                  <a:gd name="connsiteY4" fmla="*/ 0 h 58995"/>
                  <a:gd name="connsiteX5" fmla="*/ 61180 w 61180"/>
                  <a:gd name="connsiteY5" fmla="*/ 58995 h 58995"/>
                  <a:gd name="connsiteX6" fmla="*/ 50802 w 61180"/>
                  <a:gd name="connsiteY6" fmla="*/ 58995 h 58995"/>
                  <a:gd name="connsiteX7" fmla="*/ 50802 w 61180"/>
                  <a:gd name="connsiteY7" fmla="*/ 20211 h 58995"/>
                  <a:gd name="connsiteX8" fmla="*/ 34960 w 61180"/>
                  <a:gd name="connsiteY8" fmla="*/ 58995 h 58995"/>
                  <a:gd name="connsiteX9" fmla="*/ 26766 w 61180"/>
                  <a:gd name="connsiteY9" fmla="*/ 58995 h 58995"/>
                  <a:gd name="connsiteX10" fmla="*/ 10925 w 61180"/>
                  <a:gd name="connsiteY10" fmla="*/ 20211 h 58995"/>
                  <a:gd name="connsiteX11" fmla="*/ 10925 w 61180"/>
                  <a:gd name="connsiteY11" fmla="*/ 58995 h 58995"/>
                  <a:gd name="connsiteX12" fmla="*/ 546 w 61180"/>
                  <a:gd name="connsiteY12" fmla="*/ 58995 h 58995"/>
                  <a:gd name="connsiteX13" fmla="*/ 546 w 61180"/>
                  <a:gd name="connsiteY13" fmla="*/ 0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180" h="58995">
                    <a:moveTo>
                      <a:pt x="0" y="0"/>
                    </a:moveTo>
                    <a:lnTo>
                      <a:pt x="12564" y="0"/>
                    </a:lnTo>
                    <a:lnTo>
                      <a:pt x="30590" y="43700"/>
                    </a:lnTo>
                    <a:lnTo>
                      <a:pt x="48616" y="0"/>
                    </a:lnTo>
                    <a:lnTo>
                      <a:pt x="61180" y="0"/>
                    </a:lnTo>
                    <a:lnTo>
                      <a:pt x="61180" y="58995"/>
                    </a:lnTo>
                    <a:lnTo>
                      <a:pt x="50802" y="58995"/>
                    </a:lnTo>
                    <a:lnTo>
                      <a:pt x="50802" y="20211"/>
                    </a:lnTo>
                    <a:lnTo>
                      <a:pt x="34960" y="58995"/>
                    </a:lnTo>
                    <a:lnTo>
                      <a:pt x="26766" y="58995"/>
                    </a:lnTo>
                    <a:lnTo>
                      <a:pt x="10925" y="20211"/>
                    </a:lnTo>
                    <a:lnTo>
                      <a:pt x="10925" y="58995"/>
                    </a:lnTo>
                    <a:lnTo>
                      <a:pt x="546" y="58995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</p:grpSp>
      </p:grp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51400" y="6016652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55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B0947FAC-B9B4-409A-B7DC-1B1F87AD73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207" t="29856" r="50730" b="6420"/>
          <a:stretch/>
        </p:blipFill>
        <p:spPr>
          <a:xfrm flipH="1">
            <a:off x="5947639" y="1379615"/>
            <a:ext cx="6244360" cy="547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8E5ABE82-8999-4A22-86EF-055949D02F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6698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27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B0947FAC-B9B4-409A-B7DC-1B1F87AD73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207" t="29856" r="50730" b="6420"/>
          <a:stretch/>
        </p:blipFill>
        <p:spPr>
          <a:xfrm flipH="1">
            <a:off x="5947639" y="1379615"/>
            <a:ext cx="6244360" cy="547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8E5ABE82-8999-4A22-86EF-055949D02F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6698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91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F5788329-F381-4BFA-870D-A29DAAFAA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2981" t="20313" r="57120" b="29874"/>
          <a:stretch/>
        </p:blipFill>
        <p:spPr>
          <a:xfrm flipH="1">
            <a:off x="5661498" y="0"/>
            <a:ext cx="6530502" cy="68580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97811"/>
            <a:ext cx="1216659" cy="979787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4464" y="6057300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20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2D88B3F3-B7CE-4A06-935F-6273CAC59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2433" t="30535" r="50285" b="13519"/>
          <a:stretch/>
        </p:blipFill>
        <p:spPr>
          <a:xfrm flipH="1">
            <a:off x="6377631" y="0"/>
            <a:ext cx="581436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57CD5037-D677-4EE0-9F13-0AB222299E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256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32A7CADF-F782-474F-B45C-342E359A12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84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18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D7C4C528-3EC4-4445-A9F3-0BF87C55BE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338" y="5661024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4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41C4331-1122-49F7-AE04-75DAD9DB76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338" y="5661025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27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363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5C54E7F-652D-4C01-BDC0-A8A69B126B2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678095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F3964D0E-0FB1-4F63-A9A4-24866CABB6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301837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xmlns="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707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F5788329-F381-4BFA-870D-A29DAAFAA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2981" t="20313" r="57120" b="29874"/>
          <a:stretch/>
        </p:blipFill>
        <p:spPr>
          <a:xfrm flipH="1">
            <a:off x="5661498" y="0"/>
            <a:ext cx="6530502" cy="68580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97811"/>
            <a:ext cx="1216659" cy="979787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4464" y="6057300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pic>
        <p:nvPicPr>
          <p:cNvPr id="8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5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xmlns="" id="{BE89A9EA-3A20-408F-A185-762C8930E0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xmlns="" id="{505464E7-0736-4C11-A3D7-0A6E4D32F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pic>
        <p:nvPicPr>
          <p:cNvPr id="10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4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E867653-08D4-44C9-8019-32D9B5E6B0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41499"/>
            <a:ext cx="0" cy="38195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9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4D67353-15AD-4D7B-A9A1-3B80785535BC}"/>
              </a:ext>
            </a:extLst>
          </p:cNvPr>
          <p:cNvSpPr/>
          <p:nvPr userDrawn="1"/>
        </p:nvSpPr>
        <p:spPr>
          <a:xfrm>
            <a:off x="6452413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BBD5B03-B0E6-4452-9A37-F8FE440C80DF}"/>
              </a:ext>
            </a:extLst>
          </p:cNvPr>
          <p:cNvSpPr/>
          <p:nvPr userDrawn="1"/>
        </p:nvSpPr>
        <p:spPr>
          <a:xfrm>
            <a:off x="371521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xmlns="" id="{989E6F58-4CE4-4F4D-A6DA-83E7329EA1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D728D7E-5880-46C1-95A6-CBA47FBAE0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110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A76FEF-B604-4F56-B048-70FD0B7E2822}"/>
              </a:ext>
            </a:extLst>
          </p:cNvPr>
          <p:cNvSpPr/>
          <p:nvPr userDrawn="1"/>
        </p:nvSpPr>
        <p:spPr>
          <a:xfrm>
            <a:off x="371475" y="1376363"/>
            <a:ext cx="5331692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2381E5B-1B61-45BA-A5BA-711D083D4C6F}"/>
              </a:ext>
            </a:extLst>
          </p:cNvPr>
          <p:cNvSpPr/>
          <p:nvPr userDrawn="1"/>
        </p:nvSpPr>
        <p:spPr>
          <a:xfrm>
            <a:off x="6452413" y="1376363"/>
            <a:ext cx="5331692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7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34501E3-EDA7-4BFA-948A-C0950B5DF7F5}"/>
              </a:ext>
            </a:extLst>
          </p:cNvPr>
          <p:cNvSpPr/>
          <p:nvPr userDrawn="1"/>
        </p:nvSpPr>
        <p:spPr>
          <a:xfrm>
            <a:off x="372314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D6525A9-E3DB-4375-9F05-46B565F65077}"/>
              </a:ext>
            </a:extLst>
          </p:cNvPr>
          <p:cNvSpPr/>
          <p:nvPr userDrawn="1"/>
        </p:nvSpPr>
        <p:spPr>
          <a:xfrm>
            <a:off x="6453955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E515CA83-45A5-4DFB-AEF9-EFAEFEE448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571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37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424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9C25681-5D7D-466A-B531-1D9CEAAE4EF7}"/>
              </a:ext>
            </a:extLst>
          </p:cNvPr>
          <p:cNvSpPr/>
          <p:nvPr userDrawn="1"/>
        </p:nvSpPr>
        <p:spPr>
          <a:xfrm>
            <a:off x="37152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B9BC1B57-4DBA-4D0F-BB5A-EF4CB7A203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E1501E7-AFD8-4828-AF48-E355FACE52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xmlns="" id="{4FD0237C-8B70-4FB4-8954-2876677F19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9110CDC-FA76-4FAB-B1EF-0A3159D1E1D4}"/>
              </a:ext>
            </a:extLst>
          </p:cNvPr>
          <p:cNvSpPr/>
          <p:nvPr userDrawn="1"/>
        </p:nvSpPr>
        <p:spPr>
          <a:xfrm>
            <a:off x="432427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7ADEC30-168D-4866-BB31-16370C7F7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C8E486A-7E2C-4D69-BD2B-4FE8CE13275F}"/>
              </a:ext>
            </a:extLst>
          </p:cNvPr>
          <p:cNvSpPr/>
          <p:nvPr userDrawn="1"/>
        </p:nvSpPr>
        <p:spPr>
          <a:xfrm>
            <a:off x="8291154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E594AD1B-583B-499D-A991-BDA1F0D77860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143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DAF289C-74D6-4D7D-A90B-5EE7D556BD28}"/>
              </a:ext>
            </a:extLst>
          </p:cNvPr>
          <p:cNvSpPr/>
          <p:nvPr userDrawn="1"/>
        </p:nvSpPr>
        <p:spPr>
          <a:xfrm>
            <a:off x="371475" y="1376363"/>
            <a:ext cx="3493655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77CDBFC-EEDF-4DC4-9C3B-E775307588F1}"/>
              </a:ext>
            </a:extLst>
          </p:cNvPr>
          <p:cNvSpPr/>
          <p:nvPr userDrawn="1"/>
        </p:nvSpPr>
        <p:spPr>
          <a:xfrm>
            <a:off x="4328971" y="1376363"/>
            <a:ext cx="349365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0855118-BD74-427F-A44D-296F3FB2FE04}"/>
              </a:ext>
            </a:extLst>
          </p:cNvPr>
          <p:cNvSpPr/>
          <p:nvPr userDrawn="1"/>
        </p:nvSpPr>
        <p:spPr>
          <a:xfrm>
            <a:off x="8286467" y="1376363"/>
            <a:ext cx="3493655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488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2D88B3F3-B7CE-4A06-935F-6273CAC59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2433" t="30535" r="50285" b="13519"/>
          <a:stretch/>
        </p:blipFill>
        <p:spPr>
          <a:xfrm flipH="1">
            <a:off x="6377631" y="0"/>
            <a:ext cx="581436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57CD5037-D677-4EE0-9F13-0AB222299E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5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A1A16C5-39C5-4E53-914D-8BE84A1EA711}"/>
              </a:ext>
            </a:extLst>
          </p:cNvPr>
          <p:cNvSpPr/>
          <p:nvPr userDrawn="1"/>
        </p:nvSpPr>
        <p:spPr>
          <a:xfrm>
            <a:off x="373109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3D788F8B-D657-4026-892B-EE02C56F95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7A3BA631-95C7-4A85-A566-29ED6FDE51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44033976-72E0-441B-AEA6-BFD968B960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FA9DA53-F066-4573-9774-810500B81B48}"/>
              </a:ext>
            </a:extLst>
          </p:cNvPr>
          <p:cNvSpPr/>
          <p:nvPr userDrawn="1"/>
        </p:nvSpPr>
        <p:spPr>
          <a:xfrm>
            <a:off x="4332550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764BD662-E681-4436-8F46-1D9BE8B5378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143214-5490-4958-A52E-76A9312641BB}"/>
              </a:ext>
            </a:extLst>
          </p:cNvPr>
          <p:cNvSpPr/>
          <p:nvPr userDrawn="1"/>
        </p:nvSpPr>
        <p:spPr>
          <a:xfrm>
            <a:off x="8292786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99E96C7B-2F02-40FA-897E-E9C76091351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83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5" y="1376364"/>
            <a:ext cx="4703618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17A8C521-24D6-405F-9109-5A2896C512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4BFE557-5743-451F-B3D6-DFE821017F61}"/>
              </a:ext>
            </a:extLst>
          </p:cNvPr>
          <p:cNvCxnSpPr/>
          <p:nvPr userDrawn="1"/>
        </p:nvCxnSpPr>
        <p:spPr>
          <a:xfrm>
            <a:off x="5333134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31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4" y="1376364"/>
            <a:ext cx="5153025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/>
              <a:t>g</a:t>
            </a:r>
            <a:r>
              <a:rPr lang="en-IN" dirty="0" smtClean="0"/>
              <a:t>raph</a:t>
            </a:r>
            <a:endParaRPr lang="en-IN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xmlns="" id="{C6F261E0-CFF5-4041-8C4B-AEE373244D02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32413" y="1376364"/>
            <a:ext cx="5151600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FAA454-8515-4B90-BA45-035E4B168BED}"/>
              </a:ext>
            </a:extLst>
          </p:cNvPr>
          <p:cNvCxnSpPr/>
          <p:nvPr userDrawn="1"/>
        </p:nvCxnSpPr>
        <p:spPr>
          <a:xfrm>
            <a:off x="6096000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004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854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D9A84D5-9EB5-4AD6-9AA1-E9D7729F5414}"/>
              </a:ext>
            </a:extLst>
          </p:cNvPr>
          <p:cNvCxnSpPr>
            <a:cxnSpLocks/>
          </p:cNvCxnSpPr>
          <p:nvPr userDrawn="1"/>
        </p:nvCxnSpPr>
        <p:spPr>
          <a:xfrm>
            <a:off x="371475" y="2673627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xmlns="" id="{7927FAC5-26CC-46EF-B631-4BEAA16D682B}"/>
              </a:ext>
            </a:extLst>
          </p:cNvPr>
          <p:cNvSpPr/>
          <p:nvPr/>
        </p:nvSpPr>
        <p:spPr>
          <a:xfrm rot="10800000">
            <a:off x="2428875" y="1376364"/>
            <a:ext cx="5257301" cy="1291559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xmlns="" id="{E9E1CBD8-CEA1-4B12-B57A-CC25550FA54C}"/>
              </a:ext>
            </a:extLst>
          </p:cNvPr>
          <p:cNvSpPr/>
          <p:nvPr/>
        </p:nvSpPr>
        <p:spPr>
          <a:xfrm rot="10800000">
            <a:off x="3108960" y="2684857"/>
            <a:ext cx="3901439" cy="147226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xmlns="" id="{DA38144F-5695-4C0F-B20A-437A71303DF5}"/>
              </a:ext>
            </a:extLst>
          </p:cNvPr>
          <p:cNvSpPr/>
          <p:nvPr/>
        </p:nvSpPr>
        <p:spPr>
          <a:xfrm rot="10800000">
            <a:off x="3870959" y="4174052"/>
            <a:ext cx="2367280" cy="1083750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442EEC91-986E-4A91-824B-007EC8824413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57119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C5ED3265-96A8-4FA2-A795-5BFF442B1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xmlns="" id="{17704174-062B-4FDB-A388-86E36D222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xmlns="" id="{11D25E31-74D2-453D-BB88-FB9252BDE0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xmlns="" id="{41220282-C81B-4F83-A31B-FD827B77D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xmlns="" id="{8257419F-A1DE-4F84-8801-CBC2EC83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xmlns="" id="{7372A1AE-B789-44F6-B11A-8ADF17CA5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D2C3AC2-27F7-4879-93B2-3B55C836AAA0}"/>
              </a:ext>
            </a:extLst>
          </p:cNvPr>
          <p:cNvSpPr/>
          <p:nvPr userDrawn="1"/>
        </p:nvSpPr>
        <p:spPr>
          <a:xfrm>
            <a:off x="3504094" y="5264609"/>
            <a:ext cx="3101008" cy="40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xmlns="" id="{FAD1F6E2-36C3-4D40-9328-5A62A6FEDF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xmlns="" id="{2838269B-0D19-4156-A73E-B8CEC5DAF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xmlns="" id="{2C4421CD-5E8B-46CF-8A4D-154169960E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xmlns="" id="{BEFE1999-F8B5-4A7C-9721-B68BF1BF00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xmlns="" id="{FC60A82C-C5FE-456B-A692-ED98BB9348C0}"/>
              </a:ext>
            </a:extLst>
          </p:cNvPr>
          <p:cNvSpPr/>
          <p:nvPr userDrawn="1"/>
        </p:nvSpPr>
        <p:spPr>
          <a:xfrm>
            <a:off x="10602930" y="1473200"/>
            <a:ext cx="421241" cy="2505073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F3043"/>
              </a:solidFill>
            </a:endParaRP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xmlns="" id="{6E452D87-071A-4E2F-B91F-E3EA03113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xmlns="" id="{EB369956-3AF3-4DFD-89CA-5C90A28825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xmlns="" id="{90B6CD19-7D5A-4EDC-B05F-4F403AA8AC95}"/>
              </a:ext>
            </a:extLst>
          </p:cNvPr>
          <p:cNvSpPr/>
          <p:nvPr userDrawn="1"/>
        </p:nvSpPr>
        <p:spPr>
          <a:xfrm>
            <a:off x="10602930" y="4213684"/>
            <a:ext cx="421241" cy="1094128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6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531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08A722C-4270-4AA0-B5FC-2FB6989294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F3E20F4-871C-4773-BA1B-45919BDCAC48}"/>
              </a:ext>
            </a:extLst>
          </p:cNvPr>
          <p:cNvCxnSpPr>
            <a:cxnSpLocks/>
          </p:cNvCxnSpPr>
          <p:nvPr userDrawn="1"/>
        </p:nvCxnSpPr>
        <p:spPr>
          <a:xfrm>
            <a:off x="4396409" y="1366558"/>
            <a:ext cx="0" cy="4294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943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705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FB418397-E33E-4D19-8DD9-6E964E41BC9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895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896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32A7CADF-F782-474F-B45C-342E359A12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3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01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5D59F46-A7D5-4B92-979C-D6D184AFC233}"/>
              </a:ext>
            </a:extLst>
          </p:cNvPr>
          <p:cNvSpPr/>
          <p:nvPr userDrawn="1"/>
        </p:nvSpPr>
        <p:spPr>
          <a:xfrm>
            <a:off x="371474" y="1376364"/>
            <a:ext cx="3286125" cy="781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CC6995-EF05-4F79-B270-6227C440D140}"/>
              </a:ext>
            </a:extLst>
          </p:cNvPr>
          <p:cNvSpPr/>
          <p:nvPr userDrawn="1"/>
        </p:nvSpPr>
        <p:spPr>
          <a:xfrm>
            <a:off x="371474" y="2252184"/>
            <a:ext cx="3286125" cy="781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0103BD-8EF3-485B-922E-F78215273D0E}"/>
              </a:ext>
            </a:extLst>
          </p:cNvPr>
          <p:cNvSpPr/>
          <p:nvPr userDrawn="1"/>
        </p:nvSpPr>
        <p:spPr>
          <a:xfrm>
            <a:off x="371474" y="3128003"/>
            <a:ext cx="3286125" cy="781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99128AD-694C-4DBE-B541-E5C014E16B2A}"/>
              </a:ext>
            </a:extLst>
          </p:cNvPr>
          <p:cNvSpPr/>
          <p:nvPr userDrawn="1"/>
        </p:nvSpPr>
        <p:spPr>
          <a:xfrm>
            <a:off x="371474" y="4003823"/>
            <a:ext cx="3286125" cy="7813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A34AE09-A8A6-4D9F-9124-6610610B3BC8}"/>
              </a:ext>
            </a:extLst>
          </p:cNvPr>
          <p:cNvSpPr/>
          <p:nvPr userDrawn="1"/>
        </p:nvSpPr>
        <p:spPr>
          <a:xfrm>
            <a:off x="371474" y="4879643"/>
            <a:ext cx="3286125" cy="7813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74B79C53-99E5-47EA-B431-BD09E4E17A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xmlns="" id="{86C84F6F-B973-4343-BD07-934FD1BE1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xmlns="" id="{D7069028-DA5B-4FED-BFD8-C0E438EBB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C24AC6F-2AF6-4693-8E03-D9AF6B5A5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xmlns="" id="{47FE606D-2F8E-44F5-BFC8-43A22544F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31BDA01-231D-4D9B-A8B9-5E0374C746F8}"/>
              </a:ext>
            </a:extLst>
          </p:cNvPr>
          <p:cNvSpPr/>
          <p:nvPr userDrawn="1"/>
        </p:nvSpPr>
        <p:spPr>
          <a:xfrm>
            <a:off x="3763478" y="137636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A44D4508-2A44-4C0F-8800-D9EFEF88D1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4B53B7A-EC78-4370-958C-DC73D9A58255}"/>
              </a:ext>
            </a:extLst>
          </p:cNvPr>
          <p:cNvSpPr/>
          <p:nvPr userDrawn="1"/>
        </p:nvSpPr>
        <p:spPr>
          <a:xfrm>
            <a:off x="3763478" y="225218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xmlns="" id="{03802CBE-CC73-452F-8ABA-D8048BA0BD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4363100-87B1-46D0-A587-F039262B77A3}"/>
              </a:ext>
            </a:extLst>
          </p:cNvPr>
          <p:cNvSpPr/>
          <p:nvPr userDrawn="1"/>
        </p:nvSpPr>
        <p:spPr>
          <a:xfrm>
            <a:off x="3763478" y="313067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xmlns="" id="{C2E4593B-9A03-4E2A-B2A8-1CC6DB224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A1DE6C8-60E5-46E8-A04E-8F4EFA75F50C}"/>
              </a:ext>
            </a:extLst>
          </p:cNvPr>
          <p:cNvSpPr/>
          <p:nvPr userDrawn="1"/>
        </p:nvSpPr>
        <p:spPr>
          <a:xfrm>
            <a:off x="3763478" y="400382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xmlns="" id="{31B126A0-32AA-456E-A127-EA01D0270F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AADC066-765E-4AE4-92FA-A0280CAC6BAB}"/>
              </a:ext>
            </a:extLst>
          </p:cNvPr>
          <p:cNvSpPr/>
          <p:nvPr userDrawn="1"/>
        </p:nvSpPr>
        <p:spPr>
          <a:xfrm>
            <a:off x="3763478" y="487964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xmlns="" id="{4630F391-7B36-466B-9A2D-EC6788E775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5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xmlns="" id="{333E66EE-E95C-4A62-940A-230BDC0403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27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B9A5B1C-F053-45EB-802C-AC245ED4CA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Media Placeholder 10">
            <a:extLst>
              <a:ext uri="{FF2B5EF4-FFF2-40B4-BE49-F238E27FC236}">
                <a16:creationId xmlns:a16="http://schemas.microsoft.com/office/drawing/2014/main" xmlns="" id="{8CFB175B-E754-4C12-A126-1A890AB2CBDB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A55997AB-F86B-4272-AC39-8B7059AFF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6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8259A922-445F-4071-B4C6-703A1FE09C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67AB16-2BA3-4A34-B124-4D074F81A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AA9EA4D1-B65D-440F-8556-5694C40039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9" cy="3984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case </a:t>
            </a:r>
            <a:r>
              <a:rPr lang="en-US" dirty="0"/>
              <a:t>s</a:t>
            </a:r>
            <a:r>
              <a:rPr lang="en-US" dirty="0" smtClean="0"/>
              <a:t>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text here</a:t>
            </a:r>
            <a:endParaRPr lang="en-IN" dirty="0"/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xmlns="" id="{E9DC3090-79F5-4AB2-AEBC-A4028E72A9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L</a:t>
            </a:r>
            <a:r>
              <a:rPr lang="en-US" dirty="0" smtClean="0"/>
              <a:t>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xmlns="" id="{7664307E-7450-4BC0-A8FD-F02BA9116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3D6D7917-6B4C-4F48-9C1F-9390B761E2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1E472401-E425-451E-8C28-A489EA23E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2D0ED0E7-F4D2-46D6-AA23-A3F5AFBBC7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xmlns="" id="{36F1E32F-8489-4C39-921B-1CEA791348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xmlns="" id="{1C09293D-1A70-487C-AA43-9509B8CA66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 smtClean="0"/>
              <a:t>Lorem </a:t>
            </a:r>
            <a:r>
              <a:rPr lang="en-IN" dirty="0"/>
              <a:t>ipsum</a:t>
            </a:r>
          </a:p>
        </p:txBody>
      </p:sp>
      <p:sp>
        <p:nvSpPr>
          <p:cNvPr id="37" name="Picture Placeholder 13">
            <a:extLst>
              <a:ext uri="{FF2B5EF4-FFF2-40B4-BE49-F238E27FC236}">
                <a16:creationId xmlns:a16="http://schemas.microsoft.com/office/drawing/2014/main" xmlns="" id="{00EF7116-152B-41E5-932C-394852941A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xmlns="" id="{0692462B-8EE2-4567-8A1B-62BC7E2F04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xmlns="" id="{38D11A14-67BA-4AEA-8E23-08C6A47ED8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xmlns="" id="{83D1F2AE-9E3A-4C46-825F-1C9297ECE7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488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xmlns="" id="{F0A016B9-8963-4669-9BB5-714E74ABE0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4539A862-A3CA-4C8E-A57B-1AFE20CCA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9BEEC499-D2A4-45FF-95CB-88FEE9B324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FC595FEB-9053-4FAD-9F81-F3CF38FB5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xmlns="" id="{85372873-121E-48CC-9CE9-AFCD0FEE82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ase study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text here</a:t>
            </a:r>
            <a:endParaRPr lang="en-IN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7" name="Picture Placeholder 13">
            <a:extLst>
              <a:ext uri="{FF2B5EF4-FFF2-40B4-BE49-F238E27FC236}">
                <a16:creationId xmlns:a16="http://schemas.microsoft.com/office/drawing/2014/main" xmlns="" id="{9A8E1989-D33D-4749-94C2-E4251B6ED3D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940618CA-4D0F-4AD5-A892-F3C113DE27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xmlns="" id="{A9872997-CBAB-4EF3-9923-7AAB251BABE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DD328DEE-03FF-4D59-8E2D-2620E1EC24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7F8512D6-AE58-4333-B53A-1EFDA97816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0825397B-6D7F-4000-B339-BE4850FB4C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/>
              <a:t>L</a:t>
            </a:r>
            <a:r>
              <a:rPr lang="en-IN" dirty="0" smtClean="0"/>
              <a:t>orem </a:t>
            </a:r>
            <a:r>
              <a:rPr lang="en-IN" dirty="0"/>
              <a:t>ipsum</a:t>
            </a:r>
          </a:p>
        </p:txBody>
      </p:sp>
      <p:sp>
        <p:nvSpPr>
          <p:cNvPr id="35" name="Picture Placeholder 26">
            <a:extLst>
              <a:ext uri="{FF2B5EF4-FFF2-40B4-BE49-F238E27FC236}">
                <a16:creationId xmlns:a16="http://schemas.microsoft.com/office/drawing/2014/main" xmlns="" id="{543658AE-24FE-4767-91A4-1D674D0204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67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69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</a:t>
            </a:r>
            <a:r>
              <a:rPr lang="en-IN" dirty="0" smtClean="0"/>
              <a:t>hank </a:t>
            </a:r>
            <a:r>
              <a:rPr lang="en-IN" dirty="0"/>
              <a:t>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040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7" name="Google Shape;407;p65"/>
          <p:cNvSpPr txBox="1"/>
          <p:nvPr userDrawn="1"/>
        </p:nvSpPr>
        <p:spPr>
          <a:xfrm>
            <a:off x="1839450" y="1070997"/>
            <a:ext cx="8284500" cy="4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25400" algn="ctr">
              <a:lnSpc>
                <a:spcPct val="115000"/>
              </a:lnSpc>
            </a:pPr>
            <a:r>
              <a:rPr lang="en" sz="8800" b="1" dirty="0">
                <a:solidFill>
                  <a:srgbClr val="FFFFFF"/>
                </a:solidFill>
                <a:latin typeface="Vi Heavy"/>
                <a:ea typeface="Poppins"/>
                <a:cs typeface="Poppins"/>
                <a:sym typeface="Poppins"/>
              </a:rPr>
              <a:t>धन्यवाद</a:t>
            </a:r>
            <a:endParaRPr sz="8800" b="1" dirty="0">
              <a:solidFill>
                <a:srgbClr val="FFFFFF"/>
              </a:solidFill>
              <a:latin typeface="Vi Heavy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69516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676EDF-5ED3-4668-BCD9-EB4F79AA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F6E930-016D-4BED-9180-34FAF33D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xmlns="" id="{3212EA30-ACCD-431F-A415-147428506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4167" y="6445125"/>
            <a:ext cx="2844800" cy="235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78D53DAB-5996-48E1-9711-14CC5D86E979}" type="datetime3">
              <a:rPr lang="en-US" smtClean="0"/>
              <a:pPr algn="ctr"/>
              <a:t>5 April 2022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9FFD93D7-C6D8-4B16-BAAE-50D8ACEF7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1" y="6460667"/>
            <a:ext cx="2877073" cy="209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 dirty="0"/>
              <a:t>Insert Confidentiality Level in slide footer </a:t>
            </a:r>
          </a:p>
        </p:txBody>
      </p:sp>
    </p:spTree>
    <p:extLst>
      <p:ext uri="{BB962C8B-B14F-4D97-AF65-F5344CB8AC3E}">
        <p14:creationId xmlns:p14="http://schemas.microsoft.com/office/powerpoint/2010/main" val="67896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3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srgbClr val="2F3043"/>
                </a:solidFill>
              </a:rPr>
              <a:pPr defTabSz="914126"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308004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55753C-4A44-4772-9D59-6183F24F5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5660E6-C14E-46A3-BDE4-F1615D79F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6A8146-A2D7-42C1-8202-31FFBBE3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B300DF-A18C-40D8-AFE7-1B60999C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2C44BA-08C7-4C0B-BDCB-4925F1CD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8936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B68469-1D31-46C9-BFBC-BD99BBF6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95DF95-C33B-4283-8AC9-89A847EAB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28F6E6-67D5-44A4-8C17-EEC05C7A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69DF80-42A2-488B-B568-AB4CDAE2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D5E424-7592-49C7-B84A-14C137D3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70252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2FDEFB-458F-469D-870C-863C7B57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1E0EE3-393F-4AAE-9997-ABFB2CF91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B46727-0812-464E-B0CC-C6C21644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6CF91D-2DAA-4CB9-89F3-A0E08F58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8E125A-9E05-46CE-8624-904B700E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02249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589409-C1E9-4A95-B0F0-198800B9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CF6EEF-A644-436A-9B1F-E7D3CDA0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2F66DB0-DB13-4089-B2A4-DAA2BE8E5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1DAEC4D-438D-4F0E-9A7D-0BD18877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F7F2715-8536-457B-88C9-29356D04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8B2816-D116-4708-B632-F614A03A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6049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850630-21BF-44FF-BCA2-DF26E5BC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4F6B6DE-94AE-4573-8215-1AE337CD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53DC237-EAF4-4ECA-A35C-82A2442C3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DF40680-B36D-4B37-BFAE-BC91A3E45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C9135FC-4594-4856-AE9E-65947DBF3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0697C4E-131D-4F6B-A04D-18DFC17B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676B664-C61A-455B-88AF-7AA90F36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28E1FC8-80A4-43CE-BB03-01619E36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06318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AA2E8-9D04-4107-9110-4EABF2D1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24FE60-A4A2-49ED-8FDB-FB5277A4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CC725C6-B104-412B-AA6E-849B04CC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A5470CE-F38C-48BF-B749-BD87DCA6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7501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9B55CE4-54FF-4267-83FA-2258BA69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270EC0D-542E-4C75-9AF2-62173BCF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8378FF-A32A-4210-B363-95A1992A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50478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5197E8-3C38-4316-A0EB-995265AC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6974D3-F6AF-4B0A-B7D9-4E5EB6755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BC40D14-F7FE-4C87-9949-6F457A611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3DEC74-8E21-48DB-8949-61AC68C5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6BACD53-FD48-465C-B723-DFD68629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B4A023-E182-4F40-8283-FFC36E0B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58551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B3B365-59EB-46EE-BA81-20BF929A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9D35CA7-C233-449B-9D9D-7E3920929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FC0E3E7-F596-48AD-A0FD-B9E8DF53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39A829-52DE-4607-96C0-2E4C5E6A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71A5F5-A24C-4E40-8D77-EE713B6D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5AB056-5CBA-49BB-B74D-6C2F9584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90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71.xml"/><Relationship Id="rId39" Type="http://schemas.openxmlformats.org/officeDocument/2006/relationships/slideLayout" Target="../slideLayouts/slideLayout84.xml"/><Relationship Id="rId21" Type="http://schemas.openxmlformats.org/officeDocument/2006/relationships/slideLayout" Target="../slideLayouts/slideLayout66.xml"/><Relationship Id="rId34" Type="http://schemas.openxmlformats.org/officeDocument/2006/relationships/slideLayout" Target="../slideLayouts/slideLayout79.xml"/><Relationship Id="rId42" Type="http://schemas.openxmlformats.org/officeDocument/2006/relationships/slideLayout" Target="../slideLayouts/slideLayout87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32" Type="http://schemas.openxmlformats.org/officeDocument/2006/relationships/slideLayout" Target="../slideLayouts/slideLayout77.xml"/><Relationship Id="rId37" Type="http://schemas.openxmlformats.org/officeDocument/2006/relationships/slideLayout" Target="../slideLayouts/slideLayout82.xml"/><Relationship Id="rId40" Type="http://schemas.openxmlformats.org/officeDocument/2006/relationships/slideLayout" Target="../slideLayouts/slideLayout85.xml"/><Relationship Id="rId45" Type="http://schemas.openxmlformats.org/officeDocument/2006/relationships/slideLayout" Target="../slideLayouts/slideLayout90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73.xml"/><Relationship Id="rId36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31" Type="http://schemas.openxmlformats.org/officeDocument/2006/relationships/slideLayout" Target="../slideLayouts/slideLayout76.xml"/><Relationship Id="rId44" Type="http://schemas.openxmlformats.org/officeDocument/2006/relationships/slideLayout" Target="../slideLayouts/slideLayout89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72.xml"/><Relationship Id="rId30" Type="http://schemas.openxmlformats.org/officeDocument/2006/relationships/slideLayout" Target="../slideLayouts/slideLayout75.xml"/><Relationship Id="rId35" Type="http://schemas.openxmlformats.org/officeDocument/2006/relationships/slideLayout" Target="../slideLayouts/slideLayout80.xml"/><Relationship Id="rId43" Type="http://schemas.openxmlformats.org/officeDocument/2006/relationships/slideLayout" Target="../slideLayouts/slideLayout88.xml"/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33" Type="http://schemas.openxmlformats.org/officeDocument/2006/relationships/slideLayout" Target="../slideLayouts/slideLayout78.xml"/><Relationship Id="rId38" Type="http://schemas.openxmlformats.org/officeDocument/2006/relationships/slideLayout" Target="../slideLayouts/slideLayout83.xml"/><Relationship Id="rId46" Type="http://schemas.openxmlformats.org/officeDocument/2006/relationships/theme" Target="../theme/theme2.xml"/><Relationship Id="rId20" Type="http://schemas.openxmlformats.org/officeDocument/2006/relationships/slideLayout" Target="../slideLayouts/slideLayout65.xml"/><Relationship Id="rId41" Type="http://schemas.openxmlformats.org/officeDocument/2006/relationships/slideLayout" Target="../slideLayouts/slideLayout8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5.xml"/><Relationship Id="rId18" Type="http://schemas.openxmlformats.org/officeDocument/2006/relationships/slideLayout" Target="../slideLayouts/slideLayout120.xml"/><Relationship Id="rId26" Type="http://schemas.openxmlformats.org/officeDocument/2006/relationships/slideLayout" Target="../slideLayouts/slideLayout128.xml"/><Relationship Id="rId39" Type="http://schemas.openxmlformats.org/officeDocument/2006/relationships/slideLayout" Target="../slideLayouts/slideLayout141.xml"/><Relationship Id="rId21" Type="http://schemas.openxmlformats.org/officeDocument/2006/relationships/slideLayout" Target="../slideLayouts/slideLayout123.xml"/><Relationship Id="rId34" Type="http://schemas.openxmlformats.org/officeDocument/2006/relationships/slideLayout" Target="../slideLayouts/slideLayout136.xml"/><Relationship Id="rId42" Type="http://schemas.openxmlformats.org/officeDocument/2006/relationships/slideLayout" Target="../slideLayouts/slideLayout144.xml"/><Relationship Id="rId47" Type="http://schemas.openxmlformats.org/officeDocument/2006/relationships/theme" Target="../theme/theme4.xml"/><Relationship Id="rId7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29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13.xml"/><Relationship Id="rId24" Type="http://schemas.openxmlformats.org/officeDocument/2006/relationships/slideLayout" Target="../slideLayouts/slideLayout126.xml"/><Relationship Id="rId32" Type="http://schemas.openxmlformats.org/officeDocument/2006/relationships/slideLayout" Target="../slideLayouts/slideLayout134.xml"/><Relationship Id="rId37" Type="http://schemas.openxmlformats.org/officeDocument/2006/relationships/slideLayout" Target="../slideLayouts/slideLayout139.xml"/><Relationship Id="rId40" Type="http://schemas.openxmlformats.org/officeDocument/2006/relationships/slideLayout" Target="../slideLayouts/slideLayout142.xml"/><Relationship Id="rId45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23" Type="http://schemas.openxmlformats.org/officeDocument/2006/relationships/slideLayout" Target="../slideLayouts/slideLayout125.xml"/><Relationship Id="rId28" Type="http://schemas.openxmlformats.org/officeDocument/2006/relationships/slideLayout" Target="../slideLayouts/slideLayout130.xml"/><Relationship Id="rId36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12.xml"/><Relationship Id="rId19" Type="http://schemas.openxmlformats.org/officeDocument/2006/relationships/slideLayout" Target="../slideLayouts/slideLayout121.xml"/><Relationship Id="rId31" Type="http://schemas.openxmlformats.org/officeDocument/2006/relationships/slideLayout" Target="../slideLayouts/slideLayout133.xml"/><Relationship Id="rId44" Type="http://schemas.openxmlformats.org/officeDocument/2006/relationships/slideLayout" Target="../slideLayouts/slideLayout146.xml"/><Relationship Id="rId52" Type="http://schemas.openxmlformats.org/officeDocument/2006/relationships/image" Target="NUL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Relationship Id="rId22" Type="http://schemas.openxmlformats.org/officeDocument/2006/relationships/slideLayout" Target="../slideLayouts/slideLayout124.xml"/><Relationship Id="rId27" Type="http://schemas.openxmlformats.org/officeDocument/2006/relationships/slideLayout" Target="../slideLayouts/slideLayout129.xml"/><Relationship Id="rId30" Type="http://schemas.openxmlformats.org/officeDocument/2006/relationships/slideLayout" Target="../slideLayouts/slideLayout132.xml"/><Relationship Id="rId35" Type="http://schemas.openxmlformats.org/officeDocument/2006/relationships/slideLayout" Target="../slideLayouts/slideLayout137.xml"/><Relationship Id="rId43" Type="http://schemas.openxmlformats.org/officeDocument/2006/relationships/slideLayout" Target="../slideLayouts/slideLayout145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5" Type="http://schemas.openxmlformats.org/officeDocument/2006/relationships/slideLayout" Target="../slideLayouts/slideLayout127.xml"/><Relationship Id="rId33" Type="http://schemas.openxmlformats.org/officeDocument/2006/relationships/slideLayout" Target="../slideLayouts/slideLayout135.xml"/><Relationship Id="rId38" Type="http://schemas.openxmlformats.org/officeDocument/2006/relationships/slideLayout" Target="../slideLayouts/slideLayout140.xml"/><Relationship Id="rId46" Type="http://schemas.openxmlformats.org/officeDocument/2006/relationships/slideLayout" Target="../slideLayouts/slideLayout148.xml"/><Relationship Id="rId20" Type="http://schemas.openxmlformats.org/officeDocument/2006/relationships/slideLayout" Target="../slideLayouts/slideLayout122.xml"/><Relationship Id="rId41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376363"/>
            <a:ext cx="11412538" cy="428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/>
              <a:t>m</a:t>
            </a:r>
            <a:r>
              <a:rPr lang="en-US" dirty="0" smtClean="0"/>
              <a:t>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0182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8966" y="6018226"/>
            <a:ext cx="874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fl" descr="C1 – Vodafone Idea Ex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666666"/>
                </a:solidFill>
                <a:latin typeface="vodafone rg" panose="020B0606080202020204" pitchFamily="34" charset="0"/>
              </a:rPr>
              <a:t>C1 – Vodafone Idea External</a:t>
            </a:r>
            <a:endParaRPr lang="en-US" sz="1000" b="0" i="0" u="none" baseline="0" dirty="0">
              <a:solidFill>
                <a:srgbClr val="666666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82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4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686">
          <p15:clr>
            <a:srgbClr val="F26B43"/>
          </p15:clr>
        </p15:guide>
        <p15:guide id="4" orient="horz" pos="3566">
          <p15:clr>
            <a:srgbClr val="F26B43"/>
          </p15:clr>
        </p15:guide>
        <p15:guide id="5" orient="horz" pos="867">
          <p15:clr>
            <a:srgbClr val="F26B43"/>
          </p15:clr>
        </p15:guide>
        <p15:guide id="6" orient="horz" pos="232">
          <p15:clr>
            <a:srgbClr val="F26B43"/>
          </p15:clr>
        </p15:guide>
        <p15:guide id="7" orient="horz" pos="4065">
          <p15:clr>
            <a:srgbClr val="F26B43"/>
          </p15:clr>
        </p15:guide>
        <p15:guide id="8" orient="horz" pos="372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376363"/>
            <a:ext cx="11412538" cy="428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/>
              <a:t>m</a:t>
            </a:r>
            <a:r>
              <a:rPr lang="en-US" dirty="0" smtClean="0"/>
              <a:t>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0182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8966" y="6018226"/>
            <a:ext cx="874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fl" descr="C1 – Vodafone Idea Ex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666666"/>
                </a:solidFill>
                <a:latin typeface="vodafone rg" panose="020B0606080202020204" pitchFamily="34" charset="0"/>
              </a:rPr>
              <a:t>C1 – Vodafone Idea External</a:t>
            </a:r>
            <a:endParaRPr lang="en-US" sz="1000" b="0" i="0" u="none" baseline="0" dirty="0">
              <a:solidFill>
                <a:srgbClr val="666666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4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743" r:id="rId34"/>
    <p:sldLayoutId id="2147483744" r:id="rId35"/>
    <p:sldLayoutId id="2147483745" r:id="rId36"/>
    <p:sldLayoutId id="2147483746" r:id="rId37"/>
    <p:sldLayoutId id="2147483747" r:id="rId38"/>
    <p:sldLayoutId id="2147483748" r:id="rId39"/>
    <p:sldLayoutId id="2147483749" r:id="rId40"/>
    <p:sldLayoutId id="2147483750" r:id="rId41"/>
    <p:sldLayoutId id="2147483751" r:id="rId42"/>
    <p:sldLayoutId id="2147483752" r:id="rId43"/>
    <p:sldLayoutId id="2147483753" r:id="rId44"/>
    <p:sldLayoutId id="2147483754" r:id="rId4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4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686">
          <p15:clr>
            <a:srgbClr val="F26B43"/>
          </p15:clr>
        </p15:guide>
        <p15:guide id="4" orient="horz" pos="3566">
          <p15:clr>
            <a:srgbClr val="F26B43"/>
          </p15:clr>
        </p15:guide>
        <p15:guide id="5" orient="horz" pos="867">
          <p15:clr>
            <a:srgbClr val="F26B43"/>
          </p15:clr>
        </p15:guide>
        <p15:guide id="6" orient="horz" pos="232">
          <p15:clr>
            <a:srgbClr val="F26B43"/>
          </p15:clr>
        </p15:guide>
        <p15:guide id="7" orient="horz" pos="4065">
          <p15:clr>
            <a:srgbClr val="F26B43"/>
          </p15:clr>
        </p15:guide>
        <p15:guide id="8" orient="horz" pos="372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9DC5339-FCEB-43EE-9B45-552BF722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96DD58-85D3-41B5-B87F-5966E3070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F288C0-CA8E-43DD-8C6F-5E28AA3B0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05-04-2022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A6245F-1088-4799-938A-C5233150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9ABB49-5800-4634-86A0-D42D27DA9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l" descr="C1 – Vodafone Idea Ex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666666"/>
                </a:solidFill>
                <a:latin typeface="vodafone rg" panose="020B0606080202020204" pitchFamily="34" charset="0"/>
              </a:rPr>
              <a:t>C1 – Vodafone Idea External</a:t>
            </a:r>
            <a:endParaRPr lang="en-US" sz="1000" b="0" i="0" u="none" baseline="0" dirty="0">
              <a:solidFill>
                <a:srgbClr val="666666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93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376363"/>
            <a:ext cx="11412538" cy="428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/>
              <a:t>m</a:t>
            </a:r>
            <a:r>
              <a:rPr lang="en-US" dirty="0" smtClean="0"/>
              <a:t>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0182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8966" y="6018226"/>
            <a:ext cx="874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fl" descr="C1 – Vodafone Idea Ex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666666"/>
                </a:solidFill>
                <a:latin typeface="vodafone rg" panose="020B0606080202020204" pitchFamily="34" charset="0"/>
              </a:rPr>
              <a:t>C1 – Vodafone Idea External</a:t>
            </a:r>
            <a:endParaRPr lang="en-US" sz="1000" b="0" i="0" u="none" baseline="0" dirty="0">
              <a:solidFill>
                <a:srgbClr val="666666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72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  <p:sldLayoutId id="2147483787" r:id="rId19"/>
    <p:sldLayoutId id="2147483788" r:id="rId20"/>
    <p:sldLayoutId id="2147483789" r:id="rId21"/>
    <p:sldLayoutId id="2147483790" r:id="rId22"/>
    <p:sldLayoutId id="2147483791" r:id="rId23"/>
    <p:sldLayoutId id="2147483792" r:id="rId24"/>
    <p:sldLayoutId id="2147483793" r:id="rId25"/>
    <p:sldLayoutId id="2147483794" r:id="rId26"/>
    <p:sldLayoutId id="2147483795" r:id="rId27"/>
    <p:sldLayoutId id="2147483796" r:id="rId28"/>
    <p:sldLayoutId id="2147483797" r:id="rId29"/>
    <p:sldLayoutId id="2147483798" r:id="rId30"/>
    <p:sldLayoutId id="2147483799" r:id="rId31"/>
    <p:sldLayoutId id="2147483800" r:id="rId32"/>
    <p:sldLayoutId id="2147483801" r:id="rId33"/>
    <p:sldLayoutId id="2147483802" r:id="rId34"/>
    <p:sldLayoutId id="2147483803" r:id="rId35"/>
    <p:sldLayoutId id="2147483804" r:id="rId36"/>
    <p:sldLayoutId id="2147483805" r:id="rId37"/>
    <p:sldLayoutId id="2147483806" r:id="rId38"/>
    <p:sldLayoutId id="2147483807" r:id="rId39"/>
    <p:sldLayoutId id="2147483808" r:id="rId40"/>
    <p:sldLayoutId id="2147483809" r:id="rId41"/>
    <p:sldLayoutId id="2147483810" r:id="rId42"/>
    <p:sldLayoutId id="2147483811" r:id="rId43"/>
    <p:sldLayoutId id="2147483812" r:id="rId44"/>
    <p:sldLayoutId id="2147483813" r:id="rId45"/>
    <p:sldLayoutId id="2147483814" r:id="rId4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4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686">
          <p15:clr>
            <a:srgbClr val="F26B43"/>
          </p15:clr>
        </p15:guide>
        <p15:guide id="4" orient="horz" pos="3566">
          <p15:clr>
            <a:srgbClr val="F26B43"/>
          </p15:clr>
        </p15:guide>
        <p15:guide id="5" orient="horz" pos="867">
          <p15:clr>
            <a:srgbClr val="F26B43"/>
          </p15:clr>
        </p15:guide>
        <p15:guide id="6" orient="horz" pos="232">
          <p15:clr>
            <a:srgbClr val="F26B43"/>
          </p15:clr>
        </p15:guide>
        <p15:guide id="7" orient="horz" pos="4065">
          <p15:clr>
            <a:srgbClr val="F26B43"/>
          </p15:clr>
        </p15:guide>
        <p15:guide id="8" orient="horz" pos="37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security/definition/smart-car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2.xml"/><Relationship Id="rId4" Type="http://schemas.openxmlformats.org/officeDocument/2006/relationships/hyperlink" Target="https://www.techtarget.com/searchmobilecomputing/definition/Long-Term-Evolution-LT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31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71476" y="1376363"/>
            <a:ext cx="4112390" cy="1849437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ct val="60000"/>
              </a:spcBef>
              <a:buClr>
                <a:srgbClr val="FF0000"/>
              </a:buClr>
            </a:pPr>
            <a:r>
              <a:rPr lang="en-US" sz="4800" kern="0" dirty="0" smtClean="0">
                <a:solidFill>
                  <a:srgbClr val="000000"/>
                </a:solidFill>
                <a:latin typeface="Vi" panose="00000500000000000000" pitchFamily="50" charset="0"/>
              </a:rPr>
              <a:t>IP Assignment Process-Static and Dynamic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10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0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11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xmlns="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 smtClean="0">
                <a:solidFill>
                  <a:prstClr val="white"/>
                </a:solidFill>
                <a:latin typeface="Vi" panose="00000500000000000000" pitchFamily="50" charset="0"/>
              </a:rPr>
              <a:t>IP Address</a:t>
            </a:r>
            <a:endParaRPr lang="en-US" sz="2000" b="1" dirty="0">
              <a:solidFill>
                <a:prstClr val="white"/>
              </a:solidFill>
              <a:latin typeface="Vi" panose="00000500000000000000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8698" y="1517828"/>
            <a:ext cx="115713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F3043"/>
                </a:solidFill>
                <a:latin typeface="MuseoSans"/>
              </a:rPr>
              <a:t>An IP address is a unique address that identifies a device on the internet or a local network. IP stands for "Internet Protocol," which is the set of rules governing the format of data sent via the internet or local network</a:t>
            </a:r>
            <a:r>
              <a:rPr lang="en-US" sz="1600" dirty="0" smtClean="0">
                <a:solidFill>
                  <a:srgbClr val="2F3043"/>
                </a:solidFill>
                <a:latin typeface="MuseoSans"/>
              </a:rPr>
              <a:t>.</a:t>
            </a:r>
          </a:p>
          <a:p>
            <a:endParaRPr lang="en-US" sz="1600" dirty="0">
              <a:solidFill>
                <a:srgbClr val="2F3043"/>
              </a:solidFill>
              <a:latin typeface="MuseoSans"/>
            </a:endParaRPr>
          </a:p>
          <a:p>
            <a:r>
              <a:rPr lang="en-US" sz="1600" dirty="0">
                <a:solidFill>
                  <a:srgbClr val="2F3043"/>
                </a:solidFill>
                <a:latin typeface="MuseoSans"/>
              </a:rPr>
              <a:t>An IP address is a string of numbers separated by periods. IP addresses are expressed as a set of four numbers — an example address might be 192.158.1.38. Each number in the set can range from 0 to 255. So, the full IP addressing range goes from 0.0.0.0 to 255.255.255.255</a:t>
            </a:r>
            <a:r>
              <a:rPr lang="en-US" sz="1600" dirty="0" smtClean="0">
                <a:solidFill>
                  <a:srgbClr val="2F3043"/>
                </a:solidFill>
                <a:latin typeface="MuseoSans"/>
              </a:rPr>
              <a:t>.</a:t>
            </a:r>
            <a:endParaRPr lang="en-US" sz="1600" dirty="0">
              <a:solidFill>
                <a:srgbClr val="2F3043"/>
              </a:solidFill>
              <a:latin typeface="V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9715" y="10110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EE2737"/>
                </a:solidFill>
                <a:latin typeface="MuseoSans"/>
              </a:rPr>
              <a:t>What is IP(Internet Protocol)</a:t>
            </a:r>
            <a:endParaRPr lang="en-US" b="1" dirty="0">
              <a:solidFill>
                <a:srgbClr val="EE2737"/>
              </a:solidFill>
              <a:latin typeface="V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85" y="2969563"/>
            <a:ext cx="3990975" cy="3530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18" y="3798869"/>
            <a:ext cx="4124325" cy="361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ight Arrow 10"/>
          <p:cNvSpPr/>
          <p:nvPr/>
        </p:nvSpPr>
        <p:spPr>
          <a:xfrm>
            <a:off x="4483865" y="3910988"/>
            <a:ext cx="561860" cy="24237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12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xmlns="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5670761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60000"/>
              </a:spcBef>
              <a:buClr>
                <a:srgbClr val="FF0000"/>
              </a:buClr>
            </a:pPr>
            <a:r>
              <a:rPr lang="en-US" sz="2000" b="1" kern="0" dirty="0">
                <a:latin typeface="Vi" panose="00000500000000000000" pitchFamily="50" charset="0"/>
              </a:rPr>
              <a:t>IP Assignment Process-Static and Dynamic</a:t>
            </a:r>
          </a:p>
        </p:txBody>
      </p:sp>
      <p:sp>
        <p:nvSpPr>
          <p:cNvPr id="2" name="Rectangle 1"/>
          <p:cNvSpPr/>
          <p:nvPr/>
        </p:nvSpPr>
        <p:spPr>
          <a:xfrm>
            <a:off x="238699" y="1031509"/>
            <a:ext cx="118357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02124"/>
                </a:solidFill>
                <a:latin typeface="Vi" panose="00000500000000000000" pitchFamily="50" charset="0"/>
              </a:rPr>
              <a:t>The basic rule is simple: every network device is assigned a unique IP address. There are two types of IP addresses, static or dynamic. The difference between static and dynamic IP address assignment is that </a:t>
            </a:r>
            <a:r>
              <a:rPr lang="en-US" sz="1600" b="1" dirty="0">
                <a:solidFill>
                  <a:srgbClr val="202124"/>
                </a:solidFill>
                <a:latin typeface="Vi" panose="00000500000000000000" pitchFamily="50" charset="0"/>
              </a:rPr>
              <a:t>dynamic IP addresses are on an as-needed basis, while static IP addresses usually are on a permanent basis</a:t>
            </a:r>
            <a:r>
              <a:rPr lang="en-US" sz="1600" dirty="0">
                <a:solidFill>
                  <a:srgbClr val="202124"/>
                </a:solidFill>
                <a:latin typeface="Vi" panose="00000500000000000000" pitchFamily="50" charset="0"/>
              </a:rPr>
              <a:t>.</a:t>
            </a:r>
            <a:endParaRPr lang="en-US" sz="1600" dirty="0"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749" y="2090706"/>
            <a:ext cx="8982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Google Sans"/>
              </a:rPr>
              <a:t>What is the difference between a dynamic and static IP address</a:t>
            </a:r>
            <a:r>
              <a:rPr lang="en-US" b="1" dirty="0" smtClean="0">
                <a:solidFill>
                  <a:srgbClr val="FF0000"/>
                </a:solidFill>
                <a:latin typeface="Google Sans"/>
              </a:rPr>
              <a:t>?</a:t>
            </a:r>
            <a:endParaRPr lang="en-US" b="1" dirty="0">
              <a:solidFill>
                <a:srgbClr val="FF0000"/>
              </a:solidFill>
              <a:latin typeface="Google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584888"/>
            <a:ext cx="116044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1F1F1F"/>
                </a:solidFill>
                <a:latin typeface="Vi" panose="00000500000000000000" pitchFamily="50" charset="0"/>
              </a:rPr>
              <a:t>When a device is assigned a </a:t>
            </a:r>
            <a:r>
              <a:rPr lang="en-US" sz="1600" i="1" dirty="0">
                <a:solidFill>
                  <a:srgbClr val="1F1F1F"/>
                </a:solidFill>
                <a:latin typeface="Vi" panose="00000500000000000000" pitchFamily="50" charset="0"/>
              </a:rPr>
              <a:t>static</a:t>
            </a:r>
            <a:r>
              <a:rPr lang="en-US" sz="1600" dirty="0">
                <a:solidFill>
                  <a:srgbClr val="1F1F1F"/>
                </a:solidFill>
                <a:latin typeface="Vi" panose="00000500000000000000" pitchFamily="50" charset="0"/>
              </a:rPr>
              <a:t> IP address, the address does not change. Most devices use </a:t>
            </a:r>
            <a:r>
              <a:rPr lang="en-US" sz="1600" i="1" dirty="0">
                <a:solidFill>
                  <a:srgbClr val="1F1F1F"/>
                </a:solidFill>
                <a:latin typeface="Vi" panose="00000500000000000000" pitchFamily="50" charset="0"/>
              </a:rPr>
              <a:t>dynamic</a:t>
            </a:r>
            <a:r>
              <a:rPr lang="en-US" sz="1600" dirty="0">
                <a:solidFill>
                  <a:srgbClr val="1F1F1F"/>
                </a:solidFill>
                <a:latin typeface="Vi" panose="00000500000000000000" pitchFamily="50" charset="0"/>
              </a:rPr>
              <a:t> IP addresses, which are assigned by the network when they connect and change over time</a:t>
            </a:r>
            <a:r>
              <a:rPr lang="en-US" sz="1600" dirty="0" smtClean="0">
                <a:solidFill>
                  <a:srgbClr val="1F1F1F"/>
                </a:solidFill>
                <a:latin typeface="Vi" panose="00000500000000000000" pitchFamily="50" charset="0"/>
              </a:rPr>
              <a:t>.</a:t>
            </a:r>
            <a:endParaRPr lang="en-US" sz="1600" dirty="0">
              <a:solidFill>
                <a:srgbClr val="1F1F1F"/>
              </a:solidFill>
              <a:latin typeface="Vi" panose="00000500000000000000" pitchFamily="50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115" y="3361193"/>
            <a:ext cx="6079013" cy="2918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963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13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xmlns="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 smtClean="0">
                <a:solidFill>
                  <a:prstClr val="white"/>
                </a:solidFill>
                <a:latin typeface="Vi" panose="00000500000000000000" pitchFamily="50" charset="0"/>
              </a:rPr>
              <a:t>Introduction</a:t>
            </a:r>
            <a:endParaRPr lang="en-US" sz="2000" b="1" dirty="0">
              <a:solidFill>
                <a:prstClr val="white"/>
              </a:solidFill>
              <a:latin typeface="Vi" panose="00000500000000000000" pitchFamily="50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9612" y="1388673"/>
            <a:ext cx="113182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Vi" panose="00000500000000000000" pitchFamily="50" charset="0"/>
              </a:rPr>
              <a:t>Internet of Things (IoT): </a:t>
            </a:r>
            <a:r>
              <a:rPr lang="en-US" sz="1600" dirty="0">
                <a:latin typeface="Vi" panose="00000500000000000000" pitchFamily="50" charset="0"/>
              </a:rPr>
              <a:t>The Internet of Things (IoT) is a network of physical objects or people called “things” that are embedded with software, electronics, network, and sensors which allows these objects to collect and exchange data.</a:t>
            </a:r>
          </a:p>
          <a:p>
            <a:endParaRPr lang="en-US" sz="1600" dirty="0">
              <a:latin typeface="Vi" panose="00000500000000000000" pitchFamily="50" charset="0"/>
            </a:endParaRPr>
          </a:p>
          <a:p>
            <a:r>
              <a:rPr lang="en-US" sz="1600" b="1" dirty="0">
                <a:latin typeface="Vi" panose="00000500000000000000" pitchFamily="50" charset="0"/>
              </a:rPr>
              <a:t>The Internet of Things (IoT) i</a:t>
            </a:r>
            <a:r>
              <a:rPr lang="en-US" sz="1600" dirty="0">
                <a:latin typeface="Vi" panose="00000500000000000000" pitchFamily="50" charset="0"/>
              </a:rPr>
              <a:t>s changing the way businesses operate around the world. It is helping different businesses open up new revenue streams, improve efficiency across the board and get a clear view of their supply chains, assets and operations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8124" y="9760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Vi" panose="00000500000000000000" pitchFamily="50" charset="0"/>
              </a:rPr>
              <a:t>What is IOT</a:t>
            </a:r>
            <a:endParaRPr lang="en-US" b="1" dirty="0">
              <a:solidFill>
                <a:srgbClr val="FF0000"/>
              </a:solidFill>
              <a:latin typeface="Vi" panose="00000500000000000000" pitchFamily="5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2748" y="308357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Vi" panose="00000500000000000000" pitchFamily="50" charset="0"/>
              </a:rPr>
              <a:t>Types of IOT</a:t>
            </a:r>
            <a:endParaRPr lang="en-US" b="1" dirty="0">
              <a:solidFill>
                <a:srgbClr val="FF0000"/>
              </a:solidFill>
              <a:latin typeface="Vi" panose="00000500000000000000" pitchFamily="50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761825"/>
              </p:ext>
            </p:extLst>
          </p:nvPr>
        </p:nvGraphicFramePr>
        <p:xfrm>
          <a:off x="459954" y="3560457"/>
          <a:ext cx="8551844" cy="158627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{775DCB02-9BB8-47FD-8907-85C794F793BA}</a:tableStyleId>
              </a:tblPr>
              <a:tblGrid>
                <a:gridCol w="1357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98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118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023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841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smtClean="0">
                          <a:effectLst/>
                          <a:latin typeface="Vi" panose="00000500000000000000" pitchFamily="50" charset="0"/>
                        </a:rPr>
                        <a:t>IOT Types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Vi" panose="00000500000000000000" pitchFamily="50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52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Vi" panose="00000500000000000000" pitchFamily="50" charset="0"/>
                        </a:rPr>
                        <a:t>Types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i" panose="00000500000000000000" pitchFamily="50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Vi" panose="00000500000000000000" pitchFamily="50" charset="0"/>
                        </a:rPr>
                        <a:t>Single Profile SIM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i" panose="00000500000000000000" pitchFamily="50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Vi" panose="00000500000000000000" pitchFamily="50" charset="0"/>
                        </a:rPr>
                        <a:t>Dual Profile </a:t>
                      </a:r>
                      <a:r>
                        <a:rPr lang="en-US" sz="1600" b="0" u="none" strike="noStrike" dirty="0" smtClean="0">
                          <a:effectLst/>
                          <a:latin typeface="Vi" panose="00000500000000000000" pitchFamily="50" charset="0"/>
                        </a:rPr>
                        <a:t>SIM/ESIM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i" panose="00000500000000000000" pitchFamily="50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Vi" panose="00000500000000000000" pitchFamily="50" charset="0"/>
                        </a:rPr>
                        <a:t>IIOT(Integrated IOT)</a:t>
                      </a:r>
                      <a:br>
                        <a:rPr lang="en-US" sz="1600" b="0" u="none" strike="noStrike" dirty="0">
                          <a:effectLst/>
                          <a:latin typeface="Vi" panose="00000500000000000000" pitchFamily="50" charset="0"/>
                        </a:rPr>
                      </a:br>
                      <a:r>
                        <a:rPr lang="en-US" sz="1600" b="0" u="none" strike="noStrike" dirty="0">
                          <a:effectLst/>
                          <a:latin typeface="Vi" panose="00000500000000000000" pitchFamily="50" charset="0"/>
                        </a:rPr>
                        <a:t>Billing: MUM Circle only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i" panose="00000500000000000000" pitchFamily="50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84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effectLst/>
                          <a:latin typeface="Vi" panose="00000500000000000000" pitchFamily="50" charset="0"/>
                        </a:rPr>
                        <a:t>Billing Identifier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i" panose="00000500000000000000" pitchFamily="50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>
                          <a:effectLst/>
                          <a:latin typeface="Vi" panose="00000500000000000000" pitchFamily="50" charset="0"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i" panose="00000500000000000000" pitchFamily="50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 smtClean="0">
                          <a:effectLst/>
                          <a:latin typeface="Vi" panose="00000500000000000000" pitchFamily="50" charset="0"/>
                        </a:rPr>
                        <a:t>COF-VITSL-MUMBAI </a:t>
                      </a:r>
                      <a:r>
                        <a:rPr lang="en-US" sz="1600" b="0" u="none" strike="noStrike" dirty="0">
                          <a:effectLst/>
                          <a:latin typeface="Vi" panose="00000500000000000000" pitchFamily="50" charset="0"/>
                        </a:rPr>
                        <a:t>Circle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i" panose="00000500000000000000" pitchFamily="50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u="none" strike="noStrike" dirty="0" smtClean="0">
                          <a:effectLst/>
                          <a:latin typeface="Vi" panose="00000500000000000000" pitchFamily="50" charset="0"/>
                        </a:rPr>
                        <a:t>COF-VITSL-MUMBAI </a:t>
                      </a:r>
                      <a:r>
                        <a:rPr lang="en-US" sz="1600" b="0" u="none" strike="noStrike" dirty="0">
                          <a:effectLst/>
                          <a:latin typeface="Vi" panose="00000500000000000000" pitchFamily="50" charset="0"/>
                        </a:rPr>
                        <a:t>Circle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i" panose="00000500000000000000" pitchFamily="50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08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xmlns="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 smtClean="0">
                <a:solidFill>
                  <a:prstClr val="white"/>
                </a:solidFill>
                <a:latin typeface="Vi" panose="00000500000000000000" pitchFamily="50" charset="0"/>
              </a:rPr>
              <a:t>History Of IOT</a:t>
            </a:r>
            <a:endParaRPr lang="en-US" sz="2000" b="1" dirty="0">
              <a:solidFill>
                <a:prstClr val="white"/>
              </a:solidFill>
              <a:latin typeface="Vi" panose="00000500000000000000" pitchFamily="5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952" y="1155826"/>
            <a:ext cx="1156036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Source Sans Pro"/>
              </a:rPr>
              <a:t>1970- The actual idea of connected devices was </a:t>
            </a:r>
            <a:r>
              <a:rPr lang="en-US" dirty="0" smtClean="0">
                <a:solidFill>
                  <a:srgbClr val="222222"/>
                </a:solidFill>
                <a:latin typeface="Source Sans Pro"/>
              </a:rPr>
              <a:t>proposed</a:t>
            </a: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Source Sans Pro"/>
              </a:rPr>
              <a:t>1990- John Romkey created a toaster which could be turned on/off over the Internet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222222"/>
              </a:solidFill>
              <a:latin typeface="Source Sans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Source Sans Pro"/>
              </a:rPr>
              <a:t>1995- 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Siemens introduced the first cellular module built for M2M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222222"/>
              </a:solidFill>
              <a:latin typeface="Source Sans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Source Sans Pro"/>
              </a:rPr>
              <a:t>1999- 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The term “Internet of Things” was used by Kevin Ashton during his work at P&amp;G which became widely accepted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222222"/>
              </a:solidFill>
              <a:latin typeface="Source Sans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Source Sans Pro"/>
              </a:rPr>
              <a:t>2004 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– The term was mentioned in famous publications like the Guardian, Boston Globe, and Scientific American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222222"/>
              </a:solidFill>
              <a:latin typeface="Source Sans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Source Sans Pro"/>
              </a:rPr>
              <a:t>2005-UN’s 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International Telecommunications Union (ITU) published its first report on this topic.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222222"/>
              </a:solidFill>
              <a:latin typeface="Source Sans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22222"/>
                </a:solidFill>
                <a:latin typeface="Source Sans Pro"/>
              </a:rPr>
              <a:t>2008- </a:t>
            </a:r>
            <a:r>
              <a:rPr lang="en-US" b="1" dirty="0">
                <a:solidFill>
                  <a:srgbClr val="222222"/>
                </a:solidFill>
                <a:latin typeface="Source Sans Pro"/>
              </a:rPr>
              <a:t>The Internet of Things was born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222222"/>
              </a:solidFill>
              <a:latin typeface="Source Sans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  <a:latin typeface="Source Sans Pro"/>
              </a:rPr>
              <a:t>2011- 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Gartner, the market research company, include “The Internet of Things” technology in their research</a:t>
            </a:r>
            <a:endParaRPr lang="en-US" b="0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23626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xmlns="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 smtClean="0">
                <a:solidFill>
                  <a:prstClr val="white"/>
                </a:solidFill>
                <a:latin typeface="Vi" panose="00000500000000000000" pitchFamily="50" charset="0"/>
              </a:rPr>
              <a:t>How IOT Works</a:t>
            </a:r>
            <a:endParaRPr lang="en-US" sz="2000" b="1" dirty="0">
              <a:solidFill>
                <a:prstClr val="white"/>
              </a:solidFill>
              <a:latin typeface="Vi" panose="00000500000000000000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14" y="1168476"/>
            <a:ext cx="3098899" cy="22577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94630" y="1352576"/>
            <a:ext cx="81781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The entire IoT process starts with the devices themselves like smartphones, smartwatches, electronic appliances like TV, Washing Machine which helps you to communicate with the IoT platform.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648" y="275801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ource Sans Pro"/>
              </a:rPr>
              <a:t>IoT </a:t>
            </a:r>
            <a:r>
              <a:rPr lang="en-US" b="1" dirty="0" smtClean="0">
                <a:solidFill>
                  <a:srgbClr val="FF0000"/>
                </a:solidFill>
                <a:latin typeface="Source Sans Pro"/>
              </a:rPr>
              <a:t>Applications</a:t>
            </a:r>
            <a:endParaRPr lang="en-US" b="1" dirty="0">
              <a:solidFill>
                <a:srgbClr val="FF0000"/>
              </a:solidFill>
              <a:latin typeface="Source Sans Pr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17" y="3478231"/>
            <a:ext cx="7268322" cy="263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71476" y="1376363"/>
            <a:ext cx="4112390" cy="1849437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  <a:buClr>
                <a:srgbClr val="FF0000"/>
              </a:buClr>
            </a:pPr>
            <a:r>
              <a:rPr lang="en-US" sz="4800" kern="0" dirty="0" smtClean="0">
                <a:solidFill>
                  <a:srgbClr val="000000"/>
                </a:solidFill>
                <a:latin typeface="Vi" panose="00000500000000000000" pitchFamily="50" charset="0"/>
              </a:rPr>
              <a:t>SIM and Its Parameters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5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28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6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xmlns="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 smtClean="0">
                <a:solidFill>
                  <a:prstClr val="white"/>
                </a:solidFill>
                <a:latin typeface="Vi" panose="00000500000000000000" pitchFamily="50" charset="0"/>
              </a:rPr>
              <a:t>SIM Parameters</a:t>
            </a:r>
            <a:endParaRPr lang="en-US" sz="2000" b="1" dirty="0">
              <a:solidFill>
                <a:prstClr val="white"/>
              </a:solidFill>
              <a:latin typeface="Vi" panose="00000500000000000000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649" y="105039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ource Sans Pro"/>
              </a:rPr>
              <a:t>What is SIM Card</a:t>
            </a:r>
            <a:endParaRPr lang="en-US" b="1" dirty="0">
              <a:solidFill>
                <a:srgbClr val="FF0000"/>
              </a:solidFill>
              <a:latin typeface="Source Sans Pr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6665" y="1555587"/>
            <a:ext cx="116044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Vi" panose="00000500000000000000" pitchFamily="50" charset="0"/>
              </a:rPr>
              <a:t>A SIM card, also known as a subscriber identity module, is a </a:t>
            </a:r>
            <a:r>
              <a:rPr lang="en-US" sz="1600" u="sng" dirty="0">
                <a:latin typeface="Vi" panose="00000500000000000000" pitchFamily="50" charset="0"/>
                <a:hlinkClick r:id="rId3"/>
              </a:rPr>
              <a:t>smart card</a:t>
            </a:r>
            <a:r>
              <a:rPr lang="en-US" sz="1600" dirty="0">
                <a:latin typeface="Vi" panose="00000500000000000000" pitchFamily="50" charset="0"/>
              </a:rPr>
              <a:t> that stores identification information that pinpoints a smartphone to a specific mobile network. Data that SIM cards contain include user identity, location and phone number, network authorization data, personal security keys, contact lists and stored text messages. SIM cards allow a mobile user to use this data and the features that come with them</a:t>
            </a:r>
            <a:r>
              <a:rPr lang="en-US" sz="1600" dirty="0" smtClean="0">
                <a:latin typeface="Vi" panose="00000500000000000000" pitchFamily="50" charset="0"/>
              </a:rPr>
              <a:t>.</a:t>
            </a:r>
          </a:p>
          <a:p>
            <a:endParaRPr lang="en-US" sz="1600" dirty="0">
              <a:latin typeface="Vi" panose="00000500000000000000" pitchFamily="50" charset="0"/>
            </a:endParaRPr>
          </a:p>
          <a:p>
            <a:r>
              <a:rPr lang="en-US" sz="1600" dirty="0">
                <a:latin typeface="Vi" panose="00000500000000000000" pitchFamily="50" charset="0"/>
              </a:rPr>
              <a:t>Without a SIM card, some phones would not be able to make calls, connect to internet services such as 4G </a:t>
            </a:r>
            <a:r>
              <a:rPr lang="en-US" sz="1600" u="sng" dirty="0">
                <a:latin typeface="Vi" panose="00000500000000000000" pitchFamily="50" charset="0"/>
                <a:hlinkClick r:id="rId4"/>
              </a:rPr>
              <a:t>LTE</a:t>
            </a:r>
            <a:r>
              <a:rPr lang="en-US" sz="1600" dirty="0">
                <a:latin typeface="Vi" panose="00000500000000000000" pitchFamily="50" charset="0"/>
              </a:rPr>
              <a:t> or send SMS messages. SIM cards are removable and have anywhere from, 32KB to 128KB</a:t>
            </a:r>
            <a:endParaRPr lang="en-US" sz="1600" b="0" i="0" dirty="0">
              <a:effectLst/>
              <a:latin typeface="Vi" panose="00000500000000000000" pitchFamily="5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7681" y="4056426"/>
            <a:ext cx="11681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02124"/>
                </a:solidFill>
                <a:latin typeface="Vi" panose="00000500000000000000" pitchFamily="50" charset="0"/>
              </a:rPr>
              <a:t>An IoT/M2M SIM card is </a:t>
            </a:r>
            <a:r>
              <a:rPr lang="en-US" sz="1600" b="1" dirty="0">
                <a:solidFill>
                  <a:srgbClr val="202124"/>
                </a:solidFill>
                <a:latin typeface="Vi" panose="00000500000000000000" pitchFamily="50" charset="0"/>
              </a:rPr>
              <a:t>a variation of traditional SIM cards used in personal mobile devices like smartphones that have additional features designed for IoT devices</a:t>
            </a:r>
            <a:r>
              <a:rPr lang="en-US" sz="1600" dirty="0">
                <a:solidFill>
                  <a:srgbClr val="202124"/>
                </a:solidFill>
                <a:latin typeface="Vi" panose="00000500000000000000" pitchFamily="50" charset="0"/>
              </a:rPr>
              <a:t>. This includes things like being more durable, secure, and flexible</a:t>
            </a:r>
            <a:endParaRPr lang="en-US" sz="1600" dirty="0">
              <a:latin typeface="Vi" panose="00000500000000000000" pitchFamily="50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864" y="352735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ource Sans Pro"/>
              </a:rPr>
              <a:t>What is IOT SIM Card</a:t>
            </a:r>
            <a:endParaRPr lang="en-US" b="1" dirty="0">
              <a:solidFill>
                <a:srgbClr val="FF0000"/>
              </a:solidFill>
              <a:latin typeface="Source Sans Pr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7683" y="5356419"/>
            <a:ext cx="11483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02124"/>
                </a:solidFill>
                <a:latin typeface="Vi" panose="00000500000000000000" pitchFamily="50" charset="0"/>
              </a:rPr>
              <a:t>MSISDN (</a:t>
            </a:r>
            <a:r>
              <a:rPr lang="en-US" sz="1600" b="1" dirty="0">
                <a:solidFill>
                  <a:srgbClr val="202124"/>
                </a:solidFill>
                <a:latin typeface="Vi" panose="00000500000000000000" pitchFamily="50" charset="0"/>
              </a:rPr>
              <a:t>Mobile Station Integrated Services Digital Network</a:t>
            </a:r>
            <a:r>
              <a:rPr lang="en-US" sz="1600" dirty="0">
                <a:solidFill>
                  <a:srgbClr val="202124"/>
                </a:solidFill>
                <a:latin typeface="Vi" panose="00000500000000000000" pitchFamily="50" charset="0"/>
              </a:rPr>
              <a:t>) is the phone number which identifies a device during calls or data sessions. It performs a crucial function in ensuring secure connectivity between the different components within an IoT network</a:t>
            </a:r>
            <a:endParaRPr lang="en-US" sz="1600" dirty="0">
              <a:latin typeface="Vi" panose="00000500000000000000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5028" y="483652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ource Sans Pro"/>
              </a:rPr>
              <a:t>MSISDN</a:t>
            </a:r>
            <a:endParaRPr lang="en-US" b="1" dirty="0">
              <a:solidFill>
                <a:srgbClr val="FF0000"/>
              </a:solidFill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422048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7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xmlns="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 smtClean="0">
                <a:solidFill>
                  <a:prstClr val="white"/>
                </a:solidFill>
                <a:latin typeface="Vi" panose="00000500000000000000" pitchFamily="50" charset="0"/>
              </a:rPr>
              <a:t>SIM Parameters</a:t>
            </a:r>
            <a:endParaRPr lang="en-US" sz="2000" b="1" dirty="0">
              <a:solidFill>
                <a:prstClr val="white"/>
              </a:solidFill>
              <a:latin typeface="Vi" panose="00000500000000000000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649" y="105039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ource Sans Pro"/>
              </a:rPr>
              <a:t>SIM Number</a:t>
            </a:r>
            <a:endParaRPr lang="en-US" b="1" dirty="0">
              <a:solidFill>
                <a:srgbClr val="FF0000"/>
              </a:solidFill>
              <a:latin typeface="Source Sans Pr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682" y="1456435"/>
            <a:ext cx="11604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Vi" panose="00000500000000000000" pitchFamily="50" charset="0"/>
              </a:rPr>
              <a:t>SIM card numbers are </a:t>
            </a:r>
            <a:r>
              <a:rPr lang="en-US" sz="1600" b="1" dirty="0">
                <a:latin typeface="Vi" panose="00000500000000000000" pitchFamily="50" charset="0"/>
              </a:rPr>
              <a:t>the unique identification numbers on a SIM (subscriber identity module) card that store information for an individual cell phone user</a:t>
            </a:r>
            <a:r>
              <a:rPr lang="en-US" sz="1600" dirty="0">
                <a:latin typeface="Vi" panose="00000500000000000000" pitchFamily="50" charset="0"/>
              </a:rPr>
              <a:t>. An example of SIM card numbers are the card's unique serial number and the internationally unique number of the cell phone user</a:t>
            </a:r>
            <a:endParaRPr lang="en-US" sz="1600" b="0" i="0" dirty="0">
              <a:effectLst/>
              <a:latin typeface="Vi" panose="00000500000000000000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7880" y="239262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ource Sans Pro"/>
              </a:rPr>
              <a:t>IMSI Number</a:t>
            </a:r>
            <a:endParaRPr lang="en-US" b="1" dirty="0">
              <a:solidFill>
                <a:srgbClr val="FF0000"/>
              </a:solidFill>
              <a:latin typeface="Source Sans Pr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9714" y="2784756"/>
            <a:ext cx="1173663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Vi" panose="00000500000000000000" pitchFamily="50" charset="0"/>
              </a:rPr>
              <a:t>IMSI (International Mobile Subscriber Identifier) is a number of 14-15 digits which identifies a mobile subscriber by their SIM card. It is made up of several parts, including a country code, a network code, and an individual string of digits identifying each particular card within the mobile network.</a:t>
            </a:r>
          </a:p>
          <a:p>
            <a:endParaRPr lang="en-US" sz="1600" dirty="0" smtClean="0">
              <a:solidFill>
                <a:srgbClr val="333333"/>
              </a:solidFill>
              <a:latin typeface="Vi" panose="00000500000000000000" pitchFamily="50" charset="0"/>
            </a:endParaRPr>
          </a:p>
          <a:p>
            <a:r>
              <a:rPr lang="en-US" sz="1600" dirty="0" smtClean="0">
                <a:solidFill>
                  <a:srgbClr val="333333"/>
                </a:solidFill>
                <a:latin typeface="Vi" panose="00000500000000000000" pitchFamily="50" charset="0"/>
              </a:rPr>
              <a:t>This </a:t>
            </a:r>
            <a:r>
              <a:rPr lang="en-US" sz="1600" dirty="0">
                <a:solidFill>
                  <a:srgbClr val="333333"/>
                </a:solidFill>
                <a:latin typeface="Vi" panose="00000500000000000000" pitchFamily="50" charset="0"/>
              </a:rPr>
              <a:t>unique number is stored on the SIM card itself and is not moved or changed in the case that the mobile phone number (the MSISDN) is ported to a different SIM card. This allows companies to check the IMSI of a subscriber, to cut down on SIM swap fraud</a:t>
            </a:r>
            <a:endParaRPr lang="en-US" sz="1600" b="0" i="0" dirty="0">
              <a:solidFill>
                <a:srgbClr val="333333"/>
              </a:solidFill>
              <a:effectLst/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9715" y="5077843"/>
            <a:ext cx="121112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Vi" panose="00000500000000000000" pitchFamily="50" charset="0"/>
              </a:rPr>
              <a:t>An Access Point Name (APN) is a gateway between a GSM, GPRS, 3G or 4G mobile network and another computer network, frequently the public Internet. A mobile device making a data connection must be configured with an APN to present to the carrier.</a:t>
            </a:r>
            <a:r>
              <a:rPr lang="en-US" sz="1600" dirty="0">
                <a:latin typeface="Vi" panose="00000500000000000000" pitchFamily="50" charset="0"/>
              </a:rPr>
              <a:t/>
            </a:r>
            <a:br>
              <a:rPr lang="en-US" sz="1600" dirty="0">
                <a:latin typeface="Vi" panose="00000500000000000000" pitchFamily="50" charset="0"/>
              </a:rPr>
            </a:br>
            <a:r>
              <a:rPr lang="en-US" sz="1600" dirty="0">
                <a:latin typeface="Vi" panose="00000500000000000000" pitchFamily="50" charset="0"/>
              </a:rPr>
              <a:t/>
            </a:r>
            <a:br>
              <a:rPr lang="en-US" sz="1600" dirty="0">
                <a:latin typeface="Vi" panose="00000500000000000000" pitchFamily="50" charset="0"/>
              </a:rPr>
            </a:br>
            <a:r>
              <a:rPr lang="en-US" sz="1600" dirty="0">
                <a:solidFill>
                  <a:srgbClr val="333333"/>
                </a:solidFill>
                <a:latin typeface="Vi" panose="00000500000000000000" pitchFamily="50" charset="0"/>
              </a:rPr>
              <a:t>The APN is used to find the right IP address that the device should be identified with on the network, determine if a private network is needed</a:t>
            </a:r>
            <a:endParaRPr lang="en-US" sz="1600" dirty="0">
              <a:latin typeface="Vi" panose="00000500000000000000" pitchFamily="50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7061" y="466025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ource Sans Pro"/>
              </a:rPr>
              <a:t>Access Point Name (APN)</a:t>
            </a:r>
            <a:endParaRPr lang="en-US" b="1" dirty="0">
              <a:solidFill>
                <a:srgbClr val="FF0000"/>
              </a:solidFill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7553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8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xmlns="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 smtClean="0">
                <a:solidFill>
                  <a:prstClr val="white"/>
                </a:solidFill>
                <a:latin typeface="Vi" panose="00000500000000000000" pitchFamily="50" charset="0"/>
              </a:rPr>
              <a:t>SIM Parameters</a:t>
            </a:r>
            <a:endParaRPr lang="en-US" sz="2000" b="1" dirty="0">
              <a:solidFill>
                <a:prstClr val="white"/>
              </a:solidFill>
              <a:latin typeface="Vi" panose="00000500000000000000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649" y="105039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ource Sans Pro"/>
              </a:rPr>
              <a:t>SIMEX</a:t>
            </a:r>
            <a:endParaRPr lang="en-US" b="1" dirty="0">
              <a:solidFill>
                <a:srgbClr val="FF0000"/>
              </a:solidFill>
              <a:latin typeface="Source Sans Pr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7682" y="1456435"/>
            <a:ext cx="116044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Vi" panose="00000500000000000000" pitchFamily="50" charset="0"/>
              </a:rPr>
              <a:t>The process of changing from an existing SIM to a new SIM, without changing the mobile number is called as SIM Exchange. Some reasons a customer would opt for a SIM Exchange are blocked, faulty, damaged and lost. After completion of SIMEX, all the services active on the old SIM will be carried forward to the new SIM</a:t>
            </a:r>
            <a:endParaRPr lang="en-US" sz="1600" b="0" i="0" dirty="0">
              <a:effectLst/>
              <a:latin typeface="Vi" panose="00000500000000000000" pitchFamily="50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863" y="24697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ource Sans Pro"/>
              </a:rPr>
              <a:t>E-SIM</a:t>
            </a:r>
            <a:endParaRPr lang="en-US" b="1" dirty="0">
              <a:solidFill>
                <a:srgbClr val="FF0000"/>
              </a:solidFill>
              <a:latin typeface="Source Sans Pr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9716" y="2924833"/>
            <a:ext cx="1169256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12529"/>
                </a:solidFill>
                <a:latin typeface="Vi" panose="00000500000000000000" pitchFamily="50" charset="0"/>
              </a:rPr>
              <a:t>An eSIM is an ‘embedded’ SIM or a virtual SIM. When an eSIM is activated on the main device i.e., the phone, the device is referred to as a ‘Primary Device’. When the eSIM is used on another device like an Apple watch, the device is referred to as a ‘Secondary device’. Customers with compatible devices can use their phone as a dual SIM, with one eSIM and one Physical SIM with two different numbers and accounts.</a:t>
            </a:r>
            <a:endParaRPr lang="en-US" sz="1600" dirty="0">
              <a:latin typeface="Vi" panose="00000500000000000000" pitchFamily="5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6043" y="41975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Vi" panose="00000500000000000000" pitchFamily="50" charset="0"/>
              </a:rPr>
              <a:t>IoT eSIM</a:t>
            </a:r>
          </a:p>
        </p:txBody>
      </p:sp>
      <p:sp>
        <p:nvSpPr>
          <p:cNvPr id="9" name="Rectangle 8"/>
          <p:cNvSpPr/>
          <p:nvPr/>
        </p:nvSpPr>
        <p:spPr>
          <a:xfrm>
            <a:off x="220337" y="4637168"/>
            <a:ext cx="116558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With </a:t>
            </a:r>
            <a:r>
              <a:rPr lang="en-US" sz="1600" b="1" dirty="0">
                <a:solidFill>
                  <a:srgbClr val="2F3043"/>
                </a:solidFill>
                <a:latin typeface="Vi" panose="00000500000000000000" pitchFamily="50" charset="0"/>
              </a:rPr>
              <a:t>Vi</a:t>
            </a:r>
            <a:r>
              <a:rPr lang="en-US" sz="1600" b="1" baseline="30000" dirty="0">
                <a:solidFill>
                  <a:srgbClr val="2F3043"/>
                </a:solidFill>
                <a:latin typeface="Vi" panose="00000500000000000000" pitchFamily="50" charset="0"/>
              </a:rPr>
              <a:t>TM</a:t>
            </a:r>
            <a:r>
              <a:rPr lang="en-US" sz="1600" b="1" dirty="0">
                <a:solidFill>
                  <a:srgbClr val="2F3043"/>
                </a:solidFill>
                <a:latin typeface="Vi" panose="00000500000000000000" pitchFamily="50" charset="0"/>
              </a:rPr>
              <a:t> IoT eSIM</a:t>
            </a:r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 - our embedded IoT SIM solution, you get the flexibility to remotely switch the Mobile Network Operator (MNO) of your IoT devices, without changing the SIM card. This enterprise-grade, highly resilient IoT solution ensure that your business enjoys secure connectivity through embedded hardware, reduced costs through consolidation of network profiles, and a reduced hardware size - resulting in sleeker, more compact device designs.</a:t>
            </a:r>
            <a:endParaRPr lang="en-US" sz="1600" dirty="0">
              <a:latin typeface="Vi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2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9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xmlns="" id="{F75EBCDE-8FDC-4802-9581-DBFA7A78E463}"/>
              </a:ext>
            </a:extLst>
          </p:cNvPr>
          <p:cNvSpPr txBox="1">
            <a:spLocks/>
          </p:cNvSpPr>
          <p:nvPr/>
        </p:nvSpPr>
        <p:spPr>
          <a:xfrm>
            <a:off x="1203764" y="221222"/>
            <a:ext cx="3146169" cy="3394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44546A"/>
              </a:buClr>
            </a:pPr>
            <a:r>
              <a:rPr lang="en-US" sz="2000" b="1" dirty="0" smtClean="0">
                <a:solidFill>
                  <a:prstClr val="white"/>
                </a:solidFill>
                <a:latin typeface="Vi" panose="00000500000000000000" pitchFamily="50" charset="0"/>
              </a:rPr>
              <a:t>SIM Parameters</a:t>
            </a:r>
            <a:endParaRPr lang="en-US" sz="2000" b="1" dirty="0">
              <a:solidFill>
                <a:prstClr val="white"/>
              </a:solidFill>
              <a:latin typeface="Vi" panose="00000500000000000000" pitchFamily="50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455" y="1066113"/>
            <a:ext cx="11545677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Vi" panose="00000500000000000000" pitchFamily="50" charset="0"/>
              </a:rPr>
              <a:t>Vi</a:t>
            </a:r>
            <a:r>
              <a:rPr lang="en-US" b="1" baseline="30000" dirty="0">
                <a:solidFill>
                  <a:srgbClr val="FF0000"/>
                </a:solidFill>
                <a:latin typeface="Vi" panose="00000500000000000000" pitchFamily="50" charset="0"/>
              </a:rPr>
              <a:t>TM</a:t>
            </a:r>
            <a:r>
              <a:rPr lang="en-US" b="1" dirty="0">
                <a:solidFill>
                  <a:srgbClr val="FF0000"/>
                </a:solidFill>
                <a:latin typeface="Vi" panose="00000500000000000000" pitchFamily="50" charset="0"/>
              </a:rPr>
              <a:t> IoT eSIM’s are</a:t>
            </a:r>
            <a:r>
              <a:rPr lang="en-US" b="1" dirty="0" smtClean="0">
                <a:solidFill>
                  <a:srgbClr val="FF0000"/>
                </a:solidFill>
                <a:latin typeface="Vi" panose="00000500000000000000" pitchFamily="50" charset="0"/>
              </a:rPr>
              <a:t>:</a:t>
            </a:r>
          </a:p>
          <a:p>
            <a:endParaRPr lang="en-US" sz="1600" dirty="0">
              <a:solidFill>
                <a:srgbClr val="2F3043"/>
              </a:solidFill>
              <a:latin typeface="Vi" panose="00000500000000000000" pitchFamily="50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Capable to switch to Network profiles/operators automatically, on the basis of network availability, or manually, over the air (OTA) in real-time</a:t>
            </a:r>
            <a:b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</a:br>
            <a:endParaRPr lang="en-US" sz="1600" dirty="0">
              <a:solidFill>
                <a:srgbClr val="2F3043"/>
              </a:solidFill>
              <a:latin typeface="Vi" panose="00000500000000000000" pitchFamily="50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Available in all SIM form factors for integration across MFF2 devices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F3043"/>
              </a:solidFill>
              <a:latin typeface="Vi" panose="00000500000000000000" pitchFamily="50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F3043"/>
                </a:solidFill>
                <a:latin typeface="Vi" panose="00000500000000000000" pitchFamily="50" charset="0"/>
              </a:rPr>
              <a:t>Enterprise-grade </a:t>
            </a:r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build, to ensure performance even in harsh weather conditions, with an operating range of -40°C to +105°C and a storage range of -40°C to +125°C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F3043"/>
              </a:solidFill>
              <a:latin typeface="Vi" panose="00000500000000000000" pitchFamily="50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F3043"/>
                </a:solidFill>
                <a:latin typeface="Vi" panose="00000500000000000000" pitchFamily="50" charset="0"/>
              </a:rPr>
              <a:t>Bundled </a:t>
            </a:r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with our IoT Connectivity Management Platform (CMP) a remote provisioning, visibility and management platform for IoT </a:t>
            </a:r>
            <a:r>
              <a:rPr lang="en-US" sz="1600" dirty="0" err="1">
                <a:solidFill>
                  <a:srgbClr val="2F3043"/>
                </a:solidFill>
                <a:latin typeface="Vi" panose="00000500000000000000" pitchFamily="50" charset="0"/>
              </a:rPr>
              <a:t>eSIMs</a:t>
            </a:r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, across networks 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F3043"/>
              </a:solidFill>
              <a:latin typeface="Vi" panose="00000500000000000000" pitchFamily="50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F3043"/>
                </a:solidFill>
                <a:latin typeface="Vi" panose="00000500000000000000" pitchFamily="50" charset="0"/>
              </a:rPr>
              <a:t>Designed </a:t>
            </a:r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to last with a long product life of up to 17 years at 85° C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F3043"/>
              </a:solidFill>
              <a:latin typeface="Vi" panose="00000500000000000000" pitchFamily="50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F3043"/>
                </a:solidFill>
                <a:latin typeface="Vi" panose="00000500000000000000" pitchFamily="50" charset="0"/>
              </a:rPr>
              <a:t>Embedded </a:t>
            </a:r>
            <a:r>
              <a:rPr lang="en-US" sz="1600" dirty="0">
                <a:solidFill>
                  <a:srgbClr val="2F3043"/>
                </a:solidFill>
                <a:latin typeface="Vi" panose="00000500000000000000" pitchFamily="50" charset="0"/>
              </a:rPr>
              <a:t>into the hardware with pre-configured profile slots, thus ensuring high grade security with no scope for tampering or loss</a:t>
            </a:r>
            <a:r>
              <a:rPr lang="en-US" dirty="0">
                <a:solidFill>
                  <a:srgbClr val="2F3043"/>
                </a:solidFill>
                <a:latin typeface="ViRegular"/>
              </a:rPr>
              <a:t> </a:t>
            </a:r>
            <a:endParaRPr lang="en-US" b="0" i="0" dirty="0">
              <a:solidFill>
                <a:srgbClr val="2F3043"/>
              </a:solidFill>
              <a:effectLst/>
              <a:latin typeface="Vi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3241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Vodafone Idea">
      <a:dk1>
        <a:srgbClr val="2F3043"/>
      </a:dk1>
      <a:lt1>
        <a:srgbClr val="FFFFFF"/>
      </a:lt1>
      <a:dk2>
        <a:srgbClr val="2F3043"/>
      </a:dk2>
      <a:lt2>
        <a:srgbClr val="E7E6E6"/>
      </a:lt2>
      <a:accent1>
        <a:srgbClr val="EE2737"/>
      </a:accent1>
      <a:accent2>
        <a:srgbClr val="FFC600"/>
      </a:accent2>
      <a:accent3>
        <a:srgbClr val="5F004B"/>
      </a:accent3>
      <a:accent4>
        <a:srgbClr val="FF8E75"/>
      </a:accent4>
      <a:accent5>
        <a:srgbClr val="CADEF8"/>
      </a:accent5>
      <a:accent6>
        <a:srgbClr val="F9E9D0"/>
      </a:accent6>
      <a:hlink>
        <a:srgbClr val="EE2737"/>
      </a:hlink>
      <a:folHlink>
        <a:srgbClr val="FFC600"/>
      </a:folHlink>
    </a:clrScheme>
    <a:fontScheme name="Vodafone Idea">
      <a:majorFont>
        <a:latin typeface="Vi Heavy"/>
        <a:ea typeface=""/>
        <a:cs typeface=""/>
      </a:majorFont>
      <a:minorFont>
        <a:latin typeface="V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xis Mutual Fund_Template_16x9" id="{CDB4C687-73AE-424B-963C-6AF1171D755F}" vid="{7CD56076-DE89-4DFA-BD35-448B2C52FFD4}"/>
    </a:ext>
  </a:extLst>
</a:theme>
</file>

<file path=ppt/theme/theme2.xml><?xml version="1.0" encoding="utf-8"?>
<a:theme xmlns:a="http://schemas.openxmlformats.org/drawingml/2006/main" name="2_Office Theme">
  <a:themeElements>
    <a:clrScheme name="Vodafone Idea">
      <a:dk1>
        <a:srgbClr val="2F3043"/>
      </a:dk1>
      <a:lt1>
        <a:srgbClr val="FFFFFF"/>
      </a:lt1>
      <a:dk2>
        <a:srgbClr val="2F3043"/>
      </a:dk2>
      <a:lt2>
        <a:srgbClr val="E7E6E6"/>
      </a:lt2>
      <a:accent1>
        <a:srgbClr val="EE2737"/>
      </a:accent1>
      <a:accent2>
        <a:srgbClr val="FFC600"/>
      </a:accent2>
      <a:accent3>
        <a:srgbClr val="5F004B"/>
      </a:accent3>
      <a:accent4>
        <a:srgbClr val="FF8E75"/>
      </a:accent4>
      <a:accent5>
        <a:srgbClr val="CADEF8"/>
      </a:accent5>
      <a:accent6>
        <a:srgbClr val="F9E9D0"/>
      </a:accent6>
      <a:hlink>
        <a:srgbClr val="EE2737"/>
      </a:hlink>
      <a:folHlink>
        <a:srgbClr val="FFC600"/>
      </a:folHlink>
    </a:clrScheme>
    <a:fontScheme name="Vodafone Idea">
      <a:majorFont>
        <a:latin typeface="Vi Heavy"/>
        <a:ea typeface=""/>
        <a:cs typeface=""/>
      </a:majorFont>
      <a:minorFont>
        <a:latin typeface="V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xis Mutual Fund_Template_16x9" id="{CDB4C687-73AE-424B-963C-6AF1171D755F}" vid="{7CD56076-DE89-4DFA-BD35-448B2C52FFD4}"/>
    </a:ext>
  </a:extLst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Vodafone Idea">
      <a:dk1>
        <a:srgbClr val="2F3043"/>
      </a:dk1>
      <a:lt1>
        <a:srgbClr val="FFFFFF"/>
      </a:lt1>
      <a:dk2>
        <a:srgbClr val="2F3043"/>
      </a:dk2>
      <a:lt2>
        <a:srgbClr val="E7E6E6"/>
      </a:lt2>
      <a:accent1>
        <a:srgbClr val="EE2737"/>
      </a:accent1>
      <a:accent2>
        <a:srgbClr val="FFC600"/>
      </a:accent2>
      <a:accent3>
        <a:srgbClr val="5F004B"/>
      </a:accent3>
      <a:accent4>
        <a:srgbClr val="FF8E75"/>
      </a:accent4>
      <a:accent5>
        <a:srgbClr val="CADEF8"/>
      </a:accent5>
      <a:accent6>
        <a:srgbClr val="F9E9D0"/>
      </a:accent6>
      <a:hlink>
        <a:srgbClr val="EE2737"/>
      </a:hlink>
      <a:folHlink>
        <a:srgbClr val="FFC600"/>
      </a:folHlink>
    </a:clrScheme>
    <a:fontScheme name="Vodafone Idea">
      <a:majorFont>
        <a:latin typeface="Vi Heavy"/>
        <a:ea typeface=""/>
        <a:cs typeface=""/>
      </a:majorFont>
      <a:minorFont>
        <a:latin typeface="V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xis Mutual Fund_Template_16x9" id="{CDB4C687-73AE-424B-963C-6AF1171D755F}" vid="{7CD56076-DE89-4DFA-BD35-448B2C52FFD4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</TotalTime>
  <Words>887</Words>
  <Application>Microsoft Office PowerPoint</Application>
  <PresentationFormat>Widescreen</PresentationFormat>
  <Paragraphs>108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Arial</vt:lpstr>
      <vt:lpstr>Calibri</vt:lpstr>
      <vt:lpstr>Calibri Light</vt:lpstr>
      <vt:lpstr>Google Sans</vt:lpstr>
      <vt:lpstr>MuseoSans</vt:lpstr>
      <vt:lpstr>Poppins</vt:lpstr>
      <vt:lpstr>Source Sans Pro</vt:lpstr>
      <vt:lpstr>Vi</vt:lpstr>
      <vt:lpstr>Vi Heavy</vt:lpstr>
      <vt:lpstr>ViRegular</vt:lpstr>
      <vt:lpstr>Vodafone Rg</vt:lpstr>
      <vt:lpstr>Vodafone Rg</vt:lpstr>
      <vt:lpstr>1_Office Theme</vt:lpstr>
      <vt:lpstr>2_Office Theme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Krunal Bhatt</dc:creator>
  <cp:lastModifiedBy>Training, Vbs_cs (COR), Vodafone Idea (External)</cp:lastModifiedBy>
  <cp:revision>497</cp:revision>
  <dcterms:created xsi:type="dcterms:W3CDTF">2020-09-07T03:46:37Z</dcterms:created>
  <dcterms:modified xsi:type="dcterms:W3CDTF">2022-04-05T17:48:37Z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54d6a4d3-876f-4338-8431-c79d6854ec58</vt:lpwstr>
  </property>
  <property fmtid="{D5CDD505-2E9C-101B-9397-08002B2CF9AE}" pid="3" name="Classification">
    <vt:lpwstr>C1VILPublic</vt:lpwstr>
  </property>
  <property fmtid="{D5CDD505-2E9C-101B-9397-08002B2CF9AE}" pid="4" name="DLPManualFileClassification">
    <vt:lpwstr>{1A067545-A4E2-4FA1-8094-0D7902669705}</vt:lpwstr>
  </property>
  <property fmtid="{D5CDD505-2E9C-101B-9397-08002B2CF9AE}" pid="5" name="DLPManualFileClassificationLastModifiedBy">
    <vt:lpwstr>TECHMAHINDRA\MP00510960</vt:lpwstr>
  </property>
  <property fmtid="{D5CDD505-2E9C-101B-9397-08002B2CF9AE}" pid="6" name="DLPManualFileClassificationLastModificationDate">
    <vt:lpwstr>1644548007</vt:lpwstr>
  </property>
  <property fmtid="{D5CDD505-2E9C-101B-9397-08002B2CF9AE}" pid="7" name="DLPManualFileClassificationVersion">
    <vt:lpwstr>11.6.200.16</vt:lpwstr>
  </property>
</Properties>
</file>