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2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9" r:id="rId2"/>
    <p:sldMasterId id="2147483755" r:id="rId3"/>
  </p:sldMasterIdLst>
  <p:notesMasterIdLst>
    <p:notesMasterId r:id="rId20"/>
  </p:notesMasterIdLst>
  <p:sldIdLst>
    <p:sldId id="261" r:id="rId4"/>
    <p:sldId id="302" r:id="rId5"/>
    <p:sldId id="303" r:id="rId6"/>
    <p:sldId id="304" r:id="rId7"/>
    <p:sldId id="306" r:id="rId8"/>
    <p:sldId id="313" r:id="rId9"/>
    <p:sldId id="314" r:id="rId10"/>
    <p:sldId id="307" r:id="rId11"/>
    <p:sldId id="308" r:id="rId12"/>
    <p:sldId id="315" r:id="rId13"/>
    <p:sldId id="312" r:id="rId14"/>
    <p:sldId id="316" r:id="rId15"/>
    <p:sldId id="317" r:id="rId16"/>
    <p:sldId id="310" r:id="rId17"/>
    <p:sldId id="311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B6642-40FE-4ED4-A235-781AFB30D87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8776-2F48-419A-B60F-49B97B21D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8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66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11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179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12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50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13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64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14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23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15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2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9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879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34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62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8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311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9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85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10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9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2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2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2" Type="http://schemas.openxmlformats.org/officeDocument/2006/relationships/image" Target="../media/image2.svg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2" Type="http://schemas.openxmlformats.org/officeDocument/2006/relationships/image" Target="../media/image2.sv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94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D7C4C528-3EC4-4445-A9F3-0BF87C55BE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00338" y="5661024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88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BAAF77-61C2-41F9-9B7E-7BCE42A1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53FE6A-6C73-4A39-983B-2CCA51989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5A5A58-74EF-42E8-A551-E0FAC1A7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3794ED-015A-4565-9201-7A0F5F43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0B2857-77DD-48E0-83D4-E8512E54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0747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29E790E-00F4-4750-9822-625974C18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E58627-045D-4200-B621-A8A22E7BE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D5A6A1-7AF9-4B24-A3E9-1C40CD34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6BB773-92DB-4C73-9F86-E087EC68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B083D3-A280-437B-A7C0-3ECF466E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84732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prstClr val="black"/>
                </a:solidFill>
              </a:rPr>
              <a:pPr defTabSz="914126"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296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441C4331-1122-49F7-AE04-75DAD9DB76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00338" y="5661025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78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9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208236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="" xmlns:a16="http://schemas.microsoft.com/office/drawing/2014/main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612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8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6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="" xmlns:a16="http://schemas.microsoft.com/office/drawing/2014/main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="" xmlns:a16="http://schemas.microsoft.com/office/drawing/2014/main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0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8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17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7">
            <a:extLst>
              <a:ext uri="{FF2B5EF4-FFF2-40B4-BE49-F238E27FC236}">
                <a16:creationId xmlns="" xmlns:a16="http://schemas.microsoft.com/office/drawing/2014/main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96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486275" y="2130838"/>
            <a:ext cx="322400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504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790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09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="" xmlns:a16="http://schemas.microsoft.com/office/drawing/2014/main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80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94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84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9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</a:t>
            </a:r>
            <a:r>
              <a:rPr lang="en-IN" dirty="0" smtClean="0"/>
              <a:t>raph</a:t>
            </a:r>
            <a:endParaRPr lang="en-IN" dirty="0"/>
          </a:p>
        </p:txBody>
      </p:sp>
      <p:sp>
        <p:nvSpPr>
          <p:cNvPr id="7" name="Chart Placeholder 6">
            <a:extLst>
              <a:ext uri="{FF2B5EF4-FFF2-40B4-BE49-F238E27FC236}">
                <a16:creationId xmlns="" xmlns:a16="http://schemas.microsoft.com/office/drawing/2014/main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11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="" xmlns:a16="http://schemas.microsoft.com/office/drawing/2014/main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="" xmlns:a16="http://schemas.microsoft.com/office/drawing/2014/main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="" xmlns:a16="http://schemas.microsoft.com/office/drawing/2014/main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Text Placeholder 21">
            <a:extLst>
              <a:ext uri="{FF2B5EF4-FFF2-40B4-BE49-F238E27FC236}">
                <a16:creationId xmlns="" xmlns:a16="http://schemas.microsoft.com/office/drawing/2014/main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4" name="Text Placeholder 21">
            <a:extLst>
              <a:ext uri="{FF2B5EF4-FFF2-40B4-BE49-F238E27FC236}">
                <a16:creationId xmlns="" xmlns:a16="http://schemas.microsoft.com/office/drawing/2014/main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Text Placeholder 21">
            <a:extLst>
              <a:ext uri="{FF2B5EF4-FFF2-40B4-BE49-F238E27FC236}">
                <a16:creationId xmlns="" xmlns:a16="http://schemas.microsoft.com/office/drawing/2014/main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6" name="Text Placeholder 21">
            <a:extLst>
              <a:ext uri="{FF2B5EF4-FFF2-40B4-BE49-F238E27FC236}">
                <a16:creationId xmlns="" xmlns:a16="http://schemas.microsoft.com/office/drawing/2014/main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7" name="Text Placeholder 21">
            <a:extLst>
              <a:ext uri="{FF2B5EF4-FFF2-40B4-BE49-F238E27FC236}">
                <a16:creationId xmlns="" xmlns:a16="http://schemas.microsoft.com/office/drawing/2014/main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8" name="Text Placeholder 21">
            <a:extLst>
              <a:ext uri="{FF2B5EF4-FFF2-40B4-BE49-F238E27FC236}">
                <a16:creationId xmlns="" xmlns:a16="http://schemas.microsoft.com/office/drawing/2014/main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9" name="Text Placeholder 21">
            <a:extLst>
              <a:ext uri="{FF2B5EF4-FFF2-40B4-BE49-F238E27FC236}">
                <a16:creationId xmlns="" xmlns:a16="http://schemas.microsoft.com/office/drawing/2014/main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0" name="Text Placeholder 21">
            <a:extLst>
              <a:ext uri="{FF2B5EF4-FFF2-40B4-BE49-F238E27FC236}">
                <a16:creationId xmlns="" xmlns:a16="http://schemas.microsoft.com/office/drawing/2014/main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1" name="Text Placeholder 21">
            <a:extLst>
              <a:ext uri="{FF2B5EF4-FFF2-40B4-BE49-F238E27FC236}">
                <a16:creationId xmlns="" xmlns:a16="http://schemas.microsoft.com/office/drawing/2014/main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4" name="Right Brace 33">
            <a:extLst>
              <a:ext uri="{FF2B5EF4-FFF2-40B4-BE49-F238E27FC236}">
                <a16:creationId xmlns="" xmlns:a16="http://schemas.microsoft.com/office/drawing/2014/main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5" name="Text Placeholder 21">
            <a:extLst>
              <a:ext uri="{FF2B5EF4-FFF2-40B4-BE49-F238E27FC236}">
                <a16:creationId xmlns="" xmlns:a16="http://schemas.microsoft.com/office/drawing/2014/main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6" name="Text Placeholder 21">
            <a:extLst>
              <a:ext uri="{FF2B5EF4-FFF2-40B4-BE49-F238E27FC236}">
                <a16:creationId xmlns="" xmlns:a16="http://schemas.microsoft.com/office/drawing/2014/main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7" name="Right Brace 36">
            <a:extLst>
              <a:ext uri="{FF2B5EF4-FFF2-40B4-BE49-F238E27FC236}">
                <a16:creationId xmlns="" xmlns:a16="http://schemas.microsoft.com/office/drawing/2014/main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28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68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96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9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72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4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88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98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="" xmlns:a16="http://schemas.microsoft.com/office/drawing/2014/main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5" name="Text Placeholder 12">
            <a:extLst>
              <a:ext uri="{FF2B5EF4-FFF2-40B4-BE49-F238E27FC236}">
                <a16:creationId xmlns="" xmlns:a16="http://schemas.microsoft.com/office/drawing/2014/main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="" xmlns:a16="http://schemas.microsoft.com/office/drawing/2014/main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2" name="Text Placeholder 19">
            <a:extLst>
              <a:ext uri="{FF2B5EF4-FFF2-40B4-BE49-F238E27FC236}">
                <a16:creationId xmlns="" xmlns:a16="http://schemas.microsoft.com/office/drawing/2014/main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4" name="Text Placeholder 19">
            <a:extLst>
              <a:ext uri="{FF2B5EF4-FFF2-40B4-BE49-F238E27FC236}">
                <a16:creationId xmlns="" xmlns:a16="http://schemas.microsoft.com/office/drawing/2014/main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="" xmlns:a16="http://schemas.microsoft.com/office/drawing/2014/main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8" name="Text Placeholder 19">
            <a:extLst>
              <a:ext uri="{FF2B5EF4-FFF2-40B4-BE49-F238E27FC236}">
                <a16:creationId xmlns="" xmlns:a16="http://schemas.microsoft.com/office/drawing/2014/main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89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="" xmlns:a16="http://schemas.microsoft.com/office/drawing/2014/main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2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Media Placeholder 10">
            <a:extLst>
              <a:ext uri="{FF2B5EF4-FFF2-40B4-BE49-F238E27FC236}">
                <a16:creationId xmlns="" xmlns:a16="http://schemas.microsoft.com/office/drawing/2014/main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A55997AB-F86B-4272-AC39-8B7059AFF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4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9" cy="3984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text here</a:t>
            </a:r>
            <a:endParaRPr lang="en-IN" dirty="0"/>
          </a:p>
        </p:txBody>
      </p:sp>
      <p:sp>
        <p:nvSpPr>
          <p:cNvPr id="30" name="Text Placeholder 28">
            <a:extLst>
              <a:ext uri="{FF2B5EF4-FFF2-40B4-BE49-F238E27FC236}">
                <a16:creationId xmlns="" xmlns:a16="http://schemas.microsoft.com/office/drawing/2014/main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</a:t>
            </a:r>
            <a:r>
              <a:rPr lang="en-US" dirty="0" smtClean="0"/>
              <a:t>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="" xmlns:a16="http://schemas.microsoft.com/office/drawing/2014/main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2" name="Text Placeholder 10">
            <a:extLst>
              <a:ext uri="{FF2B5EF4-FFF2-40B4-BE49-F238E27FC236}">
                <a16:creationId xmlns="" xmlns:a16="http://schemas.microsoft.com/office/drawing/2014/main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4" name="Text Placeholder 10">
            <a:extLst>
              <a:ext uri="{FF2B5EF4-FFF2-40B4-BE49-F238E27FC236}">
                <a16:creationId xmlns="" xmlns:a16="http://schemas.microsoft.com/office/drawing/2014/main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5" name="Text Placeholder 10">
            <a:extLst>
              <a:ext uri="{FF2B5EF4-FFF2-40B4-BE49-F238E27FC236}">
                <a16:creationId xmlns="" xmlns:a16="http://schemas.microsoft.com/office/drawing/2014/main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 Placeholder 10">
            <a:extLst>
              <a:ext uri="{FF2B5EF4-FFF2-40B4-BE49-F238E27FC236}">
                <a16:creationId xmlns="" xmlns:a16="http://schemas.microsoft.com/office/drawing/2014/main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 smtClean="0"/>
              <a:t>Lorem </a:t>
            </a:r>
            <a:r>
              <a:rPr lang="en-IN" dirty="0"/>
              <a:t>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="" xmlns:a16="http://schemas.microsoft.com/office/drawing/2014/main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8" name="Text Placeholder 10">
            <a:extLst>
              <a:ext uri="{FF2B5EF4-FFF2-40B4-BE49-F238E27FC236}">
                <a16:creationId xmlns="" xmlns:a16="http://schemas.microsoft.com/office/drawing/2014/main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="" xmlns:a16="http://schemas.microsoft.com/office/drawing/2014/main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40" name="Text Placeholder 10">
            <a:extLst>
              <a:ext uri="{FF2B5EF4-FFF2-40B4-BE49-F238E27FC236}">
                <a16:creationId xmlns="" xmlns:a16="http://schemas.microsoft.com/office/drawing/2014/main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5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grpSp>
        <p:nvGrpSpPr>
          <p:cNvPr id="4" name="Graphic 2">
            <a:extLst>
              <a:ext uri="{FF2B5EF4-FFF2-40B4-BE49-F238E27FC236}">
                <a16:creationId xmlns="" xmlns:a16="http://schemas.microsoft.com/office/drawing/2014/main" id="{AECEFB01-5B75-4195-B5CB-68528E152D44}"/>
              </a:ext>
            </a:extLst>
          </p:cNvPr>
          <p:cNvGrpSpPr/>
          <p:nvPr/>
        </p:nvGrpSpPr>
        <p:grpSpPr>
          <a:xfrm>
            <a:off x="371475" y="382183"/>
            <a:ext cx="1232892" cy="992541"/>
            <a:chOff x="371475" y="382183"/>
            <a:chExt cx="1232892" cy="992541"/>
          </a:xfrm>
          <a:solidFill>
            <a:srgbClr val="EE2737"/>
          </a:solidFill>
        </p:grpSpPr>
        <p:grpSp>
          <p:nvGrpSpPr>
            <p:cNvPr id="5" name="Graphic 2">
              <a:extLst>
                <a:ext uri="{FF2B5EF4-FFF2-40B4-BE49-F238E27FC236}">
                  <a16:creationId xmlns="" xmlns:a16="http://schemas.microsoft.com/office/drawing/2014/main" id="{AECEFB01-5B75-4195-B5CB-68528E152D44}"/>
                </a:ext>
              </a:extLst>
            </p:cNvPr>
            <p:cNvGrpSpPr/>
            <p:nvPr/>
          </p:nvGrpSpPr>
          <p:grpSpPr>
            <a:xfrm>
              <a:off x="371475" y="382183"/>
              <a:ext cx="1096329" cy="992541"/>
              <a:chOff x="371475" y="382183"/>
              <a:chExt cx="1096329" cy="992541"/>
            </a:xfrm>
            <a:solidFill>
              <a:srgbClr val="EE273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="" xmlns:a16="http://schemas.microsoft.com/office/drawing/2014/main" id="{6B325B24-2C4A-451D-BEBF-BF5F88DEF2DA}"/>
                  </a:ext>
                </a:extLst>
              </p:cNvPr>
              <p:cNvSpPr/>
              <p:nvPr/>
            </p:nvSpPr>
            <p:spPr>
              <a:xfrm>
                <a:off x="371475" y="382183"/>
                <a:ext cx="1085950" cy="660419"/>
              </a:xfrm>
              <a:custGeom>
                <a:avLst/>
                <a:gdLst>
                  <a:gd name="connsiteX0" fmla="*/ 1085950 w 1085950"/>
                  <a:gd name="connsiteY0" fmla="*/ 660420 h 660419"/>
                  <a:gd name="connsiteX1" fmla="*/ 851062 w 1085950"/>
                  <a:gd name="connsiteY1" fmla="*/ 660420 h 660419"/>
                  <a:gd name="connsiteX2" fmla="*/ 851062 w 1085950"/>
                  <a:gd name="connsiteY2" fmla="*/ 0 h 660419"/>
                  <a:gd name="connsiteX3" fmla="*/ 1085950 w 1085950"/>
                  <a:gd name="connsiteY3" fmla="*/ 0 h 660419"/>
                  <a:gd name="connsiteX4" fmla="*/ 1085950 w 1085950"/>
                  <a:gd name="connsiteY4" fmla="*/ 660420 h 660419"/>
                  <a:gd name="connsiteX5" fmla="*/ 539151 w 1085950"/>
                  <a:gd name="connsiteY5" fmla="*/ 0 h 660419"/>
                  <a:gd name="connsiteX6" fmla="*/ 387293 w 1085950"/>
                  <a:gd name="connsiteY6" fmla="*/ 615081 h 660419"/>
                  <a:gd name="connsiteX7" fmla="*/ 234889 w 1085950"/>
                  <a:gd name="connsiteY7" fmla="*/ 0 h 660419"/>
                  <a:gd name="connsiteX8" fmla="*/ 0 w 1085950"/>
                  <a:gd name="connsiteY8" fmla="*/ 0 h 660419"/>
                  <a:gd name="connsiteX9" fmla="*/ 163330 w 1085950"/>
                  <a:gd name="connsiteY9" fmla="*/ 660420 h 660419"/>
                  <a:gd name="connsiteX10" fmla="*/ 610711 w 1085950"/>
                  <a:gd name="connsiteY10" fmla="*/ 660420 h 660419"/>
                  <a:gd name="connsiteX11" fmla="*/ 774040 w 1085950"/>
                  <a:gd name="connsiteY11" fmla="*/ 0 h 660419"/>
                  <a:gd name="connsiteX12" fmla="*/ 539151 w 1085950"/>
                  <a:gd name="connsiteY12" fmla="*/ 0 h 6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5950" h="660419">
                    <a:moveTo>
                      <a:pt x="1085950" y="660420"/>
                    </a:moveTo>
                    <a:lnTo>
                      <a:pt x="851062" y="660420"/>
                    </a:lnTo>
                    <a:lnTo>
                      <a:pt x="851062" y="0"/>
                    </a:lnTo>
                    <a:lnTo>
                      <a:pt x="1085950" y="0"/>
                    </a:lnTo>
                    <a:lnTo>
                      <a:pt x="1085950" y="660420"/>
                    </a:lnTo>
                    <a:close/>
                    <a:moveTo>
                      <a:pt x="539151" y="0"/>
                    </a:moveTo>
                    <a:lnTo>
                      <a:pt x="387293" y="615081"/>
                    </a:lnTo>
                    <a:lnTo>
                      <a:pt x="234889" y="0"/>
                    </a:lnTo>
                    <a:lnTo>
                      <a:pt x="0" y="0"/>
                    </a:lnTo>
                    <a:lnTo>
                      <a:pt x="163330" y="660420"/>
                    </a:lnTo>
                    <a:lnTo>
                      <a:pt x="610711" y="660420"/>
                    </a:lnTo>
                    <a:lnTo>
                      <a:pt x="774040" y="0"/>
                    </a:lnTo>
                    <a:lnTo>
                      <a:pt x="539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="" xmlns:a16="http://schemas.microsoft.com/office/drawing/2014/main" id="{45EF72D0-D29D-4792-96A4-BEAA61993087}"/>
                  </a:ext>
                </a:extLst>
              </p:cNvPr>
              <p:cNvSpPr/>
              <p:nvPr/>
            </p:nvSpPr>
            <p:spPr>
              <a:xfrm>
                <a:off x="1212157" y="1119077"/>
                <a:ext cx="255646" cy="255646"/>
              </a:xfrm>
              <a:custGeom>
                <a:avLst/>
                <a:gdLst>
                  <a:gd name="connsiteX0" fmla="*/ 255646 w 255646"/>
                  <a:gd name="connsiteY0" fmla="*/ 127823 h 255646"/>
                  <a:gd name="connsiteX1" fmla="*/ 127823 w 255646"/>
                  <a:gd name="connsiteY1" fmla="*/ 255646 h 255646"/>
                  <a:gd name="connsiteX2" fmla="*/ 0 w 255646"/>
                  <a:gd name="connsiteY2" fmla="*/ 127823 h 255646"/>
                  <a:gd name="connsiteX3" fmla="*/ 127823 w 255646"/>
                  <a:gd name="connsiteY3" fmla="*/ 0 h 255646"/>
                  <a:gd name="connsiteX4" fmla="*/ 255646 w 255646"/>
                  <a:gd name="connsiteY4" fmla="*/ 127823 h 2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46" h="255646">
                    <a:moveTo>
                      <a:pt x="255646" y="127823"/>
                    </a:moveTo>
                    <a:cubicBezTo>
                      <a:pt x="255646" y="198290"/>
                      <a:pt x="198290" y="255646"/>
                      <a:pt x="127823" y="255646"/>
                    </a:cubicBezTo>
                    <a:cubicBezTo>
                      <a:pt x="57357" y="255646"/>
                      <a:pt x="0" y="198290"/>
                      <a:pt x="0" y="127823"/>
                    </a:cubicBezTo>
                    <a:cubicBezTo>
                      <a:pt x="0" y="57357"/>
                      <a:pt x="57357" y="0"/>
                      <a:pt x="127823" y="0"/>
                    </a:cubicBezTo>
                    <a:cubicBezTo>
                      <a:pt x="198290" y="0"/>
                      <a:pt x="255646" y="57357"/>
                      <a:pt x="255646" y="127823"/>
                    </a:cubicBezTo>
                  </a:path>
                </a:pathLst>
              </a:custGeom>
              <a:solidFill>
                <a:schemeClr val="bg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="" xmlns:a16="http://schemas.microsoft.com/office/drawing/2014/main" id="{AECEFB01-5B75-4195-B5CB-68528E152D44}"/>
                </a:ext>
              </a:extLst>
            </p:cNvPr>
            <p:cNvGrpSpPr/>
            <p:nvPr/>
          </p:nvGrpSpPr>
          <p:grpSpPr>
            <a:xfrm>
              <a:off x="1490200" y="382183"/>
              <a:ext cx="114166" cy="58995"/>
              <a:chOff x="1490200" y="382183"/>
              <a:chExt cx="114166" cy="58995"/>
            </a:xfrm>
            <a:solidFill>
              <a:srgbClr val="EE2737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589AFD04-D283-4C31-B4CF-7EB09FB496FA}"/>
                  </a:ext>
                </a:extLst>
              </p:cNvPr>
              <p:cNvSpPr/>
              <p:nvPr/>
            </p:nvSpPr>
            <p:spPr>
              <a:xfrm>
                <a:off x="1490200" y="382183"/>
                <a:ext cx="46431" cy="58995"/>
              </a:xfrm>
              <a:custGeom>
                <a:avLst/>
                <a:gdLst>
                  <a:gd name="connsiteX0" fmla="*/ 18026 w 46431"/>
                  <a:gd name="connsiteY0" fmla="*/ 9833 h 58995"/>
                  <a:gd name="connsiteX1" fmla="*/ 0 w 46431"/>
                  <a:gd name="connsiteY1" fmla="*/ 9833 h 58995"/>
                  <a:gd name="connsiteX2" fmla="*/ 0 w 46431"/>
                  <a:gd name="connsiteY2" fmla="*/ 0 h 58995"/>
                  <a:gd name="connsiteX3" fmla="*/ 46431 w 46431"/>
                  <a:gd name="connsiteY3" fmla="*/ 0 h 58995"/>
                  <a:gd name="connsiteX4" fmla="*/ 46431 w 46431"/>
                  <a:gd name="connsiteY4" fmla="*/ 9833 h 58995"/>
                  <a:gd name="connsiteX5" fmla="*/ 28951 w 46431"/>
                  <a:gd name="connsiteY5" fmla="*/ 9833 h 58995"/>
                  <a:gd name="connsiteX6" fmla="*/ 28951 w 46431"/>
                  <a:gd name="connsiteY6" fmla="*/ 58995 h 58995"/>
                  <a:gd name="connsiteX7" fmla="*/ 18026 w 46431"/>
                  <a:gd name="connsiteY7" fmla="*/ 58995 h 58995"/>
                  <a:gd name="connsiteX8" fmla="*/ 18026 w 46431"/>
                  <a:gd name="connsiteY8" fmla="*/ 9833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1" h="58995">
                    <a:moveTo>
                      <a:pt x="18026" y="9833"/>
                    </a:moveTo>
                    <a:lnTo>
                      <a:pt x="0" y="9833"/>
                    </a:lnTo>
                    <a:lnTo>
                      <a:pt x="0" y="0"/>
                    </a:lnTo>
                    <a:lnTo>
                      <a:pt x="46431" y="0"/>
                    </a:lnTo>
                    <a:lnTo>
                      <a:pt x="46431" y="9833"/>
                    </a:lnTo>
                    <a:lnTo>
                      <a:pt x="28951" y="9833"/>
                    </a:lnTo>
                    <a:lnTo>
                      <a:pt x="28951" y="58995"/>
                    </a:lnTo>
                    <a:lnTo>
                      <a:pt x="18026" y="58995"/>
                    </a:lnTo>
                    <a:lnTo>
                      <a:pt x="18026" y="9833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CADF10BE-027A-4DB3-9A62-D6F2733FD7FF}"/>
                  </a:ext>
                </a:extLst>
              </p:cNvPr>
              <p:cNvSpPr/>
              <p:nvPr/>
            </p:nvSpPr>
            <p:spPr>
              <a:xfrm>
                <a:off x="1543186" y="382183"/>
                <a:ext cx="61180" cy="58995"/>
              </a:xfrm>
              <a:custGeom>
                <a:avLst/>
                <a:gdLst>
                  <a:gd name="connsiteX0" fmla="*/ 0 w 61180"/>
                  <a:gd name="connsiteY0" fmla="*/ 0 h 58995"/>
                  <a:gd name="connsiteX1" fmla="*/ 12564 w 61180"/>
                  <a:gd name="connsiteY1" fmla="*/ 0 h 58995"/>
                  <a:gd name="connsiteX2" fmla="*/ 30590 w 61180"/>
                  <a:gd name="connsiteY2" fmla="*/ 43700 h 58995"/>
                  <a:gd name="connsiteX3" fmla="*/ 48616 w 61180"/>
                  <a:gd name="connsiteY3" fmla="*/ 0 h 58995"/>
                  <a:gd name="connsiteX4" fmla="*/ 61180 w 61180"/>
                  <a:gd name="connsiteY4" fmla="*/ 0 h 58995"/>
                  <a:gd name="connsiteX5" fmla="*/ 61180 w 61180"/>
                  <a:gd name="connsiteY5" fmla="*/ 58995 h 58995"/>
                  <a:gd name="connsiteX6" fmla="*/ 50802 w 61180"/>
                  <a:gd name="connsiteY6" fmla="*/ 58995 h 58995"/>
                  <a:gd name="connsiteX7" fmla="*/ 50802 w 61180"/>
                  <a:gd name="connsiteY7" fmla="*/ 20211 h 58995"/>
                  <a:gd name="connsiteX8" fmla="*/ 34960 w 61180"/>
                  <a:gd name="connsiteY8" fmla="*/ 58995 h 58995"/>
                  <a:gd name="connsiteX9" fmla="*/ 26766 w 61180"/>
                  <a:gd name="connsiteY9" fmla="*/ 58995 h 58995"/>
                  <a:gd name="connsiteX10" fmla="*/ 10925 w 61180"/>
                  <a:gd name="connsiteY10" fmla="*/ 20211 h 58995"/>
                  <a:gd name="connsiteX11" fmla="*/ 10925 w 61180"/>
                  <a:gd name="connsiteY11" fmla="*/ 58995 h 58995"/>
                  <a:gd name="connsiteX12" fmla="*/ 546 w 61180"/>
                  <a:gd name="connsiteY12" fmla="*/ 58995 h 58995"/>
                  <a:gd name="connsiteX13" fmla="*/ 546 w 61180"/>
                  <a:gd name="connsiteY13" fmla="*/ 0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180" h="58995">
                    <a:moveTo>
                      <a:pt x="0" y="0"/>
                    </a:moveTo>
                    <a:lnTo>
                      <a:pt x="12564" y="0"/>
                    </a:lnTo>
                    <a:lnTo>
                      <a:pt x="30590" y="43700"/>
                    </a:lnTo>
                    <a:lnTo>
                      <a:pt x="48616" y="0"/>
                    </a:lnTo>
                    <a:lnTo>
                      <a:pt x="61180" y="0"/>
                    </a:lnTo>
                    <a:lnTo>
                      <a:pt x="61180" y="58995"/>
                    </a:lnTo>
                    <a:lnTo>
                      <a:pt x="50802" y="58995"/>
                    </a:lnTo>
                    <a:lnTo>
                      <a:pt x="50802" y="20211"/>
                    </a:lnTo>
                    <a:lnTo>
                      <a:pt x="34960" y="58995"/>
                    </a:lnTo>
                    <a:lnTo>
                      <a:pt x="26766" y="58995"/>
                    </a:lnTo>
                    <a:lnTo>
                      <a:pt x="10925" y="20211"/>
                    </a:lnTo>
                    <a:lnTo>
                      <a:pt x="10925" y="58995"/>
                    </a:lnTo>
                    <a:lnTo>
                      <a:pt x="546" y="5899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</p:grpSp>
      </p:grpSp>
      <p:sp>
        <p:nvSpPr>
          <p:cNvPr id="1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7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="" xmlns:a16="http://schemas.microsoft.com/office/drawing/2014/main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3" name="Text Placeholder 28">
            <a:extLst>
              <a:ext uri="{FF2B5EF4-FFF2-40B4-BE49-F238E27FC236}">
                <a16:creationId xmlns="" xmlns:a16="http://schemas.microsoft.com/office/drawing/2014/main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text here</a:t>
            </a: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7" name="Picture Placeholder 13">
            <a:extLst>
              <a:ext uri="{FF2B5EF4-FFF2-40B4-BE49-F238E27FC236}">
                <a16:creationId xmlns="" xmlns:a16="http://schemas.microsoft.com/office/drawing/2014/main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9" name="Picture Placeholder 13">
            <a:extLst>
              <a:ext uri="{FF2B5EF4-FFF2-40B4-BE49-F238E27FC236}">
                <a16:creationId xmlns="" xmlns:a16="http://schemas.microsoft.com/office/drawing/2014/main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0" name="Text Placeholder 10">
            <a:extLst>
              <a:ext uri="{FF2B5EF4-FFF2-40B4-BE49-F238E27FC236}">
                <a16:creationId xmlns="" xmlns:a16="http://schemas.microsoft.com/office/drawing/2014/main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</a:t>
            </a:r>
            <a:r>
              <a:rPr lang="en-IN" dirty="0" smtClean="0"/>
              <a:t>orem </a:t>
            </a:r>
            <a:r>
              <a:rPr lang="en-IN" dirty="0"/>
              <a:t>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="" xmlns:a16="http://schemas.microsoft.com/office/drawing/2014/main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19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5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</a:t>
            </a:r>
            <a:r>
              <a:rPr lang="en-IN" dirty="0" smtClean="0"/>
              <a:t>hank </a:t>
            </a:r>
            <a:r>
              <a:rPr lang="en-IN" dirty="0"/>
              <a:t>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4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25400" algn="ctr">
              <a:lnSpc>
                <a:spcPct val="115000"/>
              </a:lnSpc>
            </a:pPr>
            <a:r>
              <a:rPr lang="en" sz="8800" b="1" dirty="0">
                <a:solidFill>
                  <a:srgbClr val="FFFFFF"/>
                </a:solidFill>
                <a:latin typeface="Vi Heavy"/>
                <a:ea typeface="Poppins"/>
                <a:cs typeface="Poppins"/>
                <a:sym typeface="Poppins"/>
              </a:rPr>
              <a:t>धन्यवाद</a:t>
            </a:r>
            <a:endParaRPr sz="8800" b="1" dirty="0">
              <a:solidFill>
                <a:srgbClr val="FFFFFF"/>
              </a:solidFill>
              <a:latin typeface="Vi Heavy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3021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1F989-E84A-407F-AE6A-65BCED650A02}" type="datetime1">
              <a:rPr lang="en-IN" smtClean="0">
                <a:solidFill>
                  <a:srgbClr val="2F3043"/>
                </a:solidFill>
              </a:rPr>
              <a:pPr/>
              <a:t>05-04-2022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2F304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99996D-5F79-461B-8953-818D502E1074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575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7870831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7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486275" y="2130838"/>
            <a:ext cx="322400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7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98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grpSp>
        <p:nvGrpSpPr>
          <p:cNvPr id="4" name="Graphic 2">
            <a:extLst>
              <a:ext uri="{FF2B5EF4-FFF2-40B4-BE49-F238E27FC236}">
                <a16:creationId xmlns="" xmlns:a16="http://schemas.microsoft.com/office/drawing/2014/main" id="{AECEFB01-5B75-4195-B5CB-68528E152D44}"/>
              </a:ext>
            </a:extLst>
          </p:cNvPr>
          <p:cNvGrpSpPr/>
          <p:nvPr/>
        </p:nvGrpSpPr>
        <p:grpSpPr>
          <a:xfrm>
            <a:off x="371475" y="382183"/>
            <a:ext cx="1232892" cy="992541"/>
            <a:chOff x="371475" y="382183"/>
            <a:chExt cx="1232892" cy="992541"/>
          </a:xfrm>
          <a:solidFill>
            <a:srgbClr val="EE2737"/>
          </a:solidFill>
        </p:grpSpPr>
        <p:grpSp>
          <p:nvGrpSpPr>
            <p:cNvPr id="5" name="Graphic 2">
              <a:extLst>
                <a:ext uri="{FF2B5EF4-FFF2-40B4-BE49-F238E27FC236}">
                  <a16:creationId xmlns="" xmlns:a16="http://schemas.microsoft.com/office/drawing/2014/main" id="{AECEFB01-5B75-4195-B5CB-68528E152D44}"/>
                </a:ext>
              </a:extLst>
            </p:cNvPr>
            <p:cNvGrpSpPr/>
            <p:nvPr/>
          </p:nvGrpSpPr>
          <p:grpSpPr>
            <a:xfrm>
              <a:off x="371475" y="382183"/>
              <a:ext cx="1096329" cy="992541"/>
              <a:chOff x="371475" y="382183"/>
              <a:chExt cx="1096329" cy="992541"/>
            </a:xfrm>
            <a:solidFill>
              <a:srgbClr val="EE273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="" xmlns:a16="http://schemas.microsoft.com/office/drawing/2014/main" id="{6B325B24-2C4A-451D-BEBF-BF5F88DEF2DA}"/>
                  </a:ext>
                </a:extLst>
              </p:cNvPr>
              <p:cNvSpPr/>
              <p:nvPr/>
            </p:nvSpPr>
            <p:spPr>
              <a:xfrm>
                <a:off x="371475" y="382183"/>
                <a:ext cx="1085950" cy="660419"/>
              </a:xfrm>
              <a:custGeom>
                <a:avLst/>
                <a:gdLst>
                  <a:gd name="connsiteX0" fmla="*/ 1085950 w 1085950"/>
                  <a:gd name="connsiteY0" fmla="*/ 660420 h 660419"/>
                  <a:gd name="connsiteX1" fmla="*/ 851062 w 1085950"/>
                  <a:gd name="connsiteY1" fmla="*/ 660420 h 660419"/>
                  <a:gd name="connsiteX2" fmla="*/ 851062 w 1085950"/>
                  <a:gd name="connsiteY2" fmla="*/ 0 h 660419"/>
                  <a:gd name="connsiteX3" fmla="*/ 1085950 w 1085950"/>
                  <a:gd name="connsiteY3" fmla="*/ 0 h 660419"/>
                  <a:gd name="connsiteX4" fmla="*/ 1085950 w 1085950"/>
                  <a:gd name="connsiteY4" fmla="*/ 660420 h 660419"/>
                  <a:gd name="connsiteX5" fmla="*/ 539151 w 1085950"/>
                  <a:gd name="connsiteY5" fmla="*/ 0 h 660419"/>
                  <a:gd name="connsiteX6" fmla="*/ 387293 w 1085950"/>
                  <a:gd name="connsiteY6" fmla="*/ 615081 h 660419"/>
                  <a:gd name="connsiteX7" fmla="*/ 234889 w 1085950"/>
                  <a:gd name="connsiteY7" fmla="*/ 0 h 660419"/>
                  <a:gd name="connsiteX8" fmla="*/ 0 w 1085950"/>
                  <a:gd name="connsiteY8" fmla="*/ 0 h 660419"/>
                  <a:gd name="connsiteX9" fmla="*/ 163330 w 1085950"/>
                  <a:gd name="connsiteY9" fmla="*/ 660420 h 660419"/>
                  <a:gd name="connsiteX10" fmla="*/ 610711 w 1085950"/>
                  <a:gd name="connsiteY10" fmla="*/ 660420 h 660419"/>
                  <a:gd name="connsiteX11" fmla="*/ 774040 w 1085950"/>
                  <a:gd name="connsiteY11" fmla="*/ 0 h 660419"/>
                  <a:gd name="connsiteX12" fmla="*/ 539151 w 1085950"/>
                  <a:gd name="connsiteY12" fmla="*/ 0 h 6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5950" h="660419">
                    <a:moveTo>
                      <a:pt x="1085950" y="660420"/>
                    </a:moveTo>
                    <a:lnTo>
                      <a:pt x="851062" y="660420"/>
                    </a:lnTo>
                    <a:lnTo>
                      <a:pt x="851062" y="0"/>
                    </a:lnTo>
                    <a:lnTo>
                      <a:pt x="1085950" y="0"/>
                    </a:lnTo>
                    <a:lnTo>
                      <a:pt x="1085950" y="660420"/>
                    </a:lnTo>
                    <a:close/>
                    <a:moveTo>
                      <a:pt x="539151" y="0"/>
                    </a:moveTo>
                    <a:lnTo>
                      <a:pt x="387293" y="615081"/>
                    </a:lnTo>
                    <a:lnTo>
                      <a:pt x="234889" y="0"/>
                    </a:lnTo>
                    <a:lnTo>
                      <a:pt x="0" y="0"/>
                    </a:lnTo>
                    <a:lnTo>
                      <a:pt x="163330" y="660420"/>
                    </a:lnTo>
                    <a:lnTo>
                      <a:pt x="610711" y="660420"/>
                    </a:lnTo>
                    <a:lnTo>
                      <a:pt x="774040" y="0"/>
                    </a:lnTo>
                    <a:lnTo>
                      <a:pt x="539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="" xmlns:a16="http://schemas.microsoft.com/office/drawing/2014/main" id="{45EF72D0-D29D-4792-96A4-BEAA61993087}"/>
                  </a:ext>
                </a:extLst>
              </p:cNvPr>
              <p:cNvSpPr/>
              <p:nvPr/>
            </p:nvSpPr>
            <p:spPr>
              <a:xfrm>
                <a:off x="1212157" y="1119077"/>
                <a:ext cx="255646" cy="255646"/>
              </a:xfrm>
              <a:custGeom>
                <a:avLst/>
                <a:gdLst>
                  <a:gd name="connsiteX0" fmla="*/ 255646 w 255646"/>
                  <a:gd name="connsiteY0" fmla="*/ 127823 h 255646"/>
                  <a:gd name="connsiteX1" fmla="*/ 127823 w 255646"/>
                  <a:gd name="connsiteY1" fmla="*/ 255646 h 255646"/>
                  <a:gd name="connsiteX2" fmla="*/ 0 w 255646"/>
                  <a:gd name="connsiteY2" fmla="*/ 127823 h 255646"/>
                  <a:gd name="connsiteX3" fmla="*/ 127823 w 255646"/>
                  <a:gd name="connsiteY3" fmla="*/ 0 h 255646"/>
                  <a:gd name="connsiteX4" fmla="*/ 255646 w 255646"/>
                  <a:gd name="connsiteY4" fmla="*/ 127823 h 2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46" h="255646">
                    <a:moveTo>
                      <a:pt x="255646" y="127823"/>
                    </a:moveTo>
                    <a:cubicBezTo>
                      <a:pt x="255646" y="198290"/>
                      <a:pt x="198290" y="255646"/>
                      <a:pt x="127823" y="255646"/>
                    </a:cubicBezTo>
                    <a:cubicBezTo>
                      <a:pt x="57357" y="255646"/>
                      <a:pt x="0" y="198290"/>
                      <a:pt x="0" y="127823"/>
                    </a:cubicBezTo>
                    <a:cubicBezTo>
                      <a:pt x="0" y="57357"/>
                      <a:pt x="57357" y="0"/>
                      <a:pt x="127823" y="0"/>
                    </a:cubicBezTo>
                    <a:cubicBezTo>
                      <a:pt x="198290" y="0"/>
                      <a:pt x="255646" y="57357"/>
                      <a:pt x="255646" y="127823"/>
                    </a:cubicBezTo>
                  </a:path>
                </a:pathLst>
              </a:custGeom>
              <a:solidFill>
                <a:schemeClr val="bg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="" xmlns:a16="http://schemas.microsoft.com/office/drawing/2014/main" id="{AECEFB01-5B75-4195-B5CB-68528E152D44}"/>
                </a:ext>
              </a:extLst>
            </p:cNvPr>
            <p:cNvGrpSpPr/>
            <p:nvPr/>
          </p:nvGrpSpPr>
          <p:grpSpPr>
            <a:xfrm>
              <a:off x="1490200" y="382183"/>
              <a:ext cx="114166" cy="58995"/>
              <a:chOff x="1490200" y="382183"/>
              <a:chExt cx="114166" cy="58995"/>
            </a:xfrm>
            <a:solidFill>
              <a:srgbClr val="EE2737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589AFD04-D283-4C31-B4CF-7EB09FB496FA}"/>
                  </a:ext>
                </a:extLst>
              </p:cNvPr>
              <p:cNvSpPr/>
              <p:nvPr/>
            </p:nvSpPr>
            <p:spPr>
              <a:xfrm>
                <a:off x="1490200" y="382183"/>
                <a:ext cx="46431" cy="58995"/>
              </a:xfrm>
              <a:custGeom>
                <a:avLst/>
                <a:gdLst>
                  <a:gd name="connsiteX0" fmla="*/ 18026 w 46431"/>
                  <a:gd name="connsiteY0" fmla="*/ 9833 h 58995"/>
                  <a:gd name="connsiteX1" fmla="*/ 0 w 46431"/>
                  <a:gd name="connsiteY1" fmla="*/ 9833 h 58995"/>
                  <a:gd name="connsiteX2" fmla="*/ 0 w 46431"/>
                  <a:gd name="connsiteY2" fmla="*/ 0 h 58995"/>
                  <a:gd name="connsiteX3" fmla="*/ 46431 w 46431"/>
                  <a:gd name="connsiteY3" fmla="*/ 0 h 58995"/>
                  <a:gd name="connsiteX4" fmla="*/ 46431 w 46431"/>
                  <a:gd name="connsiteY4" fmla="*/ 9833 h 58995"/>
                  <a:gd name="connsiteX5" fmla="*/ 28951 w 46431"/>
                  <a:gd name="connsiteY5" fmla="*/ 9833 h 58995"/>
                  <a:gd name="connsiteX6" fmla="*/ 28951 w 46431"/>
                  <a:gd name="connsiteY6" fmla="*/ 58995 h 58995"/>
                  <a:gd name="connsiteX7" fmla="*/ 18026 w 46431"/>
                  <a:gd name="connsiteY7" fmla="*/ 58995 h 58995"/>
                  <a:gd name="connsiteX8" fmla="*/ 18026 w 46431"/>
                  <a:gd name="connsiteY8" fmla="*/ 9833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1" h="58995">
                    <a:moveTo>
                      <a:pt x="18026" y="9833"/>
                    </a:moveTo>
                    <a:lnTo>
                      <a:pt x="0" y="9833"/>
                    </a:lnTo>
                    <a:lnTo>
                      <a:pt x="0" y="0"/>
                    </a:lnTo>
                    <a:lnTo>
                      <a:pt x="46431" y="0"/>
                    </a:lnTo>
                    <a:lnTo>
                      <a:pt x="46431" y="9833"/>
                    </a:lnTo>
                    <a:lnTo>
                      <a:pt x="28951" y="9833"/>
                    </a:lnTo>
                    <a:lnTo>
                      <a:pt x="28951" y="58995"/>
                    </a:lnTo>
                    <a:lnTo>
                      <a:pt x="18026" y="58995"/>
                    </a:lnTo>
                    <a:lnTo>
                      <a:pt x="18026" y="9833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CADF10BE-027A-4DB3-9A62-D6F2733FD7FF}"/>
                  </a:ext>
                </a:extLst>
              </p:cNvPr>
              <p:cNvSpPr/>
              <p:nvPr/>
            </p:nvSpPr>
            <p:spPr>
              <a:xfrm>
                <a:off x="1543186" y="382183"/>
                <a:ext cx="61180" cy="58995"/>
              </a:xfrm>
              <a:custGeom>
                <a:avLst/>
                <a:gdLst>
                  <a:gd name="connsiteX0" fmla="*/ 0 w 61180"/>
                  <a:gd name="connsiteY0" fmla="*/ 0 h 58995"/>
                  <a:gd name="connsiteX1" fmla="*/ 12564 w 61180"/>
                  <a:gd name="connsiteY1" fmla="*/ 0 h 58995"/>
                  <a:gd name="connsiteX2" fmla="*/ 30590 w 61180"/>
                  <a:gd name="connsiteY2" fmla="*/ 43700 h 58995"/>
                  <a:gd name="connsiteX3" fmla="*/ 48616 w 61180"/>
                  <a:gd name="connsiteY3" fmla="*/ 0 h 58995"/>
                  <a:gd name="connsiteX4" fmla="*/ 61180 w 61180"/>
                  <a:gd name="connsiteY4" fmla="*/ 0 h 58995"/>
                  <a:gd name="connsiteX5" fmla="*/ 61180 w 61180"/>
                  <a:gd name="connsiteY5" fmla="*/ 58995 h 58995"/>
                  <a:gd name="connsiteX6" fmla="*/ 50802 w 61180"/>
                  <a:gd name="connsiteY6" fmla="*/ 58995 h 58995"/>
                  <a:gd name="connsiteX7" fmla="*/ 50802 w 61180"/>
                  <a:gd name="connsiteY7" fmla="*/ 20211 h 58995"/>
                  <a:gd name="connsiteX8" fmla="*/ 34960 w 61180"/>
                  <a:gd name="connsiteY8" fmla="*/ 58995 h 58995"/>
                  <a:gd name="connsiteX9" fmla="*/ 26766 w 61180"/>
                  <a:gd name="connsiteY9" fmla="*/ 58995 h 58995"/>
                  <a:gd name="connsiteX10" fmla="*/ 10925 w 61180"/>
                  <a:gd name="connsiteY10" fmla="*/ 20211 h 58995"/>
                  <a:gd name="connsiteX11" fmla="*/ 10925 w 61180"/>
                  <a:gd name="connsiteY11" fmla="*/ 58995 h 58995"/>
                  <a:gd name="connsiteX12" fmla="*/ 546 w 61180"/>
                  <a:gd name="connsiteY12" fmla="*/ 58995 h 58995"/>
                  <a:gd name="connsiteX13" fmla="*/ 546 w 61180"/>
                  <a:gd name="connsiteY13" fmla="*/ 0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180" h="58995">
                    <a:moveTo>
                      <a:pt x="0" y="0"/>
                    </a:moveTo>
                    <a:lnTo>
                      <a:pt x="12564" y="0"/>
                    </a:lnTo>
                    <a:lnTo>
                      <a:pt x="30590" y="43700"/>
                    </a:lnTo>
                    <a:lnTo>
                      <a:pt x="48616" y="0"/>
                    </a:lnTo>
                    <a:lnTo>
                      <a:pt x="61180" y="0"/>
                    </a:lnTo>
                    <a:lnTo>
                      <a:pt x="61180" y="58995"/>
                    </a:lnTo>
                    <a:lnTo>
                      <a:pt x="50802" y="58995"/>
                    </a:lnTo>
                    <a:lnTo>
                      <a:pt x="50802" y="20211"/>
                    </a:lnTo>
                    <a:lnTo>
                      <a:pt x="34960" y="58995"/>
                    </a:lnTo>
                    <a:lnTo>
                      <a:pt x="26766" y="58995"/>
                    </a:lnTo>
                    <a:lnTo>
                      <a:pt x="10925" y="20211"/>
                    </a:lnTo>
                    <a:lnTo>
                      <a:pt x="10925" y="58995"/>
                    </a:lnTo>
                    <a:lnTo>
                      <a:pt x="546" y="5899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</p:grpSp>
      </p:grpSp>
      <p:sp>
        <p:nvSpPr>
          <p:cNvPr id="1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55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8E5ABE82-8999-4A22-86EF-055949D02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7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8E5ABE82-8999-4A22-86EF-055949D02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91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97811"/>
            <a:ext cx="1216659" cy="97978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20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57CD5037-D677-4EE0-9F13-0AB222299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56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84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18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D7C4C528-3EC4-4445-A9F3-0BF87C55BE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00338" y="5661024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4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441C4331-1122-49F7-AE04-75DAD9DB76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00338" y="5661025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2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363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301837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="" xmlns:a16="http://schemas.microsoft.com/office/drawing/2014/main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707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97811"/>
            <a:ext cx="1216659" cy="97978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8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5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="" xmlns:a16="http://schemas.microsoft.com/office/drawing/2014/main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Picture Placeholder 11">
            <a:extLst>
              <a:ext uri="{FF2B5EF4-FFF2-40B4-BE49-F238E27FC236}">
                <a16:creationId xmlns="" xmlns:a16="http://schemas.microsoft.com/office/drawing/2014/main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10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4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Picture Placeholder 7">
            <a:extLst>
              <a:ext uri="{FF2B5EF4-FFF2-40B4-BE49-F238E27FC236}">
                <a16:creationId xmlns="" xmlns:a16="http://schemas.microsoft.com/office/drawing/2014/main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1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7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571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37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424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7">
            <a:extLst>
              <a:ext uri="{FF2B5EF4-FFF2-40B4-BE49-F238E27FC236}">
                <a16:creationId xmlns="" xmlns:a16="http://schemas.microsoft.com/office/drawing/2014/main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143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88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57CD5037-D677-4EE0-9F13-0AB222299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83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3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</a:t>
            </a:r>
            <a:r>
              <a:rPr lang="en-IN" dirty="0" smtClean="0"/>
              <a:t>raph</a:t>
            </a:r>
            <a:endParaRPr lang="en-IN" dirty="0"/>
          </a:p>
        </p:txBody>
      </p:sp>
      <p:sp>
        <p:nvSpPr>
          <p:cNvPr id="7" name="Chart Placeholder 6">
            <a:extLst>
              <a:ext uri="{FF2B5EF4-FFF2-40B4-BE49-F238E27FC236}">
                <a16:creationId xmlns="" xmlns:a16="http://schemas.microsoft.com/office/drawing/2014/main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0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854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="" xmlns:a16="http://schemas.microsoft.com/office/drawing/2014/main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="" xmlns:a16="http://schemas.microsoft.com/office/drawing/2014/main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="" xmlns:a16="http://schemas.microsoft.com/office/drawing/2014/main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Text Placeholder 21">
            <a:extLst>
              <a:ext uri="{FF2B5EF4-FFF2-40B4-BE49-F238E27FC236}">
                <a16:creationId xmlns="" xmlns:a16="http://schemas.microsoft.com/office/drawing/2014/main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4" name="Text Placeholder 21">
            <a:extLst>
              <a:ext uri="{FF2B5EF4-FFF2-40B4-BE49-F238E27FC236}">
                <a16:creationId xmlns="" xmlns:a16="http://schemas.microsoft.com/office/drawing/2014/main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Text Placeholder 21">
            <a:extLst>
              <a:ext uri="{FF2B5EF4-FFF2-40B4-BE49-F238E27FC236}">
                <a16:creationId xmlns="" xmlns:a16="http://schemas.microsoft.com/office/drawing/2014/main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6" name="Text Placeholder 21">
            <a:extLst>
              <a:ext uri="{FF2B5EF4-FFF2-40B4-BE49-F238E27FC236}">
                <a16:creationId xmlns="" xmlns:a16="http://schemas.microsoft.com/office/drawing/2014/main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7" name="Text Placeholder 21">
            <a:extLst>
              <a:ext uri="{FF2B5EF4-FFF2-40B4-BE49-F238E27FC236}">
                <a16:creationId xmlns="" xmlns:a16="http://schemas.microsoft.com/office/drawing/2014/main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Text Placeholder 21">
            <a:extLst>
              <a:ext uri="{FF2B5EF4-FFF2-40B4-BE49-F238E27FC236}">
                <a16:creationId xmlns="" xmlns:a16="http://schemas.microsoft.com/office/drawing/2014/main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9" name="Text Placeholder 21">
            <a:extLst>
              <a:ext uri="{FF2B5EF4-FFF2-40B4-BE49-F238E27FC236}">
                <a16:creationId xmlns="" xmlns:a16="http://schemas.microsoft.com/office/drawing/2014/main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0" name="Text Placeholder 21">
            <a:extLst>
              <a:ext uri="{FF2B5EF4-FFF2-40B4-BE49-F238E27FC236}">
                <a16:creationId xmlns="" xmlns:a16="http://schemas.microsoft.com/office/drawing/2014/main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1" name="Text Placeholder 21">
            <a:extLst>
              <a:ext uri="{FF2B5EF4-FFF2-40B4-BE49-F238E27FC236}">
                <a16:creationId xmlns="" xmlns:a16="http://schemas.microsoft.com/office/drawing/2014/main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4" name="Right Brace 33">
            <a:extLst>
              <a:ext uri="{FF2B5EF4-FFF2-40B4-BE49-F238E27FC236}">
                <a16:creationId xmlns="" xmlns:a16="http://schemas.microsoft.com/office/drawing/2014/main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F3043"/>
              </a:solidFill>
            </a:endParaRPr>
          </a:p>
        </p:txBody>
      </p:sp>
      <p:sp>
        <p:nvSpPr>
          <p:cNvPr id="35" name="Text Placeholder 21">
            <a:extLst>
              <a:ext uri="{FF2B5EF4-FFF2-40B4-BE49-F238E27FC236}">
                <a16:creationId xmlns="" xmlns:a16="http://schemas.microsoft.com/office/drawing/2014/main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6" name="Text Placeholder 21">
            <a:extLst>
              <a:ext uri="{FF2B5EF4-FFF2-40B4-BE49-F238E27FC236}">
                <a16:creationId xmlns="" xmlns:a16="http://schemas.microsoft.com/office/drawing/2014/main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7" name="Right Brace 36">
            <a:extLst>
              <a:ext uri="{FF2B5EF4-FFF2-40B4-BE49-F238E27FC236}">
                <a16:creationId xmlns="" xmlns:a16="http://schemas.microsoft.com/office/drawing/2014/main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6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531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43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705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89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89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3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01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="" xmlns:a16="http://schemas.microsoft.com/office/drawing/2014/main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5" name="Text Placeholder 12">
            <a:extLst>
              <a:ext uri="{FF2B5EF4-FFF2-40B4-BE49-F238E27FC236}">
                <a16:creationId xmlns="" xmlns:a16="http://schemas.microsoft.com/office/drawing/2014/main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="" xmlns:a16="http://schemas.microsoft.com/office/drawing/2014/main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Text Placeholder 19">
            <a:extLst>
              <a:ext uri="{FF2B5EF4-FFF2-40B4-BE49-F238E27FC236}">
                <a16:creationId xmlns="" xmlns:a16="http://schemas.microsoft.com/office/drawing/2014/main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4" name="Text Placeholder 19">
            <a:extLst>
              <a:ext uri="{FF2B5EF4-FFF2-40B4-BE49-F238E27FC236}">
                <a16:creationId xmlns="" xmlns:a16="http://schemas.microsoft.com/office/drawing/2014/main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="" xmlns:a16="http://schemas.microsoft.com/office/drawing/2014/main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Text Placeholder 19">
            <a:extLst>
              <a:ext uri="{FF2B5EF4-FFF2-40B4-BE49-F238E27FC236}">
                <a16:creationId xmlns="" xmlns:a16="http://schemas.microsoft.com/office/drawing/2014/main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5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="" xmlns:a16="http://schemas.microsoft.com/office/drawing/2014/main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27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Media Placeholder 10">
            <a:extLst>
              <a:ext uri="{FF2B5EF4-FFF2-40B4-BE49-F238E27FC236}">
                <a16:creationId xmlns="" xmlns:a16="http://schemas.microsoft.com/office/drawing/2014/main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A55997AB-F86B-4272-AC39-8B7059AFF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6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9" cy="3984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text here</a:t>
            </a:r>
            <a:endParaRPr lang="en-IN" dirty="0"/>
          </a:p>
        </p:txBody>
      </p:sp>
      <p:sp>
        <p:nvSpPr>
          <p:cNvPr id="30" name="Text Placeholder 28">
            <a:extLst>
              <a:ext uri="{FF2B5EF4-FFF2-40B4-BE49-F238E27FC236}">
                <a16:creationId xmlns="" xmlns:a16="http://schemas.microsoft.com/office/drawing/2014/main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</a:t>
            </a:r>
            <a:r>
              <a:rPr lang="en-US" dirty="0" smtClean="0"/>
              <a:t>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="" xmlns:a16="http://schemas.microsoft.com/office/drawing/2014/main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2" name="Text Placeholder 10">
            <a:extLst>
              <a:ext uri="{FF2B5EF4-FFF2-40B4-BE49-F238E27FC236}">
                <a16:creationId xmlns="" xmlns:a16="http://schemas.microsoft.com/office/drawing/2014/main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4" name="Text Placeholder 10">
            <a:extLst>
              <a:ext uri="{FF2B5EF4-FFF2-40B4-BE49-F238E27FC236}">
                <a16:creationId xmlns="" xmlns:a16="http://schemas.microsoft.com/office/drawing/2014/main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5" name="Text Placeholder 10">
            <a:extLst>
              <a:ext uri="{FF2B5EF4-FFF2-40B4-BE49-F238E27FC236}">
                <a16:creationId xmlns="" xmlns:a16="http://schemas.microsoft.com/office/drawing/2014/main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 Placeholder 10">
            <a:extLst>
              <a:ext uri="{FF2B5EF4-FFF2-40B4-BE49-F238E27FC236}">
                <a16:creationId xmlns="" xmlns:a16="http://schemas.microsoft.com/office/drawing/2014/main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 smtClean="0"/>
              <a:t>Lorem </a:t>
            </a:r>
            <a:r>
              <a:rPr lang="en-IN" dirty="0"/>
              <a:t>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="" xmlns:a16="http://schemas.microsoft.com/office/drawing/2014/main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8" name="Text Placeholder 10">
            <a:extLst>
              <a:ext uri="{FF2B5EF4-FFF2-40B4-BE49-F238E27FC236}">
                <a16:creationId xmlns="" xmlns:a16="http://schemas.microsoft.com/office/drawing/2014/main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="" xmlns:a16="http://schemas.microsoft.com/office/drawing/2014/main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40" name="Text Placeholder 10">
            <a:extLst>
              <a:ext uri="{FF2B5EF4-FFF2-40B4-BE49-F238E27FC236}">
                <a16:creationId xmlns="" xmlns:a16="http://schemas.microsoft.com/office/drawing/2014/main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48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="" xmlns:a16="http://schemas.microsoft.com/office/drawing/2014/main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3" name="Text Placeholder 28">
            <a:extLst>
              <a:ext uri="{FF2B5EF4-FFF2-40B4-BE49-F238E27FC236}">
                <a16:creationId xmlns="" xmlns:a16="http://schemas.microsoft.com/office/drawing/2014/main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text here</a:t>
            </a: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7" name="Picture Placeholder 13">
            <a:extLst>
              <a:ext uri="{FF2B5EF4-FFF2-40B4-BE49-F238E27FC236}">
                <a16:creationId xmlns="" xmlns:a16="http://schemas.microsoft.com/office/drawing/2014/main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9" name="Picture Placeholder 13">
            <a:extLst>
              <a:ext uri="{FF2B5EF4-FFF2-40B4-BE49-F238E27FC236}">
                <a16:creationId xmlns="" xmlns:a16="http://schemas.microsoft.com/office/drawing/2014/main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0" name="Text Placeholder 10">
            <a:extLst>
              <a:ext uri="{FF2B5EF4-FFF2-40B4-BE49-F238E27FC236}">
                <a16:creationId xmlns="" xmlns:a16="http://schemas.microsoft.com/office/drawing/2014/main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</a:t>
            </a:r>
            <a:r>
              <a:rPr lang="en-IN" dirty="0" smtClean="0"/>
              <a:t>orem </a:t>
            </a:r>
            <a:r>
              <a:rPr lang="en-IN" dirty="0"/>
              <a:t>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="" xmlns:a16="http://schemas.microsoft.com/office/drawing/2014/main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67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9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</a:t>
            </a:r>
            <a:r>
              <a:rPr lang="en-IN" dirty="0" smtClean="0"/>
              <a:t>hank </a:t>
            </a:r>
            <a:r>
              <a:rPr lang="en-IN" dirty="0"/>
              <a:t>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40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25400" algn="ctr">
              <a:lnSpc>
                <a:spcPct val="115000"/>
              </a:lnSpc>
            </a:pPr>
            <a:r>
              <a:rPr lang="en" sz="8800" b="1" dirty="0">
                <a:solidFill>
                  <a:srgbClr val="FFFFFF"/>
                </a:solidFill>
                <a:latin typeface="Vi Heavy"/>
                <a:ea typeface="Poppins"/>
                <a:cs typeface="Poppins"/>
                <a:sym typeface="Poppins"/>
              </a:rPr>
              <a:t>धन्यवाद</a:t>
            </a:r>
            <a:endParaRPr sz="8800" b="1" dirty="0">
              <a:solidFill>
                <a:srgbClr val="FFFFFF"/>
              </a:solidFill>
              <a:latin typeface="Vi Heavy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69516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676EDF-5ED3-4668-BCD9-EB4F79AA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F6E930-016D-4BED-9180-34FAF33D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3212EA30-ACCD-431F-A415-147428506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4167" y="6445125"/>
            <a:ext cx="2844800" cy="235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D53DAB-5996-48E1-9711-14CC5D86E979}" type="datetime3">
              <a:rPr lang="en-US" smtClean="0"/>
              <a:pPr algn="ctr"/>
              <a:t>5 April 2022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9FFD93D7-C6D8-4B16-BAAE-50D8ACEF7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1" y="6460667"/>
            <a:ext cx="2877073" cy="209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67896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3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srgbClr val="2F3043"/>
                </a:solidFill>
              </a:rPr>
              <a:pPr defTabSz="914126"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308004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55753C-4A44-4772-9D59-6183F24F5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25660E6-C14E-46A3-BDE4-F1615D79F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6A8146-A2D7-42C1-8202-31FFBBE3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B300DF-A18C-40D8-AFE7-1B60999C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2C44BA-08C7-4C0B-BDCB-4925F1CD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8936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B68469-1D31-46C9-BFBC-BD99BBF6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95DF95-C33B-4283-8AC9-89A847EAB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28F6E6-67D5-44A4-8C17-EEC05C7A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69DF80-42A2-488B-B568-AB4CDAE2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D5E424-7592-49C7-B84A-14C137D3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70252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2FDEFB-458F-469D-870C-863C7B57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1E0EE3-393F-4AAE-9997-ABFB2CF91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B46727-0812-464E-B0CC-C6C21644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6CF91D-2DAA-4CB9-89F3-A0E08F58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8E125A-9E05-46CE-8624-904B700E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02249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589409-C1E9-4A95-B0F0-198800B9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CF6EEF-A644-436A-9B1F-E7D3CDA0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2F66DB0-DB13-4089-B2A4-DAA2BE8E5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1DAEC4D-438D-4F0E-9A7D-0BD18877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7F2715-8536-457B-88C9-29356D04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8B2816-D116-4708-B632-F614A03A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6049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850630-21BF-44FF-BCA2-DF26E5BC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F6B6DE-94AE-4573-8215-1AE337CD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3DC237-EAF4-4ECA-A35C-82A2442C3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DF40680-B36D-4B37-BFAE-BC91A3E45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C9135FC-4594-4856-AE9E-65947DBF3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0697C4E-131D-4F6B-A04D-18DFC17B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676B664-C61A-455B-88AF-7AA90F36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28E1FC8-80A4-43CE-BB03-01619E36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06318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AA2E8-9D04-4107-9110-4EABF2D1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24FE60-A4A2-49ED-8FDB-FB5277A4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C725C6-B104-412B-AA6E-849B04CC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A5470CE-F38C-48BF-B749-BD87DCA6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7501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9B55CE4-54FF-4267-83FA-2258BA69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270EC0D-542E-4C75-9AF2-62173BCF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8378FF-A32A-4210-B363-95A1992A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0478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5197E8-3C38-4316-A0EB-995265AC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6974D3-F6AF-4B0A-B7D9-4E5EB6755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BC40D14-F7FE-4C87-9949-6F457A611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B3DEC74-8E21-48DB-8949-61AC68C5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BACD53-FD48-465C-B723-DFD68629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EB4A023-E182-4F40-8283-FFC36E0B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58551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3B365-59EB-46EE-BA81-20BF929A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9D35CA7-C233-449B-9D9D-7E392092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FC0E3E7-F596-48AD-A0FD-B9E8DF53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B39A829-52DE-4607-96C0-2E4C5E6A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71A5F5-A24C-4E40-8D77-EE713B6D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B5AB056-5CBA-49BB-B74D-6C2F9584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0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9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79.xml"/><Relationship Id="rId42" Type="http://schemas.openxmlformats.org/officeDocument/2006/relationships/slideLayout" Target="../slideLayouts/slideLayout87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7.xml"/><Relationship Id="rId37" Type="http://schemas.openxmlformats.org/officeDocument/2006/relationships/slideLayout" Target="../slideLayouts/slideLayout82.xml"/><Relationship Id="rId40" Type="http://schemas.openxmlformats.org/officeDocument/2006/relationships/slideLayout" Target="../slideLayouts/slideLayout85.xml"/><Relationship Id="rId45" Type="http://schemas.openxmlformats.org/officeDocument/2006/relationships/slideLayout" Target="../slideLayouts/slideLayout90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3.xml"/><Relationship Id="rId36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76.xml"/><Relationship Id="rId44" Type="http://schemas.openxmlformats.org/officeDocument/2006/relationships/slideLayout" Target="../slideLayouts/slideLayout89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80.xml"/><Relationship Id="rId43" Type="http://schemas.openxmlformats.org/officeDocument/2006/relationships/slideLayout" Target="../slideLayouts/slideLayout88.xml"/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78.xml"/><Relationship Id="rId38" Type="http://schemas.openxmlformats.org/officeDocument/2006/relationships/slideLayout" Target="../slideLayouts/slideLayout83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65.xml"/><Relationship Id="rId41" Type="http://schemas.openxmlformats.org/officeDocument/2006/relationships/slideLayout" Target="../slideLayouts/slideLayout8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76363"/>
            <a:ext cx="11412538" cy="42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8966" y="6018226"/>
            <a:ext cx="874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 dirty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2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4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3566">
          <p15:clr>
            <a:srgbClr val="F26B43"/>
          </p15:clr>
        </p15:guide>
        <p15:guide id="5" orient="horz" pos="867">
          <p15:clr>
            <a:srgbClr val="F26B43"/>
          </p15:clr>
        </p15:guide>
        <p15:guide id="6" orient="horz" pos="232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372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76363"/>
            <a:ext cx="11412538" cy="42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8966" y="6018226"/>
            <a:ext cx="874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 dirty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4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743" r:id="rId34"/>
    <p:sldLayoutId id="2147483744" r:id="rId35"/>
    <p:sldLayoutId id="2147483745" r:id="rId36"/>
    <p:sldLayoutId id="2147483746" r:id="rId37"/>
    <p:sldLayoutId id="2147483747" r:id="rId38"/>
    <p:sldLayoutId id="2147483748" r:id="rId39"/>
    <p:sldLayoutId id="2147483749" r:id="rId40"/>
    <p:sldLayoutId id="2147483750" r:id="rId41"/>
    <p:sldLayoutId id="2147483751" r:id="rId42"/>
    <p:sldLayoutId id="2147483752" r:id="rId43"/>
    <p:sldLayoutId id="2147483753" r:id="rId44"/>
    <p:sldLayoutId id="2147483754" r:id="rId4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4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3566">
          <p15:clr>
            <a:srgbClr val="F26B43"/>
          </p15:clr>
        </p15:guide>
        <p15:guide id="5" orient="horz" pos="867">
          <p15:clr>
            <a:srgbClr val="F26B43"/>
          </p15:clr>
        </p15:guide>
        <p15:guide id="6" orient="horz" pos="232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372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9DC5339-FCEB-43EE-9B45-552BF722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96DD58-85D3-41B5-B87F-5966E3070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F288C0-CA8E-43DD-8C6F-5E28AA3B0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05-04-2022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A6245F-1088-4799-938A-C5233150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9ABB49-5800-4634-86A0-D42D27DA9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 dirty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93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2.xml"/><Relationship Id="rId5" Type="http://schemas.openxmlformats.org/officeDocument/2006/relationships/hyperlink" Target="https://sumeru-south.vodafoneidea.in:6100/ecommunications_enu/start.swe?" TargetMode="External"/><Relationship Id="rId4" Type="http://schemas.openxmlformats.org/officeDocument/2006/relationships/hyperlink" Target="https://sumeru-east.vodafoneidea.in:6100/ecommunications_enu/start.sw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ipam.vodafoneidea.com/frmLoginACMO.asp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2.xml"/><Relationship Id="rId5" Type="http://schemas.openxmlformats.org/officeDocument/2006/relationships/image" Target="../media/image32.emf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0.19.32.29:9090/SM960/index.do?lang=e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2.xml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dc3vapafin7a.inroot.in:8445/deskto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2.xml"/><Relationship Id="rId4" Type="http://schemas.openxmlformats.org/officeDocument/2006/relationships/hyperlink" Target="https://iotportal.myvi.in/m2mscp/faces/wcnav_defaultSelection?_afrLoop=30875247231731716&amp;_afrWindowMode=0&amp;_afrWindowId=null#%40%3F_afrWindowId%3Dnull%26_afrLoop%3D30875247231731716%26_afrWindowMode%3D0%26_adf.ctrl-state%3D15n69x5zka_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2.xml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10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5296188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latin typeface="Vi" panose="00000500000000000000" pitchFamily="50" charset="0"/>
              </a:rPr>
              <a:t>Steps to check GDSP solution.</a:t>
            </a:r>
            <a:endParaRPr lang="en-US" sz="2000" b="1" dirty="0">
              <a:latin typeface="Vi" panose="00000500000000000000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7850" y="1114452"/>
            <a:ext cx="95883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Vi" panose="00000500000000000000" pitchFamily="50" charset="0"/>
              </a:rPr>
              <a:t>Under Low Rental (LR), sim services will be in inactive and it will be in below state.</a:t>
            </a:r>
            <a:endParaRPr lang="en-US" sz="1600" dirty="0">
              <a:latin typeface="Vi" panose="00000500000000000000" pitchFamily="50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600" dirty="0" smtClean="0">
              <a:latin typeface="Vi" panose="00000500000000000000" pitchFamily="50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 err="1" smtClean="0">
                <a:latin typeface="Vi" panose="00000500000000000000" pitchFamily="50" charset="0"/>
              </a:rPr>
              <a:t>Active.Suspend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50796" y="2236424"/>
            <a:ext cx="1410158" cy="5838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SCRM View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279615" y="2666082"/>
            <a:ext cx="760163" cy="749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9362502" y="3402376"/>
            <a:ext cx="1410158" cy="5838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GDSP View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882130" y="4008304"/>
            <a:ext cx="130368" cy="1456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288742" y="3036428"/>
            <a:ext cx="5792570" cy="1943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343826" y="5182664"/>
            <a:ext cx="5731510" cy="1075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/>
          <p:cNvPicPr/>
          <p:nvPr/>
        </p:nvPicPr>
        <p:blipFill>
          <a:blip r:embed="rId5"/>
          <a:stretch>
            <a:fillRect/>
          </a:stretch>
        </p:blipFill>
        <p:spPr>
          <a:xfrm>
            <a:off x="6546322" y="5420299"/>
            <a:ext cx="5484098" cy="956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5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11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SCRM Login Page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07" y="2046275"/>
            <a:ext cx="11132587" cy="4310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62001" y="1107062"/>
            <a:ext cx="85844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Vi" panose="00000500000000000000" pitchFamily="50" charset="0"/>
                <a:ea typeface="Times New Roman" panose="02020603050405020304" pitchFamily="18" charset="0"/>
              </a:rPr>
              <a:t>SCRM- </a:t>
            </a:r>
            <a:r>
              <a:rPr lang="en-IN" sz="1600" dirty="0" smtClean="0">
                <a:solidFill>
                  <a:srgbClr val="000000"/>
                </a:solidFill>
                <a:latin typeface="Vi" panose="00000500000000000000" pitchFamily="50" charset="0"/>
                <a:ea typeface="Times New Roman" panose="02020603050405020304" pitchFamily="18" charset="0"/>
              </a:rPr>
              <a:t>East : </a:t>
            </a:r>
            <a:r>
              <a:rPr lang="en-IN" sz="1600" u="sng" dirty="0">
                <a:latin typeface="Vi" panose="00000500000000000000" pitchFamily="50" charset="0"/>
                <a:hlinkClick r:id="rId4"/>
              </a:rPr>
              <a:t>https://sumeru-east.vodafoneidea.in:6100/ecommunications_enu/start.swe</a:t>
            </a:r>
            <a:r>
              <a:rPr lang="en-IN" sz="1600" u="sng" dirty="0">
                <a:latin typeface="Vi" panose="00000500000000000000" pitchFamily="50" charset="0"/>
              </a:rPr>
              <a:t>?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530" y="1547737"/>
            <a:ext cx="8871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Vi" panose="00000500000000000000" pitchFamily="50" charset="0"/>
                <a:ea typeface="Times New Roman" panose="02020603050405020304" pitchFamily="18" charset="0"/>
              </a:rPr>
              <a:t>SCRM- </a:t>
            </a:r>
            <a:r>
              <a:rPr lang="en-IN" sz="1600" dirty="0" smtClean="0">
                <a:solidFill>
                  <a:srgbClr val="000000"/>
                </a:solidFill>
                <a:latin typeface="Vi" panose="00000500000000000000" pitchFamily="50" charset="0"/>
                <a:ea typeface="Times New Roman" panose="02020603050405020304" pitchFamily="18" charset="0"/>
              </a:rPr>
              <a:t>South : </a:t>
            </a:r>
            <a:r>
              <a:rPr lang="en-IN" sz="1600" u="sng" dirty="0">
                <a:latin typeface="Vi" panose="00000500000000000000" pitchFamily="50" charset="0"/>
                <a:hlinkClick r:id="rId5"/>
              </a:rPr>
              <a:t>https://sumeru-south.vodafoneidea.in:6100/ecommunications_enu/start.swe?</a:t>
            </a:r>
            <a:endParaRPr lang="en-US" sz="1600" dirty="0">
              <a:latin typeface="Vi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12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SCRM Home Page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8" y="1266940"/>
            <a:ext cx="11318417" cy="4880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250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13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SCRM Dashboard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92" y="1355073"/>
            <a:ext cx="11540418" cy="4803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29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14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VIPAM Login Page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3264" y="974859"/>
            <a:ext cx="7023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 smtClean="0">
                <a:solidFill>
                  <a:srgbClr val="0563C1"/>
                </a:solidFill>
                <a:latin typeface="Vi" panose="00000500000000000000" pitchFamily="50" charset="0"/>
                <a:ea typeface="Times New Roman" panose="02020603050405020304" pitchFamily="18" charset="0"/>
                <a:hlinkClick r:id="rId3"/>
              </a:rPr>
              <a:t>Login URL: https</a:t>
            </a:r>
            <a:r>
              <a:rPr lang="en-IN" u="sng" dirty="0">
                <a:solidFill>
                  <a:srgbClr val="0563C1"/>
                </a:solidFill>
                <a:latin typeface="Vi" panose="00000500000000000000" pitchFamily="50" charset="0"/>
                <a:ea typeface="Times New Roman" panose="02020603050405020304" pitchFamily="18" charset="0"/>
                <a:hlinkClick r:id="rId3"/>
              </a:rPr>
              <a:t>://vipam.vodafoneidea.com/frmLoginACMO.aspx</a:t>
            </a:r>
            <a:endParaRPr lang="en-US" dirty="0">
              <a:latin typeface="Vi" panose="000005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25" y="1553378"/>
            <a:ext cx="5772838" cy="4495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848821" y="1784146"/>
            <a:ext cx="481804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Vi" panose="00000500000000000000" pitchFamily="50" charset="0"/>
              </a:rPr>
              <a:t>Login </a:t>
            </a:r>
            <a:r>
              <a:rPr lang="en-US" dirty="0">
                <a:latin typeface="Vi" panose="00000500000000000000" pitchFamily="50" charset="0"/>
              </a:rPr>
              <a:t>to application with your AD credentials. </a:t>
            </a:r>
            <a:endParaRPr lang="en-US" dirty="0" smtClean="0">
              <a:latin typeface="Vi" panose="00000500000000000000" pitchFamily="50" charset="0"/>
            </a:endParaRPr>
          </a:p>
          <a:p>
            <a:endParaRPr lang="en-US" sz="2400" dirty="0">
              <a:latin typeface="Vi" panose="00000500000000000000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Vi" panose="00000500000000000000" pitchFamily="50" charset="0"/>
              </a:rPr>
              <a:t>Enter </a:t>
            </a:r>
            <a:r>
              <a:rPr lang="en-US" sz="1400" dirty="0">
                <a:latin typeface="Vi" panose="00000500000000000000" pitchFamily="50" charset="0"/>
              </a:rPr>
              <a:t>the domain ‘Username’ and ‘Password’.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Vi" panose="00000500000000000000" pitchFamily="50" charset="0"/>
              </a:rPr>
              <a:t>Select </a:t>
            </a:r>
            <a:r>
              <a:rPr lang="en-US" sz="1400" dirty="0">
                <a:latin typeface="Vi" panose="00000500000000000000" pitchFamily="50" charset="0"/>
              </a:rPr>
              <a:t>Domain ‘INROOT’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Vi" panose="00000500000000000000" pitchFamily="50" charset="0"/>
              </a:rPr>
              <a:t>Click </a:t>
            </a:r>
            <a:r>
              <a:rPr lang="en-US" sz="1400" dirty="0">
                <a:latin typeface="Vi" panose="00000500000000000000" pitchFamily="50" charset="0"/>
              </a:rPr>
              <a:t>on Login Button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279" y="3465434"/>
            <a:ext cx="1093249" cy="8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15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5670761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 smtClean="0">
                <a:latin typeface="Vi" panose="00000500000000000000" pitchFamily="50" charset="0"/>
              </a:rPr>
              <a:t>VIPAM Home Page</a:t>
            </a:r>
            <a:endParaRPr lang="en-US" sz="2000" b="1" dirty="0">
              <a:latin typeface="Vi" panose="00000500000000000000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7850" y="1110205"/>
            <a:ext cx="105027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Vi" panose="00000500000000000000" pitchFamily="50" charset="0"/>
              </a:rPr>
              <a:t>Once </a:t>
            </a:r>
            <a:r>
              <a:rPr lang="en-US" sz="1600" dirty="0">
                <a:latin typeface="Vi" panose="00000500000000000000" pitchFamily="50" charset="0"/>
              </a:rPr>
              <a:t>you are successfully logged in you will get the below is the welcome screen: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06" y="1564394"/>
            <a:ext cx="11250223" cy="470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16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HPSM Login Page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022" y="1085028"/>
            <a:ext cx="58913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solidFill>
                  <a:srgbClr val="0563C1"/>
                </a:solidFill>
                <a:latin typeface="Vi" panose="00000500000000000000" pitchFamily="50" charset="0"/>
                <a:ea typeface="Times New Roman" panose="02020603050405020304" pitchFamily="18" charset="0"/>
                <a:hlinkClick r:id="rId3"/>
              </a:rPr>
              <a:t>Login URL: http</a:t>
            </a:r>
            <a:r>
              <a:rPr lang="en-IN" sz="1600" dirty="0">
                <a:solidFill>
                  <a:srgbClr val="0563C1"/>
                </a:solidFill>
                <a:latin typeface="Vi" panose="00000500000000000000" pitchFamily="50" charset="0"/>
                <a:ea typeface="Times New Roman" panose="02020603050405020304" pitchFamily="18" charset="0"/>
                <a:hlinkClick r:id="rId3"/>
              </a:rPr>
              <a:t>://10.19.32.29:9090/SM960/index.do?lang=en</a:t>
            </a:r>
            <a:endParaRPr lang="en-US" sz="1600" dirty="0">
              <a:latin typeface="Vi" panose="00000500000000000000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8" y="1699351"/>
            <a:ext cx="10058400" cy="4631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50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HPSM Home Page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91" y="1126988"/>
            <a:ext cx="10763479" cy="5075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626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CISCO Finesse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0732" y="1096045"/>
            <a:ext cx="5572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u="sng" dirty="0" smtClean="0">
                <a:solidFill>
                  <a:srgbClr val="0563C1"/>
                </a:solidFill>
                <a:latin typeface="Vi" panose="00000500000000000000" pitchFamily="50" charset="0"/>
                <a:ea typeface="Times New Roman" panose="02020603050405020304" pitchFamily="18" charset="0"/>
                <a:hlinkClick r:id="rId3"/>
              </a:rPr>
              <a:t>Login URL: https</a:t>
            </a:r>
            <a:r>
              <a:rPr lang="en-IN" sz="1600" u="sng" dirty="0">
                <a:solidFill>
                  <a:srgbClr val="0563C1"/>
                </a:solidFill>
                <a:latin typeface="Vi" panose="00000500000000000000" pitchFamily="50" charset="0"/>
                <a:ea typeface="Times New Roman" panose="02020603050405020304" pitchFamily="18" charset="0"/>
                <a:hlinkClick r:id="rId3"/>
              </a:rPr>
              <a:t>://ndc3vapafin7a.inroot.in:8445/desktop/</a:t>
            </a:r>
            <a:endParaRPr lang="en-US" sz="1600" dirty="0">
              <a:latin typeface="Vi" panose="00000500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10" y="1636214"/>
            <a:ext cx="9766135" cy="46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9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GDSP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85347" y="1818415"/>
            <a:ext cx="8877293" cy="446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614631" y="1118078"/>
            <a:ext cx="2715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u="sng" dirty="0" smtClean="0">
                <a:solidFill>
                  <a:srgbClr val="0563C1"/>
                </a:solidFill>
                <a:latin typeface="Vi" panose="00000500000000000000" pitchFamily="50" charset="0"/>
                <a:ea typeface="Times New Roman" panose="02020603050405020304" pitchFamily="18" charset="0"/>
                <a:hlinkClick r:id="rId4"/>
              </a:rPr>
              <a:t>Login URL : iotportal.myvi.in</a:t>
            </a:r>
            <a:endParaRPr lang="en-US" sz="1600" dirty="0">
              <a:latin typeface="Vi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5395340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latin typeface="Vi" panose="00000500000000000000" pitchFamily="50" charset="0"/>
              </a:rPr>
              <a:t>States in </a:t>
            </a:r>
            <a:r>
              <a:rPr lang="en-IN" sz="2000" b="1" dirty="0" smtClean="0">
                <a:latin typeface="Vi" panose="00000500000000000000" pitchFamily="50" charset="0"/>
              </a:rPr>
              <a:t>GDSP and Customer details</a:t>
            </a:r>
            <a:endParaRPr lang="en-US" sz="2000" b="1" dirty="0">
              <a:latin typeface="Vi" panose="00000500000000000000" pitchFamily="50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30977" y="1236183"/>
            <a:ext cx="3072387" cy="42171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50626" y="945671"/>
            <a:ext cx="3092513" cy="331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solidFill>
                  <a:srgbClr val="FF0000"/>
                </a:solidFill>
                <a:latin typeface="Vi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How to check customer details</a:t>
            </a:r>
            <a:endParaRPr lang="en-US" sz="1600" b="1" dirty="0">
              <a:solidFill>
                <a:srgbClr val="FF0000"/>
              </a:solidFill>
              <a:effectLst/>
              <a:latin typeface="Vi" panose="000005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6312665" y="1509311"/>
            <a:ext cx="2467778" cy="2644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9346893" y="1476260"/>
            <a:ext cx="2165733" cy="3650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5574535" y="5365215"/>
            <a:ext cx="6169446" cy="946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72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5395340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latin typeface="Vi" panose="00000500000000000000" pitchFamily="50" charset="0"/>
              </a:rPr>
              <a:t>To check history of data usage</a:t>
            </a:r>
            <a:endParaRPr lang="en-US" sz="2000" b="1" dirty="0">
              <a:latin typeface="Vi" panose="00000500000000000000" pitchFamily="50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50765" y="1218905"/>
            <a:ext cx="9814411" cy="4741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595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8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4018231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latin typeface="Vi" panose="00000500000000000000" pitchFamily="50" charset="0"/>
              </a:rPr>
              <a:t>To check APN and solution type</a:t>
            </a:r>
            <a:endParaRPr lang="en-US" sz="2000" b="1" dirty="0">
              <a:latin typeface="Vi" panose="00000500000000000000" pitchFamily="50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575180" y="969687"/>
            <a:ext cx="10276434" cy="5001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53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9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5296188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latin typeface="Vi" panose="00000500000000000000" pitchFamily="50" charset="0"/>
              </a:rPr>
              <a:t>Steps to check GDSP solution.</a:t>
            </a:r>
            <a:endParaRPr lang="en-US" sz="2000" b="1" dirty="0">
              <a:latin typeface="Vi" panose="00000500000000000000" pitchFamily="50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0900" y="1117066"/>
            <a:ext cx="8012935" cy="1063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Vi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two plans.</a:t>
            </a:r>
            <a:endParaRPr lang="en-US" sz="1600" dirty="0">
              <a:latin typeface="Vi" panose="000005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Vi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1)HR : High Rental</a:t>
            </a:r>
            <a:endParaRPr lang="en-US" sz="1600" dirty="0">
              <a:latin typeface="Vi" panose="000005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Vi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2)LR : Low Rental</a:t>
            </a:r>
            <a:endParaRPr lang="en-US" sz="1600" dirty="0">
              <a:effectLst/>
              <a:latin typeface="Vi" panose="000005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08164" y="1158519"/>
            <a:ext cx="8178188" cy="950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Vi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Under High Rental(HR), sim services will be in active and it will be in below state</a:t>
            </a:r>
            <a:r>
              <a:rPr lang="en-IN" sz="1600" dirty="0" smtClean="0">
                <a:latin typeface="Vi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 err="1">
                <a:latin typeface="Vi" panose="00000500000000000000" pitchFamily="50" charset="0"/>
              </a:rPr>
              <a:t>Active.Live</a:t>
            </a:r>
            <a:endParaRPr lang="en-US" sz="1600" dirty="0">
              <a:latin typeface="Vi" panose="00000500000000000000" pitchFamily="50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 err="1" smtClean="0">
                <a:latin typeface="Vi" panose="00000500000000000000" pitchFamily="50" charset="0"/>
              </a:rPr>
              <a:t>Active.Ready</a:t>
            </a:r>
            <a:endParaRPr lang="en-US" sz="1600" dirty="0">
              <a:latin typeface="Vi" panose="00000500000000000000" pitchFamily="50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310775" y="2670473"/>
            <a:ext cx="5731510" cy="2618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341523" y="5326770"/>
            <a:ext cx="5651653" cy="116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/>
          <p:nvPr/>
        </p:nvPicPr>
        <p:blipFill>
          <a:blip r:embed="rId5"/>
          <a:stretch>
            <a:fillRect/>
          </a:stretch>
        </p:blipFill>
        <p:spPr>
          <a:xfrm>
            <a:off x="6359035" y="5288095"/>
            <a:ext cx="5616300" cy="1255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ounded Rectangle 10"/>
          <p:cNvSpPr/>
          <p:nvPr/>
        </p:nvSpPr>
        <p:spPr>
          <a:xfrm>
            <a:off x="7050796" y="2236424"/>
            <a:ext cx="1410158" cy="5838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SCRM View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279615" y="2666082"/>
            <a:ext cx="760163" cy="749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9362502" y="3402376"/>
            <a:ext cx="1410158" cy="5838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GDSP View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904164" y="4008304"/>
            <a:ext cx="108334" cy="1290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5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2.xml><?xml version="1.0" encoding="utf-8"?>
<a:theme xmlns:a="http://schemas.openxmlformats.org/drawingml/2006/main" name="2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235</Words>
  <Application>Microsoft Office PowerPoint</Application>
  <PresentationFormat>Widescreen</PresentationFormat>
  <Paragraphs>71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Calibri Light</vt:lpstr>
      <vt:lpstr>Poppins</vt:lpstr>
      <vt:lpstr>Times New Roman</vt:lpstr>
      <vt:lpstr>Vi</vt:lpstr>
      <vt:lpstr>Vi Heavy</vt:lpstr>
      <vt:lpstr>Vodafone Rg</vt:lpstr>
      <vt:lpstr>Vodafone Rg</vt:lpstr>
      <vt:lpstr>Wingdings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Krunal Bhatt</dc:creator>
  <cp:lastModifiedBy>Training, Vbs_cs (COR), Vodafone Idea (External)</cp:lastModifiedBy>
  <cp:revision>516</cp:revision>
  <dcterms:created xsi:type="dcterms:W3CDTF">2020-09-07T03:46:37Z</dcterms:created>
  <dcterms:modified xsi:type="dcterms:W3CDTF">2022-04-05T18:57:41Z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54d6a4d3-876f-4338-8431-c79d6854ec58</vt:lpwstr>
  </property>
  <property fmtid="{D5CDD505-2E9C-101B-9397-08002B2CF9AE}" pid="3" name="Classification">
    <vt:lpwstr>C1VILPublic</vt:lpwstr>
  </property>
  <property fmtid="{D5CDD505-2E9C-101B-9397-08002B2CF9AE}" pid="4" name="DLPManualFileClassification">
    <vt:lpwstr>{1A067545-A4E2-4FA1-8094-0D7902669705}</vt:lpwstr>
  </property>
  <property fmtid="{D5CDD505-2E9C-101B-9397-08002B2CF9AE}" pid="5" name="DLPManualFileClassificationLastModifiedBy">
    <vt:lpwstr>TECHMAHINDRA\MP00510960</vt:lpwstr>
  </property>
  <property fmtid="{D5CDD505-2E9C-101B-9397-08002B2CF9AE}" pid="6" name="DLPManualFileClassificationLastModificationDate">
    <vt:lpwstr>1644548007</vt:lpwstr>
  </property>
  <property fmtid="{D5CDD505-2E9C-101B-9397-08002B2CF9AE}" pid="7" name="DLPManualFileClassificationVersion">
    <vt:lpwstr>11.6.200.16</vt:lpwstr>
  </property>
</Properties>
</file>