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2.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3.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9" r:id="rId2"/>
    <p:sldMasterId id="2147483768" r:id="rId3"/>
    <p:sldMasterId id="2147483815" r:id="rId4"/>
  </p:sldMasterIdLst>
  <p:notesMasterIdLst>
    <p:notesMasterId r:id="rId29"/>
  </p:notesMasterIdLst>
  <p:sldIdLst>
    <p:sldId id="261" r:id="rId5"/>
    <p:sldId id="318" r:id="rId6"/>
    <p:sldId id="351" r:id="rId7"/>
    <p:sldId id="347" r:id="rId8"/>
    <p:sldId id="352" r:id="rId9"/>
    <p:sldId id="353" r:id="rId10"/>
    <p:sldId id="354" r:id="rId11"/>
    <p:sldId id="355" r:id="rId12"/>
    <p:sldId id="356" r:id="rId13"/>
    <p:sldId id="357" r:id="rId14"/>
    <p:sldId id="358" r:id="rId15"/>
    <p:sldId id="348" r:id="rId16"/>
    <p:sldId id="359" r:id="rId17"/>
    <p:sldId id="360" r:id="rId18"/>
    <p:sldId id="361" r:id="rId19"/>
    <p:sldId id="362" r:id="rId20"/>
    <p:sldId id="363" r:id="rId21"/>
    <p:sldId id="364" r:id="rId22"/>
    <p:sldId id="365" r:id="rId23"/>
    <p:sldId id="366" r:id="rId24"/>
    <p:sldId id="367" r:id="rId25"/>
    <p:sldId id="368" r:id="rId26"/>
    <p:sldId id="369" r:id="rId27"/>
    <p:sldId id="29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B6642-40FE-4ED4-A235-781AFB30D87A}" type="datetimeFigureOut">
              <a:rPr lang="en-US" smtClean="0"/>
              <a:t>4/6/2022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98776-2F48-419A-B60F-49B97B21DAEC}" type="slidenum">
              <a:rPr lang="en-US" smtClean="0"/>
              <a:t>‹#›</a:t>
            </a:fld>
            <a:endParaRPr lang="en-US"/>
          </a:p>
        </p:txBody>
      </p:sp>
    </p:spTree>
    <p:extLst>
      <p:ext uri="{BB962C8B-B14F-4D97-AF65-F5344CB8AC3E}">
        <p14:creationId xmlns:p14="http://schemas.microsoft.com/office/powerpoint/2010/main" val="361158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3</a:t>
            </a:fld>
            <a:endParaRPr lang="en-IN" dirty="0">
              <a:solidFill>
                <a:prstClr val="black"/>
              </a:solidFill>
            </a:endParaRPr>
          </a:p>
        </p:txBody>
      </p:sp>
    </p:spTree>
    <p:extLst>
      <p:ext uri="{BB962C8B-B14F-4D97-AF65-F5344CB8AC3E}">
        <p14:creationId xmlns:p14="http://schemas.microsoft.com/office/powerpoint/2010/main" val="227444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12</a:t>
            </a:fld>
            <a:endParaRPr lang="en-IN" dirty="0">
              <a:solidFill>
                <a:prstClr val="black"/>
              </a:solidFill>
            </a:endParaRPr>
          </a:p>
        </p:txBody>
      </p:sp>
    </p:spTree>
    <p:extLst>
      <p:ext uri="{BB962C8B-B14F-4D97-AF65-F5344CB8AC3E}">
        <p14:creationId xmlns:p14="http://schemas.microsoft.com/office/powerpoint/2010/main" val="1250890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13</a:t>
            </a:fld>
            <a:endParaRPr lang="en-IN" dirty="0">
              <a:solidFill>
                <a:prstClr val="black"/>
              </a:solidFill>
            </a:endParaRPr>
          </a:p>
        </p:txBody>
      </p:sp>
    </p:spTree>
    <p:extLst>
      <p:ext uri="{BB962C8B-B14F-4D97-AF65-F5344CB8AC3E}">
        <p14:creationId xmlns:p14="http://schemas.microsoft.com/office/powerpoint/2010/main" val="3201109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14</a:t>
            </a:fld>
            <a:endParaRPr lang="en-IN" dirty="0">
              <a:solidFill>
                <a:prstClr val="black"/>
              </a:solidFill>
            </a:endParaRPr>
          </a:p>
        </p:txBody>
      </p:sp>
    </p:spTree>
    <p:extLst>
      <p:ext uri="{BB962C8B-B14F-4D97-AF65-F5344CB8AC3E}">
        <p14:creationId xmlns:p14="http://schemas.microsoft.com/office/powerpoint/2010/main" val="2096388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15</a:t>
            </a:fld>
            <a:endParaRPr lang="en-IN" dirty="0">
              <a:solidFill>
                <a:prstClr val="black"/>
              </a:solidFill>
            </a:endParaRPr>
          </a:p>
        </p:txBody>
      </p:sp>
    </p:spTree>
    <p:extLst>
      <p:ext uri="{BB962C8B-B14F-4D97-AF65-F5344CB8AC3E}">
        <p14:creationId xmlns:p14="http://schemas.microsoft.com/office/powerpoint/2010/main" val="12622232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16</a:t>
            </a:fld>
            <a:endParaRPr lang="en-IN" dirty="0">
              <a:solidFill>
                <a:prstClr val="black"/>
              </a:solidFill>
            </a:endParaRPr>
          </a:p>
        </p:txBody>
      </p:sp>
    </p:spTree>
    <p:extLst>
      <p:ext uri="{BB962C8B-B14F-4D97-AF65-F5344CB8AC3E}">
        <p14:creationId xmlns:p14="http://schemas.microsoft.com/office/powerpoint/2010/main" val="772752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17</a:t>
            </a:fld>
            <a:endParaRPr lang="en-IN" dirty="0">
              <a:solidFill>
                <a:prstClr val="black"/>
              </a:solidFill>
            </a:endParaRPr>
          </a:p>
        </p:txBody>
      </p:sp>
    </p:spTree>
    <p:extLst>
      <p:ext uri="{BB962C8B-B14F-4D97-AF65-F5344CB8AC3E}">
        <p14:creationId xmlns:p14="http://schemas.microsoft.com/office/powerpoint/2010/main" val="1845668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18</a:t>
            </a:fld>
            <a:endParaRPr lang="en-IN" dirty="0">
              <a:solidFill>
                <a:prstClr val="black"/>
              </a:solidFill>
            </a:endParaRPr>
          </a:p>
        </p:txBody>
      </p:sp>
    </p:spTree>
    <p:extLst>
      <p:ext uri="{BB962C8B-B14F-4D97-AF65-F5344CB8AC3E}">
        <p14:creationId xmlns:p14="http://schemas.microsoft.com/office/powerpoint/2010/main" val="10230979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19</a:t>
            </a:fld>
            <a:endParaRPr lang="en-IN" dirty="0">
              <a:solidFill>
                <a:prstClr val="black"/>
              </a:solidFill>
            </a:endParaRPr>
          </a:p>
        </p:txBody>
      </p:sp>
    </p:spTree>
    <p:extLst>
      <p:ext uri="{BB962C8B-B14F-4D97-AF65-F5344CB8AC3E}">
        <p14:creationId xmlns:p14="http://schemas.microsoft.com/office/powerpoint/2010/main" val="3275706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20</a:t>
            </a:fld>
            <a:endParaRPr lang="en-IN" dirty="0">
              <a:solidFill>
                <a:prstClr val="black"/>
              </a:solidFill>
            </a:endParaRPr>
          </a:p>
        </p:txBody>
      </p:sp>
    </p:spTree>
    <p:extLst>
      <p:ext uri="{BB962C8B-B14F-4D97-AF65-F5344CB8AC3E}">
        <p14:creationId xmlns:p14="http://schemas.microsoft.com/office/powerpoint/2010/main" val="23104591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21</a:t>
            </a:fld>
            <a:endParaRPr lang="en-IN" dirty="0">
              <a:solidFill>
                <a:prstClr val="black"/>
              </a:solidFill>
            </a:endParaRPr>
          </a:p>
        </p:txBody>
      </p:sp>
    </p:spTree>
    <p:extLst>
      <p:ext uri="{BB962C8B-B14F-4D97-AF65-F5344CB8AC3E}">
        <p14:creationId xmlns:p14="http://schemas.microsoft.com/office/powerpoint/2010/main" val="4290264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4</a:t>
            </a:fld>
            <a:endParaRPr lang="en-IN" dirty="0">
              <a:solidFill>
                <a:prstClr val="black"/>
              </a:solidFill>
            </a:endParaRPr>
          </a:p>
        </p:txBody>
      </p:sp>
    </p:spTree>
    <p:extLst>
      <p:ext uri="{BB962C8B-B14F-4D97-AF65-F5344CB8AC3E}">
        <p14:creationId xmlns:p14="http://schemas.microsoft.com/office/powerpoint/2010/main" val="1278358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22</a:t>
            </a:fld>
            <a:endParaRPr lang="en-IN" dirty="0">
              <a:solidFill>
                <a:prstClr val="black"/>
              </a:solidFill>
            </a:endParaRPr>
          </a:p>
        </p:txBody>
      </p:sp>
    </p:spTree>
    <p:extLst>
      <p:ext uri="{BB962C8B-B14F-4D97-AF65-F5344CB8AC3E}">
        <p14:creationId xmlns:p14="http://schemas.microsoft.com/office/powerpoint/2010/main" val="3517048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23</a:t>
            </a:fld>
            <a:endParaRPr lang="en-IN" dirty="0">
              <a:solidFill>
                <a:prstClr val="black"/>
              </a:solidFill>
            </a:endParaRPr>
          </a:p>
        </p:txBody>
      </p:sp>
    </p:spTree>
    <p:extLst>
      <p:ext uri="{BB962C8B-B14F-4D97-AF65-F5344CB8AC3E}">
        <p14:creationId xmlns:p14="http://schemas.microsoft.com/office/powerpoint/2010/main" val="2536985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5</a:t>
            </a:fld>
            <a:endParaRPr lang="en-IN" dirty="0">
              <a:solidFill>
                <a:prstClr val="black"/>
              </a:solidFill>
            </a:endParaRPr>
          </a:p>
        </p:txBody>
      </p:sp>
    </p:spTree>
    <p:extLst>
      <p:ext uri="{BB962C8B-B14F-4D97-AF65-F5344CB8AC3E}">
        <p14:creationId xmlns:p14="http://schemas.microsoft.com/office/powerpoint/2010/main" val="2452469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6</a:t>
            </a:fld>
            <a:endParaRPr lang="en-IN" dirty="0">
              <a:solidFill>
                <a:prstClr val="black"/>
              </a:solidFill>
            </a:endParaRPr>
          </a:p>
        </p:txBody>
      </p:sp>
    </p:spTree>
    <p:extLst>
      <p:ext uri="{BB962C8B-B14F-4D97-AF65-F5344CB8AC3E}">
        <p14:creationId xmlns:p14="http://schemas.microsoft.com/office/powerpoint/2010/main" val="1764306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7</a:t>
            </a:fld>
            <a:endParaRPr lang="en-IN" dirty="0">
              <a:solidFill>
                <a:prstClr val="black"/>
              </a:solidFill>
            </a:endParaRPr>
          </a:p>
        </p:txBody>
      </p:sp>
    </p:spTree>
    <p:extLst>
      <p:ext uri="{BB962C8B-B14F-4D97-AF65-F5344CB8AC3E}">
        <p14:creationId xmlns:p14="http://schemas.microsoft.com/office/powerpoint/2010/main" val="1124716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8</a:t>
            </a:fld>
            <a:endParaRPr lang="en-IN" dirty="0">
              <a:solidFill>
                <a:prstClr val="black"/>
              </a:solidFill>
            </a:endParaRPr>
          </a:p>
        </p:txBody>
      </p:sp>
    </p:spTree>
    <p:extLst>
      <p:ext uri="{BB962C8B-B14F-4D97-AF65-F5344CB8AC3E}">
        <p14:creationId xmlns:p14="http://schemas.microsoft.com/office/powerpoint/2010/main" val="891204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9</a:t>
            </a:fld>
            <a:endParaRPr lang="en-IN" dirty="0">
              <a:solidFill>
                <a:prstClr val="black"/>
              </a:solidFill>
            </a:endParaRPr>
          </a:p>
        </p:txBody>
      </p:sp>
    </p:spTree>
    <p:extLst>
      <p:ext uri="{BB962C8B-B14F-4D97-AF65-F5344CB8AC3E}">
        <p14:creationId xmlns:p14="http://schemas.microsoft.com/office/powerpoint/2010/main" val="3837683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10</a:t>
            </a:fld>
            <a:endParaRPr lang="en-IN" dirty="0">
              <a:solidFill>
                <a:prstClr val="black"/>
              </a:solidFill>
            </a:endParaRPr>
          </a:p>
        </p:txBody>
      </p:sp>
    </p:spTree>
    <p:extLst>
      <p:ext uri="{BB962C8B-B14F-4D97-AF65-F5344CB8AC3E}">
        <p14:creationId xmlns:p14="http://schemas.microsoft.com/office/powerpoint/2010/main" val="4159320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11</a:t>
            </a:fld>
            <a:endParaRPr lang="en-IN" dirty="0">
              <a:solidFill>
                <a:prstClr val="black"/>
              </a:solidFill>
            </a:endParaRPr>
          </a:p>
        </p:txBody>
      </p:sp>
    </p:spTree>
    <p:extLst>
      <p:ext uri="{BB962C8B-B14F-4D97-AF65-F5344CB8AC3E}">
        <p14:creationId xmlns:p14="http://schemas.microsoft.com/office/powerpoint/2010/main" val="22787803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10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0.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3.png"/></Relationships>
</file>

<file path=ppt/slideLayouts/_rels/slideLayout10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0.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1.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 Id="rId52" Type="http://schemas.openxmlformats.org/officeDocument/2006/relationships/image" Target="NUL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 Id="rId52" Type="http://schemas.openxmlformats.org/officeDocument/2006/relationships/image" Target="NUL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tif"/><Relationship Id="rId1" Type="http://schemas.openxmlformats.org/officeDocument/2006/relationships/slideMaster" Target="../slideMasters/slideMaster3.xml"/><Relationship Id="rId4" Type="http://schemas.openxmlformats.org/officeDocument/2006/relationships/image" Target="NUL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tif"/><Relationship Id="rId1" Type="http://schemas.openxmlformats.org/officeDocument/2006/relationships/slideMaster" Target="../slideMasters/slideMaster3.xml"/><Relationship Id="rId4" Type="http://schemas.openxmlformats.org/officeDocument/2006/relationships/image" Target="NUL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tif"/><Relationship Id="rId1" Type="http://schemas.openxmlformats.org/officeDocument/2006/relationships/slideMaster" Target="../slideMasters/slideMaster3.xml"/><Relationship Id="rId4" Type="http://schemas.openxmlformats.org/officeDocument/2006/relationships/image" Target="NUL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tif"/><Relationship Id="rId1" Type="http://schemas.openxmlformats.org/officeDocument/2006/relationships/slideMaster" Target="../slideMasters/slideMaster4.xml"/><Relationship Id="rId4" Type="http://schemas.openxmlformats.org/officeDocument/2006/relationships/image" Target="../media/image2.sv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 Id="rId52" Type="http://schemas.openxmlformats.org/officeDocument/2006/relationships/image" Target="../media/image2.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 Id="rId52" Type="http://schemas.openxmlformats.org/officeDocument/2006/relationships/image" Target="../media/image2.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tif"/><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ti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 Id="rId52" Type="http://schemas.openxmlformats.org/officeDocument/2006/relationships/image" Target="../media/image2.svg"/></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 Id="rId52" Type="http://schemas.openxmlformats.org/officeDocument/2006/relationships/image" Target="../media/image2.sv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tif"/><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tif"/><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tif"/><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9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3.png"/></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NULL"/></Relationships>
</file>

<file path=ppt/slideLayouts/_rels/slideLayout9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1.png"/></Relationships>
</file>

<file path=ppt/slideLayouts/_rels/slideLayout9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1.png"/></Relationships>
</file>

<file path=ppt/slideLayouts/_rels/slideLayout9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7.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3.png"/></Relationships>
</file>

<file path=ppt/slideLayouts/_rels/slideLayout9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8.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1.png"/></Relationships>
</file>

<file path=ppt/slideLayouts/_rels/slideLayout9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3.png"/></Relationships>
</file>

<file path=ppt/slideLayouts/_rels/slideLayout9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5886940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5" name="Graphic 4">
            <a:extLst>
              <a:ext uri="{FF2B5EF4-FFF2-40B4-BE49-F238E27FC236}">
                <a16:creationId xmlns="" xmlns:a16="http://schemas.microsoft.com/office/drawing/2014/main" id="{D7C4C528-3EC4-4445-A9F3-0BF87C55BE34}"/>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1216988175"/>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5" name="Graphic 4">
            <a:extLst>
              <a:ext uri="{FF2B5EF4-FFF2-40B4-BE49-F238E27FC236}">
                <a16:creationId xmlns="" xmlns:a16="http://schemas.microsoft.com/office/drawing/2014/main" id="{D7C4C528-3EC4-4445-A9F3-0BF87C55BE34}"/>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1070373863"/>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5" name="Graphic 4">
            <a:extLst>
              <a:ext uri="{FF2B5EF4-FFF2-40B4-BE49-F238E27FC236}">
                <a16:creationId xmlns="" xmlns:a16="http://schemas.microsoft.com/office/drawing/2014/main" id="{441C4331-1122-49F7-AE04-75DAD9DB764E}"/>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3320832327"/>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1422538345"/>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ext Placeholder 7">
            <a:extLst>
              <a:ext uri="{FF2B5EF4-FFF2-40B4-BE49-F238E27FC236}">
                <a16:creationId xmlns=""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a:t>
            </a:r>
            <a:r>
              <a:rPr lang="en-IN" dirty="0" smtClean="0"/>
              <a:t>ubtitle</a:t>
            </a:r>
            <a:endParaRPr lang="en-IN" dirty="0"/>
          </a:p>
        </p:txBody>
      </p:sp>
      <p:cxnSp>
        <p:nvCxnSpPr>
          <p:cNvPr id="9" name="Straight Connector 8">
            <a:extLst>
              <a:ext uri="{FF2B5EF4-FFF2-40B4-BE49-F238E27FC236}">
                <a16:creationId xmlns=""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smtClean="0"/>
              <a:t>click </a:t>
            </a:r>
            <a:r>
              <a:rPr lang="en-US" dirty="0"/>
              <a:t>to edit </a:t>
            </a:r>
            <a:r>
              <a:rPr lang="en-US" dirty="0" smtClean="0"/>
              <a:t>master </a:t>
            </a:r>
            <a:r>
              <a:rPr lang="en-US" dirty="0"/>
              <a:t>text styles</a:t>
            </a:r>
          </a:p>
        </p:txBody>
      </p:sp>
    </p:spTree>
    <p:extLst>
      <p:ext uri="{BB962C8B-B14F-4D97-AF65-F5344CB8AC3E}">
        <p14:creationId xmlns:p14="http://schemas.microsoft.com/office/powerpoint/2010/main" val="377425748"/>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4" name="Footer Placeholder 3"/>
          <p:cNvSpPr>
            <a:spLocks noGrp="1"/>
          </p:cNvSpPr>
          <p:nvPr>
            <p:ph type="ftr" sz="quarter" idx="11"/>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ext Placeholder 7">
            <a:extLst>
              <a:ext uri="{FF2B5EF4-FFF2-40B4-BE49-F238E27FC236}">
                <a16:creationId xmlns=""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smtClean="0"/>
              <a:t>subtitle</a:t>
            </a:r>
            <a:endParaRPr lang="en-IN" dirty="0"/>
          </a:p>
        </p:txBody>
      </p:sp>
    </p:spTree>
    <p:extLst>
      <p:ext uri="{BB962C8B-B14F-4D97-AF65-F5344CB8AC3E}">
        <p14:creationId xmlns:p14="http://schemas.microsoft.com/office/powerpoint/2010/main" val="264718645"/>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a:t>
            </a:r>
            <a:r>
              <a:rPr lang="en-US" dirty="0"/>
              <a:t>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dirty="0"/>
          </a:p>
        </p:txBody>
      </p:sp>
      <p:pic>
        <p:nvPicPr>
          <p:cNvPr id="8" name="Graphic 3">
            <a:extLst>
              <a:ext uri="{FF2B5EF4-FFF2-40B4-BE49-F238E27FC236}">
                <a16:creationId xmlns=""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xmlns="" r:embed="rId52"/>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427216051"/>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dirty="0"/>
          </a:p>
        </p:txBody>
      </p:sp>
      <p:sp>
        <p:nvSpPr>
          <p:cNvPr id="8" name="Picture Placeholder 11">
            <a:extLst>
              <a:ext uri="{FF2B5EF4-FFF2-40B4-BE49-F238E27FC236}">
                <a16:creationId xmlns=""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dirty="0"/>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dirty="0"/>
          </a:p>
        </p:txBody>
      </p:sp>
      <p:pic>
        <p:nvPicPr>
          <p:cNvPr id="10" name="Graphic 3">
            <a:extLst>
              <a:ext uri="{FF2B5EF4-FFF2-40B4-BE49-F238E27FC236}">
                <a16:creationId xmlns=""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xmlns="" r:embed="rId52"/>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3319357315"/>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smtClean="0"/>
              <a:t>subtitle</a:t>
            </a:r>
            <a:endParaRPr lang="en-IN" dirty="0"/>
          </a:p>
        </p:txBody>
      </p:sp>
      <p:cxnSp>
        <p:nvCxnSpPr>
          <p:cNvPr id="10" name="Straight Connector 9">
            <a:extLst>
              <a:ext uri="{FF2B5EF4-FFF2-40B4-BE49-F238E27FC236}">
                <a16:creationId xmlns=""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458203"/>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5" name="Rectangle 4">
            <a:extLst>
              <a:ext uri="{FF2B5EF4-FFF2-40B4-BE49-F238E27FC236}">
                <a16:creationId xmlns=""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a:t>
            </a:r>
            <a:r>
              <a:rPr lang="en-US" dirty="0" smtClean="0"/>
              <a:t>lick </a:t>
            </a:r>
            <a:r>
              <a:rPr lang="en-US" dirty="0"/>
              <a:t>to edit Master 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smtClean="0"/>
              <a:t>click </a:t>
            </a:r>
            <a:r>
              <a:rPr lang="en-US" dirty="0"/>
              <a:t>to edit Master 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7">
            <a:extLst>
              <a:ext uri="{FF2B5EF4-FFF2-40B4-BE49-F238E27FC236}">
                <a16:creationId xmlns=""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dirty="0"/>
          </a:p>
        </p:txBody>
      </p:sp>
    </p:spTree>
    <p:extLst>
      <p:ext uri="{BB962C8B-B14F-4D97-AF65-F5344CB8AC3E}">
        <p14:creationId xmlns:p14="http://schemas.microsoft.com/office/powerpoint/2010/main" val="2521373575"/>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195851601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5" name="Graphic 4">
            <a:extLst>
              <a:ext uri="{FF2B5EF4-FFF2-40B4-BE49-F238E27FC236}">
                <a16:creationId xmlns="" xmlns:a16="http://schemas.microsoft.com/office/drawing/2014/main" id="{441C4331-1122-49F7-AE04-75DAD9DB764E}"/>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3953278010"/>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a:t>
            </a:r>
            <a:r>
              <a:rPr lang="en-US" dirty="0" smtClean="0"/>
              <a:t>lick </a:t>
            </a:r>
            <a:r>
              <a:rPr lang="en-US" dirty="0"/>
              <a:t>to edit </a:t>
            </a:r>
            <a:r>
              <a:rPr lang="en-US" dirty="0" smtClean="0"/>
              <a:t>master </a:t>
            </a:r>
            <a:r>
              <a:rPr lang="en-US" dirty="0"/>
              <a:t>text styles</a:t>
            </a:r>
          </a:p>
        </p:txBody>
      </p:sp>
      <p:sp>
        <p:nvSpPr>
          <p:cNvPr id="12" name="Text Placeholder 7">
            <a:extLst>
              <a:ext uri="{FF2B5EF4-FFF2-40B4-BE49-F238E27FC236}">
                <a16:creationId xmlns=""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a:t>
            </a:r>
            <a:r>
              <a:rPr lang="en-US" dirty="0" smtClean="0"/>
              <a:t>lick </a:t>
            </a:r>
            <a:r>
              <a:rPr lang="en-US" dirty="0"/>
              <a:t>to edit </a:t>
            </a:r>
            <a:r>
              <a:rPr lang="en-US" dirty="0" smtClean="0"/>
              <a:t>master </a:t>
            </a:r>
            <a:r>
              <a:rPr lang="en-US" dirty="0"/>
              <a:t>text styles</a:t>
            </a:r>
          </a:p>
        </p:txBody>
      </p:sp>
      <p:sp>
        <p:nvSpPr>
          <p:cNvPr id="13" name="Rectangle 12">
            <a:extLst>
              <a:ext uri="{FF2B5EF4-FFF2-40B4-BE49-F238E27FC236}">
                <a16:creationId xmlns=""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4" name="Content Placeholder 2">
            <a:extLst>
              <a:ext uri="{FF2B5EF4-FFF2-40B4-BE49-F238E27FC236}">
                <a16:creationId xmlns=""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Tree>
    <p:extLst>
      <p:ext uri="{BB962C8B-B14F-4D97-AF65-F5344CB8AC3E}">
        <p14:creationId xmlns:p14="http://schemas.microsoft.com/office/powerpoint/2010/main" val="1278713503"/>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a:t>
            </a:r>
            <a:r>
              <a:rPr lang="en-IN" dirty="0" smtClean="0"/>
              <a:t>ubtitle</a:t>
            </a:r>
            <a:endParaRPr lang="en-IN" dirty="0"/>
          </a:p>
        </p:txBody>
      </p:sp>
      <p:sp>
        <p:nvSpPr>
          <p:cNvPr id="16" name="Content Placeholder 2">
            <a:extLst>
              <a:ext uri="{FF2B5EF4-FFF2-40B4-BE49-F238E27FC236}">
                <a16:creationId xmlns=""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1251410720"/>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6" name="Content Placeholder 2">
            <a:extLst>
              <a:ext uri="{FF2B5EF4-FFF2-40B4-BE49-F238E27FC236}">
                <a16:creationId xmlns=""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2428623253"/>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Picture Placeholder 7">
            <a:extLst>
              <a:ext uri="{FF2B5EF4-FFF2-40B4-BE49-F238E27FC236}">
                <a16:creationId xmlns=""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dirty="0"/>
          </a:p>
        </p:txBody>
      </p:sp>
      <p:sp>
        <p:nvSpPr>
          <p:cNvPr id="11" name="Picture Placeholder 7">
            <a:extLst>
              <a:ext uri="{FF2B5EF4-FFF2-40B4-BE49-F238E27FC236}">
                <a16:creationId xmlns=""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dirty="0"/>
          </a:p>
        </p:txBody>
      </p:sp>
      <p:sp>
        <p:nvSpPr>
          <p:cNvPr id="12" name="Picture Placeholder 7">
            <a:extLst>
              <a:ext uri="{FF2B5EF4-FFF2-40B4-BE49-F238E27FC236}">
                <a16:creationId xmlns=""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dirty="0"/>
          </a:p>
        </p:txBody>
      </p:sp>
      <p:sp>
        <p:nvSpPr>
          <p:cNvPr id="14" name="Rectangle 13">
            <a:extLst>
              <a:ext uri="{FF2B5EF4-FFF2-40B4-BE49-F238E27FC236}">
                <a16:creationId xmlns=""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5" name="Content Placeholder 2">
            <a:extLst>
              <a:ext uri="{FF2B5EF4-FFF2-40B4-BE49-F238E27FC236}">
                <a16:creationId xmlns=""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8" name="Rectangle 17">
            <a:extLst>
              <a:ext uri="{FF2B5EF4-FFF2-40B4-BE49-F238E27FC236}">
                <a16:creationId xmlns=""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9" name="Content Placeholder 2">
            <a:extLst>
              <a:ext uri="{FF2B5EF4-FFF2-40B4-BE49-F238E27FC236}">
                <a16:creationId xmlns=""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2320960814"/>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6" name="Content Placeholder 2">
            <a:extLst>
              <a:ext uri="{FF2B5EF4-FFF2-40B4-BE49-F238E27FC236}">
                <a16:creationId xmlns=""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4" name="Rectangle 3">
            <a:extLst>
              <a:ext uri="{FF2B5EF4-FFF2-40B4-BE49-F238E27FC236}">
                <a16:creationId xmlns=""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1" name="Rectangle 10">
            <a:extLst>
              <a:ext uri="{FF2B5EF4-FFF2-40B4-BE49-F238E27FC236}">
                <a16:creationId xmlns=""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1720167299"/>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a:t>
            </a:r>
            <a:r>
              <a:rPr lang="en-US" dirty="0" smtClean="0"/>
              <a:t>dd </a:t>
            </a:r>
            <a:r>
              <a:rPr lang="en-US" dirty="0"/>
              <a:t>your text</a:t>
            </a:r>
          </a:p>
        </p:txBody>
      </p:sp>
      <p:sp>
        <p:nvSpPr>
          <p:cNvPr id="13" name="Text Placeholder 7">
            <a:extLst>
              <a:ext uri="{FF2B5EF4-FFF2-40B4-BE49-F238E27FC236}">
                <a16:creationId xmlns=""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a:t>
            </a:r>
            <a:r>
              <a:rPr lang="en-US" dirty="0" smtClean="0"/>
              <a:t>dd </a:t>
            </a:r>
            <a:r>
              <a:rPr lang="en-US" dirty="0"/>
              <a:t>your text</a:t>
            </a:r>
          </a:p>
        </p:txBody>
      </p:sp>
      <p:sp>
        <p:nvSpPr>
          <p:cNvPr id="15" name="Rectangle 14">
            <a:extLst>
              <a:ext uri="{FF2B5EF4-FFF2-40B4-BE49-F238E27FC236}">
                <a16:creationId xmlns=""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8" name="Content Placeholder 2">
            <a:extLst>
              <a:ext uri="{FF2B5EF4-FFF2-40B4-BE49-F238E27FC236}">
                <a16:creationId xmlns=""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9" name="Rectangle 18">
            <a:extLst>
              <a:ext uri="{FF2B5EF4-FFF2-40B4-BE49-F238E27FC236}">
                <a16:creationId xmlns=""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Content Placeholder 2">
            <a:extLst>
              <a:ext uri="{FF2B5EF4-FFF2-40B4-BE49-F238E27FC236}">
                <a16:creationId xmlns=""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2471404321"/>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a:t>
            </a:r>
            <a:r>
              <a:rPr lang="en-US" dirty="0" smtClean="0"/>
              <a:t>dd </a:t>
            </a:r>
            <a:r>
              <a:rPr lang="en-US" dirty="0"/>
              <a:t>your title</a:t>
            </a:r>
            <a:endParaRPr lang="en-IN" dirty="0"/>
          </a:p>
        </p:txBody>
      </p:sp>
      <p:sp>
        <p:nvSpPr>
          <p:cNvPr id="3" name="Footer Placeholder 2">
            <a:extLst>
              <a:ext uri="{FF2B5EF4-FFF2-40B4-BE49-F238E27FC236}">
                <a16:creationId xmlns=""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a:t>
            </a:r>
            <a:r>
              <a:rPr lang="en-US" dirty="0" smtClean="0"/>
              <a:t>lick </a:t>
            </a:r>
            <a:r>
              <a:rPr lang="en-US" dirty="0"/>
              <a:t>icon to add chart</a:t>
            </a:r>
            <a:endParaRPr lang="en-IN" dirty="0"/>
          </a:p>
        </p:txBody>
      </p:sp>
      <p:sp>
        <p:nvSpPr>
          <p:cNvPr id="8" name="Content Placeholder 7">
            <a:extLst>
              <a:ext uri="{FF2B5EF4-FFF2-40B4-BE49-F238E27FC236}">
                <a16:creationId xmlns=""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cxnSp>
        <p:nvCxnSpPr>
          <p:cNvPr id="9" name="Straight Connector 8">
            <a:extLst>
              <a:ext uri="{FF2B5EF4-FFF2-40B4-BE49-F238E27FC236}">
                <a16:creationId xmlns=""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916402"/>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a:t>
            </a:r>
            <a:r>
              <a:rPr lang="en-US" dirty="0" smtClean="0"/>
              <a:t>dd </a:t>
            </a:r>
            <a:r>
              <a:rPr lang="en-US" dirty="0"/>
              <a:t>your title</a:t>
            </a:r>
            <a:endParaRPr lang="en-IN" dirty="0"/>
          </a:p>
        </p:txBody>
      </p:sp>
      <p:sp>
        <p:nvSpPr>
          <p:cNvPr id="3" name="Footer Placeholder 2">
            <a:extLst>
              <a:ext uri="{FF2B5EF4-FFF2-40B4-BE49-F238E27FC236}">
                <a16:creationId xmlns=""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a:t>
            </a:r>
            <a:r>
              <a:rPr lang="en-IN" dirty="0" smtClean="0"/>
              <a:t>raph</a:t>
            </a:r>
            <a:endParaRPr lang="en-IN" dirty="0"/>
          </a:p>
        </p:txBody>
      </p:sp>
      <p:sp>
        <p:nvSpPr>
          <p:cNvPr id="7" name="Chart Placeholder 6">
            <a:extLst>
              <a:ext uri="{FF2B5EF4-FFF2-40B4-BE49-F238E27FC236}">
                <a16:creationId xmlns=""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a:t>
            </a:r>
            <a:r>
              <a:rPr lang="en-US" dirty="0" smtClean="0"/>
              <a:t>lick </a:t>
            </a:r>
            <a:r>
              <a:rPr lang="en-US" dirty="0"/>
              <a:t>icon to add chart</a:t>
            </a:r>
            <a:endParaRPr lang="en-IN" dirty="0"/>
          </a:p>
        </p:txBody>
      </p:sp>
      <p:cxnSp>
        <p:nvCxnSpPr>
          <p:cNvPr id="9" name="Straight Connector 8">
            <a:extLst>
              <a:ext uri="{FF2B5EF4-FFF2-40B4-BE49-F238E27FC236}">
                <a16:creationId xmlns=""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684940"/>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smtClean="0"/>
              <a:t>click </a:t>
            </a:r>
            <a:r>
              <a:rPr lang="en-US" dirty="0"/>
              <a:t>icon to add table</a:t>
            </a:r>
            <a:endParaRPr lang="en-IN" dirty="0"/>
          </a:p>
        </p:txBody>
      </p:sp>
    </p:spTree>
    <p:extLst>
      <p:ext uri="{BB962C8B-B14F-4D97-AF65-F5344CB8AC3E}">
        <p14:creationId xmlns:p14="http://schemas.microsoft.com/office/powerpoint/2010/main" val="47599805"/>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to edit master 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dirty="0">
              <a:solidFill>
                <a:srgbClr val="FFFFFF"/>
              </a:solidFill>
            </a:endParaRPr>
          </a:p>
        </p:txBody>
      </p:sp>
      <p:sp>
        <p:nvSpPr>
          <p:cNvPr id="11" name="Trapezoid 10">
            <a:extLst>
              <a:ext uri="{FF2B5EF4-FFF2-40B4-BE49-F238E27FC236}">
                <a16:creationId xmlns=""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21">
            <a:extLst>
              <a:ext uri="{FF2B5EF4-FFF2-40B4-BE49-F238E27FC236}">
                <a16:creationId xmlns=""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
        <p:nvSpPr>
          <p:cNvPr id="35" name="Text Placeholder 21">
            <a:extLst>
              <a:ext uri="{FF2B5EF4-FFF2-40B4-BE49-F238E27FC236}">
                <a16:creationId xmlns=""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Tree>
    <p:extLst>
      <p:ext uri="{BB962C8B-B14F-4D97-AF65-F5344CB8AC3E}">
        <p14:creationId xmlns:p14="http://schemas.microsoft.com/office/powerpoint/2010/main" val="371596016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223195829"/>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smtClean="0"/>
              <a:t>click </a:t>
            </a:r>
            <a:r>
              <a:rPr lang="en-US" dirty="0"/>
              <a:t>icon to add table</a:t>
            </a:r>
            <a:endParaRPr lang="en-IN" dirty="0"/>
          </a:p>
        </p:txBody>
      </p:sp>
    </p:spTree>
    <p:extLst>
      <p:ext uri="{BB962C8B-B14F-4D97-AF65-F5344CB8AC3E}">
        <p14:creationId xmlns:p14="http://schemas.microsoft.com/office/powerpoint/2010/main" val="3147959369"/>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a:t>
            </a:r>
            <a:r>
              <a:rPr lang="en-US" dirty="0" smtClean="0"/>
              <a:t>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a:t>
            </a:r>
            <a:r>
              <a:rPr lang="en-US" dirty="0" smtClean="0"/>
              <a:t>lick </a:t>
            </a:r>
            <a:r>
              <a:rPr lang="en-US" dirty="0"/>
              <a:t>icon to add table</a:t>
            </a:r>
            <a:endParaRPr lang="en-IN" dirty="0"/>
          </a:p>
        </p:txBody>
      </p:sp>
      <p:sp>
        <p:nvSpPr>
          <p:cNvPr id="6" name="Content Placeholder 5">
            <a:extLst>
              <a:ext uri="{FF2B5EF4-FFF2-40B4-BE49-F238E27FC236}">
                <a16:creationId xmlns=""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cxnSp>
        <p:nvCxnSpPr>
          <p:cNvPr id="8" name="Straight Connector 7">
            <a:extLst>
              <a:ext uri="{FF2B5EF4-FFF2-40B4-BE49-F238E27FC236}">
                <a16:creationId xmlns=""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040161"/>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a:t>
            </a:r>
            <a:r>
              <a:rPr lang="en-US" dirty="0" smtClean="0"/>
              <a:t>lick </a:t>
            </a:r>
            <a:r>
              <a:rPr lang="en-US" dirty="0"/>
              <a:t>icon to add table</a:t>
            </a:r>
            <a:endParaRPr lang="en-IN" dirty="0"/>
          </a:p>
        </p:txBody>
      </p:sp>
      <p:sp>
        <p:nvSpPr>
          <p:cNvPr id="9" name="Picture Placeholder 8">
            <a:extLst>
              <a:ext uri="{FF2B5EF4-FFF2-40B4-BE49-F238E27FC236}">
                <a16:creationId xmlns=""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2439398926"/>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419844616"/>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3603494587"/>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1704014140"/>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7" name="Rectangle 6">
            <a:extLst>
              <a:ext uri="{FF2B5EF4-FFF2-40B4-BE49-F238E27FC236}">
                <a16:creationId xmlns=""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8" name="Rectangle 7">
            <a:extLst>
              <a:ext uri="{FF2B5EF4-FFF2-40B4-BE49-F238E27FC236}">
                <a16:creationId xmlns=""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9" name="Rectangle 8">
            <a:extLst>
              <a:ext uri="{FF2B5EF4-FFF2-40B4-BE49-F238E27FC236}">
                <a16:creationId xmlns=""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0" name="Rectangle 9">
            <a:extLst>
              <a:ext uri="{FF2B5EF4-FFF2-40B4-BE49-F238E27FC236}">
                <a16:creationId xmlns=""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3" name="Text Placeholder 12">
            <a:extLst>
              <a:ext uri="{FF2B5EF4-FFF2-40B4-BE49-F238E27FC236}">
                <a16:creationId xmlns=""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4" name="Text Placeholder 12">
            <a:extLst>
              <a:ext uri="{FF2B5EF4-FFF2-40B4-BE49-F238E27FC236}">
                <a16:creationId xmlns=""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5" name="Text Placeholder 12">
            <a:extLst>
              <a:ext uri="{FF2B5EF4-FFF2-40B4-BE49-F238E27FC236}">
                <a16:creationId xmlns=""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6" name="Text Placeholder 12">
            <a:extLst>
              <a:ext uri="{FF2B5EF4-FFF2-40B4-BE49-F238E27FC236}">
                <a16:creationId xmlns=""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7" name="Text Placeholder 12">
            <a:extLst>
              <a:ext uri="{FF2B5EF4-FFF2-40B4-BE49-F238E27FC236}">
                <a16:creationId xmlns=""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8" name="Rectangle 17">
            <a:extLst>
              <a:ext uri="{FF2B5EF4-FFF2-40B4-BE49-F238E27FC236}">
                <a16:creationId xmlns=""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Text Placeholder 19">
            <a:extLst>
              <a:ext uri="{FF2B5EF4-FFF2-40B4-BE49-F238E27FC236}">
                <a16:creationId xmlns=""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
        <p:nvSpPr>
          <p:cNvPr id="21" name="Rectangle 20">
            <a:extLst>
              <a:ext uri="{FF2B5EF4-FFF2-40B4-BE49-F238E27FC236}">
                <a16:creationId xmlns=""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2" name="Text Placeholder 19">
            <a:extLst>
              <a:ext uri="{FF2B5EF4-FFF2-40B4-BE49-F238E27FC236}">
                <a16:creationId xmlns=""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
        <p:nvSpPr>
          <p:cNvPr id="23" name="Rectangle 22">
            <a:extLst>
              <a:ext uri="{FF2B5EF4-FFF2-40B4-BE49-F238E27FC236}">
                <a16:creationId xmlns=""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4" name="Text Placeholder 19">
            <a:extLst>
              <a:ext uri="{FF2B5EF4-FFF2-40B4-BE49-F238E27FC236}">
                <a16:creationId xmlns=""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smtClean="0"/>
              <a:t>add </a:t>
            </a:r>
            <a:r>
              <a:rPr lang="en-US" dirty="0"/>
              <a:t>your text here</a:t>
            </a:r>
            <a:endParaRPr lang="en-IN" dirty="0"/>
          </a:p>
        </p:txBody>
      </p:sp>
      <p:sp>
        <p:nvSpPr>
          <p:cNvPr id="25" name="Rectangle 24">
            <a:extLst>
              <a:ext uri="{FF2B5EF4-FFF2-40B4-BE49-F238E27FC236}">
                <a16:creationId xmlns=""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6" name="Text Placeholder 19">
            <a:extLst>
              <a:ext uri="{FF2B5EF4-FFF2-40B4-BE49-F238E27FC236}">
                <a16:creationId xmlns=""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smtClean="0"/>
              <a:t>add </a:t>
            </a:r>
            <a:r>
              <a:rPr lang="en-US" dirty="0"/>
              <a:t>your text here</a:t>
            </a:r>
            <a:endParaRPr lang="en-IN" dirty="0"/>
          </a:p>
        </p:txBody>
      </p:sp>
      <p:sp>
        <p:nvSpPr>
          <p:cNvPr id="27" name="Rectangle 26">
            <a:extLst>
              <a:ext uri="{FF2B5EF4-FFF2-40B4-BE49-F238E27FC236}">
                <a16:creationId xmlns=""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19">
            <a:extLst>
              <a:ext uri="{FF2B5EF4-FFF2-40B4-BE49-F238E27FC236}">
                <a16:creationId xmlns=""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Tree>
    <p:extLst>
      <p:ext uri="{BB962C8B-B14F-4D97-AF65-F5344CB8AC3E}">
        <p14:creationId xmlns:p14="http://schemas.microsoft.com/office/powerpoint/2010/main" val="1072760496"/>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a:t>
            </a:r>
            <a:r>
              <a:rPr lang="en-US" dirty="0" smtClean="0"/>
              <a:t>dd </a:t>
            </a:r>
            <a:r>
              <a:rPr lang="en-US" dirty="0"/>
              <a:t>your text here…</a:t>
            </a:r>
            <a:endParaRPr lang="en-IN" dirty="0"/>
          </a:p>
        </p:txBody>
      </p:sp>
    </p:spTree>
    <p:extLst>
      <p:ext uri="{BB962C8B-B14F-4D97-AF65-F5344CB8AC3E}">
        <p14:creationId xmlns:p14="http://schemas.microsoft.com/office/powerpoint/2010/main" val="2233387724"/>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 xmlns:a16="http://schemas.microsoft.com/office/drawing/2014/main" id="{A55997AB-F86B-4272-AC39-8B7059AFFE1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490687083"/>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dirty="0"/>
          </a:p>
        </p:txBody>
      </p:sp>
      <p:sp>
        <p:nvSpPr>
          <p:cNvPr id="3" name="Footer Placeholder 2"/>
          <p:cNvSpPr>
            <a:spLocks noGrp="1"/>
          </p:cNvSpPr>
          <p:nvPr>
            <p:ph type="ftr" sz="quarter" idx="11"/>
          </p:nvPr>
        </p:nvSpPr>
        <p:spPr/>
        <p:txBody>
          <a:bodyPr/>
          <a:lstStyle/>
          <a:p>
            <a:r>
              <a:rPr lang="en-IN" dirty="0">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pic>
        <p:nvPicPr>
          <p:cNvPr id="5" name="Picture 4">
            <a:extLst>
              <a:ext uri="{FF2B5EF4-FFF2-40B4-BE49-F238E27FC236}">
                <a16:creationId xmlns=""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 xmlns:a16="http://schemas.microsoft.com/office/drawing/2014/main" id="{AA9EA4D1-B65D-440F-8556-5694C40039EA}"/>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case </a:t>
            </a:r>
            <a:r>
              <a:rPr lang="en-US" dirty="0"/>
              <a:t>s</a:t>
            </a:r>
            <a:r>
              <a:rPr lang="en-US" dirty="0" smtClean="0"/>
              <a:t>tudy</a:t>
            </a:r>
            <a:endParaRPr lang="en-IN" dirty="0"/>
          </a:p>
        </p:txBody>
      </p:sp>
      <p:sp>
        <p:nvSpPr>
          <p:cNvPr id="12" name="Text Placeholder 10">
            <a:extLst>
              <a:ext uri="{FF2B5EF4-FFF2-40B4-BE49-F238E27FC236}">
                <a16:creationId xmlns=""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add </a:t>
            </a:r>
            <a:r>
              <a:rPr lang="en-US" dirty="0"/>
              <a:t>text here</a:t>
            </a:r>
            <a:endParaRPr lang="en-IN" dirty="0"/>
          </a:p>
        </p:txBody>
      </p:sp>
      <p:sp>
        <p:nvSpPr>
          <p:cNvPr id="30" name="Text Placeholder 28">
            <a:extLst>
              <a:ext uri="{FF2B5EF4-FFF2-40B4-BE49-F238E27FC236}">
                <a16:creationId xmlns=""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a:t>
            </a:r>
            <a:r>
              <a:rPr lang="en-US" dirty="0" smtClean="0"/>
              <a:t>orem </a:t>
            </a:r>
            <a:r>
              <a:rPr lang="en-US" dirty="0"/>
              <a:t>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2" name="Text Placeholder 10">
            <a:extLst>
              <a:ext uri="{FF2B5EF4-FFF2-40B4-BE49-F238E27FC236}">
                <a16:creationId xmlns=""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
        <p:nvSpPr>
          <p:cNvPr id="35" name="Text Placeholder 10">
            <a:extLst>
              <a:ext uri="{FF2B5EF4-FFF2-40B4-BE49-F238E27FC236}">
                <a16:creationId xmlns=""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smtClean="0"/>
              <a:t>Lorem </a:t>
            </a:r>
            <a:r>
              <a:rPr lang="en-IN" dirty="0"/>
              <a:t>ipsum</a:t>
            </a:r>
          </a:p>
        </p:txBody>
      </p:sp>
      <p:sp>
        <p:nvSpPr>
          <p:cNvPr id="37" name="Picture Placeholder 13">
            <a:extLst>
              <a:ext uri="{FF2B5EF4-FFF2-40B4-BE49-F238E27FC236}">
                <a16:creationId xmlns=""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8" name="Text Placeholder 10">
            <a:extLst>
              <a:ext uri="{FF2B5EF4-FFF2-40B4-BE49-F238E27FC236}">
                <a16:creationId xmlns=""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
        <p:nvSpPr>
          <p:cNvPr id="39" name="Picture Placeholder 13">
            <a:extLst>
              <a:ext uri="{FF2B5EF4-FFF2-40B4-BE49-F238E27FC236}">
                <a16:creationId xmlns=""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40" name="Text Placeholder 10">
            <a:extLst>
              <a:ext uri="{FF2B5EF4-FFF2-40B4-BE49-F238E27FC236}">
                <a16:creationId xmlns=""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Tree>
    <p:extLst>
      <p:ext uri="{BB962C8B-B14F-4D97-AF65-F5344CB8AC3E}">
        <p14:creationId xmlns:p14="http://schemas.microsoft.com/office/powerpoint/2010/main" val="128997223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ext Placeholder 7">
            <a:extLst>
              <a:ext uri="{FF2B5EF4-FFF2-40B4-BE49-F238E27FC236}">
                <a16:creationId xmlns=""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a:t>
            </a:r>
            <a:r>
              <a:rPr lang="en-IN" dirty="0" smtClean="0"/>
              <a:t>ubtitle</a:t>
            </a:r>
            <a:endParaRPr lang="en-IN" dirty="0"/>
          </a:p>
        </p:txBody>
      </p:sp>
      <p:cxnSp>
        <p:nvCxnSpPr>
          <p:cNvPr id="9" name="Straight Connector 8">
            <a:extLst>
              <a:ext uri="{FF2B5EF4-FFF2-40B4-BE49-F238E27FC236}">
                <a16:creationId xmlns=""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smtClean="0"/>
              <a:t>click </a:t>
            </a:r>
            <a:r>
              <a:rPr lang="en-US" dirty="0"/>
              <a:t>to edit </a:t>
            </a:r>
            <a:r>
              <a:rPr lang="en-US" dirty="0" smtClean="0"/>
              <a:t>master </a:t>
            </a:r>
            <a:r>
              <a:rPr lang="en-US" dirty="0"/>
              <a:t>text styles</a:t>
            </a:r>
          </a:p>
        </p:txBody>
      </p:sp>
    </p:spTree>
    <p:extLst>
      <p:ext uri="{BB962C8B-B14F-4D97-AF65-F5344CB8AC3E}">
        <p14:creationId xmlns:p14="http://schemas.microsoft.com/office/powerpoint/2010/main" val="1208236578"/>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18" name="Text Placeholder 10">
            <a:extLst>
              <a:ext uri="{FF2B5EF4-FFF2-40B4-BE49-F238E27FC236}">
                <a16:creationId xmlns=""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23" name="Text Placeholder 28">
            <a:extLst>
              <a:ext uri="{FF2B5EF4-FFF2-40B4-BE49-F238E27FC236}">
                <a16:creationId xmlns=""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smtClean="0"/>
              <a:t>Lorem </a:t>
            </a:r>
            <a:r>
              <a:rPr lang="en-US" dirty="0"/>
              <a:t>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t>
            </a:r>
            <a:r>
              <a:rPr lang="en-US" dirty="0" smtClean="0"/>
              <a:t>ase study</a:t>
            </a:r>
            <a:endParaRPr lang="en-IN" dirty="0"/>
          </a:p>
        </p:txBody>
      </p:sp>
      <p:sp>
        <p:nvSpPr>
          <p:cNvPr id="12" name="Text Placeholder 10">
            <a:extLst>
              <a:ext uri="{FF2B5EF4-FFF2-40B4-BE49-F238E27FC236}">
                <a16:creationId xmlns=""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a:t>
            </a:r>
            <a:r>
              <a:rPr lang="en-US" dirty="0" smtClean="0"/>
              <a:t>dd </a:t>
            </a:r>
            <a:r>
              <a:rPr lang="en-US" dirty="0"/>
              <a:t>text here</a:t>
            </a:r>
            <a:endParaRPr lang="en-IN" dirty="0"/>
          </a:p>
        </p:txBody>
      </p:sp>
      <p:pic>
        <p:nvPicPr>
          <p:cNvPr id="8" name="Graphic 7">
            <a:extLst>
              <a:ext uri="{FF2B5EF4-FFF2-40B4-BE49-F238E27FC236}">
                <a16:creationId xmlns=""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28" name="Text Placeholder 10">
            <a:extLst>
              <a:ext uri="{FF2B5EF4-FFF2-40B4-BE49-F238E27FC236}">
                <a16:creationId xmlns=""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29" name="Picture Placeholder 13">
            <a:extLst>
              <a:ext uri="{FF2B5EF4-FFF2-40B4-BE49-F238E27FC236}">
                <a16:creationId xmlns=""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0" name="Text Placeholder 10">
            <a:extLst>
              <a:ext uri="{FF2B5EF4-FFF2-40B4-BE49-F238E27FC236}">
                <a16:creationId xmlns=""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31" name="Text Placeholder 10">
            <a:extLst>
              <a:ext uri="{FF2B5EF4-FFF2-40B4-BE49-F238E27FC236}">
                <a16:creationId xmlns=""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a:t>
            </a:r>
            <a:r>
              <a:rPr lang="en-IN" dirty="0" smtClean="0"/>
              <a:t>orem </a:t>
            </a:r>
            <a:r>
              <a:rPr lang="en-IN" dirty="0"/>
              <a:t>ipsum</a:t>
            </a:r>
          </a:p>
        </p:txBody>
      </p:sp>
      <p:sp>
        <p:nvSpPr>
          <p:cNvPr id="35" name="Picture Placeholder 26">
            <a:extLst>
              <a:ext uri="{FF2B5EF4-FFF2-40B4-BE49-F238E27FC236}">
                <a16:creationId xmlns=""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3979283509"/>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124006960"/>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a:t>
            </a:r>
            <a:r>
              <a:rPr lang="en-IN" dirty="0" smtClean="0"/>
              <a:t>hank </a:t>
            </a:r>
            <a:r>
              <a:rPr lang="en-IN" dirty="0"/>
              <a:t>you</a:t>
            </a:r>
          </a:p>
        </p:txBody>
      </p:sp>
      <p:sp>
        <p:nvSpPr>
          <p:cNvPr id="5"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017717992"/>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982835689"/>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4B1F989-E84A-407F-AE6A-65BCED650A02}" type="datetime1">
              <a:rPr lang="en-IN" smtClean="0">
                <a:solidFill>
                  <a:srgbClr val="2F3043"/>
                </a:solidFill>
              </a:rPr>
              <a:pPr/>
              <a:t>06-04-2022</a:t>
            </a:fld>
            <a:endParaRPr lang="en-IN">
              <a:solidFill>
                <a:srgbClr val="2F3043"/>
              </a:solidFill>
            </a:endParaRPr>
          </a:p>
        </p:txBody>
      </p:sp>
      <p:sp>
        <p:nvSpPr>
          <p:cNvPr id="3" name="Footer Placeholder 2"/>
          <p:cNvSpPr>
            <a:spLocks noGrp="1"/>
          </p:cNvSpPr>
          <p:nvPr>
            <p:ph type="ftr" sz="quarter" idx="11"/>
          </p:nvPr>
        </p:nvSpPr>
        <p:spPr/>
        <p:txBody>
          <a:bodyPr/>
          <a:lstStyle/>
          <a:p>
            <a:endParaRPr lang="en-IN">
              <a:solidFill>
                <a:srgbClr val="2F3043"/>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299996D-5F79-461B-8953-818D502E1074}"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36812113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GB" dirty="0"/>
              <a:t>Page title</a:t>
            </a:r>
          </a:p>
        </p:txBody>
      </p:sp>
    </p:spTree>
    <p:extLst>
      <p:ext uri="{BB962C8B-B14F-4D97-AF65-F5344CB8AC3E}">
        <p14:creationId xmlns:p14="http://schemas.microsoft.com/office/powerpoint/2010/main" val="113265593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srgbClr val="2F3043"/>
                </a:solidFill>
              </a:rPr>
              <a:pPr defTabSz="914126"/>
              <a:t>‹#›</a:t>
            </a:fld>
            <a:endParaRPr lang="en-IN" dirty="0">
              <a:solidFill>
                <a:srgbClr val="2F3043"/>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196204864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5753C-4A44-4772-9D59-6183F24F5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25660E6-C14E-46A3-BDE4-F1615D79F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06A8146-A2D7-42C1-8202-31FFBBE3DCF1}"/>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xmlns="" id="{8BB300DF-A18C-40D8-AFE7-1B60999C965A}"/>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xmlns="" id="{822C44BA-08C7-4C0B-BDCB-4925F1CD91DA}"/>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1276015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B68469-1D31-46C9-BFBC-BD99BBF639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395DF95-C33B-4283-8AC9-89A847EAB9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B28F6E6-67D5-44A4-8C17-EEC05C7A4C52}"/>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xmlns="" id="{3F69DF80-42A2-488B-B568-AB4CDAE262B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xmlns="" id="{56D5E424-7592-49C7-B84A-14C137D357AC}"/>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7172434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2FDEFB-458F-469D-870C-863C7B579D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C1E0EE3-393F-4AAE-9997-ABFB2CF91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8B46727-0812-464E-B0CC-C6C216448BC6}"/>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xmlns="" id="{426CF91D-2DAA-4CB9-89F3-A0E08F58536B}"/>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xmlns="" id="{E18E125A-9E05-46CE-8624-904B700E284F}"/>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8658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4" name="Footer Placeholder 3"/>
          <p:cNvSpPr>
            <a:spLocks noGrp="1"/>
          </p:cNvSpPr>
          <p:nvPr>
            <p:ph type="ftr" sz="quarter" idx="11"/>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ext Placeholder 7">
            <a:extLst>
              <a:ext uri="{FF2B5EF4-FFF2-40B4-BE49-F238E27FC236}">
                <a16:creationId xmlns=""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smtClean="0"/>
              <a:t>subtitle</a:t>
            </a:r>
            <a:endParaRPr lang="en-IN" dirty="0"/>
          </a:p>
        </p:txBody>
      </p:sp>
    </p:spTree>
    <p:extLst>
      <p:ext uri="{BB962C8B-B14F-4D97-AF65-F5344CB8AC3E}">
        <p14:creationId xmlns:p14="http://schemas.microsoft.com/office/powerpoint/2010/main" val="2982612642"/>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589409-C1E9-4A95-B0F0-198800B9EE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ECF6EEF-A644-436A-9B1F-E7D3CDA0E6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72F66DB0-DB13-4089-B2A4-DAA2BE8E5C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1DAEC4D-438D-4F0E-9A7D-0BD18877D510}"/>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xmlns="" id="{FF7F2715-8536-457B-88C9-29356D041CC6}"/>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xmlns="" id="{818B2816-D116-4708-B632-F614A03AA181}"/>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92350987"/>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850630-21BF-44FF-BCA2-DF26E5BC45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4F6B6DE-94AE-4573-8215-1AE337CDC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53DC237-EAF4-4ECA-A35C-82A2442C3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DF40680-B36D-4B37-BFAE-BC91A3E45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C9135FC-4594-4856-AE9E-65947DBF38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0697C4E-131D-4F6B-A04D-18DFC17B71F6}"/>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8" name="Footer Placeholder 7">
            <a:extLst>
              <a:ext uri="{FF2B5EF4-FFF2-40B4-BE49-F238E27FC236}">
                <a16:creationId xmlns:a16="http://schemas.microsoft.com/office/drawing/2014/main" xmlns="" id="{5676B664-C61A-455B-88AF-7AA90F36C764}"/>
              </a:ext>
            </a:extLst>
          </p:cNvPr>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a:extLst>
              <a:ext uri="{FF2B5EF4-FFF2-40B4-BE49-F238E27FC236}">
                <a16:creationId xmlns:a16="http://schemas.microsoft.com/office/drawing/2014/main" xmlns="" id="{728E1FC8-80A4-43CE-BB03-01619E368C2F}"/>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32607769"/>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8AA2E8-9D04-4107-9110-4EABF2D100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624FE60-A4A2-49ED-8FDB-FB5277A4C0F0}"/>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4" name="Footer Placeholder 3">
            <a:extLst>
              <a:ext uri="{FF2B5EF4-FFF2-40B4-BE49-F238E27FC236}">
                <a16:creationId xmlns:a16="http://schemas.microsoft.com/office/drawing/2014/main" xmlns="" id="{2CC725C6-B104-412B-AA6E-849B04CC8664}"/>
              </a:ext>
            </a:extLst>
          </p:cNvPr>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a:extLst>
              <a:ext uri="{FF2B5EF4-FFF2-40B4-BE49-F238E27FC236}">
                <a16:creationId xmlns:a16="http://schemas.microsoft.com/office/drawing/2014/main" xmlns="" id="{AA5470CE-F38C-48BF-B749-BD87DCA626BB}"/>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4339446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9B55CE4-54FF-4267-83FA-2258BA698B8F}"/>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3" name="Footer Placeholder 2">
            <a:extLst>
              <a:ext uri="{FF2B5EF4-FFF2-40B4-BE49-F238E27FC236}">
                <a16:creationId xmlns:a16="http://schemas.microsoft.com/office/drawing/2014/main" xmlns="" id="{A270EC0D-542E-4C75-9AF2-62173BCFC70E}"/>
              </a:ext>
            </a:extLst>
          </p:cNvPr>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a:extLst>
              <a:ext uri="{FF2B5EF4-FFF2-40B4-BE49-F238E27FC236}">
                <a16:creationId xmlns:a16="http://schemas.microsoft.com/office/drawing/2014/main" xmlns="" id="{BB8378FF-A32A-4210-B363-95A1992A1D5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1218142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5197E8-3C38-4316-A0EB-995265AC2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6974D3-F6AF-4B0A-B7D9-4E5EB6755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BC40D14-F7FE-4C87-9949-6F457A611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B3DEC74-8E21-48DB-8949-61AC68C58C32}"/>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xmlns="" id="{86BACD53-FD48-465C-B723-DFD6862943BE}"/>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xmlns="" id="{CEB4A023-E182-4F40-8283-FFC36E0B920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9240177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B3B365-59EB-46EE-BA81-20BF929A6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9D35CA7-C233-449B-9D9D-7E39209294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FC0E3E7-F596-48AD-A0FD-B9E8DF534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B39A829-52DE-4607-96C0-2E4C5E6A5AF7}"/>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xmlns="" id="{ED71A5F5-A24C-4E40-8D77-EE713B6D5576}"/>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xmlns="" id="{1B5AB056-5CBA-49BB-B74D-6C2F9584618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302418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BAAF77-61C2-41F9-9B7E-7BCE42A1E7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653FE6A-6C73-4A39-983B-2CCA519892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55A5A58-74EF-42E8-A551-E0FAC1A77EC7}"/>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xmlns="" id="{933794ED-015A-4565-9201-7A0F5F43ABA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xmlns="" id="{A00B2857-77DD-48E0-83D4-E8512E549DD5}"/>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1831767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29E790E-00F4-4750-9822-625974C185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FE58627-045D-4200-B621-A8A22E7BE6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5D5A6A1-7AF9-4B24-A3E9-1C40CD34993F}"/>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xmlns="" id="{246BB773-92DB-4C73-9F86-E087EC6879A0}"/>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xmlns="" id="{48B083D3-A280-437B-A7C0-3ECF466E77E6}"/>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0097451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xmlns=""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xmlns="" id="{AEFA6446-9745-42A5-B6D4-06A190B3D01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3898442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a:t>
            </a:r>
            <a:r>
              <a:rPr lang="en-US" dirty="0"/>
              <a:t>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dirty="0"/>
          </a:p>
        </p:txBody>
      </p:sp>
      <p:pic>
        <p:nvPicPr>
          <p:cNvPr id="8" name="Graphic 3">
            <a:extLst>
              <a:ext uri="{FF2B5EF4-FFF2-40B4-BE49-F238E27FC236}">
                <a16:creationId xmlns=""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xmlns="" r:embed="rId52"/>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367486622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dirty="0"/>
          </a:p>
        </p:txBody>
      </p:sp>
      <p:sp>
        <p:nvSpPr>
          <p:cNvPr id="8" name="Picture Placeholder 11">
            <a:extLst>
              <a:ext uri="{FF2B5EF4-FFF2-40B4-BE49-F238E27FC236}">
                <a16:creationId xmlns=""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dirty="0"/>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dirty="0"/>
          </a:p>
        </p:txBody>
      </p:sp>
      <p:pic>
        <p:nvPicPr>
          <p:cNvPr id="10" name="Graphic 3">
            <a:extLst>
              <a:ext uri="{FF2B5EF4-FFF2-40B4-BE49-F238E27FC236}">
                <a16:creationId xmlns=""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xmlns="" r:embed="rId52"/>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693885931"/>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smtClean="0"/>
              <a:t>subtitle</a:t>
            </a:r>
            <a:endParaRPr lang="en-IN" dirty="0"/>
          </a:p>
        </p:txBody>
      </p:sp>
      <p:cxnSp>
        <p:nvCxnSpPr>
          <p:cNvPr id="10" name="Straight Connector 9">
            <a:extLst>
              <a:ext uri="{FF2B5EF4-FFF2-40B4-BE49-F238E27FC236}">
                <a16:creationId xmlns=""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17786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5" name="Rectangle 4">
            <a:extLst>
              <a:ext uri="{FF2B5EF4-FFF2-40B4-BE49-F238E27FC236}">
                <a16:creationId xmlns=""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a:t>
            </a:r>
            <a:r>
              <a:rPr lang="en-US" dirty="0" smtClean="0"/>
              <a:t>lick </a:t>
            </a:r>
            <a:r>
              <a:rPr lang="en-US" dirty="0"/>
              <a:t>to edit Master 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smtClean="0"/>
              <a:t>click </a:t>
            </a:r>
            <a:r>
              <a:rPr lang="en-US" dirty="0"/>
              <a:t>to edit Master 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7">
            <a:extLst>
              <a:ext uri="{FF2B5EF4-FFF2-40B4-BE49-F238E27FC236}">
                <a16:creationId xmlns=""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dirty="0"/>
          </a:p>
        </p:txBody>
      </p:sp>
    </p:spTree>
    <p:extLst>
      <p:ext uri="{BB962C8B-B14F-4D97-AF65-F5344CB8AC3E}">
        <p14:creationId xmlns:p14="http://schemas.microsoft.com/office/powerpoint/2010/main" val="190496692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34046881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4"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5"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 xmlns:a16="http://schemas.microsoft.com/office/drawing/2014/main" id="{B5A1BBCC-E96A-4EA0-BAD1-ACB0E776BB4C}"/>
              </a:ext>
            </a:extLst>
          </p:cNvPr>
          <p:cNvPicPr>
            <a:picLocks noChangeAspect="1"/>
          </p:cNvPicPr>
          <p:nvPr userDrawn="1"/>
        </p:nvPicPr>
        <p:blipFill>
          <a:blip r:embed="rId2">
            <a:extLst>
              <a:ext uri="{96DAC541-7B7A-43D3-8B79-37D633B846F1}">
                <asvg:svgBlip xmlns:asvg="http://schemas.microsoft.com/office/drawing/2016/SVG/main" xmlns="" r:embed="rId5"/>
              </a:ext>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129861467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a:t>
            </a:r>
            <a:r>
              <a:rPr lang="en-US" dirty="0" smtClean="0"/>
              <a:t>lick </a:t>
            </a:r>
            <a:r>
              <a:rPr lang="en-US" dirty="0"/>
              <a:t>to edit </a:t>
            </a:r>
            <a:r>
              <a:rPr lang="en-US" dirty="0" smtClean="0"/>
              <a:t>master </a:t>
            </a:r>
            <a:r>
              <a:rPr lang="en-US" dirty="0"/>
              <a:t>text styles</a:t>
            </a:r>
          </a:p>
        </p:txBody>
      </p:sp>
      <p:sp>
        <p:nvSpPr>
          <p:cNvPr id="12" name="Text Placeholder 7">
            <a:extLst>
              <a:ext uri="{FF2B5EF4-FFF2-40B4-BE49-F238E27FC236}">
                <a16:creationId xmlns=""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a:t>
            </a:r>
            <a:r>
              <a:rPr lang="en-US" dirty="0" smtClean="0"/>
              <a:t>lick </a:t>
            </a:r>
            <a:r>
              <a:rPr lang="en-US" dirty="0"/>
              <a:t>to edit </a:t>
            </a:r>
            <a:r>
              <a:rPr lang="en-US" dirty="0" smtClean="0"/>
              <a:t>master </a:t>
            </a:r>
            <a:r>
              <a:rPr lang="en-US" dirty="0"/>
              <a:t>text styles</a:t>
            </a:r>
          </a:p>
        </p:txBody>
      </p:sp>
      <p:sp>
        <p:nvSpPr>
          <p:cNvPr id="13" name="Rectangle 12">
            <a:extLst>
              <a:ext uri="{FF2B5EF4-FFF2-40B4-BE49-F238E27FC236}">
                <a16:creationId xmlns=""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4" name="Content Placeholder 2">
            <a:extLst>
              <a:ext uri="{FF2B5EF4-FFF2-40B4-BE49-F238E27FC236}">
                <a16:creationId xmlns=""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Tree>
    <p:extLst>
      <p:ext uri="{BB962C8B-B14F-4D97-AF65-F5344CB8AC3E}">
        <p14:creationId xmlns:p14="http://schemas.microsoft.com/office/powerpoint/2010/main" val="66050428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a:t>
            </a:r>
            <a:r>
              <a:rPr lang="en-IN" dirty="0" smtClean="0"/>
              <a:t>ubtitle</a:t>
            </a:r>
            <a:endParaRPr lang="en-IN" dirty="0"/>
          </a:p>
        </p:txBody>
      </p:sp>
      <p:sp>
        <p:nvSpPr>
          <p:cNvPr id="16" name="Content Placeholder 2">
            <a:extLst>
              <a:ext uri="{FF2B5EF4-FFF2-40B4-BE49-F238E27FC236}">
                <a16:creationId xmlns=""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150579082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6" name="Content Placeholder 2">
            <a:extLst>
              <a:ext uri="{FF2B5EF4-FFF2-40B4-BE49-F238E27FC236}">
                <a16:creationId xmlns=""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377209454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Picture Placeholder 7">
            <a:extLst>
              <a:ext uri="{FF2B5EF4-FFF2-40B4-BE49-F238E27FC236}">
                <a16:creationId xmlns=""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dirty="0"/>
          </a:p>
        </p:txBody>
      </p:sp>
      <p:sp>
        <p:nvSpPr>
          <p:cNvPr id="11" name="Picture Placeholder 7">
            <a:extLst>
              <a:ext uri="{FF2B5EF4-FFF2-40B4-BE49-F238E27FC236}">
                <a16:creationId xmlns=""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dirty="0"/>
          </a:p>
        </p:txBody>
      </p:sp>
      <p:sp>
        <p:nvSpPr>
          <p:cNvPr id="12" name="Picture Placeholder 7">
            <a:extLst>
              <a:ext uri="{FF2B5EF4-FFF2-40B4-BE49-F238E27FC236}">
                <a16:creationId xmlns=""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dirty="0"/>
          </a:p>
        </p:txBody>
      </p:sp>
      <p:sp>
        <p:nvSpPr>
          <p:cNvPr id="14" name="Rectangle 13">
            <a:extLst>
              <a:ext uri="{FF2B5EF4-FFF2-40B4-BE49-F238E27FC236}">
                <a16:creationId xmlns=""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5" name="Content Placeholder 2">
            <a:extLst>
              <a:ext uri="{FF2B5EF4-FFF2-40B4-BE49-F238E27FC236}">
                <a16:creationId xmlns=""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8" name="Rectangle 17">
            <a:extLst>
              <a:ext uri="{FF2B5EF4-FFF2-40B4-BE49-F238E27FC236}">
                <a16:creationId xmlns=""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9" name="Content Placeholder 2">
            <a:extLst>
              <a:ext uri="{FF2B5EF4-FFF2-40B4-BE49-F238E27FC236}">
                <a16:creationId xmlns=""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143980106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6" name="Content Placeholder 2">
            <a:extLst>
              <a:ext uri="{FF2B5EF4-FFF2-40B4-BE49-F238E27FC236}">
                <a16:creationId xmlns=""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4" name="Rectangle 3">
            <a:extLst>
              <a:ext uri="{FF2B5EF4-FFF2-40B4-BE49-F238E27FC236}">
                <a16:creationId xmlns=""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1" name="Rectangle 10">
            <a:extLst>
              <a:ext uri="{FF2B5EF4-FFF2-40B4-BE49-F238E27FC236}">
                <a16:creationId xmlns=""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293894834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a:t>
            </a:r>
            <a:r>
              <a:rPr lang="en-US" dirty="0" smtClean="0"/>
              <a:t>dd </a:t>
            </a:r>
            <a:r>
              <a:rPr lang="en-US" dirty="0"/>
              <a:t>your text</a:t>
            </a:r>
          </a:p>
        </p:txBody>
      </p:sp>
      <p:sp>
        <p:nvSpPr>
          <p:cNvPr id="13" name="Text Placeholder 7">
            <a:extLst>
              <a:ext uri="{FF2B5EF4-FFF2-40B4-BE49-F238E27FC236}">
                <a16:creationId xmlns=""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a:t>
            </a:r>
            <a:r>
              <a:rPr lang="en-US" dirty="0" smtClean="0"/>
              <a:t>dd </a:t>
            </a:r>
            <a:r>
              <a:rPr lang="en-US" dirty="0"/>
              <a:t>your text</a:t>
            </a:r>
          </a:p>
        </p:txBody>
      </p:sp>
      <p:sp>
        <p:nvSpPr>
          <p:cNvPr id="15" name="Rectangle 14">
            <a:extLst>
              <a:ext uri="{FF2B5EF4-FFF2-40B4-BE49-F238E27FC236}">
                <a16:creationId xmlns=""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8" name="Content Placeholder 2">
            <a:extLst>
              <a:ext uri="{FF2B5EF4-FFF2-40B4-BE49-F238E27FC236}">
                <a16:creationId xmlns=""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9" name="Rectangle 18">
            <a:extLst>
              <a:ext uri="{FF2B5EF4-FFF2-40B4-BE49-F238E27FC236}">
                <a16:creationId xmlns=""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Content Placeholder 2">
            <a:extLst>
              <a:ext uri="{FF2B5EF4-FFF2-40B4-BE49-F238E27FC236}">
                <a16:creationId xmlns=""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155584276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a:t>
            </a:r>
            <a:r>
              <a:rPr lang="en-US" dirty="0" smtClean="0"/>
              <a:t>dd </a:t>
            </a:r>
            <a:r>
              <a:rPr lang="en-US" dirty="0"/>
              <a:t>your title</a:t>
            </a:r>
            <a:endParaRPr lang="en-IN" dirty="0"/>
          </a:p>
        </p:txBody>
      </p:sp>
      <p:sp>
        <p:nvSpPr>
          <p:cNvPr id="3" name="Footer Placeholder 2">
            <a:extLst>
              <a:ext uri="{FF2B5EF4-FFF2-40B4-BE49-F238E27FC236}">
                <a16:creationId xmlns=""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a:t>
            </a:r>
            <a:r>
              <a:rPr lang="en-US" dirty="0" smtClean="0"/>
              <a:t>lick </a:t>
            </a:r>
            <a:r>
              <a:rPr lang="en-US" dirty="0"/>
              <a:t>icon to add chart</a:t>
            </a:r>
            <a:endParaRPr lang="en-IN" dirty="0"/>
          </a:p>
        </p:txBody>
      </p:sp>
      <p:sp>
        <p:nvSpPr>
          <p:cNvPr id="8" name="Content Placeholder 7">
            <a:extLst>
              <a:ext uri="{FF2B5EF4-FFF2-40B4-BE49-F238E27FC236}">
                <a16:creationId xmlns=""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cxnSp>
        <p:nvCxnSpPr>
          <p:cNvPr id="9" name="Straight Connector 8">
            <a:extLst>
              <a:ext uri="{FF2B5EF4-FFF2-40B4-BE49-F238E27FC236}">
                <a16:creationId xmlns=""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90819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a:t>
            </a:r>
            <a:r>
              <a:rPr lang="en-US" dirty="0" smtClean="0"/>
              <a:t>dd </a:t>
            </a:r>
            <a:r>
              <a:rPr lang="en-US" dirty="0"/>
              <a:t>your title</a:t>
            </a:r>
            <a:endParaRPr lang="en-IN" dirty="0"/>
          </a:p>
        </p:txBody>
      </p:sp>
      <p:sp>
        <p:nvSpPr>
          <p:cNvPr id="3" name="Footer Placeholder 2">
            <a:extLst>
              <a:ext uri="{FF2B5EF4-FFF2-40B4-BE49-F238E27FC236}">
                <a16:creationId xmlns=""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a:t>
            </a:r>
            <a:r>
              <a:rPr lang="en-IN" dirty="0" smtClean="0"/>
              <a:t>raph</a:t>
            </a:r>
            <a:endParaRPr lang="en-IN" dirty="0"/>
          </a:p>
        </p:txBody>
      </p:sp>
      <p:sp>
        <p:nvSpPr>
          <p:cNvPr id="7" name="Chart Placeholder 6">
            <a:extLst>
              <a:ext uri="{FF2B5EF4-FFF2-40B4-BE49-F238E27FC236}">
                <a16:creationId xmlns=""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a:t>
            </a:r>
            <a:r>
              <a:rPr lang="en-US" dirty="0" smtClean="0"/>
              <a:t>lick </a:t>
            </a:r>
            <a:r>
              <a:rPr lang="en-US" dirty="0"/>
              <a:t>icon to add chart</a:t>
            </a:r>
            <a:endParaRPr lang="en-IN" dirty="0"/>
          </a:p>
        </p:txBody>
      </p:sp>
      <p:cxnSp>
        <p:nvCxnSpPr>
          <p:cNvPr id="9" name="Straight Connector 8">
            <a:extLst>
              <a:ext uri="{FF2B5EF4-FFF2-40B4-BE49-F238E27FC236}">
                <a16:creationId xmlns=""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64168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smtClean="0"/>
              <a:t>click </a:t>
            </a:r>
            <a:r>
              <a:rPr lang="en-US" dirty="0"/>
              <a:t>icon to add table</a:t>
            </a:r>
            <a:endParaRPr lang="en-IN" dirty="0"/>
          </a:p>
        </p:txBody>
      </p:sp>
    </p:spTree>
    <p:extLst>
      <p:ext uri="{BB962C8B-B14F-4D97-AF65-F5344CB8AC3E}">
        <p14:creationId xmlns:p14="http://schemas.microsoft.com/office/powerpoint/2010/main" val="415711483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to edit master 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dirty="0">
              <a:solidFill>
                <a:srgbClr val="FFFFFF"/>
              </a:solidFill>
            </a:endParaRPr>
          </a:p>
        </p:txBody>
      </p:sp>
      <p:sp>
        <p:nvSpPr>
          <p:cNvPr id="11" name="Trapezoid 10">
            <a:extLst>
              <a:ext uri="{FF2B5EF4-FFF2-40B4-BE49-F238E27FC236}">
                <a16:creationId xmlns=""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21">
            <a:extLst>
              <a:ext uri="{FF2B5EF4-FFF2-40B4-BE49-F238E27FC236}">
                <a16:creationId xmlns=""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
        <p:nvSpPr>
          <p:cNvPr id="35" name="Text Placeholder 21">
            <a:extLst>
              <a:ext uri="{FF2B5EF4-FFF2-40B4-BE49-F238E27FC236}">
                <a16:creationId xmlns=""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Tree>
    <p:extLst>
      <p:ext uri="{BB962C8B-B14F-4D97-AF65-F5344CB8AC3E}">
        <p14:creationId xmlns:p14="http://schemas.microsoft.com/office/powerpoint/2010/main" val="36230283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3" name="Graphic 2">
            <a:extLst>
              <a:ext uri="{FF2B5EF4-FFF2-40B4-BE49-F238E27FC236}">
                <a16:creationId xmlns="" xmlns:a16="http://schemas.microsoft.com/office/drawing/2014/main" id="{8635A833-6D08-4A36-9D3B-0C1A151496AA}"/>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 xmlns:a16="http://schemas.microsoft.com/office/drawing/2014/main" id="{A1ACD808-FABB-4277-BAA1-89C2F1D7DA2D}"/>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dirty="0" smtClean="0">
                <a:solidFill>
                  <a:srgbClr val="2F3043"/>
                </a:solidFill>
              </a:rPr>
              <a:t>Vodafone Idea Confidential</a:t>
            </a:r>
            <a:endParaRPr lang="en-IN" dirty="0">
              <a:solidFill>
                <a:srgbClr val="2F3043"/>
              </a:solidFill>
            </a:endParaRPr>
          </a:p>
        </p:txBody>
      </p:sp>
      <p:sp>
        <p:nvSpPr>
          <p:cNvPr id="8" name="Slide Number Placeholder 3">
            <a:extLst>
              <a:ext uri="{FF2B5EF4-FFF2-40B4-BE49-F238E27FC236}">
                <a16:creationId xmlns=""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164406822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smtClean="0"/>
              <a:t>click </a:t>
            </a:r>
            <a:r>
              <a:rPr lang="en-US" dirty="0"/>
              <a:t>icon to add table</a:t>
            </a:r>
            <a:endParaRPr lang="en-IN" dirty="0"/>
          </a:p>
        </p:txBody>
      </p:sp>
    </p:spTree>
    <p:extLst>
      <p:ext uri="{BB962C8B-B14F-4D97-AF65-F5344CB8AC3E}">
        <p14:creationId xmlns:p14="http://schemas.microsoft.com/office/powerpoint/2010/main" val="283796743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a:t>
            </a:r>
            <a:r>
              <a:rPr lang="en-US" dirty="0" smtClean="0"/>
              <a:t>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a:t>
            </a:r>
            <a:r>
              <a:rPr lang="en-US" dirty="0" smtClean="0"/>
              <a:t>lick </a:t>
            </a:r>
            <a:r>
              <a:rPr lang="en-US" dirty="0"/>
              <a:t>icon to add table</a:t>
            </a:r>
            <a:endParaRPr lang="en-IN" dirty="0"/>
          </a:p>
        </p:txBody>
      </p:sp>
      <p:sp>
        <p:nvSpPr>
          <p:cNvPr id="6" name="Content Placeholder 5">
            <a:extLst>
              <a:ext uri="{FF2B5EF4-FFF2-40B4-BE49-F238E27FC236}">
                <a16:creationId xmlns=""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cxnSp>
        <p:nvCxnSpPr>
          <p:cNvPr id="8" name="Straight Connector 7">
            <a:extLst>
              <a:ext uri="{FF2B5EF4-FFF2-40B4-BE49-F238E27FC236}">
                <a16:creationId xmlns=""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79559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a:t>
            </a:r>
            <a:r>
              <a:rPr lang="en-US" dirty="0" smtClean="0"/>
              <a:t>lick </a:t>
            </a:r>
            <a:r>
              <a:rPr lang="en-US" dirty="0"/>
              <a:t>icon to add table</a:t>
            </a:r>
            <a:endParaRPr lang="en-IN" dirty="0"/>
          </a:p>
        </p:txBody>
      </p:sp>
      <p:sp>
        <p:nvSpPr>
          <p:cNvPr id="9" name="Picture Placeholder 8">
            <a:extLst>
              <a:ext uri="{FF2B5EF4-FFF2-40B4-BE49-F238E27FC236}">
                <a16:creationId xmlns=""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37117216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4016245646"/>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406488979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48498331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7" name="Rectangle 6">
            <a:extLst>
              <a:ext uri="{FF2B5EF4-FFF2-40B4-BE49-F238E27FC236}">
                <a16:creationId xmlns=""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8" name="Rectangle 7">
            <a:extLst>
              <a:ext uri="{FF2B5EF4-FFF2-40B4-BE49-F238E27FC236}">
                <a16:creationId xmlns=""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9" name="Rectangle 8">
            <a:extLst>
              <a:ext uri="{FF2B5EF4-FFF2-40B4-BE49-F238E27FC236}">
                <a16:creationId xmlns=""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0" name="Rectangle 9">
            <a:extLst>
              <a:ext uri="{FF2B5EF4-FFF2-40B4-BE49-F238E27FC236}">
                <a16:creationId xmlns=""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3" name="Text Placeholder 12">
            <a:extLst>
              <a:ext uri="{FF2B5EF4-FFF2-40B4-BE49-F238E27FC236}">
                <a16:creationId xmlns=""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4" name="Text Placeholder 12">
            <a:extLst>
              <a:ext uri="{FF2B5EF4-FFF2-40B4-BE49-F238E27FC236}">
                <a16:creationId xmlns=""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5" name="Text Placeholder 12">
            <a:extLst>
              <a:ext uri="{FF2B5EF4-FFF2-40B4-BE49-F238E27FC236}">
                <a16:creationId xmlns=""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6" name="Text Placeholder 12">
            <a:extLst>
              <a:ext uri="{FF2B5EF4-FFF2-40B4-BE49-F238E27FC236}">
                <a16:creationId xmlns=""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7" name="Text Placeholder 12">
            <a:extLst>
              <a:ext uri="{FF2B5EF4-FFF2-40B4-BE49-F238E27FC236}">
                <a16:creationId xmlns=""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8" name="Rectangle 17">
            <a:extLst>
              <a:ext uri="{FF2B5EF4-FFF2-40B4-BE49-F238E27FC236}">
                <a16:creationId xmlns=""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Text Placeholder 19">
            <a:extLst>
              <a:ext uri="{FF2B5EF4-FFF2-40B4-BE49-F238E27FC236}">
                <a16:creationId xmlns=""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
        <p:nvSpPr>
          <p:cNvPr id="21" name="Rectangle 20">
            <a:extLst>
              <a:ext uri="{FF2B5EF4-FFF2-40B4-BE49-F238E27FC236}">
                <a16:creationId xmlns=""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2" name="Text Placeholder 19">
            <a:extLst>
              <a:ext uri="{FF2B5EF4-FFF2-40B4-BE49-F238E27FC236}">
                <a16:creationId xmlns=""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
        <p:nvSpPr>
          <p:cNvPr id="23" name="Rectangle 22">
            <a:extLst>
              <a:ext uri="{FF2B5EF4-FFF2-40B4-BE49-F238E27FC236}">
                <a16:creationId xmlns=""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4" name="Text Placeholder 19">
            <a:extLst>
              <a:ext uri="{FF2B5EF4-FFF2-40B4-BE49-F238E27FC236}">
                <a16:creationId xmlns=""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smtClean="0"/>
              <a:t>add </a:t>
            </a:r>
            <a:r>
              <a:rPr lang="en-US" dirty="0"/>
              <a:t>your text here</a:t>
            </a:r>
            <a:endParaRPr lang="en-IN" dirty="0"/>
          </a:p>
        </p:txBody>
      </p:sp>
      <p:sp>
        <p:nvSpPr>
          <p:cNvPr id="25" name="Rectangle 24">
            <a:extLst>
              <a:ext uri="{FF2B5EF4-FFF2-40B4-BE49-F238E27FC236}">
                <a16:creationId xmlns=""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6" name="Text Placeholder 19">
            <a:extLst>
              <a:ext uri="{FF2B5EF4-FFF2-40B4-BE49-F238E27FC236}">
                <a16:creationId xmlns=""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smtClean="0"/>
              <a:t>add </a:t>
            </a:r>
            <a:r>
              <a:rPr lang="en-US" dirty="0"/>
              <a:t>your text here</a:t>
            </a:r>
            <a:endParaRPr lang="en-IN" dirty="0"/>
          </a:p>
        </p:txBody>
      </p:sp>
      <p:sp>
        <p:nvSpPr>
          <p:cNvPr id="27" name="Rectangle 26">
            <a:extLst>
              <a:ext uri="{FF2B5EF4-FFF2-40B4-BE49-F238E27FC236}">
                <a16:creationId xmlns=""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19">
            <a:extLst>
              <a:ext uri="{FF2B5EF4-FFF2-40B4-BE49-F238E27FC236}">
                <a16:creationId xmlns=""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Tree>
    <p:extLst>
      <p:ext uri="{BB962C8B-B14F-4D97-AF65-F5344CB8AC3E}">
        <p14:creationId xmlns:p14="http://schemas.microsoft.com/office/powerpoint/2010/main" val="48689471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a:t>
            </a:r>
            <a:r>
              <a:rPr lang="en-US" dirty="0" smtClean="0"/>
              <a:t>dd </a:t>
            </a:r>
            <a:r>
              <a:rPr lang="en-US" dirty="0"/>
              <a:t>your text here…</a:t>
            </a:r>
            <a:endParaRPr lang="en-IN" dirty="0"/>
          </a:p>
        </p:txBody>
      </p:sp>
    </p:spTree>
    <p:extLst>
      <p:ext uri="{BB962C8B-B14F-4D97-AF65-F5344CB8AC3E}">
        <p14:creationId xmlns:p14="http://schemas.microsoft.com/office/powerpoint/2010/main" val="14242153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 xmlns:a16="http://schemas.microsoft.com/office/drawing/2014/main" id="{A55997AB-F86B-4272-AC39-8B7059AFFE1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74654517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dirty="0"/>
          </a:p>
        </p:txBody>
      </p:sp>
      <p:sp>
        <p:nvSpPr>
          <p:cNvPr id="3" name="Footer Placeholder 2"/>
          <p:cNvSpPr>
            <a:spLocks noGrp="1"/>
          </p:cNvSpPr>
          <p:nvPr>
            <p:ph type="ftr" sz="quarter" idx="11"/>
          </p:nvPr>
        </p:nvSpPr>
        <p:spPr/>
        <p:txBody>
          <a:bodyPr/>
          <a:lstStyle/>
          <a:p>
            <a:r>
              <a:rPr lang="en-IN" dirty="0">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pic>
        <p:nvPicPr>
          <p:cNvPr id="5" name="Picture 4">
            <a:extLst>
              <a:ext uri="{FF2B5EF4-FFF2-40B4-BE49-F238E27FC236}">
                <a16:creationId xmlns=""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 xmlns:a16="http://schemas.microsoft.com/office/drawing/2014/main" id="{AA9EA4D1-B65D-440F-8556-5694C40039EA}"/>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case </a:t>
            </a:r>
            <a:r>
              <a:rPr lang="en-US" dirty="0"/>
              <a:t>s</a:t>
            </a:r>
            <a:r>
              <a:rPr lang="en-US" dirty="0" smtClean="0"/>
              <a:t>tudy</a:t>
            </a:r>
            <a:endParaRPr lang="en-IN" dirty="0"/>
          </a:p>
        </p:txBody>
      </p:sp>
      <p:sp>
        <p:nvSpPr>
          <p:cNvPr id="12" name="Text Placeholder 10">
            <a:extLst>
              <a:ext uri="{FF2B5EF4-FFF2-40B4-BE49-F238E27FC236}">
                <a16:creationId xmlns=""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add </a:t>
            </a:r>
            <a:r>
              <a:rPr lang="en-US" dirty="0"/>
              <a:t>text here</a:t>
            </a:r>
            <a:endParaRPr lang="en-IN" dirty="0"/>
          </a:p>
        </p:txBody>
      </p:sp>
      <p:sp>
        <p:nvSpPr>
          <p:cNvPr id="30" name="Text Placeholder 28">
            <a:extLst>
              <a:ext uri="{FF2B5EF4-FFF2-40B4-BE49-F238E27FC236}">
                <a16:creationId xmlns=""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a:t>
            </a:r>
            <a:r>
              <a:rPr lang="en-US" dirty="0" smtClean="0"/>
              <a:t>orem </a:t>
            </a:r>
            <a:r>
              <a:rPr lang="en-US" dirty="0"/>
              <a:t>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2" name="Text Placeholder 10">
            <a:extLst>
              <a:ext uri="{FF2B5EF4-FFF2-40B4-BE49-F238E27FC236}">
                <a16:creationId xmlns=""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
        <p:nvSpPr>
          <p:cNvPr id="35" name="Text Placeholder 10">
            <a:extLst>
              <a:ext uri="{FF2B5EF4-FFF2-40B4-BE49-F238E27FC236}">
                <a16:creationId xmlns=""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smtClean="0"/>
              <a:t>Lorem </a:t>
            </a:r>
            <a:r>
              <a:rPr lang="en-IN" dirty="0"/>
              <a:t>ipsum</a:t>
            </a:r>
          </a:p>
        </p:txBody>
      </p:sp>
      <p:sp>
        <p:nvSpPr>
          <p:cNvPr id="37" name="Picture Placeholder 13">
            <a:extLst>
              <a:ext uri="{FF2B5EF4-FFF2-40B4-BE49-F238E27FC236}">
                <a16:creationId xmlns=""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8" name="Text Placeholder 10">
            <a:extLst>
              <a:ext uri="{FF2B5EF4-FFF2-40B4-BE49-F238E27FC236}">
                <a16:creationId xmlns=""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
        <p:nvSpPr>
          <p:cNvPr id="39" name="Picture Placeholder 13">
            <a:extLst>
              <a:ext uri="{FF2B5EF4-FFF2-40B4-BE49-F238E27FC236}">
                <a16:creationId xmlns=""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40" name="Text Placeholder 10">
            <a:extLst>
              <a:ext uri="{FF2B5EF4-FFF2-40B4-BE49-F238E27FC236}">
                <a16:creationId xmlns=""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Tree>
    <p:extLst>
      <p:ext uri="{BB962C8B-B14F-4D97-AF65-F5344CB8AC3E}">
        <p14:creationId xmlns:p14="http://schemas.microsoft.com/office/powerpoint/2010/main" val="442579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6" name="Graphic 5">
            <a:extLst>
              <a:ext uri="{FF2B5EF4-FFF2-40B4-BE49-F238E27FC236}">
                <a16:creationId xmlns="" xmlns:a16="http://schemas.microsoft.com/office/drawing/2014/main" id="{53067788-FF17-485E-B86D-D9175BB1C773}"/>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 xmlns:a16="http://schemas.microsoft.com/office/drawing/2014/main"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 xmlns:a16="http://schemas.microsoft.com/office/drawing/2014/main"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 xmlns:a16="http://schemas.microsoft.com/office/drawing/2014/main"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8" name="Freeform: Shape 7">
                <a:extLst>
                  <a:ext uri="{FF2B5EF4-FFF2-40B4-BE49-F238E27FC236}">
                    <a16:creationId xmlns="" xmlns:a16="http://schemas.microsoft.com/office/drawing/2014/main"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dirty="0">
                  <a:solidFill>
                    <a:srgbClr val="2F3043"/>
                  </a:solidFill>
                </a:endParaRPr>
              </a:p>
            </p:txBody>
          </p:sp>
        </p:grpSp>
        <p:grpSp>
          <p:nvGrpSpPr>
            <p:cNvPr id="10" name="Graphic 2">
              <a:extLst>
                <a:ext uri="{FF2B5EF4-FFF2-40B4-BE49-F238E27FC236}">
                  <a16:creationId xmlns="" xmlns:a16="http://schemas.microsoft.com/office/drawing/2014/main"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 xmlns:a16="http://schemas.microsoft.com/office/drawing/2014/main"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16" name="Freeform: Shape 15">
                <a:extLst>
                  <a:ext uri="{FF2B5EF4-FFF2-40B4-BE49-F238E27FC236}">
                    <a16:creationId xmlns="" xmlns:a16="http://schemas.microsoft.com/office/drawing/2014/main"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grpSp>
      </p:grpSp>
      <p:sp>
        <p:nvSpPr>
          <p:cNvPr id="13" name="Footer Placeholder 2">
            <a:extLst>
              <a:ext uri="{FF2B5EF4-FFF2-40B4-BE49-F238E27FC236}">
                <a16:creationId xmlns=""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14" name="Slide Number Placeholder 3">
            <a:extLst>
              <a:ext uri="{FF2B5EF4-FFF2-40B4-BE49-F238E27FC236}">
                <a16:creationId xmlns=""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16757212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18" name="Text Placeholder 10">
            <a:extLst>
              <a:ext uri="{FF2B5EF4-FFF2-40B4-BE49-F238E27FC236}">
                <a16:creationId xmlns=""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23" name="Text Placeholder 28">
            <a:extLst>
              <a:ext uri="{FF2B5EF4-FFF2-40B4-BE49-F238E27FC236}">
                <a16:creationId xmlns=""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smtClean="0"/>
              <a:t>Lorem </a:t>
            </a:r>
            <a:r>
              <a:rPr lang="en-US" dirty="0"/>
              <a:t>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t>
            </a:r>
            <a:r>
              <a:rPr lang="en-US" dirty="0" smtClean="0"/>
              <a:t>ase study</a:t>
            </a:r>
            <a:endParaRPr lang="en-IN" dirty="0"/>
          </a:p>
        </p:txBody>
      </p:sp>
      <p:sp>
        <p:nvSpPr>
          <p:cNvPr id="12" name="Text Placeholder 10">
            <a:extLst>
              <a:ext uri="{FF2B5EF4-FFF2-40B4-BE49-F238E27FC236}">
                <a16:creationId xmlns=""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a:t>
            </a:r>
            <a:r>
              <a:rPr lang="en-US" dirty="0" smtClean="0"/>
              <a:t>dd </a:t>
            </a:r>
            <a:r>
              <a:rPr lang="en-US" dirty="0"/>
              <a:t>text here</a:t>
            </a:r>
            <a:endParaRPr lang="en-IN" dirty="0"/>
          </a:p>
        </p:txBody>
      </p:sp>
      <p:pic>
        <p:nvPicPr>
          <p:cNvPr id="8" name="Graphic 7">
            <a:extLst>
              <a:ext uri="{FF2B5EF4-FFF2-40B4-BE49-F238E27FC236}">
                <a16:creationId xmlns=""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28" name="Text Placeholder 10">
            <a:extLst>
              <a:ext uri="{FF2B5EF4-FFF2-40B4-BE49-F238E27FC236}">
                <a16:creationId xmlns=""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29" name="Picture Placeholder 13">
            <a:extLst>
              <a:ext uri="{FF2B5EF4-FFF2-40B4-BE49-F238E27FC236}">
                <a16:creationId xmlns=""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0" name="Text Placeholder 10">
            <a:extLst>
              <a:ext uri="{FF2B5EF4-FFF2-40B4-BE49-F238E27FC236}">
                <a16:creationId xmlns=""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31" name="Text Placeholder 10">
            <a:extLst>
              <a:ext uri="{FF2B5EF4-FFF2-40B4-BE49-F238E27FC236}">
                <a16:creationId xmlns=""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a:t>
            </a:r>
            <a:r>
              <a:rPr lang="en-IN" dirty="0" smtClean="0"/>
              <a:t>orem </a:t>
            </a:r>
            <a:r>
              <a:rPr lang="en-IN" dirty="0"/>
              <a:t>ipsum</a:t>
            </a:r>
          </a:p>
        </p:txBody>
      </p:sp>
      <p:sp>
        <p:nvSpPr>
          <p:cNvPr id="35" name="Picture Placeholder 26">
            <a:extLst>
              <a:ext uri="{FF2B5EF4-FFF2-40B4-BE49-F238E27FC236}">
                <a16:creationId xmlns=""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264019905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22305578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a:t>
            </a:r>
            <a:r>
              <a:rPr lang="en-IN" dirty="0" smtClean="0"/>
              <a:t>hank </a:t>
            </a:r>
            <a:r>
              <a:rPr lang="en-IN" dirty="0"/>
              <a:t>you</a:t>
            </a:r>
          </a:p>
        </p:txBody>
      </p:sp>
      <p:sp>
        <p:nvSpPr>
          <p:cNvPr id="5"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75114677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43021021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4B1F989-E84A-407F-AE6A-65BCED650A02}" type="datetime1">
              <a:rPr lang="en-IN" smtClean="0">
                <a:solidFill>
                  <a:srgbClr val="2F3043"/>
                </a:solidFill>
              </a:rPr>
              <a:pPr/>
              <a:t>06-04-2022</a:t>
            </a:fld>
            <a:endParaRPr lang="en-IN">
              <a:solidFill>
                <a:srgbClr val="2F3043"/>
              </a:solidFill>
            </a:endParaRPr>
          </a:p>
        </p:txBody>
      </p:sp>
      <p:sp>
        <p:nvSpPr>
          <p:cNvPr id="3" name="Footer Placeholder 2"/>
          <p:cNvSpPr>
            <a:spLocks noGrp="1"/>
          </p:cNvSpPr>
          <p:nvPr>
            <p:ph type="ftr" sz="quarter" idx="11"/>
          </p:nvPr>
        </p:nvSpPr>
        <p:spPr/>
        <p:txBody>
          <a:bodyPr/>
          <a:lstStyle/>
          <a:p>
            <a:endParaRPr lang="en-IN">
              <a:solidFill>
                <a:srgbClr val="2F3043"/>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299996D-5F79-461B-8953-818D502E1074}"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40108575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GB" dirty="0"/>
              <a:t>Page title</a:t>
            </a:r>
          </a:p>
        </p:txBody>
      </p:sp>
    </p:spTree>
    <p:extLst>
      <p:ext uri="{BB962C8B-B14F-4D97-AF65-F5344CB8AC3E}">
        <p14:creationId xmlns:p14="http://schemas.microsoft.com/office/powerpoint/2010/main" val="27870831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38117899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4"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5"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 xmlns:a16="http://schemas.microsoft.com/office/drawing/2014/main" id="{B5A1BBCC-E96A-4EA0-BAD1-ACB0E776BB4C}"/>
              </a:ext>
            </a:extLst>
          </p:cNvPr>
          <p:cNvPicPr>
            <a:picLocks noChangeAspect="1"/>
          </p:cNvPicPr>
          <p:nvPr userDrawn="1"/>
        </p:nvPicPr>
        <p:blipFill>
          <a:blip r:embed="rId2">
            <a:extLst>
              <a:ext uri="{96DAC541-7B7A-43D3-8B79-37D633B846F1}">
                <asvg:svgBlip xmlns:asvg="http://schemas.microsoft.com/office/drawing/2016/SVG/main" xmlns="" r:embed="rId5"/>
              </a:ext>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205817174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3" name="Graphic 2">
            <a:extLst>
              <a:ext uri="{FF2B5EF4-FFF2-40B4-BE49-F238E27FC236}">
                <a16:creationId xmlns="" xmlns:a16="http://schemas.microsoft.com/office/drawing/2014/main" id="{8635A833-6D08-4A36-9D3B-0C1A151496AA}"/>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 xmlns:a16="http://schemas.microsoft.com/office/drawing/2014/main" id="{A1ACD808-FABB-4277-BAA1-89C2F1D7DA2D}"/>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smtClean="0">
                <a:solidFill>
                  <a:srgbClr val="2F3043"/>
                </a:solidFill>
              </a:rPr>
              <a:t>Vodafone Idea Confidential</a:t>
            </a:r>
            <a:endParaRPr lang="en-IN" dirty="0">
              <a:solidFill>
                <a:srgbClr val="2F3043"/>
              </a:solidFill>
            </a:endParaRPr>
          </a:p>
        </p:txBody>
      </p:sp>
      <p:sp>
        <p:nvSpPr>
          <p:cNvPr id="8" name="Slide Number Placeholder 3">
            <a:extLst>
              <a:ext uri="{FF2B5EF4-FFF2-40B4-BE49-F238E27FC236}">
                <a16:creationId xmlns=""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80389800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6" name="Graphic 5">
            <a:extLst>
              <a:ext uri="{FF2B5EF4-FFF2-40B4-BE49-F238E27FC236}">
                <a16:creationId xmlns="" xmlns:a16="http://schemas.microsoft.com/office/drawing/2014/main" id="{53067788-FF17-485E-B86D-D9175BB1C773}"/>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 xmlns:a16="http://schemas.microsoft.com/office/drawing/2014/main"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 xmlns:a16="http://schemas.microsoft.com/office/drawing/2014/main"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 xmlns:a16="http://schemas.microsoft.com/office/drawing/2014/main"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sp>
            <p:nvSpPr>
              <p:cNvPr id="8" name="Freeform: Shape 7">
                <a:extLst>
                  <a:ext uri="{FF2B5EF4-FFF2-40B4-BE49-F238E27FC236}">
                    <a16:creationId xmlns="" xmlns:a16="http://schemas.microsoft.com/office/drawing/2014/main"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a:solidFill>
                    <a:srgbClr val="2F3043"/>
                  </a:solidFill>
                </a:endParaRPr>
              </a:p>
            </p:txBody>
          </p:sp>
        </p:grpSp>
        <p:grpSp>
          <p:nvGrpSpPr>
            <p:cNvPr id="10" name="Graphic 2">
              <a:extLst>
                <a:ext uri="{FF2B5EF4-FFF2-40B4-BE49-F238E27FC236}">
                  <a16:creationId xmlns="" xmlns:a16="http://schemas.microsoft.com/office/drawing/2014/main"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 xmlns:a16="http://schemas.microsoft.com/office/drawing/2014/main"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sp>
            <p:nvSpPr>
              <p:cNvPr id="16" name="Freeform: Shape 15">
                <a:extLst>
                  <a:ext uri="{FF2B5EF4-FFF2-40B4-BE49-F238E27FC236}">
                    <a16:creationId xmlns="" xmlns:a16="http://schemas.microsoft.com/office/drawing/2014/main"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grpSp>
      </p:grpSp>
      <p:sp>
        <p:nvSpPr>
          <p:cNvPr id="13" name="Footer Placeholder 2">
            <a:extLst>
              <a:ext uri="{FF2B5EF4-FFF2-40B4-BE49-F238E27FC236}">
                <a16:creationId xmlns=""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14" name="Slide Number Placeholder 3">
            <a:extLst>
              <a:ext uri="{FF2B5EF4-FFF2-40B4-BE49-F238E27FC236}">
                <a16:creationId xmlns=""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9860554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3" name="Graphic 2">
            <a:extLst>
              <a:ext uri="{FF2B5EF4-FFF2-40B4-BE49-F238E27FC236}">
                <a16:creationId xmlns=""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4" name="Graphic 3">
            <a:extLst>
              <a:ext uri="{FF2B5EF4-FFF2-40B4-BE49-F238E27FC236}">
                <a16:creationId xmlns="" xmlns:a16="http://schemas.microsoft.com/office/drawing/2014/main" id="{8E5ABE82-8999-4A22-86EF-055949D02F17}"/>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18027755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3" name="Graphic 2">
            <a:extLst>
              <a:ext uri="{FF2B5EF4-FFF2-40B4-BE49-F238E27FC236}">
                <a16:creationId xmlns=""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4" name="Graphic 3">
            <a:extLst>
              <a:ext uri="{FF2B5EF4-FFF2-40B4-BE49-F238E27FC236}">
                <a16:creationId xmlns="" xmlns:a16="http://schemas.microsoft.com/office/drawing/2014/main" id="{8E5ABE82-8999-4A22-86EF-055949D02F17}"/>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70179197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4" name="Graphic 3">
            <a:extLst>
              <a:ext uri="{FF2B5EF4-FFF2-40B4-BE49-F238E27FC236}">
                <a16:creationId xmlns="" xmlns:a16="http://schemas.microsoft.com/office/drawing/2014/main" id="{F5788329-F381-4BFA-870D-A29DAAFAACD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71475" y="397811"/>
            <a:ext cx="1216659" cy="979787"/>
          </a:xfrm>
          <a:prstGeom prst="rect">
            <a:avLst/>
          </a:prstGeom>
        </p:spPr>
      </p:pic>
      <p:sp>
        <p:nvSpPr>
          <p:cNvPr id="7" name="Footer Placeholder 2">
            <a:extLst>
              <a:ext uri="{FF2B5EF4-FFF2-40B4-BE49-F238E27FC236}">
                <a16:creationId xmlns=""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5342067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3" name="Graphic 2">
            <a:extLst>
              <a:ext uri="{FF2B5EF4-FFF2-40B4-BE49-F238E27FC236}">
                <a16:creationId xmlns="" xmlns:a16="http://schemas.microsoft.com/office/drawing/2014/main" id="{2D88B3F3-B7CE-4A06-935F-6273CAC5945D}"/>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 xmlns:a16="http://schemas.microsoft.com/office/drawing/2014/main" id="{57CD5037-D677-4EE0-9F13-0AB222299E2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419425699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9" name="Graphic 8">
            <a:extLst>
              <a:ext uri="{FF2B5EF4-FFF2-40B4-BE49-F238E27FC236}">
                <a16:creationId xmlns=""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2" name="Graphic 1">
            <a:extLst>
              <a:ext uri="{FF2B5EF4-FFF2-40B4-BE49-F238E27FC236}">
                <a16:creationId xmlns="" xmlns:a16="http://schemas.microsoft.com/office/drawing/2014/main" id="{32A7CADF-F782-474F-B45C-342E359A1287}"/>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242384109"/>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9" name="Graphic 8">
            <a:extLst>
              <a:ext uri="{FF2B5EF4-FFF2-40B4-BE49-F238E27FC236}">
                <a16:creationId xmlns=""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2" name="Graphic 1">
            <a:extLst>
              <a:ext uri="{FF2B5EF4-FFF2-40B4-BE49-F238E27FC236}">
                <a16:creationId xmlns="" xmlns:a16="http://schemas.microsoft.com/office/drawing/2014/main" id="{82A49BD2-9275-4F60-9BF5-7DE779CB6232}"/>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37001821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5" name="Graphic 4">
            <a:extLst>
              <a:ext uri="{FF2B5EF4-FFF2-40B4-BE49-F238E27FC236}">
                <a16:creationId xmlns="" xmlns:a16="http://schemas.microsoft.com/office/drawing/2014/main" id="{D7C4C528-3EC4-4445-A9F3-0BF87C55BE34}"/>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2827542673"/>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5" name="Graphic 4">
            <a:extLst>
              <a:ext uri="{FF2B5EF4-FFF2-40B4-BE49-F238E27FC236}">
                <a16:creationId xmlns="" xmlns:a16="http://schemas.microsoft.com/office/drawing/2014/main" id="{441C4331-1122-49F7-AE04-75DAD9DB764E}"/>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1424227000"/>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608363594"/>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8" name="Text Placeholder 7">
            <a:extLst>
              <a:ext uri="{FF2B5EF4-FFF2-40B4-BE49-F238E27FC236}">
                <a16:creationId xmlns=""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a:t>
            </a:r>
            <a:r>
              <a:rPr lang="en-IN" dirty="0" smtClean="0"/>
              <a:t>ubtitle</a:t>
            </a:r>
            <a:endParaRPr lang="en-IN" dirty="0"/>
          </a:p>
        </p:txBody>
      </p:sp>
      <p:cxnSp>
        <p:nvCxnSpPr>
          <p:cNvPr id="9" name="Straight Connector 8">
            <a:extLst>
              <a:ext uri="{FF2B5EF4-FFF2-40B4-BE49-F238E27FC236}">
                <a16:creationId xmlns=""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smtClean="0"/>
              <a:t>click </a:t>
            </a:r>
            <a:r>
              <a:rPr lang="en-US" dirty="0"/>
              <a:t>to edit </a:t>
            </a:r>
            <a:r>
              <a:rPr lang="en-US" dirty="0" smtClean="0"/>
              <a:t>master </a:t>
            </a:r>
            <a:r>
              <a:rPr lang="en-US" dirty="0"/>
              <a:t>text styles</a:t>
            </a:r>
          </a:p>
        </p:txBody>
      </p:sp>
    </p:spTree>
    <p:extLst>
      <p:ext uri="{BB962C8B-B14F-4D97-AF65-F5344CB8AC3E}">
        <p14:creationId xmlns:p14="http://schemas.microsoft.com/office/powerpoint/2010/main" val="130183734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4" name="Footer Placeholder 3"/>
          <p:cNvSpPr>
            <a:spLocks noGrp="1"/>
          </p:cNvSpPr>
          <p:nvPr>
            <p:ph type="ftr" sz="quarter" idx="11"/>
          </p:nvPr>
        </p:nvSpPr>
        <p:spPr/>
        <p:txBody>
          <a:bodyPr/>
          <a:lstStyle/>
          <a:p>
            <a:r>
              <a:rPr lang="en-IN">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7" name="Text Placeholder 7">
            <a:extLst>
              <a:ext uri="{FF2B5EF4-FFF2-40B4-BE49-F238E27FC236}">
                <a16:creationId xmlns=""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smtClean="0"/>
              <a:t>subtitle</a:t>
            </a:r>
            <a:endParaRPr lang="en-IN" dirty="0"/>
          </a:p>
        </p:txBody>
      </p:sp>
    </p:spTree>
    <p:extLst>
      <p:ext uri="{BB962C8B-B14F-4D97-AF65-F5344CB8AC3E}">
        <p14:creationId xmlns:p14="http://schemas.microsoft.com/office/powerpoint/2010/main" val="13107072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4" name="Graphic 3">
            <a:extLst>
              <a:ext uri="{FF2B5EF4-FFF2-40B4-BE49-F238E27FC236}">
                <a16:creationId xmlns="" xmlns:a16="http://schemas.microsoft.com/office/drawing/2014/main" id="{F5788329-F381-4BFA-870D-A29DAAFAACD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71475" y="397811"/>
            <a:ext cx="1216659" cy="979787"/>
          </a:xfrm>
          <a:prstGeom prst="rect">
            <a:avLst/>
          </a:prstGeom>
        </p:spPr>
      </p:pic>
      <p:sp>
        <p:nvSpPr>
          <p:cNvPr id="7" name="Footer Placeholder 2">
            <a:extLst>
              <a:ext uri="{FF2B5EF4-FFF2-40B4-BE49-F238E27FC236}">
                <a16:creationId xmlns=""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222051219"/>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a:t>
            </a:r>
            <a:r>
              <a:rPr lang="en-US" dirty="0"/>
              <a:t>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a:solidFill>
                <a:srgbClr val="2F3043"/>
              </a:solidFill>
            </a:endParaRPr>
          </a:p>
        </p:txBody>
      </p:sp>
      <p:sp>
        <p:nvSpPr>
          <p:cNvPr id="12" name="Picture Placeholder 11">
            <a:extLst>
              <a:ext uri="{FF2B5EF4-FFF2-40B4-BE49-F238E27FC236}">
                <a16:creationId xmlns=""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a:p>
        </p:txBody>
      </p:sp>
      <p:pic>
        <p:nvPicPr>
          <p:cNvPr id="8" name="Graphic 3">
            <a:extLst>
              <a:ext uri="{FF2B5EF4-FFF2-40B4-BE49-F238E27FC236}">
                <a16:creationId xmlns=""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xmlns="" r:embed="rId52"/>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2648952569"/>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a:p>
        </p:txBody>
      </p:sp>
      <p:sp>
        <p:nvSpPr>
          <p:cNvPr id="8" name="Picture Placeholder 11">
            <a:extLst>
              <a:ext uri="{FF2B5EF4-FFF2-40B4-BE49-F238E27FC236}">
                <a16:creationId xmlns=""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a:solidFill>
                <a:srgbClr val="2F3043"/>
              </a:solidFill>
            </a:endParaRPr>
          </a:p>
        </p:txBody>
      </p:sp>
      <p:sp>
        <p:nvSpPr>
          <p:cNvPr id="12" name="Picture Placeholder 11">
            <a:extLst>
              <a:ext uri="{FF2B5EF4-FFF2-40B4-BE49-F238E27FC236}">
                <a16:creationId xmlns=""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a:p>
        </p:txBody>
      </p:sp>
      <p:pic>
        <p:nvPicPr>
          <p:cNvPr id="10" name="Graphic 3">
            <a:extLst>
              <a:ext uri="{FF2B5EF4-FFF2-40B4-BE49-F238E27FC236}">
                <a16:creationId xmlns=""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xmlns="" r:embed="rId52"/>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55134278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Text Placeholder 7">
            <a:extLst>
              <a:ext uri="{FF2B5EF4-FFF2-40B4-BE49-F238E27FC236}">
                <a16:creationId xmlns=""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smtClean="0"/>
              <a:t>subtitle</a:t>
            </a:r>
            <a:endParaRPr lang="en-IN" dirty="0"/>
          </a:p>
        </p:txBody>
      </p:sp>
      <p:cxnSp>
        <p:nvCxnSpPr>
          <p:cNvPr id="10" name="Straight Connector 9">
            <a:extLst>
              <a:ext uri="{FF2B5EF4-FFF2-40B4-BE49-F238E27FC236}">
                <a16:creationId xmlns=""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92794"/>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5" name="Rectangle 4">
            <a:extLst>
              <a:ext uri="{FF2B5EF4-FFF2-40B4-BE49-F238E27FC236}">
                <a16:creationId xmlns=""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a:t>
            </a:r>
            <a:r>
              <a:rPr lang="en-US" dirty="0" smtClean="0"/>
              <a:t>lick </a:t>
            </a:r>
            <a:r>
              <a:rPr lang="en-US" dirty="0"/>
              <a:t>to edit Master 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smtClean="0"/>
              <a:t>click </a:t>
            </a:r>
            <a:r>
              <a:rPr lang="en-US" dirty="0"/>
              <a:t>to edit Master 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Picture Placeholder 7">
            <a:extLst>
              <a:ext uri="{FF2B5EF4-FFF2-40B4-BE49-F238E27FC236}">
                <a16:creationId xmlns=""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a:p>
        </p:txBody>
      </p:sp>
    </p:spTree>
    <p:extLst>
      <p:ext uri="{BB962C8B-B14F-4D97-AF65-F5344CB8AC3E}">
        <p14:creationId xmlns:p14="http://schemas.microsoft.com/office/powerpoint/2010/main" val="3321110522"/>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5" name="Rectangle 4">
            <a:extLst>
              <a:ext uri="{FF2B5EF4-FFF2-40B4-BE49-F238E27FC236}">
                <a16:creationId xmlns=""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2" name="Rectangle 11">
            <a:extLst>
              <a:ext uri="{FF2B5EF4-FFF2-40B4-BE49-F238E27FC236}">
                <a16:creationId xmlns=""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Tree>
    <p:extLst>
      <p:ext uri="{BB962C8B-B14F-4D97-AF65-F5344CB8AC3E}">
        <p14:creationId xmlns:p14="http://schemas.microsoft.com/office/powerpoint/2010/main" val="1840174431"/>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1" name="Text Placeholder 7">
            <a:extLst>
              <a:ext uri="{FF2B5EF4-FFF2-40B4-BE49-F238E27FC236}">
                <a16:creationId xmlns=""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a:t>
            </a:r>
            <a:r>
              <a:rPr lang="en-US" dirty="0" smtClean="0"/>
              <a:t>lick </a:t>
            </a:r>
            <a:r>
              <a:rPr lang="en-US" dirty="0"/>
              <a:t>to edit </a:t>
            </a:r>
            <a:r>
              <a:rPr lang="en-US" dirty="0" smtClean="0"/>
              <a:t>master </a:t>
            </a:r>
            <a:r>
              <a:rPr lang="en-US" dirty="0"/>
              <a:t>text styles</a:t>
            </a:r>
          </a:p>
        </p:txBody>
      </p:sp>
      <p:sp>
        <p:nvSpPr>
          <p:cNvPr id="12" name="Text Placeholder 7">
            <a:extLst>
              <a:ext uri="{FF2B5EF4-FFF2-40B4-BE49-F238E27FC236}">
                <a16:creationId xmlns=""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a:t>
            </a:r>
            <a:r>
              <a:rPr lang="en-US" dirty="0" smtClean="0"/>
              <a:t>lick </a:t>
            </a:r>
            <a:r>
              <a:rPr lang="en-US" dirty="0"/>
              <a:t>to edit </a:t>
            </a:r>
            <a:r>
              <a:rPr lang="en-US" dirty="0" smtClean="0"/>
              <a:t>master </a:t>
            </a:r>
            <a:r>
              <a:rPr lang="en-US" dirty="0"/>
              <a:t>text styles</a:t>
            </a:r>
          </a:p>
        </p:txBody>
      </p:sp>
      <p:sp>
        <p:nvSpPr>
          <p:cNvPr id="13" name="Rectangle 12">
            <a:extLst>
              <a:ext uri="{FF2B5EF4-FFF2-40B4-BE49-F238E27FC236}">
                <a16:creationId xmlns=""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4" name="Content Placeholder 2">
            <a:extLst>
              <a:ext uri="{FF2B5EF4-FFF2-40B4-BE49-F238E27FC236}">
                <a16:creationId xmlns=""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Tree>
    <p:extLst>
      <p:ext uri="{BB962C8B-B14F-4D97-AF65-F5344CB8AC3E}">
        <p14:creationId xmlns:p14="http://schemas.microsoft.com/office/powerpoint/2010/main" val="1481571969"/>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Text Placeholder 7">
            <a:extLst>
              <a:ext uri="{FF2B5EF4-FFF2-40B4-BE49-F238E27FC236}">
                <a16:creationId xmlns=""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a:t>
            </a:r>
            <a:r>
              <a:rPr lang="en-IN" dirty="0" smtClean="0"/>
              <a:t>ubtitle</a:t>
            </a:r>
            <a:endParaRPr lang="en-IN" dirty="0"/>
          </a:p>
        </p:txBody>
      </p:sp>
      <p:sp>
        <p:nvSpPr>
          <p:cNvPr id="16" name="Content Placeholder 2">
            <a:extLst>
              <a:ext uri="{FF2B5EF4-FFF2-40B4-BE49-F238E27FC236}">
                <a16:creationId xmlns=""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3344375018"/>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6" name="Content Placeholder 2">
            <a:extLst>
              <a:ext uri="{FF2B5EF4-FFF2-40B4-BE49-F238E27FC236}">
                <a16:creationId xmlns=""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168442476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8" name="Picture Placeholder 7">
            <a:extLst>
              <a:ext uri="{FF2B5EF4-FFF2-40B4-BE49-F238E27FC236}">
                <a16:creationId xmlns=""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a:p>
        </p:txBody>
      </p:sp>
      <p:sp>
        <p:nvSpPr>
          <p:cNvPr id="11" name="Picture Placeholder 7">
            <a:extLst>
              <a:ext uri="{FF2B5EF4-FFF2-40B4-BE49-F238E27FC236}">
                <a16:creationId xmlns=""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a:p>
        </p:txBody>
      </p:sp>
      <p:sp>
        <p:nvSpPr>
          <p:cNvPr id="12" name="Picture Placeholder 7">
            <a:extLst>
              <a:ext uri="{FF2B5EF4-FFF2-40B4-BE49-F238E27FC236}">
                <a16:creationId xmlns=""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a:p>
        </p:txBody>
      </p:sp>
      <p:sp>
        <p:nvSpPr>
          <p:cNvPr id="14" name="Rectangle 13">
            <a:extLst>
              <a:ext uri="{FF2B5EF4-FFF2-40B4-BE49-F238E27FC236}">
                <a16:creationId xmlns=""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5" name="Content Placeholder 2">
            <a:extLst>
              <a:ext uri="{FF2B5EF4-FFF2-40B4-BE49-F238E27FC236}">
                <a16:creationId xmlns=""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8" name="Rectangle 17">
            <a:extLst>
              <a:ext uri="{FF2B5EF4-FFF2-40B4-BE49-F238E27FC236}">
                <a16:creationId xmlns=""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9" name="Content Placeholder 2">
            <a:extLst>
              <a:ext uri="{FF2B5EF4-FFF2-40B4-BE49-F238E27FC236}">
                <a16:creationId xmlns=""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122114362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6" name="Content Placeholder 2">
            <a:extLst>
              <a:ext uri="{FF2B5EF4-FFF2-40B4-BE49-F238E27FC236}">
                <a16:creationId xmlns=""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4" name="Rectangle 3">
            <a:extLst>
              <a:ext uri="{FF2B5EF4-FFF2-40B4-BE49-F238E27FC236}">
                <a16:creationId xmlns=""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1" name="Rectangle 10">
            <a:extLst>
              <a:ext uri="{FF2B5EF4-FFF2-40B4-BE49-F238E27FC236}">
                <a16:creationId xmlns=""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2" name="Rectangle 11">
            <a:extLst>
              <a:ext uri="{FF2B5EF4-FFF2-40B4-BE49-F238E27FC236}">
                <a16:creationId xmlns=""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Tree>
    <p:extLst>
      <p:ext uri="{BB962C8B-B14F-4D97-AF65-F5344CB8AC3E}">
        <p14:creationId xmlns:p14="http://schemas.microsoft.com/office/powerpoint/2010/main" val="23474888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3" name="Graphic 2">
            <a:extLst>
              <a:ext uri="{FF2B5EF4-FFF2-40B4-BE49-F238E27FC236}">
                <a16:creationId xmlns="" xmlns:a16="http://schemas.microsoft.com/office/drawing/2014/main" id="{2D88B3F3-B7CE-4A06-935F-6273CAC5945D}"/>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 xmlns:a16="http://schemas.microsoft.com/office/drawing/2014/main" id="{57CD5037-D677-4EE0-9F13-0AB222299E2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76175237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1" name="Text Placeholder 7">
            <a:extLst>
              <a:ext uri="{FF2B5EF4-FFF2-40B4-BE49-F238E27FC236}">
                <a16:creationId xmlns=""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a:t>
            </a:r>
            <a:r>
              <a:rPr lang="en-US" dirty="0" smtClean="0"/>
              <a:t>dd </a:t>
            </a:r>
            <a:r>
              <a:rPr lang="en-US" dirty="0"/>
              <a:t>your text</a:t>
            </a:r>
          </a:p>
        </p:txBody>
      </p:sp>
      <p:sp>
        <p:nvSpPr>
          <p:cNvPr id="13" name="Text Placeholder 7">
            <a:extLst>
              <a:ext uri="{FF2B5EF4-FFF2-40B4-BE49-F238E27FC236}">
                <a16:creationId xmlns=""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a:t>
            </a:r>
            <a:r>
              <a:rPr lang="en-US" dirty="0" smtClean="0"/>
              <a:t>dd </a:t>
            </a:r>
            <a:r>
              <a:rPr lang="en-US" dirty="0"/>
              <a:t>your text</a:t>
            </a:r>
          </a:p>
        </p:txBody>
      </p:sp>
      <p:sp>
        <p:nvSpPr>
          <p:cNvPr id="15" name="Rectangle 14">
            <a:extLst>
              <a:ext uri="{FF2B5EF4-FFF2-40B4-BE49-F238E27FC236}">
                <a16:creationId xmlns=""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8" name="Content Placeholder 2">
            <a:extLst>
              <a:ext uri="{FF2B5EF4-FFF2-40B4-BE49-F238E27FC236}">
                <a16:creationId xmlns=""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9" name="Rectangle 18">
            <a:extLst>
              <a:ext uri="{FF2B5EF4-FFF2-40B4-BE49-F238E27FC236}">
                <a16:creationId xmlns=""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0" name="Content Placeholder 2">
            <a:extLst>
              <a:ext uri="{FF2B5EF4-FFF2-40B4-BE49-F238E27FC236}">
                <a16:creationId xmlns=""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253583857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a:t>
            </a:r>
            <a:r>
              <a:rPr lang="en-US" dirty="0" smtClean="0"/>
              <a:t>dd </a:t>
            </a:r>
            <a:r>
              <a:rPr lang="en-US" dirty="0"/>
              <a:t>your title</a:t>
            </a:r>
            <a:endParaRPr lang="en-IN" dirty="0"/>
          </a:p>
        </p:txBody>
      </p:sp>
      <p:sp>
        <p:nvSpPr>
          <p:cNvPr id="3" name="Footer Placeholder 2">
            <a:extLst>
              <a:ext uri="{FF2B5EF4-FFF2-40B4-BE49-F238E27FC236}">
                <a16:creationId xmlns="" xmlns:a16="http://schemas.microsoft.com/office/drawing/2014/main" id="{899BF8EF-78CF-4BC3-B180-B4205ECAE4C0}"/>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a:t>
            </a:r>
            <a:r>
              <a:rPr lang="en-US" dirty="0" smtClean="0"/>
              <a:t>lick </a:t>
            </a:r>
            <a:r>
              <a:rPr lang="en-US" dirty="0"/>
              <a:t>icon to add chart</a:t>
            </a:r>
            <a:endParaRPr lang="en-IN" dirty="0"/>
          </a:p>
        </p:txBody>
      </p:sp>
      <p:sp>
        <p:nvSpPr>
          <p:cNvPr id="8" name="Content Placeholder 7">
            <a:extLst>
              <a:ext uri="{FF2B5EF4-FFF2-40B4-BE49-F238E27FC236}">
                <a16:creationId xmlns=""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cxnSp>
        <p:nvCxnSpPr>
          <p:cNvPr id="9" name="Straight Connector 8">
            <a:extLst>
              <a:ext uri="{FF2B5EF4-FFF2-40B4-BE49-F238E27FC236}">
                <a16:creationId xmlns=""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63194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a:t>
            </a:r>
            <a:r>
              <a:rPr lang="en-US" dirty="0" smtClean="0"/>
              <a:t>dd </a:t>
            </a:r>
            <a:r>
              <a:rPr lang="en-US" dirty="0"/>
              <a:t>your title</a:t>
            </a:r>
            <a:endParaRPr lang="en-IN" dirty="0"/>
          </a:p>
        </p:txBody>
      </p:sp>
      <p:sp>
        <p:nvSpPr>
          <p:cNvPr id="3" name="Footer Placeholder 2">
            <a:extLst>
              <a:ext uri="{FF2B5EF4-FFF2-40B4-BE49-F238E27FC236}">
                <a16:creationId xmlns="" xmlns:a16="http://schemas.microsoft.com/office/drawing/2014/main" id="{899BF8EF-78CF-4BC3-B180-B4205ECAE4C0}"/>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a:t>
            </a:r>
            <a:r>
              <a:rPr lang="en-IN" dirty="0" smtClean="0"/>
              <a:t>raph</a:t>
            </a:r>
            <a:endParaRPr lang="en-IN" dirty="0"/>
          </a:p>
        </p:txBody>
      </p:sp>
      <p:sp>
        <p:nvSpPr>
          <p:cNvPr id="7" name="Chart Placeholder 6">
            <a:extLst>
              <a:ext uri="{FF2B5EF4-FFF2-40B4-BE49-F238E27FC236}">
                <a16:creationId xmlns=""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a:t>
            </a:r>
            <a:r>
              <a:rPr lang="en-US" dirty="0" smtClean="0"/>
              <a:t>lick </a:t>
            </a:r>
            <a:r>
              <a:rPr lang="en-US" dirty="0"/>
              <a:t>icon to add chart</a:t>
            </a:r>
            <a:endParaRPr lang="en-IN" dirty="0"/>
          </a:p>
        </p:txBody>
      </p:sp>
      <p:cxnSp>
        <p:nvCxnSpPr>
          <p:cNvPr id="9" name="Straight Connector 8">
            <a:extLst>
              <a:ext uri="{FF2B5EF4-FFF2-40B4-BE49-F238E27FC236}">
                <a16:creationId xmlns=""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004324"/>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smtClean="0"/>
              <a:t>click </a:t>
            </a:r>
            <a:r>
              <a:rPr lang="en-US" dirty="0"/>
              <a:t>icon to add table</a:t>
            </a:r>
            <a:endParaRPr lang="en-IN" dirty="0"/>
          </a:p>
        </p:txBody>
      </p:sp>
    </p:spTree>
    <p:extLst>
      <p:ext uri="{BB962C8B-B14F-4D97-AF65-F5344CB8AC3E}">
        <p14:creationId xmlns:p14="http://schemas.microsoft.com/office/powerpoint/2010/main" val="401485427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to edit master 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a:solidFill>
                <a:srgbClr val="FFFFFF"/>
              </a:solidFill>
            </a:endParaRPr>
          </a:p>
        </p:txBody>
      </p:sp>
      <p:sp>
        <p:nvSpPr>
          <p:cNvPr id="11" name="Trapezoid 10">
            <a:extLst>
              <a:ext uri="{FF2B5EF4-FFF2-40B4-BE49-F238E27FC236}">
                <a16:creationId xmlns=""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8" name="Text Placeholder 21">
            <a:extLst>
              <a:ext uri="{FF2B5EF4-FFF2-40B4-BE49-F238E27FC236}">
                <a16:creationId xmlns=""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2F3043"/>
              </a:solidFill>
            </a:endParaRPr>
          </a:p>
        </p:txBody>
      </p:sp>
      <p:sp>
        <p:nvSpPr>
          <p:cNvPr id="35" name="Text Placeholder 21">
            <a:extLst>
              <a:ext uri="{FF2B5EF4-FFF2-40B4-BE49-F238E27FC236}">
                <a16:creationId xmlns=""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2F3043"/>
              </a:solidFill>
            </a:endParaRPr>
          </a:p>
        </p:txBody>
      </p:sp>
    </p:spTree>
    <p:extLst>
      <p:ext uri="{BB962C8B-B14F-4D97-AF65-F5344CB8AC3E}">
        <p14:creationId xmlns:p14="http://schemas.microsoft.com/office/powerpoint/2010/main" val="2560162793"/>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smtClean="0"/>
              <a:t>click </a:t>
            </a:r>
            <a:r>
              <a:rPr lang="en-US" dirty="0"/>
              <a:t>icon to add table</a:t>
            </a:r>
            <a:endParaRPr lang="en-IN" dirty="0"/>
          </a:p>
        </p:txBody>
      </p:sp>
    </p:spTree>
    <p:extLst>
      <p:ext uri="{BB962C8B-B14F-4D97-AF65-F5344CB8AC3E}">
        <p14:creationId xmlns:p14="http://schemas.microsoft.com/office/powerpoint/2010/main" val="1768531433"/>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a:t>
            </a:r>
            <a:r>
              <a:rPr lang="en-US" dirty="0" smtClean="0"/>
              <a:t>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a:t>
            </a:r>
            <a:r>
              <a:rPr lang="en-US" dirty="0" smtClean="0"/>
              <a:t>lick </a:t>
            </a:r>
            <a:r>
              <a:rPr lang="en-US" dirty="0"/>
              <a:t>icon to add table</a:t>
            </a:r>
            <a:endParaRPr lang="en-IN" dirty="0"/>
          </a:p>
        </p:txBody>
      </p:sp>
      <p:sp>
        <p:nvSpPr>
          <p:cNvPr id="6" name="Content Placeholder 5">
            <a:extLst>
              <a:ext uri="{FF2B5EF4-FFF2-40B4-BE49-F238E27FC236}">
                <a16:creationId xmlns=""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cxnSp>
        <p:nvCxnSpPr>
          <p:cNvPr id="8" name="Straight Connector 7">
            <a:extLst>
              <a:ext uri="{FF2B5EF4-FFF2-40B4-BE49-F238E27FC236}">
                <a16:creationId xmlns=""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943096"/>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a:t>
            </a:r>
            <a:r>
              <a:rPr lang="en-US" dirty="0" smtClean="0"/>
              <a:t>lick </a:t>
            </a:r>
            <a:r>
              <a:rPr lang="en-US" dirty="0"/>
              <a:t>icon to add table</a:t>
            </a:r>
            <a:endParaRPr lang="en-IN" dirty="0"/>
          </a:p>
        </p:txBody>
      </p:sp>
      <p:sp>
        <p:nvSpPr>
          <p:cNvPr id="9" name="Picture Placeholder 8">
            <a:extLst>
              <a:ext uri="{FF2B5EF4-FFF2-40B4-BE49-F238E27FC236}">
                <a16:creationId xmlns=""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2450705429"/>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2201895104"/>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10968961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2" name="Graphic 1">
            <a:extLst>
              <a:ext uri="{FF2B5EF4-FFF2-40B4-BE49-F238E27FC236}">
                <a16:creationId xmlns="" xmlns:a16="http://schemas.microsoft.com/office/drawing/2014/main" id="{32A7CADF-F782-474F-B45C-342E359A1287}"/>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830531710"/>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348601431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7" name="Rectangle 6">
            <a:extLst>
              <a:ext uri="{FF2B5EF4-FFF2-40B4-BE49-F238E27FC236}">
                <a16:creationId xmlns=""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8" name="Rectangle 7">
            <a:extLst>
              <a:ext uri="{FF2B5EF4-FFF2-40B4-BE49-F238E27FC236}">
                <a16:creationId xmlns=""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9" name="Rectangle 8">
            <a:extLst>
              <a:ext uri="{FF2B5EF4-FFF2-40B4-BE49-F238E27FC236}">
                <a16:creationId xmlns=""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10" name="Rectangle 9">
            <a:extLst>
              <a:ext uri="{FF2B5EF4-FFF2-40B4-BE49-F238E27FC236}">
                <a16:creationId xmlns=""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13" name="Text Placeholder 12">
            <a:extLst>
              <a:ext uri="{FF2B5EF4-FFF2-40B4-BE49-F238E27FC236}">
                <a16:creationId xmlns=""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4" name="Text Placeholder 12">
            <a:extLst>
              <a:ext uri="{FF2B5EF4-FFF2-40B4-BE49-F238E27FC236}">
                <a16:creationId xmlns=""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5" name="Text Placeholder 12">
            <a:extLst>
              <a:ext uri="{FF2B5EF4-FFF2-40B4-BE49-F238E27FC236}">
                <a16:creationId xmlns=""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6" name="Text Placeholder 12">
            <a:extLst>
              <a:ext uri="{FF2B5EF4-FFF2-40B4-BE49-F238E27FC236}">
                <a16:creationId xmlns=""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7" name="Text Placeholder 12">
            <a:extLst>
              <a:ext uri="{FF2B5EF4-FFF2-40B4-BE49-F238E27FC236}">
                <a16:creationId xmlns=""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8" name="Rectangle 17">
            <a:extLst>
              <a:ext uri="{FF2B5EF4-FFF2-40B4-BE49-F238E27FC236}">
                <a16:creationId xmlns=""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0" name="Text Placeholder 19">
            <a:extLst>
              <a:ext uri="{FF2B5EF4-FFF2-40B4-BE49-F238E27FC236}">
                <a16:creationId xmlns=""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
        <p:nvSpPr>
          <p:cNvPr id="21" name="Rectangle 20">
            <a:extLst>
              <a:ext uri="{FF2B5EF4-FFF2-40B4-BE49-F238E27FC236}">
                <a16:creationId xmlns=""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2" name="Text Placeholder 19">
            <a:extLst>
              <a:ext uri="{FF2B5EF4-FFF2-40B4-BE49-F238E27FC236}">
                <a16:creationId xmlns=""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
        <p:nvSpPr>
          <p:cNvPr id="23" name="Rectangle 22">
            <a:extLst>
              <a:ext uri="{FF2B5EF4-FFF2-40B4-BE49-F238E27FC236}">
                <a16:creationId xmlns=""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4" name="Text Placeholder 19">
            <a:extLst>
              <a:ext uri="{FF2B5EF4-FFF2-40B4-BE49-F238E27FC236}">
                <a16:creationId xmlns=""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smtClean="0"/>
              <a:t>add </a:t>
            </a:r>
            <a:r>
              <a:rPr lang="en-US" dirty="0"/>
              <a:t>your text here</a:t>
            </a:r>
            <a:endParaRPr lang="en-IN" dirty="0"/>
          </a:p>
        </p:txBody>
      </p:sp>
      <p:sp>
        <p:nvSpPr>
          <p:cNvPr id="25" name="Rectangle 24">
            <a:extLst>
              <a:ext uri="{FF2B5EF4-FFF2-40B4-BE49-F238E27FC236}">
                <a16:creationId xmlns=""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6" name="Text Placeholder 19">
            <a:extLst>
              <a:ext uri="{FF2B5EF4-FFF2-40B4-BE49-F238E27FC236}">
                <a16:creationId xmlns=""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smtClean="0"/>
              <a:t>add </a:t>
            </a:r>
            <a:r>
              <a:rPr lang="en-US" dirty="0"/>
              <a:t>your text here</a:t>
            </a:r>
            <a:endParaRPr lang="en-IN" dirty="0"/>
          </a:p>
        </p:txBody>
      </p:sp>
      <p:sp>
        <p:nvSpPr>
          <p:cNvPr id="27" name="Rectangle 26">
            <a:extLst>
              <a:ext uri="{FF2B5EF4-FFF2-40B4-BE49-F238E27FC236}">
                <a16:creationId xmlns=""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8" name="Text Placeholder 19">
            <a:extLst>
              <a:ext uri="{FF2B5EF4-FFF2-40B4-BE49-F238E27FC236}">
                <a16:creationId xmlns=""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Tree>
    <p:extLst>
      <p:ext uri="{BB962C8B-B14F-4D97-AF65-F5344CB8AC3E}">
        <p14:creationId xmlns:p14="http://schemas.microsoft.com/office/powerpoint/2010/main" val="1643566565"/>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a:t>
            </a:r>
            <a:r>
              <a:rPr lang="en-US" dirty="0" smtClean="0"/>
              <a:t>dd </a:t>
            </a:r>
            <a:r>
              <a:rPr lang="en-US" dirty="0"/>
              <a:t>your text here…</a:t>
            </a:r>
            <a:endParaRPr lang="en-IN" dirty="0"/>
          </a:p>
        </p:txBody>
      </p:sp>
    </p:spTree>
    <p:extLst>
      <p:ext uri="{BB962C8B-B14F-4D97-AF65-F5344CB8AC3E}">
        <p14:creationId xmlns:p14="http://schemas.microsoft.com/office/powerpoint/2010/main" val="103927605"/>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 xmlns:a16="http://schemas.microsoft.com/office/drawing/2014/main" id="{A55997AB-F86B-4272-AC39-8B7059AFFE1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620866634"/>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pic>
        <p:nvPicPr>
          <p:cNvPr id="5" name="Picture 4">
            <a:extLst>
              <a:ext uri="{FF2B5EF4-FFF2-40B4-BE49-F238E27FC236}">
                <a16:creationId xmlns=""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 xmlns:a16="http://schemas.microsoft.com/office/drawing/2014/main" id="{AA9EA4D1-B65D-440F-8556-5694C40039EA}"/>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case </a:t>
            </a:r>
            <a:r>
              <a:rPr lang="en-US" dirty="0"/>
              <a:t>s</a:t>
            </a:r>
            <a:r>
              <a:rPr lang="en-US" dirty="0" smtClean="0"/>
              <a:t>tudy</a:t>
            </a:r>
            <a:endParaRPr lang="en-IN" dirty="0"/>
          </a:p>
        </p:txBody>
      </p:sp>
      <p:sp>
        <p:nvSpPr>
          <p:cNvPr id="12" name="Text Placeholder 10">
            <a:extLst>
              <a:ext uri="{FF2B5EF4-FFF2-40B4-BE49-F238E27FC236}">
                <a16:creationId xmlns=""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add </a:t>
            </a:r>
            <a:r>
              <a:rPr lang="en-US" dirty="0"/>
              <a:t>text here</a:t>
            </a:r>
            <a:endParaRPr lang="en-IN" dirty="0"/>
          </a:p>
        </p:txBody>
      </p:sp>
      <p:sp>
        <p:nvSpPr>
          <p:cNvPr id="30" name="Text Placeholder 28">
            <a:extLst>
              <a:ext uri="{FF2B5EF4-FFF2-40B4-BE49-F238E27FC236}">
                <a16:creationId xmlns=""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a:t>
            </a:r>
            <a:r>
              <a:rPr lang="en-US" dirty="0" smtClean="0"/>
              <a:t>orem </a:t>
            </a:r>
            <a:r>
              <a:rPr lang="en-US" dirty="0"/>
              <a:t>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2" name="Text Placeholder 10">
            <a:extLst>
              <a:ext uri="{FF2B5EF4-FFF2-40B4-BE49-F238E27FC236}">
                <a16:creationId xmlns=""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
        <p:nvSpPr>
          <p:cNvPr id="35" name="Text Placeholder 10">
            <a:extLst>
              <a:ext uri="{FF2B5EF4-FFF2-40B4-BE49-F238E27FC236}">
                <a16:creationId xmlns=""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smtClean="0"/>
              <a:t>Lorem </a:t>
            </a:r>
            <a:r>
              <a:rPr lang="en-IN" dirty="0"/>
              <a:t>ipsum</a:t>
            </a:r>
          </a:p>
        </p:txBody>
      </p:sp>
      <p:sp>
        <p:nvSpPr>
          <p:cNvPr id="37" name="Picture Placeholder 13">
            <a:extLst>
              <a:ext uri="{FF2B5EF4-FFF2-40B4-BE49-F238E27FC236}">
                <a16:creationId xmlns=""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8" name="Text Placeholder 10">
            <a:extLst>
              <a:ext uri="{FF2B5EF4-FFF2-40B4-BE49-F238E27FC236}">
                <a16:creationId xmlns=""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
        <p:nvSpPr>
          <p:cNvPr id="39" name="Picture Placeholder 13">
            <a:extLst>
              <a:ext uri="{FF2B5EF4-FFF2-40B4-BE49-F238E27FC236}">
                <a16:creationId xmlns=""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40" name="Text Placeholder 10">
            <a:extLst>
              <a:ext uri="{FF2B5EF4-FFF2-40B4-BE49-F238E27FC236}">
                <a16:creationId xmlns=""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Tree>
    <p:extLst>
      <p:ext uri="{BB962C8B-B14F-4D97-AF65-F5344CB8AC3E}">
        <p14:creationId xmlns:p14="http://schemas.microsoft.com/office/powerpoint/2010/main" val="940488983"/>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18" name="Text Placeholder 10">
            <a:extLst>
              <a:ext uri="{FF2B5EF4-FFF2-40B4-BE49-F238E27FC236}">
                <a16:creationId xmlns=""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23" name="Text Placeholder 28">
            <a:extLst>
              <a:ext uri="{FF2B5EF4-FFF2-40B4-BE49-F238E27FC236}">
                <a16:creationId xmlns=""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smtClean="0"/>
              <a:t>Lorem </a:t>
            </a:r>
            <a:r>
              <a:rPr lang="en-US" dirty="0"/>
              <a:t>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t>
            </a:r>
            <a:r>
              <a:rPr lang="en-US" dirty="0" smtClean="0"/>
              <a:t>ase study</a:t>
            </a:r>
            <a:endParaRPr lang="en-IN" dirty="0"/>
          </a:p>
        </p:txBody>
      </p:sp>
      <p:sp>
        <p:nvSpPr>
          <p:cNvPr id="12" name="Text Placeholder 10">
            <a:extLst>
              <a:ext uri="{FF2B5EF4-FFF2-40B4-BE49-F238E27FC236}">
                <a16:creationId xmlns=""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a:t>
            </a:r>
            <a:r>
              <a:rPr lang="en-US" dirty="0" smtClean="0"/>
              <a:t>dd </a:t>
            </a:r>
            <a:r>
              <a:rPr lang="en-US" dirty="0"/>
              <a:t>text here</a:t>
            </a:r>
            <a:endParaRPr lang="en-IN" dirty="0"/>
          </a:p>
        </p:txBody>
      </p:sp>
      <p:pic>
        <p:nvPicPr>
          <p:cNvPr id="8" name="Graphic 7">
            <a:extLst>
              <a:ext uri="{FF2B5EF4-FFF2-40B4-BE49-F238E27FC236}">
                <a16:creationId xmlns=""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28" name="Text Placeholder 10">
            <a:extLst>
              <a:ext uri="{FF2B5EF4-FFF2-40B4-BE49-F238E27FC236}">
                <a16:creationId xmlns=""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29" name="Picture Placeholder 13">
            <a:extLst>
              <a:ext uri="{FF2B5EF4-FFF2-40B4-BE49-F238E27FC236}">
                <a16:creationId xmlns=""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0" name="Text Placeholder 10">
            <a:extLst>
              <a:ext uri="{FF2B5EF4-FFF2-40B4-BE49-F238E27FC236}">
                <a16:creationId xmlns=""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31" name="Text Placeholder 10">
            <a:extLst>
              <a:ext uri="{FF2B5EF4-FFF2-40B4-BE49-F238E27FC236}">
                <a16:creationId xmlns=""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a:t>
            </a:r>
            <a:r>
              <a:rPr lang="en-IN" dirty="0" smtClean="0"/>
              <a:t>orem </a:t>
            </a:r>
            <a:r>
              <a:rPr lang="en-IN" dirty="0"/>
              <a:t>ipsum</a:t>
            </a:r>
          </a:p>
        </p:txBody>
      </p:sp>
      <p:sp>
        <p:nvSpPr>
          <p:cNvPr id="35" name="Picture Placeholder 26">
            <a:extLst>
              <a:ext uri="{FF2B5EF4-FFF2-40B4-BE49-F238E27FC236}">
                <a16:creationId xmlns=""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172567864"/>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4109692319"/>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a:t>
            </a:r>
            <a:r>
              <a:rPr lang="en-IN" dirty="0" smtClean="0"/>
              <a:t>hank </a:t>
            </a:r>
            <a:r>
              <a:rPr lang="en-IN" dirty="0"/>
              <a:t>you</a:t>
            </a:r>
          </a:p>
        </p:txBody>
      </p:sp>
      <p:sp>
        <p:nvSpPr>
          <p:cNvPr id="5"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541040630"/>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4069516746"/>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676EDF-5ED3-4668-BCD9-EB4F79AAAA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9F6E930-016D-4BED-9180-34FAF33DB25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1">
            <a:extLst>
              <a:ext uri="{FF2B5EF4-FFF2-40B4-BE49-F238E27FC236}">
                <a16:creationId xmlns="" xmlns:a16="http://schemas.microsoft.com/office/drawing/2014/main" id="{3212EA30-ACCD-431F-A415-147428506270}"/>
              </a:ext>
            </a:extLst>
          </p:cNvPr>
          <p:cNvSpPr>
            <a:spLocks noGrp="1"/>
          </p:cNvSpPr>
          <p:nvPr>
            <p:ph type="dt" sz="half" idx="2"/>
          </p:nvPr>
        </p:nvSpPr>
        <p:spPr>
          <a:xfrm>
            <a:off x="4874167" y="6445125"/>
            <a:ext cx="2844800" cy="235075"/>
          </a:xfrm>
          <a:prstGeom prst="rect">
            <a:avLst/>
          </a:prstGeom>
        </p:spPr>
        <p:txBody>
          <a:bodyPr/>
          <a:lstStyle>
            <a:lvl1pPr>
              <a:defRPr sz="1067">
                <a:solidFill>
                  <a:srgbClr val="939598"/>
                </a:solidFill>
                <a:latin typeface="Vodafone Rg"/>
              </a:defRPr>
            </a:lvl1pPr>
          </a:lstStyle>
          <a:p>
            <a:pPr algn="ctr"/>
            <a:fld id="{78D53DAB-5996-48E1-9711-14CC5D86E979}" type="datetime3">
              <a:rPr lang="en-US" smtClean="0"/>
              <a:pPr algn="ctr"/>
              <a:t>6 April 2022</a:t>
            </a:fld>
            <a:endParaRPr lang="en-GB" dirty="0"/>
          </a:p>
        </p:txBody>
      </p:sp>
      <p:sp>
        <p:nvSpPr>
          <p:cNvPr id="7" name="Footer Placeholder 2">
            <a:extLst>
              <a:ext uri="{FF2B5EF4-FFF2-40B4-BE49-F238E27FC236}">
                <a16:creationId xmlns="" xmlns:a16="http://schemas.microsoft.com/office/drawing/2014/main" id="{9FFD93D7-C6D8-4B16-BAAE-50D8ACEF7188}"/>
              </a:ext>
            </a:extLst>
          </p:cNvPr>
          <p:cNvSpPr>
            <a:spLocks noGrp="1"/>
          </p:cNvSpPr>
          <p:nvPr>
            <p:ph type="ftr" sz="quarter" idx="3"/>
          </p:nvPr>
        </p:nvSpPr>
        <p:spPr>
          <a:xfrm>
            <a:off x="508001" y="6460667"/>
            <a:ext cx="2877073" cy="209075"/>
          </a:xfrm>
          <a:prstGeom prst="rect">
            <a:avLst/>
          </a:prstGeom>
        </p:spPr>
        <p:txBody>
          <a:bodyPr/>
          <a:lstStyle>
            <a:lvl1pPr>
              <a:defRPr sz="1067">
                <a:solidFill>
                  <a:srgbClr val="939598"/>
                </a:solidFill>
                <a:latin typeface="Vodafone Rg"/>
              </a:defRPr>
            </a:lvl1pPr>
          </a:lstStyle>
          <a:p>
            <a:r>
              <a:rPr lang="en-IN" dirty="0"/>
              <a:t>Insert Confidentiality Level in slide footer </a:t>
            </a:r>
          </a:p>
        </p:txBody>
      </p:sp>
    </p:spTree>
    <p:extLst>
      <p:ext uri="{BB962C8B-B14F-4D97-AF65-F5344CB8AC3E}">
        <p14:creationId xmlns:p14="http://schemas.microsoft.com/office/powerpoint/2010/main" val="67896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2" name="Graphic 1">
            <a:extLst>
              <a:ext uri="{FF2B5EF4-FFF2-40B4-BE49-F238E27FC236}">
                <a16:creationId xmlns="" xmlns:a16="http://schemas.microsoft.com/office/drawing/2014/main" id="{82A49BD2-9275-4F60-9BF5-7DE779CB6232}"/>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3320538859"/>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srgbClr val="2F3043"/>
                </a:solidFill>
              </a:rPr>
              <a:pPr defTabSz="914126"/>
              <a:t>‹#›</a:t>
            </a:fld>
            <a:endParaRPr lang="en-IN" dirty="0">
              <a:solidFill>
                <a:srgbClr val="2F3043"/>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252308004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78044360"/>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4"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5"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 xmlns:a16="http://schemas.microsoft.com/office/drawing/2014/main" id="{B5A1BBCC-E96A-4EA0-BAD1-ACB0E776BB4C}"/>
              </a:ext>
            </a:extLst>
          </p:cNvPr>
          <p:cNvPicPr>
            <a:picLocks noChangeAspect="1"/>
          </p:cNvPicPr>
          <p:nvPr userDrawn="1"/>
        </p:nvPicPr>
        <p:blipFill>
          <a:blip r:embed="rId2">
            <a:extLst>
              <a:ext uri="{96DAC541-7B7A-43D3-8B79-37D633B846F1}">
                <asvg:svgBlip xmlns:asvg="http://schemas.microsoft.com/office/drawing/2016/SVG/main" xmlns="" r:embed="rId5"/>
              </a:ext>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1090324154"/>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3" name="Graphic 2">
            <a:extLst>
              <a:ext uri="{FF2B5EF4-FFF2-40B4-BE49-F238E27FC236}">
                <a16:creationId xmlns="" xmlns:a16="http://schemas.microsoft.com/office/drawing/2014/main" id="{8635A833-6D08-4A36-9D3B-0C1A151496AA}"/>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 xmlns:a16="http://schemas.microsoft.com/office/drawing/2014/main" id="{A1ACD808-FABB-4277-BAA1-89C2F1D7DA2D}"/>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dirty="0" smtClean="0">
                <a:solidFill>
                  <a:srgbClr val="2F3043"/>
                </a:solidFill>
              </a:rPr>
              <a:t>Vodafone Idea Confidential</a:t>
            </a:r>
            <a:endParaRPr lang="en-IN" dirty="0">
              <a:solidFill>
                <a:srgbClr val="2F3043"/>
              </a:solidFill>
            </a:endParaRPr>
          </a:p>
        </p:txBody>
      </p:sp>
      <p:sp>
        <p:nvSpPr>
          <p:cNvPr id="8" name="Slide Number Placeholder 3">
            <a:extLst>
              <a:ext uri="{FF2B5EF4-FFF2-40B4-BE49-F238E27FC236}">
                <a16:creationId xmlns=""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400208320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6" name="Graphic 5">
            <a:extLst>
              <a:ext uri="{FF2B5EF4-FFF2-40B4-BE49-F238E27FC236}">
                <a16:creationId xmlns="" xmlns:a16="http://schemas.microsoft.com/office/drawing/2014/main" id="{53067788-FF17-485E-B86D-D9175BB1C773}"/>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 xmlns:a16="http://schemas.microsoft.com/office/drawing/2014/main"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 xmlns:a16="http://schemas.microsoft.com/office/drawing/2014/main"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 xmlns:a16="http://schemas.microsoft.com/office/drawing/2014/main"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8" name="Freeform: Shape 7">
                <a:extLst>
                  <a:ext uri="{FF2B5EF4-FFF2-40B4-BE49-F238E27FC236}">
                    <a16:creationId xmlns="" xmlns:a16="http://schemas.microsoft.com/office/drawing/2014/main"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dirty="0">
                  <a:solidFill>
                    <a:srgbClr val="2F3043"/>
                  </a:solidFill>
                </a:endParaRPr>
              </a:p>
            </p:txBody>
          </p:sp>
        </p:grpSp>
        <p:grpSp>
          <p:nvGrpSpPr>
            <p:cNvPr id="10" name="Graphic 2">
              <a:extLst>
                <a:ext uri="{FF2B5EF4-FFF2-40B4-BE49-F238E27FC236}">
                  <a16:creationId xmlns="" xmlns:a16="http://schemas.microsoft.com/office/drawing/2014/main"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 xmlns:a16="http://schemas.microsoft.com/office/drawing/2014/main"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16" name="Freeform: Shape 15">
                <a:extLst>
                  <a:ext uri="{FF2B5EF4-FFF2-40B4-BE49-F238E27FC236}">
                    <a16:creationId xmlns="" xmlns:a16="http://schemas.microsoft.com/office/drawing/2014/main"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grpSp>
      </p:grpSp>
      <p:sp>
        <p:nvSpPr>
          <p:cNvPr id="13" name="Footer Placeholder 2">
            <a:extLst>
              <a:ext uri="{FF2B5EF4-FFF2-40B4-BE49-F238E27FC236}">
                <a16:creationId xmlns=""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14" name="Slide Number Placeholder 3">
            <a:extLst>
              <a:ext uri="{FF2B5EF4-FFF2-40B4-BE49-F238E27FC236}">
                <a16:creationId xmlns=""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871144708"/>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3" name="Graphic 2">
            <a:extLst>
              <a:ext uri="{FF2B5EF4-FFF2-40B4-BE49-F238E27FC236}">
                <a16:creationId xmlns=""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4" name="Graphic 3">
            <a:extLst>
              <a:ext uri="{FF2B5EF4-FFF2-40B4-BE49-F238E27FC236}">
                <a16:creationId xmlns="" xmlns:a16="http://schemas.microsoft.com/office/drawing/2014/main" id="{8E5ABE82-8999-4A22-86EF-055949D02F17}"/>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4093729813"/>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4" name="Graphic 3">
            <a:extLst>
              <a:ext uri="{FF2B5EF4-FFF2-40B4-BE49-F238E27FC236}">
                <a16:creationId xmlns="" xmlns:a16="http://schemas.microsoft.com/office/drawing/2014/main" id="{F5788329-F381-4BFA-870D-A29DAAFAACD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71475" y="397811"/>
            <a:ext cx="1216659" cy="979787"/>
          </a:xfrm>
          <a:prstGeom prst="rect">
            <a:avLst/>
          </a:prstGeom>
        </p:spPr>
      </p:pic>
      <p:sp>
        <p:nvSpPr>
          <p:cNvPr id="7" name="Footer Placeholder 2">
            <a:extLst>
              <a:ext uri="{FF2B5EF4-FFF2-40B4-BE49-F238E27FC236}">
                <a16:creationId xmlns=""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800693430"/>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3" name="Graphic 2">
            <a:extLst>
              <a:ext uri="{FF2B5EF4-FFF2-40B4-BE49-F238E27FC236}">
                <a16:creationId xmlns="" xmlns:a16="http://schemas.microsoft.com/office/drawing/2014/main" id="{2D88B3F3-B7CE-4A06-935F-6273CAC5945D}"/>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 xmlns:a16="http://schemas.microsoft.com/office/drawing/2014/main" id="{57CD5037-D677-4EE0-9F13-0AB222299E2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402162138"/>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2" name="Graphic 1">
            <a:extLst>
              <a:ext uri="{FF2B5EF4-FFF2-40B4-BE49-F238E27FC236}">
                <a16:creationId xmlns="" xmlns:a16="http://schemas.microsoft.com/office/drawing/2014/main" id="{32A7CADF-F782-474F-B45C-342E359A1287}"/>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460777472"/>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2" name="Graphic 1">
            <a:extLst>
              <a:ext uri="{FF2B5EF4-FFF2-40B4-BE49-F238E27FC236}">
                <a16:creationId xmlns="" xmlns:a16="http://schemas.microsoft.com/office/drawing/2014/main" id="{82A49BD2-9275-4F60-9BF5-7DE779CB6232}"/>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34745923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9" Type="http://schemas.openxmlformats.org/officeDocument/2006/relationships/slideLayout" Target="../slideLayouts/slideLayout84.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42" Type="http://schemas.openxmlformats.org/officeDocument/2006/relationships/slideLayout" Target="../slideLayouts/slideLayout87.xml"/><Relationship Id="rId47" Type="http://schemas.openxmlformats.org/officeDocument/2006/relationships/image" Target="../media/image1.png"/><Relationship Id="rId7" Type="http://schemas.openxmlformats.org/officeDocument/2006/relationships/slideLayout" Target="../slideLayouts/slideLayout5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9" Type="http://schemas.openxmlformats.org/officeDocument/2006/relationships/slideLayout" Target="../slideLayouts/slideLayout74.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37" Type="http://schemas.openxmlformats.org/officeDocument/2006/relationships/slideLayout" Target="../slideLayouts/slideLayout82.xml"/><Relationship Id="rId40" Type="http://schemas.openxmlformats.org/officeDocument/2006/relationships/slideLayout" Target="../slideLayouts/slideLayout85.xml"/><Relationship Id="rId45" Type="http://schemas.openxmlformats.org/officeDocument/2006/relationships/slideLayout" Target="../slideLayouts/slideLayout90.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slideLayout" Target="../slideLayouts/slideLayout81.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4" Type="http://schemas.openxmlformats.org/officeDocument/2006/relationships/slideLayout" Target="../slideLayouts/slideLayout89.xml"/><Relationship Id="rId52" Type="http://schemas.openxmlformats.org/officeDocument/2006/relationships/image" Target="../media/image2.sv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slideLayout" Target="../slideLayouts/slideLayout80.xml"/><Relationship Id="rId43" Type="http://schemas.openxmlformats.org/officeDocument/2006/relationships/slideLayout" Target="../slideLayouts/slideLayout88.xml"/><Relationship Id="rId8" Type="http://schemas.openxmlformats.org/officeDocument/2006/relationships/slideLayout" Target="../slideLayouts/slideLayout53.xml"/><Relationship Id="rId3" Type="http://schemas.openxmlformats.org/officeDocument/2006/relationships/slideLayout" Target="../slideLayouts/slideLayout48.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38" Type="http://schemas.openxmlformats.org/officeDocument/2006/relationships/slideLayout" Target="../slideLayouts/slideLayout83.xml"/><Relationship Id="rId46" Type="http://schemas.openxmlformats.org/officeDocument/2006/relationships/theme" Target="../theme/theme2.xml"/><Relationship Id="rId20" Type="http://schemas.openxmlformats.org/officeDocument/2006/relationships/slideLayout" Target="../slideLayouts/slideLayout65.xml"/><Relationship Id="rId41" Type="http://schemas.openxmlformats.org/officeDocument/2006/relationships/slideLayout" Target="../slideLayouts/slideLayout8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03.xml"/><Relationship Id="rId18" Type="http://schemas.openxmlformats.org/officeDocument/2006/relationships/slideLayout" Target="../slideLayouts/slideLayout108.xml"/><Relationship Id="rId26" Type="http://schemas.openxmlformats.org/officeDocument/2006/relationships/slideLayout" Target="../slideLayouts/slideLayout116.xml"/><Relationship Id="rId39" Type="http://schemas.openxmlformats.org/officeDocument/2006/relationships/slideLayout" Target="../slideLayouts/slideLayout129.xml"/><Relationship Id="rId21" Type="http://schemas.openxmlformats.org/officeDocument/2006/relationships/slideLayout" Target="../slideLayouts/slideLayout111.xml"/><Relationship Id="rId34" Type="http://schemas.openxmlformats.org/officeDocument/2006/relationships/slideLayout" Target="../slideLayouts/slideLayout124.xml"/><Relationship Id="rId42" Type="http://schemas.openxmlformats.org/officeDocument/2006/relationships/slideLayout" Target="../slideLayouts/slideLayout132.xml"/><Relationship Id="rId47" Type="http://schemas.openxmlformats.org/officeDocument/2006/relationships/theme" Target="../theme/theme3.xml"/><Relationship Id="rId7" Type="http://schemas.openxmlformats.org/officeDocument/2006/relationships/slideLayout" Target="../slideLayouts/slideLayout97.xml"/><Relationship Id="rId2" Type="http://schemas.openxmlformats.org/officeDocument/2006/relationships/slideLayout" Target="../slideLayouts/slideLayout92.xml"/><Relationship Id="rId16" Type="http://schemas.openxmlformats.org/officeDocument/2006/relationships/slideLayout" Target="../slideLayouts/slideLayout106.xml"/><Relationship Id="rId29" Type="http://schemas.openxmlformats.org/officeDocument/2006/relationships/slideLayout" Target="../slideLayouts/slideLayout119.xml"/><Relationship Id="rId11" Type="http://schemas.openxmlformats.org/officeDocument/2006/relationships/slideLayout" Target="../slideLayouts/slideLayout101.xml"/><Relationship Id="rId24" Type="http://schemas.openxmlformats.org/officeDocument/2006/relationships/slideLayout" Target="../slideLayouts/slideLayout114.xml"/><Relationship Id="rId32" Type="http://schemas.openxmlformats.org/officeDocument/2006/relationships/slideLayout" Target="../slideLayouts/slideLayout122.xml"/><Relationship Id="rId37" Type="http://schemas.openxmlformats.org/officeDocument/2006/relationships/slideLayout" Target="../slideLayouts/slideLayout127.xml"/><Relationship Id="rId40" Type="http://schemas.openxmlformats.org/officeDocument/2006/relationships/slideLayout" Target="../slideLayouts/slideLayout130.xml"/><Relationship Id="rId45" Type="http://schemas.openxmlformats.org/officeDocument/2006/relationships/slideLayout" Target="../slideLayouts/slideLayout135.xml"/><Relationship Id="rId5" Type="http://schemas.openxmlformats.org/officeDocument/2006/relationships/slideLayout" Target="../slideLayouts/slideLayout95.xml"/><Relationship Id="rId15" Type="http://schemas.openxmlformats.org/officeDocument/2006/relationships/slideLayout" Target="../slideLayouts/slideLayout105.xml"/><Relationship Id="rId23" Type="http://schemas.openxmlformats.org/officeDocument/2006/relationships/slideLayout" Target="../slideLayouts/slideLayout113.xml"/><Relationship Id="rId28" Type="http://schemas.openxmlformats.org/officeDocument/2006/relationships/slideLayout" Target="../slideLayouts/slideLayout118.xml"/><Relationship Id="rId36" Type="http://schemas.openxmlformats.org/officeDocument/2006/relationships/slideLayout" Target="../slideLayouts/slideLayout126.xml"/><Relationship Id="rId10" Type="http://schemas.openxmlformats.org/officeDocument/2006/relationships/slideLayout" Target="../slideLayouts/slideLayout100.xml"/><Relationship Id="rId19" Type="http://schemas.openxmlformats.org/officeDocument/2006/relationships/slideLayout" Target="../slideLayouts/slideLayout109.xml"/><Relationship Id="rId31" Type="http://schemas.openxmlformats.org/officeDocument/2006/relationships/slideLayout" Target="../slideLayouts/slideLayout121.xml"/><Relationship Id="rId44" Type="http://schemas.openxmlformats.org/officeDocument/2006/relationships/slideLayout" Target="../slideLayouts/slideLayout134.xml"/><Relationship Id="rId52" Type="http://schemas.openxmlformats.org/officeDocument/2006/relationships/image" Target="NUL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 Id="rId22" Type="http://schemas.openxmlformats.org/officeDocument/2006/relationships/slideLayout" Target="../slideLayouts/slideLayout112.xml"/><Relationship Id="rId27" Type="http://schemas.openxmlformats.org/officeDocument/2006/relationships/slideLayout" Target="../slideLayouts/slideLayout117.xml"/><Relationship Id="rId30" Type="http://schemas.openxmlformats.org/officeDocument/2006/relationships/slideLayout" Target="../slideLayouts/slideLayout120.xml"/><Relationship Id="rId35" Type="http://schemas.openxmlformats.org/officeDocument/2006/relationships/slideLayout" Target="../slideLayouts/slideLayout125.xml"/><Relationship Id="rId43" Type="http://schemas.openxmlformats.org/officeDocument/2006/relationships/slideLayout" Target="../slideLayouts/slideLayout133.xml"/><Relationship Id="rId48" Type="http://schemas.openxmlformats.org/officeDocument/2006/relationships/image" Target="../media/image1.png"/><Relationship Id="rId8" Type="http://schemas.openxmlformats.org/officeDocument/2006/relationships/slideLayout" Target="../slideLayouts/slideLayout98.xml"/><Relationship Id="rId3" Type="http://schemas.openxmlformats.org/officeDocument/2006/relationships/slideLayout" Target="../slideLayouts/slideLayout93.xml"/><Relationship Id="rId12" Type="http://schemas.openxmlformats.org/officeDocument/2006/relationships/slideLayout" Target="../slideLayouts/slideLayout102.xml"/><Relationship Id="rId17" Type="http://schemas.openxmlformats.org/officeDocument/2006/relationships/slideLayout" Target="../slideLayouts/slideLayout107.xml"/><Relationship Id="rId25" Type="http://schemas.openxmlformats.org/officeDocument/2006/relationships/slideLayout" Target="../slideLayouts/slideLayout115.xml"/><Relationship Id="rId33" Type="http://schemas.openxmlformats.org/officeDocument/2006/relationships/slideLayout" Target="../slideLayouts/slideLayout123.xml"/><Relationship Id="rId38" Type="http://schemas.openxmlformats.org/officeDocument/2006/relationships/slideLayout" Target="../slideLayouts/slideLayout128.xml"/><Relationship Id="rId46" Type="http://schemas.openxmlformats.org/officeDocument/2006/relationships/slideLayout" Target="../slideLayouts/slideLayout136.xml"/><Relationship Id="rId20" Type="http://schemas.openxmlformats.org/officeDocument/2006/relationships/slideLayout" Target="../slideLayouts/slideLayout110.xml"/><Relationship Id="rId41" Type="http://schemas.openxmlformats.org/officeDocument/2006/relationships/slideLayout" Target="../slideLayouts/slideLayout131.xml"/><Relationship Id="rId1" Type="http://schemas.openxmlformats.org/officeDocument/2006/relationships/slideLayout" Target="../slideLayouts/slideLayout91.xml"/><Relationship Id="rId6" Type="http://schemas.openxmlformats.org/officeDocument/2006/relationships/slideLayout" Target="../slideLayouts/slideLayout9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theme" Target="../theme/theme4.xml"/><Relationship Id="rId3" Type="http://schemas.openxmlformats.org/officeDocument/2006/relationships/slideLayout" Target="../slideLayouts/slideLayout139.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2" Type="http://schemas.openxmlformats.org/officeDocument/2006/relationships/slideLayout" Target="../slideLayouts/slideLayout138.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0" Type="http://schemas.openxmlformats.org/officeDocument/2006/relationships/slideLayout" Target="../slideLayouts/slideLayout146.xml"/><Relationship Id="rId4" Type="http://schemas.openxmlformats.org/officeDocument/2006/relationships/slideLayout" Target="../slideLayouts/slideLayout140.xml"/><Relationship Id="rId9" Type="http://schemas.openxmlformats.org/officeDocument/2006/relationships/slideLayout" Target="../slideLayouts/slideLayout1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E3699CE7-D0ED-4F3D-BB07-9CF6A6BC2AF4}"/>
              </a:ext>
            </a:extLst>
          </p:cNvPr>
          <p:cNvPicPr>
            <a:picLocks noChangeAspect="1"/>
          </p:cNvPicPr>
          <p:nvPr userDrawn="1"/>
        </p:nvPicPr>
        <p:blipFill>
          <a:blip r:embed="rId47">
            <a:extLst>
              <a:ext uri="{96DAC541-7B7A-43D3-8B79-37D633B846F1}">
                <asvg:svgBlip xmlns:asvg="http://schemas.microsoft.com/office/drawing/2016/SVG/main" xmlns="" r:embed="rId52"/>
              </a:ext>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a:t>
            </a:r>
            <a:r>
              <a:rPr lang="en-US" dirty="0" smtClean="0"/>
              <a:t>lick </a:t>
            </a:r>
            <a:r>
              <a:rPr lang="en-US" dirty="0"/>
              <a:t>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a:t>
            </a:r>
            <a:r>
              <a:rPr lang="en-US" dirty="0" smtClean="0"/>
              <a:t>dit </a:t>
            </a:r>
            <a:r>
              <a:rPr lang="en-US" dirty="0"/>
              <a:t>m</a:t>
            </a:r>
            <a:r>
              <a:rPr lang="en-US" dirty="0" smtClean="0"/>
              <a:t>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smtClean="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788827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E3699CE7-D0ED-4F3D-BB07-9CF6A6BC2AF4}"/>
              </a:ext>
            </a:extLst>
          </p:cNvPr>
          <p:cNvPicPr>
            <a:picLocks noChangeAspect="1"/>
          </p:cNvPicPr>
          <p:nvPr userDrawn="1"/>
        </p:nvPicPr>
        <p:blipFill>
          <a:blip r:embed="rId47">
            <a:extLst>
              <a:ext uri="{96DAC541-7B7A-43D3-8B79-37D633B846F1}">
                <asvg:svgBlip xmlns:asvg="http://schemas.microsoft.com/office/drawing/2016/SVG/main" xmlns="" r:embed="rId52"/>
              </a:ext>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a:t>
            </a:r>
            <a:r>
              <a:rPr lang="en-US" dirty="0" smtClean="0"/>
              <a:t>lick </a:t>
            </a:r>
            <a:r>
              <a:rPr lang="en-US" dirty="0"/>
              <a:t>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a:t>
            </a:r>
            <a:r>
              <a:rPr lang="en-US" dirty="0" smtClean="0"/>
              <a:t>dit </a:t>
            </a:r>
            <a:r>
              <a:rPr lang="en-US" dirty="0"/>
              <a:t>m</a:t>
            </a:r>
            <a:r>
              <a:rPr lang="en-US" dirty="0" smtClean="0"/>
              <a:t>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smtClean="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369794567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743" r:id="rId34"/>
    <p:sldLayoutId id="2147483744" r:id="rId35"/>
    <p:sldLayoutId id="2147483745" r:id="rId36"/>
    <p:sldLayoutId id="2147483746" r:id="rId37"/>
    <p:sldLayoutId id="2147483747" r:id="rId38"/>
    <p:sldLayoutId id="2147483748" r:id="rId39"/>
    <p:sldLayoutId id="2147483749" r:id="rId40"/>
    <p:sldLayoutId id="2147483750" r:id="rId41"/>
    <p:sldLayoutId id="2147483751" r:id="rId42"/>
    <p:sldLayoutId id="2147483752" r:id="rId43"/>
    <p:sldLayoutId id="2147483753" r:id="rId44"/>
    <p:sldLayoutId id="2147483754" r:id="rId4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E3699CE7-D0ED-4F3D-BB07-9CF6A6BC2AF4}"/>
              </a:ext>
            </a:extLst>
          </p:cNvPr>
          <p:cNvPicPr>
            <a:picLocks noChangeAspect="1"/>
          </p:cNvPicPr>
          <p:nvPr userDrawn="1"/>
        </p:nvPicPr>
        <p:blipFill>
          <a:blip r:embed="rId48">
            <a:extLst>
              <a:ext uri="{96DAC541-7B7A-43D3-8B79-37D633B846F1}">
                <asvg:svgBlip xmlns:asvg="http://schemas.microsoft.com/office/drawing/2016/SVG/main" xmlns="" r:embed="rId52"/>
              </a:ext>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a:t>
            </a:r>
            <a:r>
              <a:rPr lang="en-US" dirty="0" smtClean="0"/>
              <a:t>lick </a:t>
            </a:r>
            <a:r>
              <a:rPr lang="en-US" dirty="0"/>
              <a:t>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a:t>
            </a:r>
            <a:r>
              <a:rPr lang="en-US" dirty="0" smtClean="0"/>
              <a:t>dit </a:t>
            </a:r>
            <a:r>
              <a:rPr lang="en-US" dirty="0"/>
              <a:t>m</a:t>
            </a:r>
            <a:r>
              <a:rPr lang="en-US" dirty="0" smtClean="0"/>
              <a:t>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smtClean="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168974760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 id="2147483793" r:id="rId25"/>
    <p:sldLayoutId id="2147483794" r:id="rId26"/>
    <p:sldLayoutId id="2147483795" r:id="rId27"/>
    <p:sldLayoutId id="2147483796" r:id="rId28"/>
    <p:sldLayoutId id="2147483797" r:id="rId29"/>
    <p:sldLayoutId id="2147483798" r:id="rId30"/>
    <p:sldLayoutId id="2147483799" r:id="rId31"/>
    <p:sldLayoutId id="2147483800" r:id="rId32"/>
    <p:sldLayoutId id="2147483801" r:id="rId33"/>
    <p:sldLayoutId id="2147483802" r:id="rId34"/>
    <p:sldLayoutId id="2147483803" r:id="rId35"/>
    <p:sldLayoutId id="2147483804" r:id="rId36"/>
    <p:sldLayoutId id="2147483805" r:id="rId37"/>
    <p:sldLayoutId id="2147483806" r:id="rId38"/>
    <p:sldLayoutId id="2147483807" r:id="rId39"/>
    <p:sldLayoutId id="2147483808" r:id="rId40"/>
    <p:sldLayoutId id="2147483809" r:id="rId41"/>
    <p:sldLayoutId id="2147483810" r:id="rId42"/>
    <p:sldLayoutId id="2147483811" r:id="rId43"/>
    <p:sldLayoutId id="2147483812" r:id="rId44"/>
    <p:sldLayoutId id="2147483813" r:id="rId45"/>
    <p:sldLayoutId id="2147483814" r:id="rId46"/>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9DC5339-FCEB-43EE-9B45-552BF72278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D96DD58-85D3-41B5-B87F-5966E30704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6F288C0-CA8E-43DD-8C6F-5E28AA3B0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2A3C1-3EE7-4FC9-8948-4B19174F1E10}" type="datetimeFigureOut">
              <a:rPr lang="en-IN" smtClean="0">
                <a:solidFill>
                  <a:prstClr val="black">
                    <a:tint val="75000"/>
                  </a:prstClr>
                </a:solidFill>
              </a:rPr>
              <a:pPr/>
              <a:t>06-04-2022</a:t>
            </a:fld>
            <a:endParaRPr lang="en-IN" dirty="0">
              <a:solidFill>
                <a:prstClr val="black">
                  <a:tint val="75000"/>
                </a:prstClr>
              </a:solidFill>
            </a:endParaRPr>
          </a:p>
        </p:txBody>
      </p:sp>
      <p:sp>
        <p:nvSpPr>
          <p:cNvPr id="5" name="Footer Placeholder 4">
            <a:extLst>
              <a:ext uri="{FF2B5EF4-FFF2-40B4-BE49-F238E27FC236}">
                <a16:creationId xmlns:a16="http://schemas.microsoft.com/office/drawing/2014/main" xmlns="" id="{97A6245F-1088-4799-938A-C5233150E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solidFill>
                <a:prstClr val="black">
                  <a:tint val="75000"/>
                </a:prstClr>
              </a:solidFill>
            </a:endParaRPr>
          </a:p>
        </p:txBody>
      </p:sp>
      <p:sp>
        <p:nvSpPr>
          <p:cNvPr id="6" name="Slide Number Placeholder 5">
            <a:extLst>
              <a:ext uri="{FF2B5EF4-FFF2-40B4-BE49-F238E27FC236}">
                <a16:creationId xmlns:a16="http://schemas.microsoft.com/office/drawing/2014/main" xmlns="" id="{709ABB49-5800-4634-86A0-D42D27DA90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87E99-A3FC-432B-95DE-84E8D5DB0BE0}" type="slidenum">
              <a:rPr lang="en-IN" smtClean="0">
                <a:solidFill>
                  <a:prstClr val="black">
                    <a:tint val="75000"/>
                  </a:prstClr>
                </a:solidFill>
              </a:rPr>
              <a:pPr/>
              <a:t>‹#›</a:t>
            </a:fld>
            <a:endParaRPr lang="en-IN" dirty="0">
              <a:solidFill>
                <a:prstClr val="black">
                  <a:tint val="75000"/>
                </a:prstClr>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smtClean="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113595712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8.xml"/><Relationship Id="rId1" Type="http://schemas.openxmlformats.org/officeDocument/2006/relationships/slideLayout" Target="../slideLayouts/slideLayout148.xml"/></Relationships>
</file>

<file path=ppt/slides/_rels/slide1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9.xml"/><Relationship Id="rId1" Type="http://schemas.openxmlformats.org/officeDocument/2006/relationships/slideLayout" Target="../slideLayouts/slideLayout148.xml"/></Relationships>
</file>

<file path=ppt/slides/_rels/slide1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0.xml"/><Relationship Id="rId1" Type="http://schemas.openxmlformats.org/officeDocument/2006/relationships/slideLayout" Target="../slideLayouts/slideLayout148.xml"/></Relationships>
</file>

<file path=ppt/slides/_rels/slide1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1.xml"/><Relationship Id="rId1" Type="http://schemas.openxmlformats.org/officeDocument/2006/relationships/slideLayout" Target="../slideLayouts/slideLayout148.xml"/></Relationships>
</file>

<file path=ppt/slides/_rels/slide1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2.xml"/><Relationship Id="rId1" Type="http://schemas.openxmlformats.org/officeDocument/2006/relationships/slideLayout" Target="../slideLayouts/slideLayout148.xml"/></Relationships>
</file>

<file path=ppt/slides/_rels/slide1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3.xml"/><Relationship Id="rId1" Type="http://schemas.openxmlformats.org/officeDocument/2006/relationships/slideLayout" Target="../slideLayouts/slideLayout148.xml"/></Relationships>
</file>

<file path=ppt/slides/_rels/slide1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4.xml"/><Relationship Id="rId1" Type="http://schemas.openxmlformats.org/officeDocument/2006/relationships/slideLayout" Target="../slideLayouts/slideLayout148.xml"/></Relationships>
</file>

<file path=ppt/slides/_rels/slide1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15.xml"/><Relationship Id="rId1" Type="http://schemas.openxmlformats.org/officeDocument/2006/relationships/slideLayout" Target="../slideLayouts/slideLayout148.xml"/></Relationships>
</file>

<file path=ppt/slides/_rels/slide1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6.xml"/><Relationship Id="rId1" Type="http://schemas.openxmlformats.org/officeDocument/2006/relationships/slideLayout" Target="../slideLayouts/slideLayout148.xml"/></Relationships>
</file>

<file path=ppt/slides/_rels/slide19.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7.xml"/><Relationship Id="rId1" Type="http://schemas.openxmlformats.org/officeDocument/2006/relationships/slideLayout" Target="../slideLayouts/slideLayout14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8.xml"/><Relationship Id="rId1" Type="http://schemas.openxmlformats.org/officeDocument/2006/relationships/slideLayout" Target="../slideLayouts/slideLayout148.xml"/></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9.xml"/><Relationship Id="rId1" Type="http://schemas.openxmlformats.org/officeDocument/2006/relationships/slideLayout" Target="../slideLayouts/slideLayout148.xml"/><Relationship Id="rId4" Type="http://schemas.openxmlformats.org/officeDocument/2006/relationships/image" Target="../media/image32.emf"/></Relationships>
</file>

<file path=ppt/slides/_rels/slide2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0.xml"/><Relationship Id="rId1" Type="http://schemas.openxmlformats.org/officeDocument/2006/relationships/slideLayout" Target="../slideLayouts/slideLayout148.xml"/></Relationships>
</file>

<file path=ppt/slides/_rels/slide2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1.xml"/><Relationship Id="rId1" Type="http://schemas.openxmlformats.org/officeDocument/2006/relationships/slideLayout" Target="../slideLayouts/slideLayout14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8.xml"/></Relationships>
</file>

<file path=ppt/slides/_rels/slide4.xml.rels><?xml version="1.0" encoding="UTF-8" standalone="yes"?>
<Relationships xmlns="http://schemas.openxmlformats.org/package/2006/relationships"><Relationship Id="rId3" Type="http://schemas.openxmlformats.org/officeDocument/2006/relationships/hyperlink" Target="https://vipam.vodafoneidea.com/frmLoginACMO.aspx" TargetMode="External"/><Relationship Id="rId2" Type="http://schemas.openxmlformats.org/officeDocument/2006/relationships/notesSlide" Target="../notesSlides/notesSlide2.xml"/><Relationship Id="rId1" Type="http://schemas.openxmlformats.org/officeDocument/2006/relationships/slideLayout" Target="../slideLayouts/slideLayout148.xml"/><Relationship Id="rId5" Type="http://schemas.openxmlformats.org/officeDocument/2006/relationships/image" Target="../media/image14.emf"/><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148.xml"/></Relationships>
</file>

<file path=ppt/slides/_rels/slide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xml"/><Relationship Id="rId1" Type="http://schemas.openxmlformats.org/officeDocument/2006/relationships/slideLayout" Target="../slideLayouts/slideLayout148.xml"/></Relationships>
</file>

<file path=ppt/slides/_rels/slide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148.xml"/></Relationships>
</file>

<file path=ppt/slides/_rels/slide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6.xml"/><Relationship Id="rId1" Type="http://schemas.openxmlformats.org/officeDocument/2006/relationships/slideLayout" Target="../slideLayouts/slideLayout148.xml"/></Relationships>
</file>

<file path=ppt/slides/_rels/slide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7.xml"/><Relationship Id="rId1" Type="http://schemas.openxmlformats.org/officeDocument/2006/relationships/slideLayout" Target="../slideLayouts/slideLayout1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316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10</a:t>
            </a:fld>
            <a:endParaRPr lang="en-IN" dirty="0">
              <a:solidFill>
                <a:prstClr val="black"/>
              </a:solidFill>
            </a:endParaRPr>
          </a:p>
        </p:txBody>
      </p:sp>
      <p:sp>
        <p:nvSpPr>
          <p:cNvPr id="21" name="Text Placeholder 5">
            <a:extLst>
              <a:ext uri="{FF2B5EF4-FFF2-40B4-BE49-F238E27FC236}">
                <a16:creationId xmlns:a16="http://schemas.microsoft.com/office/drawing/2014/main" xmlns="" id="{F75EBCDE-8FDC-4802-9581-DBFA7A78E463}"/>
              </a:ext>
            </a:extLst>
          </p:cNvPr>
          <p:cNvSpPr txBox="1">
            <a:spLocks/>
          </p:cNvSpPr>
          <p:nvPr/>
        </p:nvSpPr>
        <p:spPr>
          <a:xfrm>
            <a:off x="1203764" y="221222"/>
            <a:ext cx="5020766"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smtClean="0">
                <a:latin typeface="Vi" panose="00000500000000000000" pitchFamily="50" charset="0"/>
              </a:rPr>
              <a:t>V!PAM </a:t>
            </a:r>
            <a:r>
              <a:rPr lang="en-US" sz="2000" b="1" dirty="0">
                <a:latin typeface="Vi" panose="00000500000000000000" pitchFamily="50" charset="0"/>
              </a:rPr>
              <a:t>LOGIN (via Thick Client) </a:t>
            </a:r>
            <a:endParaRPr lang="en-US" sz="2000" b="1" dirty="0">
              <a:solidFill>
                <a:prstClr val="white"/>
              </a:solidFill>
              <a:latin typeface="Vi" panose="00000500000000000000" pitchFamily="50" charset="0"/>
            </a:endParaRPr>
          </a:p>
        </p:txBody>
      </p:sp>
      <p:sp>
        <p:nvSpPr>
          <p:cNvPr id="4" name="Rectangle 3"/>
          <p:cNvSpPr/>
          <p:nvPr/>
        </p:nvSpPr>
        <p:spPr>
          <a:xfrm>
            <a:off x="255564" y="948179"/>
            <a:ext cx="11417148" cy="338554"/>
          </a:xfrm>
          <a:prstGeom prst="rect">
            <a:avLst/>
          </a:prstGeom>
        </p:spPr>
        <p:txBody>
          <a:bodyPr wrap="square">
            <a:spAutoFit/>
          </a:bodyPr>
          <a:lstStyle/>
          <a:p>
            <a:r>
              <a:rPr lang="en-US" sz="1600" dirty="0" smtClean="0">
                <a:latin typeface="Vi" panose="00000500000000000000" pitchFamily="50" charset="0"/>
              </a:rPr>
              <a:t>Step </a:t>
            </a:r>
            <a:r>
              <a:rPr lang="en-US" sz="1600" dirty="0">
                <a:latin typeface="Vi" panose="00000500000000000000" pitchFamily="50" charset="0"/>
              </a:rPr>
              <a:t>5: Click on OK, now the Login Screen will appear </a:t>
            </a:r>
          </a:p>
        </p:txBody>
      </p:sp>
      <p:pic>
        <p:nvPicPr>
          <p:cNvPr id="2" name="Picture 1"/>
          <p:cNvPicPr>
            <a:picLocks noChangeAspect="1"/>
          </p:cNvPicPr>
          <p:nvPr/>
        </p:nvPicPr>
        <p:blipFill>
          <a:blip r:embed="rId3"/>
          <a:stretch>
            <a:fillRect/>
          </a:stretch>
        </p:blipFill>
        <p:spPr>
          <a:xfrm>
            <a:off x="344793" y="1380563"/>
            <a:ext cx="11232410" cy="4777865"/>
          </a:xfrm>
          <a:prstGeom prst="rect">
            <a:avLst/>
          </a:prstGeom>
        </p:spPr>
      </p:pic>
    </p:spTree>
    <p:extLst>
      <p:ext uri="{BB962C8B-B14F-4D97-AF65-F5344CB8AC3E}">
        <p14:creationId xmlns:p14="http://schemas.microsoft.com/office/powerpoint/2010/main" val="18103501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11</a:t>
            </a:fld>
            <a:endParaRPr lang="en-IN" dirty="0">
              <a:solidFill>
                <a:prstClr val="black"/>
              </a:solidFill>
            </a:endParaRPr>
          </a:p>
        </p:txBody>
      </p:sp>
      <p:sp>
        <p:nvSpPr>
          <p:cNvPr id="21" name="Text Placeholder 5">
            <a:extLst>
              <a:ext uri="{FF2B5EF4-FFF2-40B4-BE49-F238E27FC236}">
                <a16:creationId xmlns:a16="http://schemas.microsoft.com/office/drawing/2014/main" xmlns="" id="{F75EBCDE-8FDC-4802-9581-DBFA7A78E463}"/>
              </a:ext>
            </a:extLst>
          </p:cNvPr>
          <p:cNvSpPr txBox="1">
            <a:spLocks/>
          </p:cNvSpPr>
          <p:nvPr/>
        </p:nvSpPr>
        <p:spPr>
          <a:xfrm>
            <a:off x="1203764" y="221222"/>
            <a:ext cx="5020766"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smtClean="0">
                <a:latin typeface="Vi" panose="00000500000000000000" pitchFamily="50" charset="0"/>
              </a:rPr>
              <a:t>V!PAM </a:t>
            </a:r>
            <a:r>
              <a:rPr lang="en-US" sz="2000" b="1" dirty="0">
                <a:latin typeface="Vi" panose="00000500000000000000" pitchFamily="50" charset="0"/>
              </a:rPr>
              <a:t>LOGIN (via Thick Client) </a:t>
            </a:r>
            <a:endParaRPr lang="en-US" sz="2000" b="1" dirty="0">
              <a:solidFill>
                <a:prstClr val="white"/>
              </a:solidFill>
              <a:latin typeface="Vi" panose="00000500000000000000" pitchFamily="50" charset="0"/>
            </a:endParaRPr>
          </a:p>
        </p:txBody>
      </p:sp>
      <p:sp>
        <p:nvSpPr>
          <p:cNvPr id="4" name="Rectangle 3"/>
          <p:cNvSpPr/>
          <p:nvPr/>
        </p:nvSpPr>
        <p:spPr>
          <a:xfrm>
            <a:off x="255564" y="948179"/>
            <a:ext cx="11417148" cy="338554"/>
          </a:xfrm>
          <a:prstGeom prst="rect">
            <a:avLst/>
          </a:prstGeom>
        </p:spPr>
        <p:txBody>
          <a:bodyPr wrap="square">
            <a:spAutoFit/>
          </a:bodyPr>
          <a:lstStyle/>
          <a:p>
            <a:r>
              <a:rPr lang="en-US" sz="1600" dirty="0" smtClean="0">
                <a:latin typeface="Vi" panose="00000500000000000000" pitchFamily="50" charset="0"/>
              </a:rPr>
              <a:t>Step </a:t>
            </a:r>
            <a:r>
              <a:rPr lang="en-US" sz="1600" dirty="0">
                <a:latin typeface="Vi" panose="00000500000000000000" pitchFamily="50" charset="0"/>
              </a:rPr>
              <a:t>6: Enter your login credentials here and click on Login Button </a:t>
            </a:r>
          </a:p>
        </p:txBody>
      </p:sp>
      <p:pic>
        <p:nvPicPr>
          <p:cNvPr id="5" name="Picture 4"/>
          <p:cNvPicPr>
            <a:picLocks noChangeAspect="1"/>
          </p:cNvPicPr>
          <p:nvPr/>
        </p:nvPicPr>
        <p:blipFill>
          <a:blip r:embed="rId3"/>
          <a:stretch>
            <a:fillRect/>
          </a:stretch>
        </p:blipFill>
        <p:spPr>
          <a:xfrm>
            <a:off x="649215" y="1458107"/>
            <a:ext cx="8682071" cy="42815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38797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12</a:t>
            </a:fld>
            <a:endParaRPr lang="en-IN" dirty="0">
              <a:solidFill>
                <a:prstClr val="black"/>
              </a:solidFill>
            </a:endParaRPr>
          </a:p>
        </p:txBody>
      </p:sp>
      <p:sp>
        <p:nvSpPr>
          <p:cNvPr id="21" name="Text Placeholder 5">
            <a:extLst>
              <a:ext uri="{FF2B5EF4-FFF2-40B4-BE49-F238E27FC236}">
                <a16:creationId xmlns:a16="http://schemas.microsoft.com/office/drawing/2014/main" xmlns="" id="{F75EBCDE-8FDC-4802-9581-DBFA7A78E463}"/>
              </a:ext>
            </a:extLst>
          </p:cNvPr>
          <p:cNvSpPr txBox="1">
            <a:spLocks/>
          </p:cNvSpPr>
          <p:nvPr/>
        </p:nvSpPr>
        <p:spPr>
          <a:xfrm>
            <a:off x="1203764" y="221222"/>
            <a:ext cx="5670761"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IN" sz="2000" b="1" dirty="0" smtClean="0">
                <a:solidFill>
                  <a:prstClr val="white"/>
                </a:solidFill>
                <a:latin typeface="Vi" panose="00000500000000000000" pitchFamily="50" charset="0"/>
              </a:rPr>
              <a:t>VIPAM Home Page</a:t>
            </a:r>
            <a:endParaRPr lang="en-US" sz="2000" b="1" dirty="0">
              <a:solidFill>
                <a:prstClr val="white"/>
              </a:solidFill>
              <a:latin typeface="Vi" panose="00000500000000000000" pitchFamily="50" charset="0"/>
            </a:endParaRPr>
          </a:p>
        </p:txBody>
      </p:sp>
      <p:sp>
        <p:nvSpPr>
          <p:cNvPr id="9" name="Rectangle 8"/>
          <p:cNvSpPr/>
          <p:nvPr/>
        </p:nvSpPr>
        <p:spPr>
          <a:xfrm>
            <a:off x="337850" y="1110205"/>
            <a:ext cx="10502747" cy="338554"/>
          </a:xfrm>
          <a:prstGeom prst="rect">
            <a:avLst/>
          </a:prstGeom>
        </p:spPr>
        <p:txBody>
          <a:bodyPr wrap="square">
            <a:spAutoFit/>
          </a:bodyPr>
          <a:lstStyle/>
          <a:p>
            <a:r>
              <a:rPr lang="en-US" sz="1600" dirty="0" smtClean="0">
                <a:solidFill>
                  <a:prstClr val="black"/>
                </a:solidFill>
                <a:latin typeface="Vi" panose="00000500000000000000" pitchFamily="50" charset="0"/>
              </a:rPr>
              <a:t>Once </a:t>
            </a:r>
            <a:r>
              <a:rPr lang="en-US" sz="1600" dirty="0">
                <a:solidFill>
                  <a:prstClr val="black"/>
                </a:solidFill>
                <a:latin typeface="Vi" panose="00000500000000000000" pitchFamily="50" charset="0"/>
              </a:rPr>
              <a:t>you are successfully logged in you will get the below is the welcome screen: </a:t>
            </a:r>
          </a:p>
        </p:txBody>
      </p:sp>
      <p:pic>
        <p:nvPicPr>
          <p:cNvPr id="10" name="Picture 9"/>
          <p:cNvPicPr>
            <a:picLocks noChangeAspect="1"/>
          </p:cNvPicPr>
          <p:nvPr/>
        </p:nvPicPr>
        <p:blipFill>
          <a:blip r:embed="rId3"/>
          <a:stretch>
            <a:fillRect/>
          </a:stretch>
        </p:blipFill>
        <p:spPr>
          <a:xfrm>
            <a:off x="394606" y="1564394"/>
            <a:ext cx="11250223" cy="4704204"/>
          </a:xfrm>
          <a:prstGeom prst="rect">
            <a:avLst/>
          </a:prstGeom>
        </p:spPr>
      </p:pic>
    </p:spTree>
    <p:extLst>
      <p:ext uri="{BB962C8B-B14F-4D97-AF65-F5344CB8AC3E}">
        <p14:creationId xmlns:p14="http://schemas.microsoft.com/office/powerpoint/2010/main" val="2023441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13</a:t>
            </a:fld>
            <a:endParaRPr lang="en-IN" dirty="0">
              <a:solidFill>
                <a:prstClr val="black"/>
              </a:solidFill>
            </a:endParaRPr>
          </a:p>
        </p:txBody>
      </p:sp>
      <p:sp>
        <p:nvSpPr>
          <p:cNvPr id="21" name="Text Placeholder 5">
            <a:extLst>
              <a:ext uri="{FF2B5EF4-FFF2-40B4-BE49-F238E27FC236}">
                <a16:creationId xmlns:a16="http://schemas.microsoft.com/office/drawing/2014/main" xmlns="" id="{F75EBCDE-8FDC-4802-9581-DBFA7A78E463}"/>
              </a:ext>
            </a:extLst>
          </p:cNvPr>
          <p:cNvSpPr txBox="1">
            <a:spLocks/>
          </p:cNvSpPr>
          <p:nvPr/>
        </p:nvSpPr>
        <p:spPr>
          <a:xfrm>
            <a:off x="1203764" y="221222"/>
            <a:ext cx="5670761"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IN" sz="2000" b="1" dirty="0" smtClean="0">
                <a:solidFill>
                  <a:prstClr val="white"/>
                </a:solidFill>
                <a:latin typeface="Vi" panose="00000500000000000000" pitchFamily="50" charset="0"/>
              </a:rPr>
              <a:t>My Services</a:t>
            </a:r>
            <a:endParaRPr lang="en-US" sz="2000" b="1" dirty="0">
              <a:solidFill>
                <a:prstClr val="white"/>
              </a:solidFill>
              <a:latin typeface="Vi" panose="00000500000000000000" pitchFamily="50" charset="0"/>
            </a:endParaRPr>
          </a:p>
        </p:txBody>
      </p:sp>
      <p:sp>
        <p:nvSpPr>
          <p:cNvPr id="9" name="Rectangle 8"/>
          <p:cNvSpPr/>
          <p:nvPr/>
        </p:nvSpPr>
        <p:spPr>
          <a:xfrm>
            <a:off x="381918" y="955970"/>
            <a:ext cx="10502747" cy="1323439"/>
          </a:xfrm>
          <a:prstGeom prst="rect">
            <a:avLst/>
          </a:prstGeom>
        </p:spPr>
        <p:txBody>
          <a:bodyPr wrap="square">
            <a:spAutoFit/>
          </a:bodyPr>
          <a:lstStyle/>
          <a:p>
            <a:r>
              <a:rPr lang="en-US" sz="1600" dirty="0" smtClean="0">
                <a:latin typeface="Vi" panose="00000500000000000000" pitchFamily="50" charset="0"/>
              </a:rPr>
              <a:t>You </a:t>
            </a:r>
            <a:r>
              <a:rPr lang="en-US" sz="1600" dirty="0">
                <a:latin typeface="Vi" panose="00000500000000000000" pitchFamily="50" charset="0"/>
              </a:rPr>
              <a:t>can use the filters for finding the servers/services allocated to you. </a:t>
            </a:r>
            <a:endParaRPr lang="en-US" sz="1600" dirty="0" smtClean="0">
              <a:latin typeface="Vi" panose="00000500000000000000" pitchFamily="50" charset="0"/>
            </a:endParaRPr>
          </a:p>
          <a:p>
            <a:endParaRPr lang="en-US" sz="1600" dirty="0">
              <a:latin typeface="Vi" panose="00000500000000000000" pitchFamily="50" charset="0"/>
            </a:endParaRPr>
          </a:p>
          <a:p>
            <a:pPr marL="285750" indent="-285750">
              <a:buFont typeface="Wingdings" panose="05000000000000000000" pitchFamily="2" charset="2"/>
              <a:buChar char="q"/>
            </a:pPr>
            <a:r>
              <a:rPr lang="en-US" sz="1600" dirty="0" smtClean="0">
                <a:latin typeface="Vi" panose="00000500000000000000" pitchFamily="50" charset="0"/>
              </a:rPr>
              <a:t>LOB</a:t>
            </a:r>
            <a:r>
              <a:rPr lang="en-US" sz="1600" dirty="0">
                <a:latin typeface="Vi" panose="00000500000000000000" pitchFamily="50" charset="0"/>
              </a:rPr>
              <a:t>: You need to select the LOB depending upon the Location of Target Device/Server and Service type after that click on search Tab. </a:t>
            </a:r>
            <a:endParaRPr lang="en-US" sz="1600" dirty="0" smtClean="0">
              <a:latin typeface="Vi" panose="00000500000000000000" pitchFamily="50" charset="0"/>
            </a:endParaRPr>
          </a:p>
          <a:p>
            <a:pPr marL="285750" indent="-285750">
              <a:buFont typeface="Courier New" panose="02070309020205020404" pitchFamily="49" charset="0"/>
              <a:buChar char="o"/>
            </a:pPr>
            <a:r>
              <a:rPr lang="en-US" sz="1600" dirty="0" smtClean="0">
                <a:latin typeface="Vi" panose="00000500000000000000" pitchFamily="50" charset="0"/>
              </a:rPr>
              <a:t>ASM </a:t>
            </a:r>
            <a:endParaRPr lang="en-US" sz="1600" dirty="0">
              <a:latin typeface="Vi" panose="00000500000000000000" pitchFamily="50" charset="0"/>
            </a:endParaRPr>
          </a:p>
        </p:txBody>
      </p:sp>
      <p:pic>
        <p:nvPicPr>
          <p:cNvPr id="2" name="Picture 1"/>
          <p:cNvPicPr>
            <a:picLocks noChangeAspect="1"/>
          </p:cNvPicPr>
          <p:nvPr/>
        </p:nvPicPr>
        <p:blipFill>
          <a:blip r:embed="rId3"/>
          <a:stretch>
            <a:fillRect/>
          </a:stretch>
        </p:blipFill>
        <p:spPr>
          <a:xfrm>
            <a:off x="1817783" y="2072794"/>
            <a:ext cx="9110231" cy="41810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7887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14</a:t>
            </a:fld>
            <a:endParaRPr lang="en-IN" dirty="0">
              <a:solidFill>
                <a:prstClr val="black"/>
              </a:solidFill>
            </a:endParaRPr>
          </a:p>
        </p:txBody>
      </p:sp>
      <p:sp>
        <p:nvSpPr>
          <p:cNvPr id="21" name="Text Placeholder 5">
            <a:extLst>
              <a:ext uri="{FF2B5EF4-FFF2-40B4-BE49-F238E27FC236}">
                <a16:creationId xmlns:a16="http://schemas.microsoft.com/office/drawing/2014/main" xmlns="" id="{F75EBCDE-8FDC-4802-9581-DBFA7A78E463}"/>
              </a:ext>
            </a:extLst>
          </p:cNvPr>
          <p:cNvSpPr txBox="1">
            <a:spLocks/>
          </p:cNvSpPr>
          <p:nvPr/>
        </p:nvSpPr>
        <p:spPr>
          <a:xfrm>
            <a:off x="1203764" y="221222"/>
            <a:ext cx="5670761"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IN" sz="2000" b="1" dirty="0" smtClean="0">
                <a:solidFill>
                  <a:prstClr val="white"/>
                </a:solidFill>
                <a:latin typeface="Vi" panose="00000500000000000000" pitchFamily="50" charset="0"/>
              </a:rPr>
              <a:t>Service Type</a:t>
            </a:r>
            <a:endParaRPr lang="en-US" sz="2000" b="1" dirty="0">
              <a:solidFill>
                <a:prstClr val="white"/>
              </a:solidFill>
              <a:latin typeface="Vi" panose="00000500000000000000" pitchFamily="50" charset="0"/>
            </a:endParaRPr>
          </a:p>
        </p:txBody>
      </p:sp>
      <p:sp>
        <p:nvSpPr>
          <p:cNvPr id="9" name="Rectangle 8"/>
          <p:cNvSpPr/>
          <p:nvPr/>
        </p:nvSpPr>
        <p:spPr>
          <a:xfrm>
            <a:off x="381918" y="955970"/>
            <a:ext cx="10502747" cy="584775"/>
          </a:xfrm>
          <a:prstGeom prst="rect">
            <a:avLst/>
          </a:prstGeom>
        </p:spPr>
        <p:txBody>
          <a:bodyPr wrap="square">
            <a:spAutoFit/>
          </a:bodyPr>
          <a:lstStyle/>
          <a:p>
            <a:pPr marL="285750" indent="-285750">
              <a:buFont typeface="Courier New" panose="02070309020205020404" pitchFamily="49" charset="0"/>
              <a:buChar char="o"/>
            </a:pPr>
            <a:r>
              <a:rPr lang="en-US" sz="1600" dirty="0" smtClean="0">
                <a:latin typeface="Vi" panose="00000500000000000000" pitchFamily="50" charset="0"/>
              </a:rPr>
              <a:t>Service </a:t>
            </a:r>
            <a:r>
              <a:rPr lang="en-US" sz="1600" dirty="0">
                <a:latin typeface="Vi" panose="00000500000000000000" pitchFamily="50" charset="0"/>
              </a:rPr>
              <a:t>Type : Once you have selected the Location, then you can use the Service Type for more filter or enter the Host Name/IP Address of the Server for that particular location </a:t>
            </a:r>
          </a:p>
        </p:txBody>
      </p:sp>
      <p:pic>
        <p:nvPicPr>
          <p:cNvPr id="4" name="Picture 3"/>
          <p:cNvPicPr>
            <a:picLocks noChangeAspect="1"/>
          </p:cNvPicPr>
          <p:nvPr/>
        </p:nvPicPr>
        <p:blipFill>
          <a:blip r:embed="rId3"/>
          <a:stretch>
            <a:fillRect/>
          </a:stretch>
        </p:blipFill>
        <p:spPr>
          <a:xfrm>
            <a:off x="672029" y="1662300"/>
            <a:ext cx="10046664" cy="4508961"/>
          </a:xfrm>
          <a:prstGeom prst="rect">
            <a:avLst/>
          </a:prstGeom>
        </p:spPr>
      </p:pic>
    </p:spTree>
    <p:extLst>
      <p:ext uri="{BB962C8B-B14F-4D97-AF65-F5344CB8AC3E}">
        <p14:creationId xmlns:p14="http://schemas.microsoft.com/office/powerpoint/2010/main" val="4815142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15</a:t>
            </a:fld>
            <a:endParaRPr lang="en-IN" dirty="0">
              <a:solidFill>
                <a:prstClr val="black"/>
              </a:solidFill>
            </a:endParaRPr>
          </a:p>
        </p:txBody>
      </p:sp>
      <p:sp>
        <p:nvSpPr>
          <p:cNvPr id="21" name="Text Placeholder 5">
            <a:extLst>
              <a:ext uri="{FF2B5EF4-FFF2-40B4-BE49-F238E27FC236}">
                <a16:creationId xmlns:a16="http://schemas.microsoft.com/office/drawing/2014/main" xmlns="" id="{F75EBCDE-8FDC-4802-9581-DBFA7A78E463}"/>
              </a:ext>
            </a:extLst>
          </p:cNvPr>
          <p:cNvSpPr txBox="1">
            <a:spLocks/>
          </p:cNvSpPr>
          <p:nvPr/>
        </p:nvSpPr>
        <p:spPr>
          <a:xfrm>
            <a:off x="1203764" y="221222"/>
            <a:ext cx="5670761"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IN" sz="2000" b="1" dirty="0" smtClean="0">
                <a:solidFill>
                  <a:prstClr val="white"/>
                </a:solidFill>
                <a:latin typeface="Vi" panose="00000500000000000000" pitchFamily="50" charset="0"/>
              </a:rPr>
              <a:t>IP Address/Host Name</a:t>
            </a:r>
            <a:endParaRPr lang="en-US" sz="2000" b="1" dirty="0">
              <a:solidFill>
                <a:prstClr val="white"/>
              </a:solidFill>
              <a:latin typeface="Vi" panose="00000500000000000000" pitchFamily="50" charset="0"/>
            </a:endParaRPr>
          </a:p>
        </p:txBody>
      </p:sp>
      <p:sp>
        <p:nvSpPr>
          <p:cNvPr id="9" name="Rectangle 8"/>
          <p:cNvSpPr/>
          <p:nvPr/>
        </p:nvSpPr>
        <p:spPr>
          <a:xfrm>
            <a:off x="381918" y="955970"/>
            <a:ext cx="10502747" cy="584775"/>
          </a:xfrm>
          <a:prstGeom prst="rect">
            <a:avLst/>
          </a:prstGeom>
        </p:spPr>
        <p:txBody>
          <a:bodyPr wrap="square">
            <a:spAutoFit/>
          </a:bodyPr>
          <a:lstStyle/>
          <a:p>
            <a:pPr marL="285750" indent="-285750">
              <a:buFont typeface="Courier New" panose="02070309020205020404" pitchFamily="49" charset="0"/>
              <a:buChar char="o"/>
            </a:pPr>
            <a:r>
              <a:rPr lang="en-US" sz="1600" dirty="0" smtClean="0">
                <a:latin typeface="Vi" panose="00000500000000000000" pitchFamily="50" charset="0"/>
              </a:rPr>
              <a:t>IP </a:t>
            </a:r>
            <a:r>
              <a:rPr lang="en-US" sz="1600" dirty="0">
                <a:latin typeface="Vi" panose="00000500000000000000" pitchFamily="50" charset="0"/>
              </a:rPr>
              <a:t>Address / Host Name : User can simply search any server by putting IP Address or Host Name as below shown: </a:t>
            </a:r>
          </a:p>
        </p:txBody>
      </p:sp>
      <p:pic>
        <p:nvPicPr>
          <p:cNvPr id="2" name="Picture 1"/>
          <p:cNvPicPr>
            <a:picLocks noChangeAspect="1"/>
          </p:cNvPicPr>
          <p:nvPr/>
        </p:nvPicPr>
        <p:blipFill>
          <a:blip r:embed="rId3"/>
          <a:stretch>
            <a:fillRect/>
          </a:stretch>
        </p:blipFill>
        <p:spPr>
          <a:xfrm>
            <a:off x="1134737" y="1626980"/>
            <a:ext cx="9848361" cy="44271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48100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16</a:t>
            </a:fld>
            <a:endParaRPr lang="en-IN" dirty="0">
              <a:solidFill>
                <a:prstClr val="black"/>
              </a:solidFill>
            </a:endParaRPr>
          </a:p>
        </p:txBody>
      </p:sp>
      <p:sp>
        <p:nvSpPr>
          <p:cNvPr id="21" name="Text Placeholder 5">
            <a:extLst>
              <a:ext uri="{FF2B5EF4-FFF2-40B4-BE49-F238E27FC236}">
                <a16:creationId xmlns:a16="http://schemas.microsoft.com/office/drawing/2014/main" xmlns="" id="{F75EBCDE-8FDC-4802-9581-DBFA7A78E463}"/>
              </a:ext>
            </a:extLst>
          </p:cNvPr>
          <p:cNvSpPr txBox="1">
            <a:spLocks/>
          </p:cNvSpPr>
          <p:nvPr/>
        </p:nvSpPr>
        <p:spPr>
          <a:xfrm>
            <a:off x="1203764" y="221222"/>
            <a:ext cx="5670761"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IN" sz="2000" b="1" dirty="0" smtClean="0">
                <a:solidFill>
                  <a:prstClr val="white"/>
                </a:solidFill>
                <a:latin typeface="Vi" panose="00000500000000000000" pitchFamily="50" charset="0"/>
              </a:rPr>
              <a:t>Search</a:t>
            </a:r>
            <a:endParaRPr lang="en-US" sz="2000" b="1" dirty="0">
              <a:solidFill>
                <a:prstClr val="white"/>
              </a:solidFill>
              <a:latin typeface="Vi" panose="00000500000000000000" pitchFamily="50" charset="0"/>
            </a:endParaRPr>
          </a:p>
        </p:txBody>
      </p:sp>
      <p:sp>
        <p:nvSpPr>
          <p:cNvPr id="9" name="Rectangle 8"/>
          <p:cNvSpPr/>
          <p:nvPr/>
        </p:nvSpPr>
        <p:spPr>
          <a:xfrm>
            <a:off x="381918" y="955970"/>
            <a:ext cx="10502747" cy="338554"/>
          </a:xfrm>
          <a:prstGeom prst="rect">
            <a:avLst/>
          </a:prstGeom>
        </p:spPr>
        <p:txBody>
          <a:bodyPr wrap="square">
            <a:spAutoFit/>
          </a:bodyPr>
          <a:lstStyle/>
          <a:p>
            <a:pPr marL="285750" indent="-285750">
              <a:buFont typeface="Courier New" panose="02070309020205020404" pitchFamily="49" charset="0"/>
              <a:buChar char="o"/>
            </a:pPr>
            <a:r>
              <a:rPr lang="en-US" sz="1600" dirty="0" smtClean="0">
                <a:latin typeface="Vi" panose="00000500000000000000" pitchFamily="50" charset="0"/>
              </a:rPr>
              <a:t>Search</a:t>
            </a:r>
            <a:r>
              <a:rPr lang="en-US" sz="1600" dirty="0">
                <a:latin typeface="Vi" panose="00000500000000000000" pitchFamily="50" charset="0"/>
              </a:rPr>
              <a:t>: User can also do random search by putting any random data in Search TAB shown below: </a:t>
            </a:r>
          </a:p>
        </p:txBody>
      </p:sp>
      <p:pic>
        <p:nvPicPr>
          <p:cNvPr id="4" name="Picture 3"/>
          <p:cNvPicPr>
            <a:picLocks noChangeAspect="1"/>
          </p:cNvPicPr>
          <p:nvPr/>
        </p:nvPicPr>
        <p:blipFill>
          <a:blip r:embed="rId3"/>
          <a:stretch>
            <a:fillRect/>
          </a:stretch>
        </p:blipFill>
        <p:spPr>
          <a:xfrm>
            <a:off x="730742" y="1505272"/>
            <a:ext cx="9525243" cy="43446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438656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17</a:t>
            </a:fld>
            <a:endParaRPr lang="en-IN" dirty="0">
              <a:solidFill>
                <a:prstClr val="black"/>
              </a:solidFill>
            </a:endParaRPr>
          </a:p>
        </p:txBody>
      </p:sp>
      <p:sp>
        <p:nvSpPr>
          <p:cNvPr id="21" name="Text Placeholder 5">
            <a:extLst>
              <a:ext uri="{FF2B5EF4-FFF2-40B4-BE49-F238E27FC236}">
                <a16:creationId xmlns:a16="http://schemas.microsoft.com/office/drawing/2014/main" xmlns="" id="{F75EBCDE-8FDC-4802-9581-DBFA7A78E463}"/>
              </a:ext>
            </a:extLst>
          </p:cNvPr>
          <p:cNvSpPr txBox="1">
            <a:spLocks/>
          </p:cNvSpPr>
          <p:nvPr/>
        </p:nvSpPr>
        <p:spPr>
          <a:xfrm>
            <a:off x="1203764" y="221222"/>
            <a:ext cx="5670761"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IN" sz="2000" b="1" dirty="0" smtClean="0">
                <a:solidFill>
                  <a:prstClr val="white"/>
                </a:solidFill>
                <a:latin typeface="Vi" panose="00000500000000000000" pitchFamily="50" charset="0"/>
              </a:rPr>
              <a:t>All Services</a:t>
            </a:r>
            <a:endParaRPr lang="en-US" sz="2000" b="1" dirty="0">
              <a:solidFill>
                <a:prstClr val="white"/>
              </a:solidFill>
              <a:latin typeface="Vi" panose="00000500000000000000" pitchFamily="50" charset="0"/>
            </a:endParaRPr>
          </a:p>
        </p:txBody>
      </p:sp>
      <p:sp>
        <p:nvSpPr>
          <p:cNvPr id="9" name="Rectangle 8"/>
          <p:cNvSpPr/>
          <p:nvPr/>
        </p:nvSpPr>
        <p:spPr>
          <a:xfrm>
            <a:off x="381918" y="955970"/>
            <a:ext cx="10502747" cy="338554"/>
          </a:xfrm>
          <a:prstGeom prst="rect">
            <a:avLst/>
          </a:prstGeom>
        </p:spPr>
        <p:txBody>
          <a:bodyPr wrap="square">
            <a:spAutoFit/>
          </a:bodyPr>
          <a:lstStyle/>
          <a:p>
            <a:r>
              <a:rPr lang="en-US" sz="1600" dirty="0">
                <a:latin typeface="Vi" panose="00000500000000000000" pitchFamily="50" charset="0"/>
              </a:rPr>
              <a:t>Y</a:t>
            </a:r>
            <a:r>
              <a:rPr lang="en-US" sz="1600" dirty="0" smtClean="0">
                <a:latin typeface="Vi" panose="00000500000000000000" pitchFamily="50" charset="0"/>
              </a:rPr>
              <a:t>ou </a:t>
            </a:r>
            <a:r>
              <a:rPr lang="en-US" sz="1600" dirty="0">
                <a:latin typeface="Vi" panose="00000500000000000000" pitchFamily="50" charset="0"/>
              </a:rPr>
              <a:t>can check mark All Services Tab for listing all assigned services to logged In User in V!PAM</a:t>
            </a:r>
            <a:r>
              <a:rPr lang="en-US" sz="1600" dirty="0" smtClean="0">
                <a:latin typeface="Vi" panose="00000500000000000000" pitchFamily="50" charset="0"/>
              </a:rPr>
              <a:t>.</a:t>
            </a:r>
            <a:endParaRPr lang="en-US" sz="1600" dirty="0">
              <a:latin typeface="Vi" panose="00000500000000000000" pitchFamily="50" charset="0"/>
            </a:endParaRPr>
          </a:p>
        </p:txBody>
      </p:sp>
      <p:pic>
        <p:nvPicPr>
          <p:cNvPr id="2" name="Picture 1"/>
          <p:cNvPicPr>
            <a:picLocks noChangeAspect="1"/>
          </p:cNvPicPr>
          <p:nvPr/>
        </p:nvPicPr>
        <p:blipFill>
          <a:blip r:embed="rId3"/>
          <a:stretch>
            <a:fillRect/>
          </a:stretch>
        </p:blipFill>
        <p:spPr>
          <a:xfrm>
            <a:off x="550844" y="1521575"/>
            <a:ext cx="10068698" cy="4688398"/>
          </a:xfrm>
          <a:prstGeom prst="rect">
            <a:avLst/>
          </a:prstGeom>
        </p:spPr>
      </p:pic>
    </p:spTree>
    <p:extLst>
      <p:ext uri="{BB962C8B-B14F-4D97-AF65-F5344CB8AC3E}">
        <p14:creationId xmlns:p14="http://schemas.microsoft.com/office/powerpoint/2010/main" val="25440415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18</a:t>
            </a:fld>
            <a:endParaRPr lang="en-IN" dirty="0">
              <a:solidFill>
                <a:prstClr val="black"/>
              </a:solidFill>
            </a:endParaRPr>
          </a:p>
        </p:txBody>
      </p:sp>
      <p:sp>
        <p:nvSpPr>
          <p:cNvPr id="21" name="Text Placeholder 5">
            <a:extLst>
              <a:ext uri="{FF2B5EF4-FFF2-40B4-BE49-F238E27FC236}">
                <a16:creationId xmlns:a16="http://schemas.microsoft.com/office/drawing/2014/main" xmlns="" id="{F75EBCDE-8FDC-4802-9581-DBFA7A78E463}"/>
              </a:ext>
            </a:extLst>
          </p:cNvPr>
          <p:cNvSpPr txBox="1">
            <a:spLocks/>
          </p:cNvSpPr>
          <p:nvPr/>
        </p:nvSpPr>
        <p:spPr>
          <a:xfrm>
            <a:off x="1203764" y="221222"/>
            <a:ext cx="5670761"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IN" sz="2000" b="1" dirty="0" smtClean="0">
                <a:solidFill>
                  <a:prstClr val="white"/>
                </a:solidFill>
                <a:latin typeface="Vi" panose="00000500000000000000" pitchFamily="50" charset="0"/>
              </a:rPr>
              <a:t>Connection</a:t>
            </a:r>
            <a:endParaRPr lang="en-US" sz="2000" b="1" dirty="0">
              <a:solidFill>
                <a:prstClr val="white"/>
              </a:solidFill>
              <a:latin typeface="Vi" panose="00000500000000000000" pitchFamily="50" charset="0"/>
            </a:endParaRPr>
          </a:p>
        </p:txBody>
      </p:sp>
      <p:sp>
        <p:nvSpPr>
          <p:cNvPr id="9" name="Rectangle 8"/>
          <p:cNvSpPr/>
          <p:nvPr/>
        </p:nvSpPr>
        <p:spPr>
          <a:xfrm>
            <a:off x="381918" y="955970"/>
            <a:ext cx="10502747" cy="338554"/>
          </a:xfrm>
          <a:prstGeom prst="rect">
            <a:avLst/>
          </a:prstGeom>
        </p:spPr>
        <p:txBody>
          <a:bodyPr wrap="square">
            <a:spAutoFit/>
          </a:bodyPr>
          <a:lstStyle/>
          <a:p>
            <a:r>
              <a:rPr lang="en-US" sz="1600" dirty="0" smtClean="0">
                <a:latin typeface="Vi" panose="00000500000000000000" pitchFamily="50" charset="0"/>
              </a:rPr>
              <a:t>Connection</a:t>
            </a:r>
            <a:r>
              <a:rPr lang="en-US" sz="1600" dirty="0">
                <a:latin typeface="Vi" panose="00000500000000000000" pitchFamily="50" charset="0"/>
              </a:rPr>
              <a:t>: Click on the connect button at right most of that service that you want to access. </a:t>
            </a:r>
          </a:p>
        </p:txBody>
      </p:sp>
      <p:pic>
        <p:nvPicPr>
          <p:cNvPr id="4" name="Picture 3"/>
          <p:cNvPicPr>
            <a:picLocks noChangeAspect="1"/>
          </p:cNvPicPr>
          <p:nvPr/>
        </p:nvPicPr>
        <p:blipFill>
          <a:blip r:embed="rId3"/>
          <a:stretch>
            <a:fillRect/>
          </a:stretch>
        </p:blipFill>
        <p:spPr>
          <a:xfrm>
            <a:off x="619897" y="1332724"/>
            <a:ext cx="9890195" cy="4473165"/>
          </a:xfrm>
          <a:prstGeom prst="rect">
            <a:avLst/>
          </a:prstGeom>
        </p:spPr>
      </p:pic>
    </p:spTree>
    <p:extLst>
      <p:ext uri="{BB962C8B-B14F-4D97-AF65-F5344CB8AC3E}">
        <p14:creationId xmlns:p14="http://schemas.microsoft.com/office/powerpoint/2010/main" val="14548556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19</a:t>
            </a:fld>
            <a:endParaRPr lang="en-IN" dirty="0">
              <a:solidFill>
                <a:prstClr val="black"/>
              </a:solidFill>
            </a:endParaRPr>
          </a:p>
        </p:txBody>
      </p:sp>
      <p:sp>
        <p:nvSpPr>
          <p:cNvPr id="21" name="Text Placeholder 5">
            <a:extLst>
              <a:ext uri="{FF2B5EF4-FFF2-40B4-BE49-F238E27FC236}">
                <a16:creationId xmlns:a16="http://schemas.microsoft.com/office/drawing/2014/main" xmlns="" id="{F75EBCDE-8FDC-4802-9581-DBFA7A78E463}"/>
              </a:ext>
            </a:extLst>
          </p:cNvPr>
          <p:cNvSpPr txBox="1">
            <a:spLocks/>
          </p:cNvSpPr>
          <p:nvPr/>
        </p:nvSpPr>
        <p:spPr>
          <a:xfrm>
            <a:off x="1203764" y="221222"/>
            <a:ext cx="5670761"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IN" sz="2000" b="1" dirty="0" smtClean="0">
                <a:solidFill>
                  <a:prstClr val="white"/>
                </a:solidFill>
                <a:latin typeface="Vi" panose="00000500000000000000" pitchFamily="50" charset="0"/>
              </a:rPr>
              <a:t>Welcome Screen Details</a:t>
            </a:r>
            <a:endParaRPr lang="en-US" sz="2000" b="1" dirty="0">
              <a:solidFill>
                <a:prstClr val="white"/>
              </a:solidFill>
              <a:latin typeface="Vi" panose="00000500000000000000" pitchFamily="50" charset="0"/>
            </a:endParaRPr>
          </a:p>
        </p:txBody>
      </p:sp>
      <p:sp>
        <p:nvSpPr>
          <p:cNvPr id="2" name="Rectangle 1"/>
          <p:cNvSpPr/>
          <p:nvPr/>
        </p:nvSpPr>
        <p:spPr>
          <a:xfrm>
            <a:off x="370901" y="968208"/>
            <a:ext cx="11604434" cy="1323439"/>
          </a:xfrm>
          <a:prstGeom prst="rect">
            <a:avLst/>
          </a:prstGeom>
        </p:spPr>
        <p:txBody>
          <a:bodyPr wrap="square">
            <a:spAutoFit/>
          </a:bodyPr>
          <a:lstStyle/>
          <a:p>
            <a:r>
              <a:rPr lang="en-US" sz="1600" dirty="0" smtClean="0">
                <a:latin typeface="Vi" panose="00000500000000000000" pitchFamily="50" charset="0"/>
              </a:rPr>
              <a:t>More </a:t>
            </a:r>
            <a:r>
              <a:rPr lang="en-US" sz="1600" dirty="0">
                <a:latin typeface="Vi" panose="00000500000000000000" pitchFamily="50" charset="0"/>
              </a:rPr>
              <a:t>Precise Details of Servers listed on Welcome screen i.e. Complete Name, Profile Group, Circle, etc. </a:t>
            </a:r>
          </a:p>
          <a:p>
            <a:pPr marL="285750" indent="-285750">
              <a:buFont typeface="Arial" panose="020B0604020202020204" pitchFamily="34" charset="0"/>
              <a:buChar char="•"/>
            </a:pPr>
            <a:r>
              <a:rPr lang="en-US" sz="1600" dirty="0" smtClean="0">
                <a:latin typeface="Vi" panose="00000500000000000000" pitchFamily="50" charset="0"/>
              </a:rPr>
              <a:t>Complete </a:t>
            </a:r>
            <a:r>
              <a:rPr lang="en-US" sz="1600" dirty="0">
                <a:latin typeface="Vi" panose="00000500000000000000" pitchFamily="50" charset="0"/>
              </a:rPr>
              <a:t>Name: Here you can able to see complete detail of particular servers such as Location, Device Name, Device Type, etc. </a:t>
            </a:r>
          </a:p>
          <a:p>
            <a:pPr marL="285750" indent="-285750">
              <a:buFont typeface="Arial" panose="020B0604020202020204" pitchFamily="34" charset="0"/>
              <a:buChar char="•"/>
            </a:pPr>
            <a:r>
              <a:rPr lang="en-US" sz="1600" dirty="0" smtClean="0">
                <a:latin typeface="Vi" panose="00000500000000000000" pitchFamily="50" charset="0"/>
              </a:rPr>
              <a:t>Profile </a:t>
            </a:r>
            <a:r>
              <a:rPr lang="en-US" sz="1600" dirty="0">
                <a:latin typeface="Vi" panose="00000500000000000000" pitchFamily="50" charset="0"/>
              </a:rPr>
              <a:t>Group: Here you can see in which group and user profile type it is mapped. </a:t>
            </a:r>
          </a:p>
          <a:p>
            <a:pPr marL="285750" indent="-285750">
              <a:buFont typeface="Arial" panose="020B0604020202020204" pitchFamily="34" charset="0"/>
              <a:buChar char="•"/>
            </a:pPr>
            <a:r>
              <a:rPr lang="en-US" sz="1600" dirty="0" smtClean="0">
                <a:latin typeface="Vi" panose="00000500000000000000" pitchFamily="50" charset="0"/>
              </a:rPr>
              <a:t>Circle</a:t>
            </a:r>
            <a:r>
              <a:rPr lang="en-US" sz="1600" dirty="0">
                <a:latin typeface="Vi" panose="00000500000000000000" pitchFamily="50" charset="0"/>
              </a:rPr>
              <a:t>: Here you can see the location of particular device or server. </a:t>
            </a:r>
          </a:p>
        </p:txBody>
      </p:sp>
      <p:pic>
        <p:nvPicPr>
          <p:cNvPr id="5" name="Picture 4"/>
          <p:cNvPicPr>
            <a:picLocks noChangeAspect="1"/>
          </p:cNvPicPr>
          <p:nvPr/>
        </p:nvPicPr>
        <p:blipFill>
          <a:blip r:embed="rId3"/>
          <a:stretch>
            <a:fillRect/>
          </a:stretch>
        </p:blipFill>
        <p:spPr>
          <a:xfrm>
            <a:off x="749146" y="2366856"/>
            <a:ext cx="10223653" cy="4059012"/>
          </a:xfrm>
          <a:prstGeom prst="rect">
            <a:avLst/>
          </a:prstGeom>
        </p:spPr>
      </p:pic>
    </p:spTree>
    <p:extLst>
      <p:ext uri="{BB962C8B-B14F-4D97-AF65-F5344CB8AC3E}">
        <p14:creationId xmlns:p14="http://schemas.microsoft.com/office/powerpoint/2010/main" val="4045440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371476" y="1376363"/>
            <a:ext cx="4112390" cy="1849437"/>
          </a:xfrm>
        </p:spPr>
        <p:txBody>
          <a:bodyPr>
            <a:normAutofit fontScale="77500" lnSpcReduction="20000"/>
          </a:bodyPr>
          <a:lstStyle/>
          <a:p>
            <a:pPr>
              <a:spcBef>
                <a:spcPct val="60000"/>
              </a:spcBef>
              <a:buClr>
                <a:srgbClr val="FF0000"/>
              </a:buClr>
            </a:pPr>
            <a:r>
              <a:rPr lang="en-US" sz="4800" kern="0" dirty="0" smtClean="0">
                <a:solidFill>
                  <a:srgbClr val="000000"/>
                </a:solidFill>
                <a:latin typeface="Vi" panose="00000500000000000000" pitchFamily="50" charset="0"/>
              </a:rPr>
              <a:t>HPSM Ticket Booking Process</a:t>
            </a:r>
          </a:p>
        </p:txBody>
      </p:sp>
      <p:sp>
        <p:nvSpPr>
          <p:cNvPr id="4" name="Footer Placeholder 3"/>
          <p:cNvSpPr>
            <a:spLocks noGrp="1"/>
          </p:cNvSpPr>
          <p:nvPr>
            <p:ph type="ftr" sz="quarter" idx="10"/>
          </p:nvPr>
        </p:nvSpPr>
        <p:spPr/>
        <p:txBody>
          <a:bodyPr/>
          <a:lstStyle/>
          <a:p>
            <a:r>
              <a:rPr lang="en-IN" dirty="0" smtClean="0">
                <a:solidFill>
                  <a:srgbClr val="2F3043"/>
                </a:solidFill>
              </a:rPr>
              <a:t>Vodafone Idea Confidential</a:t>
            </a:r>
            <a:endParaRPr lang="en-IN" dirty="0">
              <a:solidFill>
                <a:srgbClr val="2F3043"/>
              </a:solidFill>
            </a:endParaRP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2</a:t>
            </a:fld>
            <a:endParaRPr lang="en-IN" dirty="0">
              <a:solidFill>
                <a:srgbClr val="FFFFFF"/>
              </a:solidFill>
            </a:endParaRPr>
          </a:p>
        </p:txBody>
      </p:sp>
    </p:spTree>
    <p:extLst>
      <p:ext uri="{BB962C8B-B14F-4D97-AF65-F5344CB8AC3E}">
        <p14:creationId xmlns:p14="http://schemas.microsoft.com/office/powerpoint/2010/main" val="38879562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20</a:t>
            </a:fld>
            <a:endParaRPr lang="en-IN" dirty="0">
              <a:solidFill>
                <a:prstClr val="black"/>
              </a:solidFill>
            </a:endParaRPr>
          </a:p>
        </p:txBody>
      </p:sp>
      <p:sp>
        <p:nvSpPr>
          <p:cNvPr id="21" name="Text Placeholder 5">
            <a:extLst>
              <a:ext uri="{FF2B5EF4-FFF2-40B4-BE49-F238E27FC236}">
                <a16:creationId xmlns:a16="http://schemas.microsoft.com/office/drawing/2014/main" xmlns="" id="{F75EBCDE-8FDC-4802-9581-DBFA7A78E463}"/>
              </a:ext>
            </a:extLst>
          </p:cNvPr>
          <p:cNvSpPr txBox="1">
            <a:spLocks/>
          </p:cNvSpPr>
          <p:nvPr/>
        </p:nvSpPr>
        <p:spPr>
          <a:xfrm>
            <a:off x="1203764" y="221222"/>
            <a:ext cx="5670761"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IN" sz="2000" b="1" dirty="0" smtClean="0">
                <a:solidFill>
                  <a:prstClr val="white"/>
                </a:solidFill>
                <a:latin typeface="Vi" panose="00000500000000000000" pitchFamily="50" charset="0"/>
              </a:rPr>
              <a:t>MY TAGS</a:t>
            </a:r>
            <a:endParaRPr lang="en-US" sz="2000" b="1" dirty="0">
              <a:solidFill>
                <a:prstClr val="white"/>
              </a:solidFill>
              <a:latin typeface="Vi" panose="00000500000000000000" pitchFamily="50" charset="0"/>
            </a:endParaRPr>
          </a:p>
        </p:txBody>
      </p:sp>
      <p:sp>
        <p:nvSpPr>
          <p:cNvPr id="2" name="Rectangle 1"/>
          <p:cNvSpPr/>
          <p:nvPr/>
        </p:nvSpPr>
        <p:spPr>
          <a:xfrm>
            <a:off x="370901" y="968208"/>
            <a:ext cx="11604434" cy="584775"/>
          </a:xfrm>
          <a:prstGeom prst="rect">
            <a:avLst/>
          </a:prstGeom>
        </p:spPr>
        <p:txBody>
          <a:bodyPr wrap="square">
            <a:spAutoFit/>
          </a:bodyPr>
          <a:lstStyle/>
          <a:p>
            <a:r>
              <a:rPr lang="en-US" sz="1600" dirty="0" smtClean="0">
                <a:latin typeface="Vi" panose="00000500000000000000" pitchFamily="50" charset="0"/>
              </a:rPr>
              <a:t>Tags </a:t>
            </a:r>
            <a:r>
              <a:rPr lang="en-US" sz="1600" dirty="0">
                <a:latin typeface="Vi" panose="00000500000000000000" pitchFamily="50" charset="0"/>
              </a:rPr>
              <a:t>- We can use tags to narrow down our search for a specific service. Click on (+) icon to create a new tag, say ‘daily use servers’ </a:t>
            </a:r>
          </a:p>
        </p:txBody>
      </p:sp>
      <p:pic>
        <p:nvPicPr>
          <p:cNvPr id="4" name="Picture 3"/>
          <p:cNvPicPr>
            <a:picLocks noChangeAspect="1"/>
          </p:cNvPicPr>
          <p:nvPr/>
        </p:nvPicPr>
        <p:blipFill>
          <a:blip r:embed="rId3"/>
          <a:stretch>
            <a:fillRect/>
          </a:stretch>
        </p:blipFill>
        <p:spPr>
          <a:xfrm>
            <a:off x="418097" y="1791791"/>
            <a:ext cx="11176260" cy="3121731"/>
          </a:xfrm>
          <a:prstGeom prst="rect">
            <a:avLst/>
          </a:prstGeom>
        </p:spPr>
      </p:pic>
    </p:spTree>
    <p:extLst>
      <p:ext uri="{BB962C8B-B14F-4D97-AF65-F5344CB8AC3E}">
        <p14:creationId xmlns:p14="http://schemas.microsoft.com/office/powerpoint/2010/main" val="25876202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21</a:t>
            </a:fld>
            <a:endParaRPr lang="en-IN" dirty="0">
              <a:solidFill>
                <a:prstClr val="black"/>
              </a:solidFill>
            </a:endParaRPr>
          </a:p>
        </p:txBody>
      </p:sp>
      <p:sp>
        <p:nvSpPr>
          <p:cNvPr id="21" name="Text Placeholder 5">
            <a:extLst>
              <a:ext uri="{FF2B5EF4-FFF2-40B4-BE49-F238E27FC236}">
                <a16:creationId xmlns:a16="http://schemas.microsoft.com/office/drawing/2014/main" xmlns="" id="{F75EBCDE-8FDC-4802-9581-DBFA7A78E463}"/>
              </a:ext>
            </a:extLst>
          </p:cNvPr>
          <p:cNvSpPr txBox="1">
            <a:spLocks/>
          </p:cNvSpPr>
          <p:nvPr/>
        </p:nvSpPr>
        <p:spPr>
          <a:xfrm>
            <a:off x="1203764" y="221222"/>
            <a:ext cx="5670761"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IN" sz="2000" b="1" dirty="0" smtClean="0">
                <a:solidFill>
                  <a:prstClr val="white"/>
                </a:solidFill>
                <a:latin typeface="Vi" panose="00000500000000000000" pitchFamily="50" charset="0"/>
              </a:rPr>
              <a:t>MY TAGS</a:t>
            </a:r>
            <a:endParaRPr lang="en-US" sz="2000" b="1" dirty="0">
              <a:solidFill>
                <a:prstClr val="white"/>
              </a:solidFill>
              <a:latin typeface="Vi" panose="00000500000000000000" pitchFamily="50" charset="0"/>
            </a:endParaRPr>
          </a:p>
        </p:txBody>
      </p:sp>
      <p:sp>
        <p:nvSpPr>
          <p:cNvPr id="5" name="Rectangle 4"/>
          <p:cNvSpPr/>
          <p:nvPr/>
        </p:nvSpPr>
        <p:spPr>
          <a:xfrm>
            <a:off x="282766" y="1051451"/>
            <a:ext cx="11703586" cy="584775"/>
          </a:xfrm>
          <a:prstGeom prst="rect">
            <a:avLst/>
          </a:prstGeom>
        </p:spPr>
        <p:txBody>
          <a:bodyPr wrap="square">
            <a:spAutoFit/>
          </a:bodyPr>
          <a:lstStyle/>
          <a:p>
            <a:r>
              <a:rPr lang="en-US" sz="1600" dirty="0" smtClean="0">
                <a:latin typeface="Vi" panose="00000500000000000000" pitchFamily="50" charset="0"/>
              </a:rPr>
              <a:t>Once </a:t>
            </a:r>
            <a:r>
              <a:rPr lang="en-US" sz="1600" dirty="0">
                <a:latin typeface="Vi" panose="00000500000000000000" pitchFamily="50" charset="0"/>
              </a:rPr>
              <a:t>a tag is created we can then assign this specific tag to individual services that we like (As shown below). After Clicking the highlighted icon assign the tag that we created by selecting it from the dropdown. </a:t>
            </a:r>
          </a:p>
        </p:txBody>
      </p:sp>
      <p:pic>
        <p:nvPicPr>
          <p:cNvPr id="6" name="Picture 5"/>
          <p:cNvPicPr>
            <a:picLocks noChangeAspect="1"/>
          </p:cNvPicPr>
          <p:nvPr/>
        </p:nvPicPr>
        <p:blipFill>
          <a:blip r:embed="rId3"/>
          <a:stretch>
            <a:fillRect/>
          </a:stretch>
        </p:blipFill>
        <p:spPr>
          <a:xfrm>
            <a:off x="472704" y="1755514"/>
            <a:ext cx="10651680" cy="2487656"/>
          </a:xfrm>
          <a:prstGeom prst="rect">
            <a:avLst/>
          </a:prstGeom>
        </p:spPr>
      </p:pic>
      <p:pic>
        <p:nvPicPr>
          <p:cNvPr id="7" name="Picture 6"/>
          <p:cNvPicPr>
            <a:picLocks noChangeAspect="1"/>
          </p:cNvPicPr>
          <p:nvPr/>
        </p:nvPicPr>
        <p:blipFill>
          <a:blip r:embed="rId4"/>
          <a:stretch>
            <a:fillRect/>
          </a:stretch>
        </p:blipFill>
        <p:spPr>
          <a:xfrm>
            <a:off x="495430" y="4189331"/>
            <a:ext cx="10576522" cy="2136938"/>
          </a:xfrm>
          <a:prstGeom prst="rect">
            <a:avLst/>
          </a:prstGeom>
        </p:spPr>
      </p:pic>
    </p:spTree>
    <p:extLst>
      <p:ext uri="{BB962C8B-B14F-4D97-AF65-F5344CB8AC3E}">
        <p14:creationId xmlns:p14="http://schemas.microsoft.com/office/powerpoint/2010/main" val="6930077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22</a:t>
            </a:fld>
            <a:endParaRPr lang="en-IN" dirty="0">
              <a:solidFill>
                <a:prstClr val="black"/>
              </a:solidFill>
            </a:endParaRPr>
          </a:p>
        </p:txBody>
      </p:sp>
      <p:sp>
        <p:nvSpPr>
          <p:cNvPr id="21" name="Text Placeholder 5">
            <a:extLst>
              <a:ext uri="{FF2B5EF4-FFF2-40B4-BE49-F238E27FC236}">
                <a16:creationId xmlns:a16="http://schemas.microsoft.com/office/drawing/2014/main" xmlns="" id="{F75EBCDE-8FDC-4802-9581-DBFA7A78E463}"/>
              </a:ext>
            </a:extLst>
          </p:cNvPr>
          <p:cNvSpPr txBox="1">
            <a:spLocks/>
          </p:cNvSpPr>
          <p:nvPr/>
        </p:nvSpPr>
        <p:spPr>
          <a:xfrm>
            <a:off x="1203764" y="221222"/>
            <a:ext cx="5670761"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IN" sz="2000" b="1" dirty="0" smtClean="0">
                <a:solidFill>
                  <a:prstClr val="white"/>
                </a:solidFill>
                <a:latin typeface="Vi" panose="00000500000000000000" pitchFamily="50" charset="0"/>
              </a:rPr>
              <a:t>MY TAGS</a:t>
            </a:r>
            <a:endParaRPr lang="en-US" sz="2000" b="1" dirty="0">
              <a:solidFill>
                <a:prstClr val="white"/>
              </a:solidFill>
              <a:latin typeface="Vi" panose="00000500000000000000" pitchFamily="50" charset="0"/>
            </a:endParaRPr>
          </a:p>
        </p:txBody>
      </p:sp>
      <p:sp>
        <p:nvSpPr>
          <p:cNvPr id="5" name="Rectangle 4"/>
          <p:cNvSpPr/>
          <p:nvPr/>
        </p:nvSpPr>
        <p:spPr>
          <a:xfrm>
            <a:off x="282766" y="1051451"/>
            <a:ext cx="11703586" cy="584775"/>
          </a:xfrm>
          <a:prstGeom prst="rect">
            <a:avLst/>
          </a:prstGeom>
        </p:spPr>
        <p:txBody>
          <a:bodyPr wrap="square">
            <a:spAutoFit/>
          </a:bodyPr>
          <a:lstStyle/>
          <a:p>
            <a:r>
              <a:rPr lang="en-US" sz="1600" dirty="0" smtClean="0">
                <a:latin typeface="Vi" panose="00000500000000000000" pitchFamily="50" charset="0"/>
              </a:rPr>
              <a:t>Now </a:t>
            </a:r>
            <a:r>
              <a:rPr lang="en-US" sz="1600" dirty="0">
                <a:latin typeface="Vi" panose="00000500000000000000" pitchFamily="50" charset="0"/>
              </a:rPr>
              <a:t>we can filter out the services based on our assigned tags. This will ease our day today task of taking connection to different kind of services. </a:t>
            </a:r>
          </a:p>
        </p:txBody>
      </p:sp>
      <p:pic>
        <p:nvPicPr>
          <p:cNvPr id="2" name="Picture 1"/>
          <p:cNvPicPr>
            <a:picLocks noChangeAspect="1"/>
          </p:cNvPicPr>
          <p:nvPr/>
        </p:nvPicPr>
        <p:blipFill>
          <a:blip r:embed="rId3"/>
          <a:stretch>
            <a:fillRect/>
          </a:stretch>
        </p:blipFill>
        <p:spPr>
          <a:xfrm>
            <a:off x="461210" y="1974881"/>
            <a:ext cx="11423803" cy="26852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884730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23</a:t>
            </a:fld>
            <a:endParaRPr lang="en-IN" dirty="0">
              <a:solidFill>
                <a:prstClr val="black"/>
              </a:solidFill>
            </a:endParaRPr>
          </a:p>
        </p:txBody>
      </p:sp>
      <p:sp>
        <p:nvSpPr>
          <p:cNvPr id="21" name="Text Placeholder 5">
            <a:extLst>
              <a:ext uri="{FF2B5EF4-FFF2-40B4-BE49-F238E27FC236}">
                <a16:creationId xmlns:a16="http://schemas.microsoft.com/office/drawing/2014/main" xmlns="" id="{F75EBCDE-8FDC-4802-9581-DBFA7A78E463}"/>
              </a:ext>
            </a:extLst>
          </p:cNvPr>
          <p:cNvSpPr txBox="1">
            <a:spLocks/>
          </p:cNvSpPr>
          <p:nvPr/>
        </p:nvSpPr>
        <p:spPr>
          <a:xfrm>
            <a:off x="1203764" y="221222"/>
            <a:ext cx="5670761"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IN" sz="2000" b="1" dirty="0" smtClean="0">
                <a:solidFill>
                  <a:prstClr val="white"/>
                </a:solidFill>
                <a:latin typeface="Vi" panose="00000500000000000000" pitchFamily="50" charset="0"/>
              </a:rPr>
              <a:t>Service Assigned</a:t>
            </a:r>
            <a:endParaRPr lang="en-US" sz="2000" b="1" dirty="0">
              <a:solidFill>
                <a:prstClr val="white"/>
              </a:solidFill>
              <a:latin typeface="Vi" panose="00000500000000000000" pitchFamily="50" charset="0"/>
            </a:endParaRPr>
          </a:p>
        </p:txBody>
      </p:sp>
      <p:sp>
        <p:nvSpPr>
          <p:cNvPr id="5" name="Rectangle 4"/>
          <p:cNvSpPr/>
          <p:nvPr/>
        </p:nvSpPr>
        <p:spPr>
          <a:xfrm>
            <a:off x="282766" y="1051451"/>
            <a:ext cx="11703586" cy="584775"/>
          </a:xfrm>
          <a:prstGeom prst="rect">
            <a:avLst/>
          </a:prstGeom>
        </p:spPr>
        <p:txBody>
          <a:bodyPr wrap="square">
            <a:spAutoFit/>
          </a:bodyPr>
          <a:lstStyle/>
          <a:p>
            <a:r>
              <a:rPr lang="en-US" sz="1600" dirty="0" smtClean="0">
                <a:latin typeface="Vi" panose="00000500000000000000" pitchFamily="50" charset="0"/>
              </a:rPr>
              <a:t>After </a:t>
            </a:r>
            <a:r>
              <a:rPr lang="en-US" sz="1600" dirty="0">
                <a:latin typeface="Vi" panose="00000500000000000000" pitchFamily="50" charset="0"/>
              </a:rPr>
              <a:t>completing the required service search you will come across a icon highlighted as below. This icon (Lock) represents that the service is assigned to you on a permanent basis and will be available for access. </a:t>
            </a:r>
          </a:p>
        </p:txBody>
      </p:sp>
      <p:pic>
        <p:nvPicPr>
          <p:cNvPr id="4" name="Picture 3"/>
          <p:cNvPicPr>
            <a:picLocks noChangeAspect="1"/>
          </p:cNvPicPr>
          <p:nvPr/>
        </p:nvPicPr>
        <p:blipFill>
          <a:blip r:embed="rId3"/>
          <a:stretch>
            <a:fillRect/>
          </a:stretch>
        </p:blipFill>
        <p:spPr>
          <a:xfrm>
            <a:off x="411873" y="1845658"/>
            <a:ext cx="11409243" cy="33873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113878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 !</a:t>
            </a:r>
            <a:endParaRPr lang="en-US" dirty="0"/>
          </a:p>
        </p:txBody>
      </p:sp>
      <p:sp>
        <p:nvSpPr>
          <p:cNvPr id="2" name="Footer Placeholder 1"/>
          <p:cNvSpPr>
            <a:spLocks noGrp="1"/>
          </p:cNvSpPr>
          <p:nvPr>
            <p:ph type="ftr" sz="quarter" idx="10"/>
          </p:nvPr>
        </p:nvSpPr>
        <p:spPr/>
        <p:txBody>
          <a:bodyPr/>
          <a:lstStyle/>
          <a:p>
            <a:r>
              <a:rPr lang="en-IN" dirty="0" smtClean="0">
                <a:solidFill>
                  <a:srgbClr val="FFFFFF"/>
                </a:solidFill>
              </a:rPr>
              <a:t>Vodafone Idea Confidential</a:t>
            </a:r>
            <a:endParaRPr lang="en-IN" dirty="0">
              <a:solidFill>
                <a:srgbClr val="FFFFFF"/>
              </a:solidFill>
            </a:endParaRPr>
          </a:p>
        </p:txBody>
      </p:sp>
      <p:sp>
        <p:nvSpPr>
          <p:cNvPr id="3" name="Slide Number Placeholder 2"/>
          <p:cNvSpPr>
            <a:spLocks noGrp="1"/>
          </p:cNvSpPr>
          <p:nvPr>
            <p:ph type="sldNum" sz="quarter" idx="11"/>
          </p:nvPr>
        </p:nvSpPr>
        <p:spPr/>
        <p:txBody>
          <a:bodyPr/>
          <a:lstStyle/>
          <a:p>
            <a:fld id="{AC1CC88B-8153-4770-B0DF-840C5C37FBC3}" type="slidenum">
              <a:rPr lang="en-IN" smtClean="0">
                <a:solidFill>
                  <a:srgbClr val="FFFFFF"/>
                </a:solidFill>
              </a:rPr>
              <a:pPr/>
              <a:t>24</a:t>
            </a:fld>
            <a:endParaRPr lang="en-IN" dirty="0">
              <a:solidFill>
                <a:srgbClr val="FFFFFF"/>
              </a:solidFill>
            </a:endParaRPr>
          </a:p>
        </p:txBody>
      </p:sp>
    </p:spTree>
    <p:extLst>
      <p:ext uri="{BB962C8B-B14F-4D97-AF65-F5344CB8AC3E}">
        <p14:creationId xmlns:p14="http://schemas.microsoft.com/office/powerpoint/2010/main" val="3030536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3</a:t>
            </a:fld>
            <a:endParaRPr lang="en-IN" dirty="0">
              <a:solidFill>
                <a:prstClr val="black"/>
              </a:solidFill>
            </a:endParaRPr>
          </a:p>
        </p:txBody>
      </p:sp>
      <p:sp>
        <p:nvSpPr>
          <p:cNvPr id="2" name="Rectangle 1"/>
          <p:cNvSpPr/>
          <p:nvPr/>
        </p:nvSpPr>
        <p:spPr>
          <a:xfrm>
            <a:off x="1329368" y="220337"/>
            <a:ext cx="6096000" cy="400110"/>
          </a:xfrm>
          <a:prstGeom prst="rect">
            <a:avLst/>
          </a:prstGeom>
        </p:spPr>
        <p:txBody>
          <a:bodyPr wrap="square">
            <a:spAutoFit/>
          </a:bodyPr>
          <a:lstStyle/>
          <a:p>
            <a:r>
              <a:rPr lang="en-US" sz="2000" b="1" dirty="0" smtClean="0">
                <a:solidFill>
                  <a:prstClr val="white"/>
                </a:solidFill>
                <a:latin typeface="Vi" panose="00000500000000000000" pitchFamily="50" charset="0"/>
              </a:rPr>
              <a:t>V!PAM </a:t>
            </a:r>
            <a:r>
              <a:rPr lang="en-US" sz="2000" b="1" dirty="0">
                <a:solidFill>
                  <a:prstClr val="white"/>
                </a:solidFill>
                <a:latin typeface="Vi" panose="00000500000000000000" pitchFamily="50" charset="0"/>
              </a:rPr>
              <a:t>LOGIN (via Browsers) </a:t>
            </a:r>
            <a:endParaRPr lang="en-US" sz="2000" dirty="0">
              <a:solidFill>
                <a:prstClr val="white"/>
              </a:solidFill>
              <a:latin typeface="Vi" panose="00000500000000000000" pitchFamily="50" charset="0"/>
            </a:endParaRPr>
          </a:p>
        </p:txBody>
      </p:sp>
      <p:sp>
        <p:nvSpPr>
          <p:cNvPr id="7" name="Rectangle 6"/>
          <p:cNvSpPr/>
          <p:nvPr/>
        </p:nvSpPr>
        <p:spPr>
          <a:xfrm>
            <a:off x="370900" y="1421298"/>
            <a:ext cx="11317995" cy="2800767"/>
          </a:xfrm>
          <a:prstGeom prst="rect">
            <a:avLst/>
          </a:prstGeom>
        </p:spPr>
        <p:txBody>
          <a:bodyPr wrap="square">
            <a:spAutoFit/>
          </a:bodyPr>
          <a:lstStyle/>
          <a:p>
            <a:r>
              <a:rPr lang="en-US" sz="1600" dirty="0" smtClean="0">
                <a:solidFill>
                  <a:prstClr val="black"/>
                </a:solidFill>
                <a:latin typeface="Vi" panose="00000500000000000000" pitchFamily="50" charset="0"/>
              </a:rPr>
              <a:t>1</a:t>
            </a:r>
            <a:r>
              <a:rPr lang="en-US" sz="1600" dirty="0">
                <a:solidFill>
                  <a:prstClr val="black"/>
                </a:solidFill>
                <a:latin typeface="Vi" panose="00000500000000000000" pitchFamily="50" charset="0"/>
              </a:rPr>
              <a:t>. Once Active X / Agent is installed from below links, close Internet Explore / Chrome / Firefox. </a:t>
            </a:r>
          </a:p>
          <a:p>
            <a:endParaRPr lang="en-US" sz="1600" b="1" dirty="0" smtClean="0">
              <a:solidFill>
                <a:prstClr val="black"/>
              </a:solidFill>
              <a:latin typeface="Vi" panose="00000500000000000000" pitchFamily="50" charset="0"/>
            </a:endParaRPr>
          </a:p>
          <a:p>
            <a:r>
              <a:rPr lang="en-US" sz="1600" b="1" dirty="0" smtClean="0">
                <a:solidFill>
                  <a:prstClr val="black"/>
                </a:solidFill>
                <a:latin typeface="Vi" panose="00000500000000000000" pitchFamily="50" charset="0"/>
              </a:rPr>
              <a:t>V!PAM </a:t>
            </a:r>
            <a:r>
              <a:rPr lang="en-US" sz="1600" b="1" dirty="0">
                <a:solidFill>
                  <a:prstClr val="black"/>
                </a:solidFill>
                <a:latin typeface="Vi" panose="00000500000000000000" pitchFamily="50" charset="0"/>
              </a:rPr>
              <a:t>PLUGIN Agent : </a:t>
            </a:r>
            <a:r>
              <a:rPr lang="en-US" sz="1600" dirty="0">
                <a:solidFill>
                  <a:prstClr val="black"/>
                </a:solidFill>
                <a:latin typeface="Vi" panose="00000500000000000000" pitchFamily="50" charset="0"/>
              </a:rPr>
              <a:t>https://V!PAM.vodafoneidea.com/ARCOSClientDownloadHelp/Downloadables/ARCON%20PAM%20Plugin%20Setup.msi </a:t>
            </a:r>
          </a:p>
          <a:p>
            <a:endParaRPr lang="en-US" sz="1600" b="1" dirty="0" smtClean="0">
              <a:solidFill>
                <a:prstClr val="black"/>
              </a:solidFill>
              <a:latin typeface="Vi" panose="00000500000000000000" pitchFamily="50" charset="0"/>
            </a:endParaRPr>
          </a:p>
          <a:p>
            <a:r>
              <a:rPr lang="en-US" sz="1600" b="1" dirty="0" smtClean="0">
                <a:solidFill>
                  <a:prstClr val="black"/>
                </a:solidFill>
                <a:latin typeface="Vi" panose="00000500000000000000" pitchFamily="50" charset="0"/>
              </a:rPr>
              <a:t>Active </a:t>
            </a:r>
            <a:r>
              <a:rPr lang="en-US" sz="1600" b="1" dirty="0">
                <a:solidFill>
                  <a:prstClr val="black"/>
                </a:solidFill>
                <a:latin typeface="Vi" panose="00000500000000000000" pitchFamily="50" charset="0"/>
              </a:rPr>
              <a:t>X: </a:t>
            </a:r>
            <a:endParaRPr lang="en-US" sz="1600" dirty="0">
              <a:solidFill>
                <a:prstClr val="black"/>
              </a:solidFill>
              <a:latin typeface="Vi" panose="00000500000000000000" pitchFamily="50" charset="0"/>
            </a:endParaRPr>
          </a:p>
          <a:p>
            <a:r>
              <a:rPr lang="en-US" sz="1600" dirty="0">
                <a:solidFill>
                  <a:prstClr val="black"/>
                </a:solidFill>
                <a:latin typeface="Vi" panose="00000500000000000000" pitchFamily="50" charset="0"/>
              </a:rPr>
              <a:t>https://V!PAM.vodafoneidea.com/ARCOSClientManagerActiveX/Setup/ARCOSClientManagerActiveXSetup.msi </a:t>
            </a:r>
          </a:p>
          <a:p>
            <a:endParaRPr lang="en-US" sz="1600" dirty="0" smtClean="0">
              <a:solidFill>
                <a:prstClr val="black"/>
              </a:solidFill>
              <a:latin typeface="Vi" panose="00000500000000000000" pitchFamily="50" charset="0"/>
            </a:endParaRPr>
          </a:p>
          <a:p>
            <a:r>
              <a:rPr lang="en-US" sz="1600" dirty="0" smtClean="0">
                <a:solidFill>
                  <a:prstClr val="black"/>
                </a:solidFill>
                <a:latin typeface="Vi" panose="00000500000000000000" pitchFamily="50" charset="0"/>
              </a:rPr>
              <a:t>2</a:t>
            </a:r>
            <a:r>
              <a:rPr lang="en-US" sz="1600" dirty="0">
                <a:solidFill>
                  <a:prstClr val="black"/>
                </a:solidFill>
                <a:latin typeface="Vi" panose="00000500000000000000" pitchFamily="50" charset="0"/>
              </a:rPr>
              <a:t>. Re-launch the V!PAM URL using link below: </a:t>
            </a:r>
          </a:p>
          <a:p>
            <a:endParaRPr lang="en-US" sz="1600" dirty="0">
              <a:solidFill>
                <a:prstClr val="black"/>
              </a:solidFill>
              <a:latin typeface="Vi" panose="00000500000000000000" pitchFamily="50" charset="0"/>
            </a:endParaRPr>
          </a:p>
          <a:p>
            <a:r>
              <a:rPr lang="en-US" sz="1600" dirty="0">
                <a:solidFill>
                  <a:prstClr val="black"/>
                </a:solidFill>
                <a:latin typeface="Vi" panose="00000500000000000000" pitchFamily="50" charset="0"/>
              </a:rPr>
              <a:t>URL: - https://V!PAM.VODAFONEIDEA.COM </a:t>
            </a:r>
          </a:p>
        </p:txBody>
      </p:sp>
    </p:spTree>
    <p:extLst>
      <p:ext uri="{BB962C8B-B14F-4D97-AF65-F5344CB8AC3E}">
        <p14:creationId xmlns:p14="http://schemas.microsoft.com/office/powerpoint/2010/main" val="1529964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4</a:t>
            </a:fld>
            <a:endParaRPr lang="en-IN" dirty="0">
              <a:solidFill>
                <a:prstClr val="black"/>
              </a:solidFill>
            </a:endParaRPr>
          </a:p>
        </p:txBody>
      </p:sp>
      <p:sp>
        <p:nvSpPr>
          <p:cNvPr id="21" name="Text Placeholder 5">
            <a:extLst>
              <a:ext uri="{FF2B5EF4-FFF2-40B4-BE49-F238E27FC236}">
                <a16:creationId xmlns:a16="http://schemas.microsoft.com/office/drawing/2014/main" xmlns=""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smtClean="0">
                <a:solidFill>
                  <a:prstClr val="white"/>
                </a:solidFill>
                <a:latin typeface="Vi" panose="00000500000000000000" pitchFamily="50" charset="0"/>
              </a:rPr>
              <a:t>VIPAM Login Page</a:t>
            </a:r>
            <a:endParaRPr lang="en-US" sz="2000" b="1" dirty="0">
              <a:solidFill>
                <a:prstClr val="white"/>
              </a:solidFill>
              <a:latin typeface="Vi" panose="00000500000000000000" pitchFamily="50" charset="0"/>
            </a:endParaRPr>
          </a:p>
        </p:txBody>
      </p:sp>
      <p:sp>
        <p:nvSpPr>
          <p:cNvPr id="4" name="Rectangle 3"/>
          <p:cNvSpPr/>
          <p:nvPr/>
        </p:nvSpPr>
        <p:spPr>
          <a:xfrm>
            <a:off x="473264" y="974859"/>
            <a:ext cx="7023076" cy="369332"/>
          </a:xfrm>
          <a:prstGeom prst="rect">
            <a:avLst/>
          </a:prstGeom>
        </p:spPr>
        <p:txBody>
          <a:bodyPr wrap="none">
            <a:spAutoFit/>
          </a:bodyPr>
          <a:lstStyle/>
          <a:p>
            <a:r>
              <a:rPr lang="en-IN" u="sng" dirty="0" smtClean="0">
                <a:solidFill>
                  <a:srgbClr val="0563C1"/>
                </a:solidFill>
                <a:latin typeface="Vi" panose="00000500000000000000" pitchFamily="50" charset="0"/>
                <a:ea typeface="Times New Roman" panose="02020603050405020304" pitchFamily="18" charset="0"/>
                <a:hlinkClick r:id="rId3"/>
              </a:rPr>
              <a:t>Login URL: https</a:t>
            </a:r>
            <a:r>
              <a:rPr lang="en-IN" u="sng" dirty="0">
                <a:solidFill>
                  <a:srgbClr val="0563C1"/>
                </a:solidFill>
                <a:latin typeface="Vi" panose="00000500000000000000" pitchFamily="50" charset="0"/>
                <a:ea typeface="Times New Roman" panose="02020603050405020304" pitchFamily="18" charset="0"/>
                <a:hlinkClick r:id="rId3"/>
              </a:rPr>
              <a:t>://vipam.vodafoneidea.com/frmLoginACMO.aspx</a:t>
            </a:r>
            <a:endParaRPr lang="en-US" dirty="0">
              <a:solidFill>
                <a:prstClr val="black"/>
              </a:solidFill>
              <a:latin typeface="Vi" panose="00000500000000000000" pitchFamily="50" charset="0"/>
            </a:endParaRPr>
          </a:p>
        </p:txBody>
      </p:sp>
      <p:pic>
        <p:nvPicPr>
          <p:cNvPr id="5" name="Picture 4"/>
          <p:cNvPicPr>
            <a:picLocks noChangeAspect="1"/>
          </p:cNvPicPr>
          <p:nvPr/>
        </p:nvPicPr>
        <p:blipFill>
          <a:blip r:embed="rId4"/>
          <a:stretch>
            <a:fillRect/>
          </a:stretch>
        </p:blipFill>
        <p:spPr>
          <a:xfrm>
            <a:off x="407625" y="1553378"/>
            <a:ext cx="5772838" cy="4495794"/>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6848821" y="1784146"/>
            <a:ext cx="4818043" cy="1661993"/>
          </a:xfrm>
          <a:prstGeom prst="rect">
            <a:avLst/>
          </a:prstGeom>
        </p:spPr>
        <p:txBody>
          <a:bodyPr wrap="square">
            <a:spAutoFit/>
          </a:bodyPr>
          <a:lstStyle/>
          <a:p>
            <a:r>
              <a:rPr lang="en-US" dirty="0" smtClean="0">
                <a:solidFill>
                  <a:prstClr val="black"/>
                </a:solidFill>
                <a:latin typeface="Vi" panose="00000500000000000000" pitchFamily="50" charset="0"/>
              </a:rPr>
              <a:t>Login </a:t>
            </a:r>
            <a:r>
              <a:rPr lang="en-US" dirty="0">
                <a:solidFill>
                  <a:prstClr val="black"/>
                </a:solidFill>
                <a:latin typeface="Vi" panose="00000500000000000000" pitchFamily="50" charset="0"/>
              </a:rPr>
              <a:t>to application with your AD credentials. </a:t>
            </a:r>
            <a:endParaRPr lang="en-US" dirty="0" smtClean="0">
              <a:solidFill>
                <a:prstClr val="black"/>
              </a:solidFill>
              <a:latin typeface="Vi" panose="00000500000000000000" pitchFamily="50" charset="0"/>
            </a:endParaRPr>
          </a:p>
          <a:p>
            <a:endParaRPr lang="en-US" sz="2400" dirty="0">
              <a:solidFill>
                <a:prstClr val="black"/>
              </a:solidFill>
              <a:latin typeface="Vi" panose="00000500000000000000" pitchFamily="50" charset="0"/>
            </a:endParaRPr>
          </a:p>
          <a:p>
            <a:pPr marL="285750" indent="-285750">
              <a:buFont typeface="Wingdings" panose="05000000000000000000" pitchFamily="2" charset="2"/>
              <a:buChar char="§"/>
            </a:pPr>
            <a:r>
              <a:rPr lang="en-US" sz="1400" dirty="0" smtClean="0">
                <a:solidFill>
                  <a:prstClr val="black"/>
                </a:solidFill>
                <a:latin typeface="Vi" panose="00000500000000000000" pitchFamily="50" charset="0"/>
              </a:rPr>
              <a:t>Enter </a:t>
            </a:r>
            <a:r>
              <a:rPr lang="en-US" sz="1400" dirty="0">
                <a:solidFill>
                  <a:prstClr val="black"/>
                </a:solidFill>
                <a:latin typeface="Vi" panose="00000500000000000000" pitchFamily="50" charset="0"/>
              </a:rPr>
              <a:t>the domain ‘Username’ and ‘Password’. </a:t>
            </a:r>
          </a:p>
          <a:p>
            <a:pPr marL="285750" indent="-285750">
              <a:buFont typeface="Wingdings" panose="05000000000000000000" pitchFamily="2" charset="2"/>
              <a:buChar char="§"/>
            </a:pPr>
            <a:r>
              <a:rPr lang="en-US" sz="1400" dirty="0" smtClean="0">
                <a:solidFill>
                  <a:prstClr val="black"/>
                </a:solidFill>
                <a:latin typeface="Vi" panose="00000500000000000000" pitchFamily="50" charset="0"/>
              </a:rPr>
              <a:t>Select </a:t>
            </a:r>
            <a:r>
              <a:rPr lang="en-US" sz="1400" dirty="0">
                <a:solidFill>
                  <a:prstClr val="black"/>
                </a:solidFill>
                <a:latin typeface="Vi" panose="00000500000000000000" pitchFamily="50" charset="0"/>
              </a:rPr>
              <a:t>Domain ‘INROOT’ </a:t>
            </a:r>
          </a:p>
          <a:p>
            <a:pPr marL="285750" indent="-285750">
              <a:buFont typeface="Wingdings" panose="05000000000000000000" pitchFamily="2" charset="2"/>
              <a:buChar char="§"/>
            </a:pPr>
            <a:r>
              <a:rPr lang="en-US" sz="1400" dirty="0" smtClean="0">
                <a:solidFill>
                  <a:prstClr val="black"/>
                </a:solidFill>
                <a:latin typeface="Vi" panose="00000500000000000000" pitchFamily="50" charset="0"/>
              </a:rPr>
              <a:t>Click </a:t>
            </a:r>
            <a:r>
              <a:rPr lang="en-US" sz="1400" dirty="0">
                <a:solidFill>
                  <a:prstClr val="black"/>
                </a:solidFill>
                <a:latin typeface="Vi" panose="00000500000000000000" pitchFamily="50" charset="0"/>
              </a:rPr>
              <a:t>on Login Button </a:t>
            </a:r>
          </a:p>
        </p:txBody>
      </p:sp>
      <p:pic>
        <p:nvPicPr>
          <p:cNvPr id="12" name="Picture 11"/>
          <p:cNvPicPr>
            <a:picLocks noChangeAspect="1"/>
          </p:cNvPicPr>
          <p:nvPr/>
        </p:nvPicPr>
        <p:blipFill>
          <a:blip r:embed="rId5"/>
          <a:stretch>
            <a:fillRect/>
          </a:stretch>
        </p:blipFill>
        <p:spPr>
          <a:xfrm>
            <a:off x="7742279" y="3465434"/>
            <a:ext cx="1093249" cy="889656"/>
          </a:xfrm>
          <a:prstGeom prst="rect">
            <a:avLst/>
          </a:prstGeom>
        </p:spPr>
      </p:pic>
    </p:spTree>
    <p:extLst>
      <p:ext uri="{BB962C8B-B14F-4D97-AF65-F5344CB8AC3E}">
        <p14:creationId xmlns:p14="http://schemas.microsoft.com/office/powerpoint/2010/main" val="3768592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5</a:t>
            </a:fld>
            <a:endParaRPr lang="en-IN" dirty="0">
              <a:solidFill>
                <a:prstClr val="black"/>
              </a:solidFill>
            </a:endParaRPr>
          </a:p>
        </p:txBody>
      </p:sp>
      <p:sp>
        <p:nvSpPr>
          <p:cNvPr id="21" name="Text Placeholder 5">
            <a:extLst>
              <a:ext uri="{FF2B5EF4-FFF2-40B4-BE49-F238E27FC236}">
                <a16:creationId xmlns:a16="http://schemas.microsoft.com/office/drawing/2014/main" xmlns=""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smtClean="0">
                <a:solidFill>
                  <a:prstClr val="white"/>
                </a:solidFill>
                <a:latin typeface="Vi" panose="00000500000000000000" pitchFamily="50" charset="0"/>
              </a:rPr>
              <a:t>VIPAM Login Page</a:t>
            </a:r>
            <a:endParaRPr lang="en-US" sz="2000" b="1" dirty="0">
              <a:solidFill>
                <a:prstClr val="white"/>
              </a:solidFill>
              <a:latin typeface="Vi" panose="00000500000000000000" pitchFamily="50" charset="0"/>
            </a:endParaRPr>
          </a:p>
        </p:txBody>
      </p:sp>
      <p:pic>
        <p:nvPicPr>
          <p:cNvPr id="2" name="Picture 1"/>
          <p:cNvPicPr>
            <a:picLocks noChangeAspect="1"/>
          </p:cNvPicPr>
          <p:nvPr/>
        </p:nvPicPr>
        <p:blipFill>
          <a:blip r:embed="rId3"/>
          <a:stretch>
            <a:fillRect/>
          </a:stretch>
        </p:blipFill>
        <p:spPr>
          <a:xfrm>
            <a:off x="436982" y="1262297"/>
            <a:ext cx="10359548" cy="47198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1943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6</a:t>
            </a:fld>
            <a:endParaRPr lang="en-IN" dirty="0">
              <a:solidFill>
                <a:prstClr val="black"/>
              </a:solidFill>
            </a:endParaRPr>
          </a:p>
        </p:txBody>
      </p:sp>
      <p:sp>
        <p:nvSpPr>
          <p:cNvPr id="21" name="Text Placeholder 5">
            <a:extLst>
              <a:ext uri="{FF2B5EF4-FFF2-40B4-BE49-F238E27FC236}">
                <a16:creationId xmlns:a16="http://schemas.microsoft.com/office/drawing/2014/main" xmlns="" id="{F75EBCDE-8FDC-4802-9581-DBFA7A78E463}"/>
              </a:ext>
            </a:extLst>
          </p:cNvPr>
          <p:cNvSpPr txBox="1">
            <a:spLocks/>
          </p:cNvSpPr>
          <p:nvPr/>
        </p:nvSpPr>
        <p:spPr>
          <a:xfrm>
            <a:off x="1203764" y="221222"/>
            <a:ext cx="5020766"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smtClean="0">
                <a:latin typeface="Vi" panose="00000500000000000000" pitchFamily="50" charset="0"/>
              </a:rPr>
              <a:t>V!PAM </a:t>
            </a:r>
            <a:r>
              <a:rPr lang="en-US" sz="2000" b="1" dirty="0">
                <a:latin typeface="Vi" panose="00000500000000000000" pitchFamily="50" charset="0"/>
              </a:rPr>
              <a:t>LOGIN (via Thick Client) </a:t>
            </a:r>
            <a:endParaRPr lang="en-US" sz="2000" b="1" dirty="0">
              <a:solidFill>
                <a:prstClr val="white"/>
              </a:solidFill>
              <a:latin typeface="Vi" panose="00000500000000000000" pitchFamily="50" charset="0"/>
            </a:endParaRPr>
          </a:p>
        </p:txBody>
      </p:sp>
      <p:sp>
        <p:nvSpPr>
          <p:cNvPr id="4" name="Rectangle 3"/>
          <p:cNvSpPr/>
          <p:nvPr/>
        </p:nvSpPr>
        <p:spPr>
          <a:xfrm>
            <a:off x="255564" y="948179"/>
            <a:ext cx="11417148" cy="1815882"/>
          </a:xfrm>
          <a:prstGeom prst="rect">
            <a:avLst/>
          </a:prstGeom>
        </p:spPr>
        <p:txBody>
          <a:bodyPr wrap="square">
            <a:spAutoFit/>
          </a:bodyPr>
          <a:lstStyle/>
          <a:p>
            <a:r>
              <a:rPr lang="en-US" sz="1600" dirty="0" smtClean="0">
                <a:latin typeface="Vi" panose="00000500000000000000" pitchFamily="50" charset="0"/>
              </a:rPr>
              <a:t>User </a:t>
            </a:r>
            <a:r>
              <a:rPr lang="en-US" sz="1600" dirty="0">
                <a:latin typeface="Vi" panose="00000500000000000000" pitchFamily="50" charset="0"/>
              </a:rPr>
              <a:t>can also launch V!PAM using V!PAM Thick Client by following below steps: </a:t>
            </a:r>
          </a:p>
          <a:p>
            <a:endParaRPr lang="en-US" sz="1600" dirty="0" smtClean="0">
              <a:latin typeface="Vi" panose="00000500000000000000" pitchFamily="50" charset="0"/>
            </a:endParaRPr>
          </a:p>
          <a:p>
            <a:r>
              <a:rPr lang="en-US" sz="1600" dirty="0" smtClean="0">
                <a:latin typeface="Vi" panose="00000500000000000000" pitchFamily="50" charset="0"/>
              </a:rPr>
              <a:t>Link </a:t>
            </a:r>
            <a:r>
              <a:rPr lang="en-US" sz="1600" dirty="0">
                <a:latin typeface="Vi" panose="00000500000000000000" pitchFamily="50" charset="0"/>
              </a:rPr>
              <a:t>to download V!PAM </a:t>
            </a:r>
            <a:r>
              <a:rPr lang="en-US" sz="1600" b="1" dirty="0">
                <a:latin typeface="Vi" panose="00000500000000000000" pitchFamily="50" charset="0"/>
              </a:rPr>
              <a:t>Thick Client: </a:t>
            </a:r>
            <a:endParaRPr lang="en-US" sz="1600" dirty="0">
              <a:latin typeface="Vi" panose="00000500000000000000" pitchFamily="50" charset="0"/>
            </a:endParaRPr>
          </a:p>
          <a:p>
            <a:endParaRPr lang="en-US" sz="1600" dirty="0" smtClean="0">
              <a:latin typeface="Vi" panose="00000500000000000000" pitchFamily="50" charset="0"/>
            </a:endParaRPr>
          </a:p>
          <a:p>
            <a:r>
              <a:rPr lang="en-US" sz="1600" dirty="0" smtClean="0">
                <a:latin typeface="Vi" panose="00000500000000000000" pitchFamily="50" charset="0"/>
              </a:rPr>
              <a:t>https</a:t>
            </a:r>
            <a:r>
              <a:rPr lang="en-US" sz="1600" dirty="0">
                <a:latin typeface="Vi" panose="00000500000000000000" pitchFamily="50" charset="0"/>
              </a:rPr>
              <a:t>://V!PAM.vodafoneidea.com/ARCOSClientDownloadHelp/Downloadables/ARCON%20PAM.msi </a:t>
            </a:r>
          </a:p>
          <a:p>
            <a:endParaRPr lang="en-US" sz="1600" dirty="0" smtClean="0">
              <a:latin typeface="Vi" panose="00000500000000000000" pitchFamily="50" charset="0"/>
            </a:endParaRPr>
          </a:p>
          <a:p>
            <a:r>
              <a:rPr lang="en-US" sz="1600" dirty="0" smtClean="0">
                <a:latin typeface="Vi" panose="00000500000000000000" pitchFamily="50" charset="0"/>
              </a:rPr>
              <a:t>Step </a:t>
            </a:r>
            <a:r>
              <a:rPr lang="en-US" sz="1600" dirty="0">
                <a:latin typeface="Vi" panose="00000500000000000000" pitchFamily="50" charset="0"/>
              </a:rPr>
              <a:t>1 : First Launch V!PAM URL in any browser and click on downloadable button as shown </a:t>
            </a:r>
          </a:p>
        </p:txBody>
      </p:sp>
      <p:pic>
        <p:nvPicPr>
          <p:cNvPr id="5" name="Picture 4"/>
          <p:cNvPicPr>
            <a:picLocks noChangeAspect="1"/>
          </p:cNvPicPr>
          <p:nvPr/>
        </p:nvPicPr>
        <p:blipFill>
          <a:blip r:embed="rId3"/>
          <a:stretch>
            <a:fillRect/>
          </a:stretch>
        </p:blipFill>
        <p:spPr>
          <a:xfrm>
            <a:off x="1847219" y="2998843"/>
            <a:ext cx="3932691" cy="32552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31418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7</a:t>
            </a:fld>
            <a:endParaRPr lang="en-IN" dirty="0">
              <a:solidFill>
                <a:prstClr val="black"/>
              </a:solidFill>
            </a:endParaRPr>
          </a:p>
        </p:txBody>
      </p:sp>
      <p:sp>
        <p:nvSpPr>
          <p:cNvPr id="21" name="Text Placeholder 5">
            <a:extLst>
              <a:ext uri="{FF2B5EF4-FFF2-40B4-BE49-F238E27FC236}">
                <a16:creationId xmlns:a16="http://schemas.microsoft.com/office/drawing/2014/main" xmlns="" id="{F75EBCDE-8FDC-4802-9581-DBFA7A78E463}"/>
              </a:ext>
            </a:extLst>
          </p:cNvPr>
          <p:cNvSpPr txBox="1">
            <a:spLocks/>
          </p:cNvSpPr>
          <p:nvPr/>
        </p:nvSpPr>
        <p:spPr>
          <a:xfrm>
            <a:off x="1203764" y="221222"/>
            <a:ext cx="5020766"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smtClean="0">
                <a:latin typeface="Vi" panose="00000500000000000000" pitchFamily="50" charset="0"/>
              </a:rPr>
              <a:t>V!PAM </a:t>
            </a:r>
            <a:r>
              <a:rPr lang="en-US" sz="2000" b="1" dirty="0">
                <a:latin typeface="Vi" panose="00000500000000000000" pitchFamily="50" charset="0"/>
              </a:rPr>
              <a:t>LOGIN (via Thick Client) </a:t>
            </a:r>
            <a:endParaRPr lang="en-US" sz="2000" b="1" dirty="0">
              <a:solidFill>
                <a:prstClr val="white"/>
              </a:solidFill>
              <a:latin typeface="Vi" panose="00000500000000000000" pitchFamily="50" charset="0"/>
            </a:endParaRPr>
          </a:p>
        </p:txBody>
      </p:sp>
      <p:sp>
        <p:nvSpPr>
          <p:cNvPr id="4" name="Rectangle 3"/>
          <p:cNvSpPr/>
          <p:nvPr/>
        </p:nvSpPr>
        <p:spPr>
          <a:xfrm>
            <a:off x="255564" y="948179"/>
            <a:ext cx="11417148" cy="338554"/>
          </a:xfrm>
          <a:prstGeom prst="rect">
            <a:avLst/>
          </a:prstGeom>
        </p:spPr>
        <p:txBody>
          <a:bodyPr wrap="square">
            <a:spAutoFit/>
          </a:bodyPr>
          <a:lstStyle/>
          <a:p>
            <a:r>
              <a:rPr lang="en-US" sz="1600" dirty="0" smtClean="0">
                <a:latin typeface="Vi" panose="00000500000000000000" pitchFamily="50" charset="0"/>
              </a:rPr>
              <a:t>Step </a:t>
            </a:r>
            <a:r>
              <a:rPr lang="en-US" sz="1600" dirty="0">
                <a:latin typeface="Vi" panose="00000500000000000000" pitchFamily="50" charset="0"/>
              </a:rPr>
              <a:t>2 : It will route you to new tab from where user can download V!PAM Thick client </a:t>
            </a:r>
          </a:p>
        </p:txBody>
      </p:sp>
      <p:pic>
        <p:nvPicPr>
          <p:cNvPr id="2" name="Picture 1"/>
          <p:cNvPicPr>
            <a:picLocks noChangeAspect="1"/>
          </p:cNvPicPr>
          <p:nvPr/>
        </p:nvPicPr>
        <p:blipFill>
          <a:blip r:embed="rId3"/>
          <a:stretch>
            <a:fillRect/>
          </a:stretch>
        </p:blipFill>
        <p:spPr>
          <a:xfrm>
            <a:off x="488186" y="1483837"/>
            <a:ext cx="10999091" cy="454443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40123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8</a:t>
            </a:fld>
            <a:endParaRPr lang="en-IN" dirty="0">
              <a:solidFill>
                <a:prstClr val="black"/>
              </a:solidFill>
            </a:endParaRPr>
          </a:p>
        </p:txBody>
      </p:sp>
      <p:sp>
        <p:nvSpPr>
          <p:cNvPr id="21" name="Text Placeholder 5">
            <a:extLst>
              <a:ext uri="{FF2B5EF4-FFF2-40B4-BE49-F238E27FC236}">
                <a16:creationId xmlns:a16="http://schemas.microsoft.com/office/drawing/2014/main" xmlns="" id="{F75EBCDE-8FDC-4802-9581-DBFA7A78E463}"/>
              </a:ext>
            </a:extLst>
          </p:cNvPr>
          <p:cNvSpPr txBox="1">
            <a:spLocks/>
          </p:cNvSpPr>
          <p:nvPr/>
        </p:nvSpPr>
        <p:spPr>
          <a:xfrm>
            <a:off x="1203764" y="221222"/>
            <a:ext cx="5020766"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smtClean="0">
                <a:latin typeface="Vi" panose="00000500000000000000" pitchFamily="50" charset="0"/>
              </a:rPr>
              <a:t>V!PAM </a:t>
            </a:r>
            <a:r>
              <a:rPr lang="en-US" sz="2000" b="1" dirty="0">
                <a:latin typeface="Vi" panose="00000500000000000000" pitchFamily="50" charset="0"/>
              </a:rPr>
              <a:t>LOGIN (via Thick Client) </a:t>
            </a:r>
            <a:endParaRPr lang="en-US" sz="2000" b="1" dirty="0">
              <a:solidFill>
                <a:prstClr val="white"/>
              </a:solidFill>
              <a:latin typeface="Vi" panose="00000500000000000000" pitchFamily="50" charset="0"/>
            </a:endParaRPr>
          </a:p>
        </p:txBody>
      </p:sp>
      <p:sp>
        <p:nvSpPr>
          <p:cNvPr id="4" name="Rectangle 3"/>
          <p:cNvSpPr/>
          <p:nvPr/>
        </p:nvSpPr>
        <p:spPr>
          <a:xfrm>
            <a:off x="255564" y="948179"/>
            <a:ext cx="11417148" cy="338554"/>
          </a:xfrm>
          <a:prstGeom prst="rect">
            <a:avLst/>
          </a:prstGeom>
        </p:spPr>
        <p:txBody>
          <a:bodyPr wrap="square">
            <a:spAutoFit/>
          </a:bodyPr>
          <a:lstStyle/>
          <a:p>
            <a:r>
              <a:rPr lang="en-US" sz="1600" dirty="0" smtClean="0">
                <a:latin typeface="Vi" panose="00000500000000000000" pitchFamily="50" charset="0"/>
              </a:rPr>
              <a:t>Step </a:t>
            </a:r>
            <a:r>
              <a:rPr lang="en-US" sz="1600" dirty="0">
                <a:latin typeface="Vi" panose="00000500000000000000" pitchFamily="50" charset="0"/>
              </a:rPr>
              <a:t>3: Click on Thick Client to download it. </a:t>
            </a:r>
          </a:p>
        </p:txBody>
      </p:sp>
      <p:pic>
        <p:nvPicPr>
          <p:cNvPr id="5" name="Picture 4"/>
          <p:cNvPicPr>
            <a:picLocks noChangeAspect="1"/>
          </p:cNvPicPr>
          <p:nvPr/>
        </p:nvPicPr>
        <p:blipFill>
          <a:blip r:embed="rId3"/>
          <a:stretch>
            <a:fillRect/>
          </a:stretch>
        </p:blipFill>
        <p:spPr>
          <a:xfrm>
            <a:off x="245640" y="1422017"/>
            <a:ext cx="11746491" cy="4835563"/>
          </a:xfrm>
          <a:prstGeom prst="rect">
            <a:avLst/>
          </a:prstGeom>
        </p:spPr>
      </p:pic>
    </p:spTree>
    <p:extLst>
      <p:ext uri="{BB962C8B-B14F-4D97-AF65-F5344CB8AC3E}">
        <p14:creationId xmlns:p14="http://schemas.microsoft.com/office/powerpoint/2010/main" val="1330193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9</a:t>
            </a:fld>
            <a:endParaRPr lang="en-IN" dirty="0">
              <a:solidFill>
                <a:prstClr val="black"/>
              </a:solidFill>
            </a:endParaRPr>
          </a:p>
        </p:txBody>
      </p:sp>
      <p:sp>
        <p:nvSpPr>
          <p:cNvPr id="21" name="Text Placeholder 5">
            <a:extLst>
              <a:ext uri="{FF2B5EF4-FFF2-40B4-BE49-F238E27FC236}">
                <a16:creationId xmlns:a16="http://schemas.microsoft.com/office/drawing/2014/main" xmlns="" id="{F75EBCDE-8FDC-4802-9581-DBFA7A78E463}"/>
              </a:ext>
            </a:extLst>
          </p:cNvPr>
          <p:cNvSpPr txBox="1">
            <a:spLocks/>
          </p:cNvSpPr>
          <p:nvPr/>
        </p:nvSpPr>
        <p:spPr>
          <a:xfrm>
            <a:off x="1203764" y="221222"/>
            <a:ext cx="5020766"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smtClean="0">
                <a:latin typeface="Vi" panose="00000500000000000000" pitchFamily="50" charset="0"/>
              </a:rPr>
              <a:t>V!PAM </a:t>
            </a:r>
            <a:r>
              <a:rPr lang="en-US" sz="2000" b="1" dirty="0">
                <a:latin typeface="Vi" panose="00000500000000000000" pitchFamily="50" charset="0"/>
              </a:rPr>
              <a:t>LOGIN (via Thick Client) </a:t>
            </a:r>
            <a:endParaRPr lang="en-US" sz="2000" b="1" dirty="0">
              <a:solidFill>
                <a:prstClr val="white"/>
              </a:solidFill>
              <a:latin typeface="Vi" panose="00000500000000000000" pitchFamily="50" charset="0"/>
            </a:endParaRPr>
          </a:p>
        </p:txBody>
      </p:sp>
      <p:sp>
        <p:nvSpPr>
          <p:cNvPr id="4" name="Rectangle 3"/>
          <p:cNvSpPr/>
          <p:nvPr/>
        </p:nvSpPr>
        <p:spPr>
          <a:xfrm>
            <a:off x="255564" y="948179"/>
            <a:ext cx="11417148" cy="338554"/>
          </a:xfrm>
          <a:prstGeom prst="rect">
            <a:avLst/>
          </a:prstGeom>
        </p:spPr>
        <p:txBody>
          <a:bodyPr wrap="square">
            <a:spAutoFit/>
          </a:bodyPr>
          <a:lstStyle/>
          <a:p>
            <a:r>
              <a:rPr lang="en-US" sz="1600" dirty="0">
                <a:latin typeface="Vi" panose="00000500000000000000" pitchFamily="50" charset="0"/>
              </a:rPr>
              <a:t>Step 4: Launch V!PAM thick Client after downloading and type V!PAM </a:t>
            </a:r>
            <a:r>
              <a:rPr lang="en-US" sz="1600" dirty="0" err="1">
                <a:latin typeface="Vi" panose="00000500000000000000" pitchFamily="50" charset="0"/>
              </a:rPr>
              <a:t>Url</a:t>
            </a:r>
            <a:r>
              <a:rPr lang="en-US" sz="1600" dirty="0">
                <a:latin typeface="Vi" panose="00000500000000000000" pitchFamily="50" charset="0"/>
              </a:rPr>
              <a:t> here </a:t>
            </a:r>
            <a:endParaRPr lang="en-US" sz="1600" dirty="0">
              <a:latin typeface="Vi" panose="00000500000000000000" pitchFamily="50" charset="0"/>
            </a:endParaRPr>
          </a:p>
        </p:txBody>
      </p:sp>
      <p:pic>
        <p:nvPicPr>
          <p:cNvPr id="6" name="Picture 5"/>
          <p:cNvPicPr>
            <a:picLocks noChangeAspect="1"/>
          </p:cNvPicPr>
          <p:nvPr/>
        </p:nvPicPr>
        <p:blipFill>
          <a:blip r:embed="rId3"/>
          <a:stretch>
            <a:fillRect/>
          </a:stretch>
        </p:blipFill>
        <p:spPr>
          <a:xfrm>
            <a:off x="359837" y="1484170"/>
            <a:ext cx="11253330" cy="4839512"/>
          </a:xfrm>
          <a:prstGeom prst="rect">
            <a:avLst/>
          </a:prstGeom>
        </p:spPr>
      </p:pic>
    </p:spTree>
    <p:extLst>
      <p:ext uri="{BB962C8B-B14F-4D97-AF65-F5344CB8AC3E}">
        <p14:creationId xmlns:p14="http://schemas.microsoft.com/office/powerpoint/2010/main" val="106547861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2.xml><?xml version="1.0" encoding="utf-8"?>
<a:theme xmlns:a="http://schemas.openxmlformats.org/drawingml/2006/main" name="2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3.xml><?xml version="1.0" encoding="utf-8"?>
<a:theme xmlns:a="http://schemas.openxmlformats.org/drawingml/2006/main" name="4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4.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3771</TotalTime>
  <Words>718</Words>
  <Application>Microsoft Office PowerPoint</Application>
  <PresentationFormat>Widescreen</PresentationFormat>
  <Paragraphs>115</Paragraphs>
  <Slides>24</Slides>
  <Notes>21</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24</vt:i4>
      </vt:variant>
    </vt:vector>
  </HeadingPairs>
  <TitlesOfParts>
    <vt:vector size="39" baseType="lpstr">
      <vt:lpstr>Arial</vt:lpstr>
      <vt:lpstr>Calibri</vt:lpstr>
      <vt:lpstr>Calibri Light</vt:lpstr>
      <vt:lpstr>Courier New</vt:lpstr>
      <vt:lpstr>Poppins</vt:lpstr>
      <vt:lpstr>Times New Roman</vt:lpstr>
      <vt:lpstr>Vi</vt:lpstr>
      <vt:lpstr>Vi Heavy</vt:lpstr>
      <vt:lpstr>Vodafone Rg</vt:lpstr>
      <vt:lpstr>Vodafone Rg</vt:lpstr>
      <vt:lpstr>Wingdings</vt:lpstr>
      <vt:lpstr>1_Office Theme</vt:lpstr>
      <vt:lpstr>2_Office Theme</vt:lpstr>
      <vt:lpstr>4_Office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Krunal Bhatt</dc:creator>
  <cp:lastModifiedBy>Training, Vbs_cs (COR), Vodafone Idea (External)</cp:lastModifiedBy>
  <cp:revision>596</cp:revision>
  <dcterms:created xsi:type="dcterms:W3CDTF">2020-09-07T03:46:37Z</dcterms:created>
  <dcterms:modified xsi:type="dcterms:W3CDTF">2022-04-06T06:50:36Z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64fcac85-880a-48bf-9588-1ebc3a4cf4f4</vt:lpwstr>
  </property>
  <property fmtid="{D5CDD505-2E9C-101B-9397-08002B2CF9AE}" pid="3" name="Classification">
    <vt:lpwstr>C1VILPublic</vt:lpwstr>
  </property>
  <property fmtid="{D5CDD505-2E9C-101B-9397-08002B2CF9AE}" pid="4" name="DLPManualFileClassification">
    <vt:lpwstr>{1A067545-A4E2-4FA1-8094-0D7902669705}</vt:lpwstr>
  </property>
  <property fmtid="{D5CDD505-2E9C-101B-9397-08002B2CF9AE}" pid="5" name="DLPManualFileClassificationLastModifiedBy">
    <vt:lpwstr>TECHMAHINDRA\MP00510960</vt:lpwstr>
  </property>
  <property fmtid="{D5CDD505-2E9C-101B-9397-08002B2CF9AE}" pid="6" name="DLPManualFileClassificationLastModificationDate">
    <vt:lpwstr>1644548007</vt:lpwstr>
  </property>
  <property fmtid="{D5CDD505-2E9C-101B-9397-08002B2CF9AE}" pid="7" name="DLPManualFileClassificationVersion">
    <vt:lpwstr>11.6.200.16</vt:lpwstr>
  </property>
</Properties>
</file>