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2.xml" ContentType="application/vnd.openxmlformats-officedocument.theme+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theme/theme3.xml" ContentType="application/vnd.openxmlformats-officedocument.theme+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theme/theme4.xml" ContentType="application/vnd.openxmlformats-officedocument.theme+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09" r:id="rId2"/>
    <p:sldMasterId id="2147483828" r:id="rId3"/>
    <p:sldMasterId id="2147483875" r:id="rId4"/>
    <p:sldMasterId id="2147483888" r:id="rId5"/>
  </p:sldMasterIdLst>
  <p:notesMasterIdLst>
    <p:notesMasterId r:id="rId37"/>
  </p:notesMasterIdLst>
  <p:sldIdLst>
    <p:sldId id="261" r:id="rId6"/>
    <p:sldId id="372" r:id="rId7"/>
    <p:sldId id="373" r:id="rId8"/>
    <p:sldId id="380" r:id="rId9"/>
    <p:sldId id="381" r:id="rId10"/>
    <p:sldId id="382" r:id="rId11"/>
    <p:sldId id="374" r:id="rId12"/>
    <p:sldId id="375" r:id="rId13"/>
    <p:sldId id="383" r:id="rId14"/>
    <p:sldId id="384" r:id="rId15"/>
    <p:sldId id="385" r:id="rId16"/>
    <p:sldId id="386" r:id="rId17"/>
    <p:sldId id="387" r:id="rId18"/>
    <p:sldId id="388" r:id="rId19"/>
    <p:sldId id="389" r:id="rId20"/>
    <p:sldId id="390" r:id="rId21"/>
    <p:sldId id="391" r:id="rId22"/>
    <p:sldId id="392" r:id="rId23"/>
    <p:sldId id="393" r:id="rId24"/>
    <p:sldId id="394" r:id="rId25"/>
    <p:sldId id="395" r:id="rId26"/>
    <p:sldId id="396" r:id="rId27"/>
    <p:sldId id="397" r:id="rId28"/>
    <p:sldId id="398" r:id="rId29"/>
    <p:sldId id="399" r:id="rId30"/>
    <p:sldId id="400" r:id="rId31"/>
    <p:sldId id="401" r:id="rId32"/>
    <p:sldId id="402" r:id="rId33"/>
    <p:sldId id="403" r:id="rId34"/>
    <p:sldId id="404" r:id="rId35"/>
    <p:sldId id="293"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3" d="100"/>
          <a:sy n="83" d="100"/>
        </p:scale>
        <p:origin x="61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CB6642-40FE-4ED4-A235-781AFB30D87A}" type="datetimeFigureOut">
              <a:rPr lang="en-US" smtClean="0"/>
              <a:t>10/30/2024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D98776-2F48-419A-B60F-49B97B21DAEC}" type="slidenum">
              <a:rPr lang="en-US" smtClean="0"/>
              <a:t>‹#›</a:t>
            </a:fld>
            <a:endParaRPr lang="en-US"/>
          </a:p>
        </p:txBody>
      </p:sp>
    </p:spTree>
    <p:extLst>
      <p:ext uri="{BB962C8B-B14F-4D97-AF65-F5344CB8AC3E}">
        <p14:creationId xmlns:p14="http://schemas.microsoft.com/office/powerpoint/2010/main" val="3611587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3</a:t>
            </a:fld>
            <a:endParaRPr lang="en-IN" dirty="0">
              <a:solidFill>
                <a:prstClr val="black"/>
              </a:solidFill>
            </a:endParaRPr>
          </a:p>
        </p:txBody>
      </p:sp>
    </p:spTree>
    <p:extLst>
      <p:ext uri="{BB962C8B-B14F-4D97-AF65-F5344CB8AC3E}">
        <p14:creationId xmlns:p14="http://schemas.microsoft.com/office/powerpoint/2010/main" val="18310598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13</a:t>
            </a:fld>
            <a:endParaRPr lang="en-IN" dirty="0">
              <a:solidFill>
                <a:prstClr val="black"/>
              </a:solidFill>
            </a:endParaRPr>
          </a:p>
        </p:txBody>
      </p:sp>
    </p:spTree>
    <p:extLst>
      <p:ext uri="{BB962C8B-B14F-4D97-AF65-F5344CB8AC3E}">
        <p14:creationId xmlns:p14="http://schemas.microsoft.com/office/powerpoint/2010/main" val="11462085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14</a:t>
            </a:fld>
            <a:endParaRPr lang="en-IN" dirty="0">
              <a:solidFill>
                <a:prstClr val="black"/>
              </a:solidFill>
            </a:endParaRPr>
          </a:p>
        </p:txBody>
      </p:sp>
    </p:spTree>
    <p:extLst>
      <p:ext uri="{BB962C8B-B14F-4D97-AF65-F5344CB8AC3E}">
        <p14:creationId xmlns:p14="http://schemas.microsoft.com/office/powerpoint/2010/main" val="19276196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15</a:t>
            </a:fld>
            <a:endParaRPr lang="en-IN" dirty="0">
              <a:solidFill>
                <a:prstClr val="black"/>
              </a:solidFill>
            </a:endParaRPr>
          </a:p>
        </p:txBody>
      </p:sp>
    </p:spTree>
    <p:extLst>
      <p:ext uri="{BB962C8B-B14F-4D97-AF65-F5344CB8AC3E}">
        <p14:creationId xmlns:p14="http://schemas.microsoft.com/office/powerpoint/2010/main" val="40706747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16</a:t>
            </a:fld>
            <a:endParaRPr lang="en-IN" dirty="0">
              <a:solidFill>
                <a:prstClr val="black"/>
              </a:solidFill>
            </a:endParaRPr>
          </a:p>
        </p:txBody>
      </p:sp>
    </p:spTree>
    <p:extLst>
      <p:ext uri="{BB962C8B-B14F-4D97-AF65-F5344CB8AC3E}">
        <p14:creationId xmlns:p14="http://schemas.microsoft.com/office/powerpoint/2010/main" val="3947525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17</a:t>
            </a:fld>
            <a:endParaRPr lang="en-IN" dirty="0">
              <a:solidFill>
                <a:prstClr val="black"/>
              </a:solidFill>
            </a:endParaRPr>
          </a:p>
        </p:txBody>
      </p:sp>
    </p:spTree>
    <p:extLst>
      <p:ext uri="{BB962C8B-B14F-4D97-AF65-F5344CB8AC3E}">
        <p14:creationId xmlns:p14="http://schemas.microsoft.com/office/powerpoint/2010/main" val="25300431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18</a:t>
            </a:fld>
            <a:endParaRPr lang="en-IN" dirty="0">
              <a:solidFill>
                <a:prstClr val="black"/>
              </a:solidFill>
            </a:endParaRPr>
          </a:p>
        </p:txBody>
      </p:sp>
    </p:spTree>
    <p:extLst>
      <p:ext uri="{BB962C8B-B14F-4D97-AF65-F5344CB8AC3E}">
        <p14:creationId xmlns:p14="http://schemas.microsoft.com/office/powerpoint/2010/main" val="38519799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19</a:t>
            </a:fld>
            <a:endParaRPr lang="en-IN" dirty="0">
              <a:solidFill>
                <a:prstClr val="black"/>
              </a:solidFill>
            </a:endParaRPr>
          </a:p>
        </p:txBody>
      </p:sp>
    </p:spTree>
    <p:extLst>
      <p:ext uri="{BB962C8B-B14F-4D97-AF65-F5344CB8AC3E}">
        <p14:creationId xmlns:p14="http://schemas.microsoft.com/office/powerpoint/2010/main" val="16550307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21</a:t>
            </a:fld>
            <a:endParaRPr lang="en-IN" dirty="0">
              <a:solidFill>
                <a:prstClr val="black"/>
              </a:solidFill>
            </a:endParaRPr>
          </a:p>
        </p:txBody>
      </p:sp>
    </p:spTree>
    <p:extLst>
      <p:ext uri="{BB962C8B-B14F-4D97-AF65-F5344CB8AC3E}">
        <p14:creationId xmlns:p14="http://schemas.microsoft.com/office/powerpoint/2010/main" val="36910702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22</a:t>
            </a:fld>
            <a:endParaRPr lang="en-IN" dirty="0">
              <a:solidFill>
                <a:prstClr val="black"/>
              </a:solidFill>
            </a:endParaRPr>
          </a:p>
        </p:txBody>
      </p:sp>
    </p:spTree>
    <p:extLst>
      <p:ext uri="{BB962C8B-B14F-4D97-AF65-F5344CB8AC3E}">
        <p14:creationId xmlns:p14="http://schemas.microsoft.com/office/powerpoint/2010/main" val="12511590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23</a:t>
            </a:fld>
            <a:endParaRPr lang="en-IN" dirty="0">
              <a:solidFill>
                <a:prstClr val="black"/>
              </a:solidFill>
            </a:endParaRPr>
          </a:p>
        </p:txBody>
      </p:sp>
    </p:spTree>
    <p:extLst>
      <p:ext uri="{BB962C8B-B14F-4D97-AF65-F5344CB8AC3E}">
        <p14:creationId xmlns:p14="http://schemas.microsoft.com/office/powerpoint/2010/main" val="2239355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4</a:t>
            </a:fld>
            <a:endParaRPr lang="en-IN" dirty="0">
              <a:solidFill>
                <a:prstClr val="black"/>
              </a:solidFill>
            </a:endParaRPr>
          </a:p>
        </p:txBody>
      </p:sp>
    </p:spTree>
    <p:extLst>
      <p:ext uri="{BB962C8B-B14F-4D97-AF65-F5344CB8AC3E}">
        <p14:creationId xmlns:p14="http://schemas.microsoft.com/office/powerpoint/2010/main" val="25935298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24</a:t>
            </a:fld>
            <a:endParaRPr lang="en-IN" dirty="0">
              <a:solidFill>
                <a:prstClr val="black"/>
              </a:solidFill>
            </a:endParaRPr>
          </a:p>
        </p:txBody>
      </p:sp>
    </p:spTree>
    <p:extLst>
      <p:ext uri="{BB962C8B-B14F-4D97-AF65-F5344CB8AC3E}">
        <p14:creationId xmlns:p14="http://schemas.microsoft.com/office/powerpoint/2010/main" val="27942779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26</a:t>
            </a:fld>
            <a:endParaRPr lang="en-IN" dirty="0">
              <a:solidFill>
                <a:prstClr val="black"/>
              </a:solidFill>
            </a:endParaRPr>
          </a:p>
        </p:txBody>
      </p:sp>
    </p:spTree>
    <p:extLst>
      <p:ext uri="{BB962C8B-B14F-4D97-AF65-F5344CB8AC3E}">
        <p14:creationId xmlns:p14="http://schemas.microsoft.com/office/powerpoint/2010/main" val="30249731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27</a:t>
            </a:fld>
            <a:endParaRPr lang="en-IN" dirty="0">
              <a:solidFill>
                <a:prstClr val="black"/>
              </a:solidFill>
            </a:endParaRPr>
          </a:p>
        </p:txBody>
      </p:sp>
    </p:spTree>
    <p:extLst>
      <p:ext uri="{BB962C8B-B14F-4D97-AF65-F5344CB8AC3E}">
        <p14:creationId xmlns:p14="http://schemas.microsoft.com/office/powerpoint/2010/main" val="25875836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28</a:t>
            </a:fld>
            <a:endParaRPr lang="en-IN" dirty="0">
              <a:solidFill>
                <a:prstClr val="black"/>
              </a:solidFill>
            </a:endParaRPr>
          </a:p>
        </p:txBody>
      </p:sp>
    </p:spTree>
    <p:extLst>
      <p:ext uri="{BB962C8B-B14F-4D97-AF65-F5344CB8AC3E}">
        <p14:creationId xmlns:p14="http://schemas.microsoft.com/office/powerpoint/2010/main" val="2647185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30</a:t>
            </a:fld>
            <a:endParaRPr lang="en-IN" dirty="0">
              <a:solidFill>
                <a:prstClr val="black"/>
              </a:solidFill>
            </a:endParaRPr>
          </a:p>
        </p:txBody>
      </p:sp>
    </p:spTree>
    <p:extLst>
      <p:ext uri="{BB962C8B-B14F-4D97-AF65-F5344CB8AC3E}">
        <p14:creationId xmlns:p14="http://schemas.microsoft.com/office/powerpoint/2010/main" val="4189991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5</a:t>
            </a:fld>
            <a:endParaRPr lang="en-IN" dirty="0">
              <a:solidFill>
                <a:prstClr val="black"/>
              </a:solidFill>
            </a:endParaRPr>
          </a:p>
        </p:txBody>
      </p:sp>
    </p:spTree>
    <p:extLst>
      <p:ext uri="{BB962C8B-B14F-4D97-AF65-F5344CB8AC3E}">
        <p14:creationId xmlns:p14="http://schemas.microsoft.com/office/powerpoint/2010/main" val="2865508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7</a:t>
            </a:fld>
            <a:endParaRPr lang="en-IN" dirty="0">
              <a:solidFill>
                <a:prstClr val="black"/>
              </a:solidFill>
            </a:endParaRPr>
          </a:p>
        </p:txBody>
      </p:sp>
    </p:spTree>
    <p:extLst>
      <p:ext uri="{BB962C8B-B14F-4D97-AF65-F5344CB8AC3E}">
        <p14:creationId xmlns:p14="http://schemas.microsoft.com/office/powerpoint/2010/main" val="25554227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8</a:t>
            </a:fld>
            <a:endParaRPr lang="en-IN" dirty="0">
              <a:solidFill>
                <a:prstClr val="black"/>
              </a:solidFill>
            </a:endParaRPr>
          </a:p>
        </p:txBody>
      </p:sp>
    </p:spTree>
    <p:extLst>
      <p:ext uri="{BB962C8B-B14F-4D97-AF65-F5344CB8AC3E}">
        <p14:creationId xmlns:p14="http://schemas.microsoft.com/office/powerpoint/2010/main" val="30958318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9</a:t>
            </a:fld>
            <a:endParaRPr lang="en-IN" dirty="0">
              <a:solidFill>
                <a:prstClr val="black"/>
              </a:solidFill>
            </a:endParaRPr>
          </a:p>
        </p:txBody>
      </p:sp>
    </p:spTree>
    <p:extLst>
      <p:ext uri="{BB962C8B-B14F-4D97-AF65-F5344CB8AC3E}">
        <p14:creationId xmlns:p14="http://schemas.microsoft.com/office/powerpoint/2010/main" val="723480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10</a:t>
            </a:fld>
            <a:endParaRPr lang="en-IN" dirty="0">
              <a:solidFill>
                <a:prstClr val="black"/>
              </a:solidFill>
            </a:endParaRPr>
          </a:p>
        </p:txBody>
      </p:sp>
    </p:spTree>
    <p:extLst>
      <p:ext uri="{BB962C8B-B14F-4D97-AF65-F5344CB8AC3E}">
        <p14:creationId xmlns:p14="http://schemas.microsoft.com/office/powerpoint/2010/main" val="38970012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11</a:t>
            </a:fld>
            <a:endParaRPr lang="en-IN" dirty="0">
              <a:solidFill>
                <a:prstClr val="black"/>
              </a:solidFill>
            </a:endParaRPr>
          </a:p>
        </p:txBody>
      </p:sp>
    </p:spTree>
    <p:extLst>
      <p:ext uri="{BB962C8B-B14F-4D97-AF65-F5344CB8AC3E}">
        <p14:creationId xmlns:p14="http://schemas.microsoft.com/office/powerpoint/2010/main" val="37591703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12</a:t>
            </a:fld>
            <a:endParaRPr lang="en-IN" dirty="0">
              <a:solidFill>
                <a:prstClr val="black"/>
              </a:solidFill>
            </a:endParaRPr>
          </a:p>
        </p:txBody>
      </p:sp>
    </p:spTree>
    <p:extLst>
      <p:ext uri="{BB962C8B-B14F-4D97-AF65-F5344CB8AC3E}">
        <p14:creationId xmlns:p14="http://schemas.microsoft.com/office/powerpoint/2010/main" val="3850355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1.tif"/><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tif"/><Relationship Id="rId1"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tif"/><Relationship Id="rId1" Type="http://schemas.openxmlformats.org/officeDocument/2006/relationships/slideMaster" Target="../slideMasters/slideMaster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tif"/><Relationship Id="rId1" Type="http://schemas.openxmlformats.org/officeDocument/2006/relationships/slideMaster" Target="../slideMasters/slideMaster4.xml"/><Relationship Id="rId4" Type="http://schemas.openxmlformats.org/officeDocument/2006/relationships/image" Target="../media/image2.svg"/></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tif"/><Relationship Id="rId1" Type="http://schemas.openxmlformats.org/officeDocument/2006/relationships/slideMaster" Target="../slideMasters/slideMaster5.xml"/><Relationship Id="rId4" Type="http://schemas.openxmlformats.org/officeDocument/2006/relationships/image" Target="../media/image2.sv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1.tif"/><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tif"/><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2.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2.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2.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2.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2.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2.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2.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1.tif"/><Relationship Id="rId1" Type="http://schemas.openxmlformats.org/officeDocument/2006/relationships/slideMaster" Target="../slideMasters/slideMaster2.xml"/><Relationship Id="rId4" Type="http://schemas.openxmlformats.org/officeDocument/2006/relationships/image" Target="../media/image6.svg"/></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tif"/><Relationship Id="rId1" Type="http://schemas.openxmlformats.org/officeDocument/2006/relationships/slideMaster" Target="../slideMasters/slideMaster2.xml"/><Relationship Id="rId4" Type="http://schemas.openxmlformats.org/officeDocument/2006/relationships/image" Target="../media/image2.svg"/></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tif"/><Relationship Id="rId1" Type="http://schemas.openxmlformats.org/officeDocument/2006/relationships/slideMaster" Target="../slideMasters/slideMaster2.xml"/><Relationship Id="rId4" Type="http://schemas.openxmlformats.org/officeDocument/2006/relationships/image" Target="../media/image2.svg"/></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0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pic>
        <p:nvPicPr>
          <p:cNvPr id="2" name="Graphic 1">
            <a:extLst>
              <a:ext uri="{FF2B5EF4-FFF2-40B4-BE49-F238E27FC236}">
                <a16:creationId xmlns:a16="http://schemas.microsoft.com/office/drawing/2014/main" id="{FD52C7E3-C987-44F1-BFC0-F68E18FCC07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945" t="36291" r="7466" b="15355"/>
          <a:stretch/>
        </p:blipFill>
        <p:spPr>
          <a:xfrm>
            <a:off x="0" y="3498691"/>
            <a:ext cx="12192000" cy="3362816"/>
          </a:xfrm>
          <a:prstGeom prst="rect">
            <a:avLst/>
          </a:prstGeom>
        </p:spPr>
      </p:pic>
      <p:pic>
        <p:nvPicPr>
          <p:cNvPr id="7" name="Graphic 2">
            <a:extLst>
              <a:ext uri="{FF2B5EF4-FFF2-40B4-BE49-F238E27FC236}">
                <a16:creationId xmlns:a16="http://schemas.microsoft.com/office/drawing/2014/main" id="{B5A1BBCC-E96A-4EA0-BAD1-ACB0E776BB4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4926472" y="2256907"/>
            <a:ext cx="2339056" cy="1883664"/>
          </a:xfrm>
          <a:prstGeom prst="rect">
            <a:avLst/>
          </a:prstGeom>
        </p:spPr>
      </p:pic>
      <p:sp>
        <p:nvSpPr>
          <p:cNvPr id="6"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a:xfrm>
            <a:off x="371475" y="6435318"/>
            <a:ext cx="4114800" cy="365125"/>
          </a:xfrm>
        </p:spPr>
        <p:txBody>
          <a:bodyPr/>
          <a:lstStyle>
            <a:lvl1pPr>
              <a:defRPr>
                <a:solidFill>
                  <a:schemeClr val="bg1"/>
                </a:solidFill>
              </a:defRPr>
            </a:lvl1pPr>
          </a:lstStyle>
          <a:p>
            <a:r>
              <a:rPr lang="en-IN" dirty="0">
                <a:solidFill>
                  <a:srgbClr val="FFFFFF"/>
                </a:solidFill>
              </a:rPr>
              <a:t>Vodafone Idea Confidential</a:t>
            </a: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6" y="6435318"/>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1588694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Slide 03">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6F1A5EB-66FB-4E72-9820-DCC7810BD940}"/>
              </a:ext>
            </a:extLst>
          </p:cNvPr>
          <p:cNvSpPr/>
          <p:nvPr userDrawn="1"/>
        </p:nvSpPr>
        <p:spPr>
          <a:xfrm>
            <a:off x="0" y="0"/>
            <a:ext cx="12192000"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pic>
        <p:nvPicPr>
          <p:cNvPr id="2" name="Graphic 1">
            <a:extLst>
              <a:ext uri="{FF2B5EF4-FFF2-40B4-BE49-F238E27FC236}">
                <a16:creationId xmlns:a16="http://schemas.microsoft.com/office/drawing/2014/main" id="{07F4D272-D915-4C06-AC69-1D5A66C0EAF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2866" t="11632" r="18761" b="8518"/>
          <a:stretch/>
        </p:blipFill>
        <p:spPr>
          <a:xfrm>
            <a:off x="4828017" y="0"/>
            <a:ext cx="7363983" cy="6858000"/>
          </a:xfrm>
          <a:prstGeom prst="rect">
            <a:avLst/>
          </a:prstGeom>
        </p:spPr>
      </p:pic>
      <p:sp>
        <p:nvSpPr>
          <p:cNvPr id="32" name="Text Placeholder 31">
            <a:extLst>
              <a:ext uri="{FF2B5EF4-FFF2-40B4-BE49-F238E27FC236}">
                <a16:creationId xmlns:a16="http://schemas.microsoft.com/office/drawing/2014/main"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accent2"/>
                </a:solidFill>
                <a:latin typeface="+mj-lt"/>
              </a:defRPr>
            </a:lvl1pPr>
          </a:lstStyle>
          <a:p>
            <a:pPr lvl="0"/>
            <a:r>
              <a:rPr lang="en-US" dirty="0"/>
              <a:t>divider slide</a:t>
            </a:r>
          </a:p>
        </p:txBody>
      </p:sp>
      <p:sp>
        <p:nvSpPr>
          <p:cNvPr id="3"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p:txBody>
          <a:bodyPr/>
          <a:lstStyle>
            <a:lvl1pPr>
              <a:defRPr>
                <a:solidFill>
                  <a:schemeClr val="bg1"/>
                </a:solidFill>
              </a:defRPr>
            </a:lvl1pPr>
          </a:lstStyle>
          <a:p>
            <a:r>
              <a:rPr lang="en-IN" dirty="0">
                <a:solidFill>
                  <a:srgbClr val="FFFFFF"/>
                </a:solidFill>
              </a:rPr>
              <a:t>Vodafone Idea Confidential</a:t>
            </a:r>
          </a:p>
        </p:txBody>
      </p:sp>
      <p:sp>
        <p:nvSpPr>
          <p:cNvPr id="4"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4" name="Text Placeholder 14">
            <a:extLst>
              <a:ext uri="{FF2B5EF4-FFF2-40B4-BE49-F238E27FC236}">
                <a16:creationId xmlns:a16="http://schemas.microsoft.com/office/drawing/2014/main"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5" name="Graphic 4">
            <a:extLst>
              <a:ext uri="{FF2B5EF4-FFF2-40B4-BE49-F238E27FC236}">
                <a16:creationId xmlns:a16="http://schemas.microsoft.com/office/drawing/2014/main" id="{D7C4C528-3EC4-4445-A9F3-0BF87C55BE34}"/>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800338" y="5661024"/>
            <a:ext cx="983675" cy="792163"/>
          </a:xfrm>
          <a:prstGeom prst="rect">
            <a:avLst/>
          </a:prstGeom>
        </p:spPr>
      </p:pic>
    </p:spTree>
    <p:extLst>
      <p:ext uri="{BB962C8B-B14F-4D97-AF65-F5344CB8AC3E}">
        <p14:creationId xmlns:p14="http://schemas.microsoft.com/office/powerpoint/2010/main" val="1216988175"/>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Divider Slide 03">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6F1A5EB-66FB-4E72-9820-DCC7810BD940}"/>
              </a:ext>
            </a:extLst>
          </p:cNvPr>
          <p:cNvSpPr/>
          <p:nvPr userDrawn="1"/>
        </p:nvSpPr>
        <p:spPr>
          <a:xfrm>
            <a:off x="0" y="0"/>
            <a:ext cx="12192000"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pic>
        <p:nvPicPr>
          <p:cNvPr id="2" name="Graphic 1">
            <a:extLst>
              <a:ext uri="{FF2B5EF4-FFF2-40B4-BE49-F238E27FC236}">
                <a16:creationId xmlns:a16="http://schemas.microsoft.com/office/drawing/2014/main" id="{07F4D272-D915-4C06-AC69-1D5A66C0EAF9}"/>
              </a:ext>
            </a:extLst>
          </p:cNvPr>
          <p:cNvPicPr>
            <a:picLocks noChangeAspect="1"/>
          </p:cNvPicPr>
          <p:nvPr userDrawn="1"/>
        </p:nvPicPr>
        <p:blipFill rotWithShape="1">
          <a:blip r:embed="rId2">
            <a:extLst/>
          </a:blip>
          <a:srcRect l="32866" t="11632" r="18761" b="8518"/>
          <a:stretch/>
        </p:blipFill>
        <p:spPr>
          <a:xfrm>
            <a:off x="4828017" y="0"/>
            <a:ext cx="7363983" cy="6858000"/>
          </a:xfrm>
          <a:prstGeom prst="rect">
            <a:avLst/>
          </a:prstGeom>
        </p:spPr>
      </p:pic>
      <p:sp>
        <p:nvSpPr>
          <p:cNvPr id="32" name="Text Placeholder 31">
            <a:extLst>
              <a:ext uri="{FF2B5EF4-FFF2-40B4-BE49-F238E27FC236}">
                <a16:creationId xmlns:a16="http://schemas.microsoft.com/office/drawing/2014/main"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accent2"/>
                </a:solidFill>
                <a:latin typeface="+mj-lt"/>
              </a:defRPr>
            </a:lvl1pPr>
          </a:lstStyle>
          <a:p>
            <a:pPr lvl="0"/>
            <a:r>
              <a:rPr lang="en-US" dirty="0"/>
              <a:t>divider slide</a:t>
            </a:r>
          </a:p>
        </p:txBody>
      </p:sp>
      <p:sp>
        <p:nvSpPr>
          <p:cNvPr id="3"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p:txBody>
          <a:bodyPr/>
          <a:lstStyle>
            <a:lvl1pPr>
              <a:defRPr>
                <a:solidFill>
                  <a:schemeClr val="bg1"/>
                </a:solidFill>
              </a:defRPr>
            </a:lvl1pPr>
          </a:lstStyle>
          <a:p>
            <a:r>
              <a:rPr lang="en-IN" dirty="0">
                <a:solidFill>
                  <a:srgbClr val="FFFFFF"/>
                </a:solidFill>
              </a:rPr>
              <a:t>Vodafone Idea Confidential</a:t>
            </a:r>
          </a:p>
        </p:txBody>
      </p:sp>
      <p:sp>
        <p:nvSpPr>
          <p:cNvPr id="4"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4" name="Text Placeholder 14">
            <a:extLst>
              <a:ext uri="{FF2B5EF4-FFF2-40B4-BE49-F238E27FC236}">
                <a16:creationId xmlns:a16="http://schemas.microsoft.com/office/drawing/2014/main"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5" name="Graphic 4">
            <a:extLst>
              <a:ext uri="{FF2B5EF4-FFF2-40B4-BE49-F238E27FC236}">
                <a16:creationId xmlns:a16="http://schemas.microsoft.com/office/drawing/2014/main" id="{D7C4C528-3EC4-4445-A9F3-0BF87C55BE34}"/>
              </a:ext>
            </a:extLst>
          </p:cNvPr>
          <p:cNvPicPr>
            <a:picLocks noChangeAspect="1"/>
          </p:cNvPicPr>
          <p:nvPr userDrawn="1"/>
        </p:nvPicPr>
        <p:blipFill>
          <a:blip r:embed="rId3">
            <a:extLst/>
          </a:blip>
          <a:stretch>
            <a:fillRect/>
          </a:stretch>
        </p:blipFill>
        <p:spPr>
          <a:xfrm>
            <a:off x="10800338" y="5661024"/>
            <a:ext cx="983675" cy="792163"/>
          </a:xfrm>
          <a:prstGeom prst="rect">
            <a:avLst/>
          </a:prstGeom>
        </p:spPr>
      </p:pic>
    </p:spTree>
    <p:extLst>
      <p:ext uri="{BB962C8B-B14F-4D97-AF65-F5344CB8AC3E}">
        <p14:creationId xmlns:p14="http://schemas.microsoft.com/office/powerpoint/2010/main" val="1025487584"/>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Divider Slide 04">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6F1A5EB-66FB-4E72-9820-DCC7810BD940}"/>
              </a:ext>
            </a:extLst>
          </p:cNvPr>
          <p:cNvSpPr/>
          <p:nvPr userDrawn="1"/>
        </p:nvSpPr>
        <p:spPr>
          <a:xfrm>
            <a:off x="0" y="0"/>
            <a:ext cx="12192000" cy="6858000"/>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pic>
        <p:nvPicPr>
          <p:cNvPr id="2" name="Graphic 1">
            <a:extLst>
              <a:ext uri="{FF2B5EF4-FFF2-40B4-BE49-F238E27FC236}">
                <a16:creationId xmlns:a16="http://schemas.microsoft.com/office/drawing/2014/main" id="{07F4D272-D915-4C06-AC69-1D5A66C0EAF9}"/>
              </a:ext>
            </a:extLst>
          </p:cNvPr>
          <p:cNvPicPr>
            <a:picLocks noChangeAspect="1"/>
          </p:cNvPicPr>
          <p:nvPr userDrawn="1"/>
        </p:nvPicPr>
        <p:blipFill rotWithShape="1">
          <a:blip r:embed="rId2">
            <a:extLst/>
          </a:blip>
          <a:srcRect l="32866" t="11632" r="18761" b="8518"/>
          <a:stretch/>
        </p:blipFill>
        <p:spPr>
          <a:xfrm>
            <a:off x="4828017" y="0"/>
            <a:ext cx="7363983" cy="6858000"/>
          </a:xfrm>
          <a:prstGeom prst="rect">
            <a:avLst/>
          </a:prstGeom>
        </p:spPr>
      </p:pic>
      <p:sp>
        <p:nvSpPr>
          <p:cNvPr id="32" name="Text Placeholder 31">
            <a:extLst>
              <a:ext uri="{FF2B5EF4-FFF2-40B4-BE49-F238E27FC236}">
                <a16:creationId xmlns:a16="http://schemas.microsoft.com/office/drawing/2014/main"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tx2"/>
                </a:solidFill>
                <a:latin typeface="+mj-lt"/>
              </a:defRPr>
            </a:lvl1pPr>
          </a:lstStyle>
          <a:p>
            <a:pPr lvl="0"/>
            <a:r>
              <a:rPr lang="en-US" dirty="0"/>
              <a:t>divider slide</a:t>
            </a:r>
          </a:p>
        </p:txBody>
      </p:sp>
      <p:sp>
        <p:nvSpPr>
          <p:cNvPr id="3"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p:txBody>
          <a:bodyPr/>
          <a:lstStyle>
            <a:lvl1pPr>
              <a:defRPr>
                <a:solidFill>
                  <a:schemeClr val="tx2"/>
                </a:solidFill>
              </a:defRPr>
            </a:lvl1p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4" name="Text Placeholder 14">
            <a:extLst>
              <a:ext uri="{FF2B5EF4-FFF2-40B4-BE49-F238E27FC236}">
                <a16:creationId xmlns:a16="http://schemas.microsoft.com/office/drawing/2014/main"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5" name="Graphic 4">
            <a:extLst>
              <a:ext uri="{FF2B5EF4-FFF2-40B4-BE49-F238E27FC236}">
                <a16:creationId xmlns:a16="http://schemas.microsoft.com/office/drawing/2014/main" id="{441C4331-1122-49F7-AE04-75DAD9DB764E}"/>
              </a:ext>
            </a:extLst>
          </p:cNvPr>
          <p:cNvPicPr>
            <a:picLocks noChangeAspect="1"/>
          </p:cNvPicPr>
          <p:nvPr userDrawn="1"/>
        </p:nvPicPr>
        <p:blipFill>
          <a:blip r:embed="rId3">
            <a:extLst/>
          </a:blip>
          <a:stretch>
            <a:fillRect/>
          </a:stretch>
        </p:blipFill>
        <p:spPr>
          <a:xfrm>
            <a:off x="10800338" y="5661025"/>
            <a:ext cx="983675" cy="792163"/>
          </a:xfrm>
          <a:prstGeom prst="rect">
            <a:avLst/>
          </a:prstGeom>
        </p:spPr>
      </p:pic>
    </p:spTree>
    <p:extLst>
      <p:ext uri="{BB962C8B-B14F-4D97-AF65-F5344CB8AC3E}">
        <p14:creationId xmlns:p14="http://schemas.microsoft.com/office/powerpoint/2010/main" val="154591397"/>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itle and Content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normAutofit/>
          </a:bodyPr>
          <a:lstStyle>
            <a:lvl1pPr>
              <a:defRPr sz="3200"/>
            </a:lvl1pPr>
          </a:lstStyle>
          <a:p>
            <a:r>
              <a:rPr lang="en-US" dirty="0"/>
              <a:t>title</a:t>
            </a:r>
            <a:endParaRPr lang="en-IN" dirty="0"/>
          </a:p>
        </p:txBody>
      </p:sp>
      <p:sp>
        <p:nvSpPr>
          <p:cNvPr id="3" name="Content Placeholder 2"/>
          <p:cNvSpPr>
            <a:spLocks noGrp="1"/>
          </p:cNvSpPr>
          <p:nvPr>
            <p:ph idx="1" hasCustomPrompt="1"/>
          </p:nvPr>
        </p:nvSpPr>
        <p:spPr>
          <a:xfrm>
            <a:off x="371475" y="1376364"/>
            <a:ext cx="11412538"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Footer Placeholder 4"/>
          <p:cNvSpPr>
            <a:spLocks noGrp="1"/>
          </p:cNvSpPr>
          <p:nvPr>
            <p:ph type="ftr" sz="quarter" idx="11"/>
          </p:nvPr>
        </p:nvSpPr>
        <p:spPr/>
        <p:txBody>
          <a:bodyPr/>
          <a:lstStyle/>
          <a:p>
            <a:r>
              <a:rPr lang="en-IN" dirty="0">
                <a:solidFill>
                  <a:srgbClr val="2F3043"/>
                </a:solidFill>
              </a:rPr>
              <a:t>Vodafone Idea Confidential</a:t>
            </a:r>
          </a:p>
        </p:txBody>
      </p:sp>
      <p:sp>
        <p:nvSpPr>
          <p:cNvPr id="6" name="Slide Number Placeholder 5"/>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Tree>
    <p:extLst>
      <p:ext uri="{BB962C8B-B14F-4D97-AF65-F5344CB8AC3E}">
        <p14:creationId xmlns:p14="http://schemas.microsoft.com/office/powerpoint/2010/main" val="1083116021"/>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itle Content with multiple header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3" name="Content Placeholder 2"/>
          <p:cNvSpPr>
            <a:spLocks noGrp="1"/>
          </p:cNvSpPr>
          <p:nvPr>
            <p:ph idx="1" hasCustomPrompt="1"/>
          </p:nvPr>
        </p:nvSpPr>
        <p:spPr>
          <a:xfrm>
            <a:off x="371476" y="2343367"/>
            <a:ext cx="11412538" cy="3317658"/>
          </a:xfrm>
        </p:spPr>
        <p:txBody>
          <a:bodyPr/>
          <a:lstStyle>
            <a:lvl1pPr>
              <a:buClr>
                <a:schemeClr val="accent1"/>
              </a:buClr>
              <a:buSzPct val="80000"/>
              <a:defRPr sz="1400">
                <a:solidFill>
                  <a:schemeClr val="tx2"/>
                </a:solidFill>
              </a:defRPr>
            </a:lvl1pPr>
            <a:lvl2pPr>
              <a:buClr>
                <a:schemeClr val="accent1"/>
              </a:buClr>
              <a:buSzPct val="80000"/>
              <a:defRPr sz="1200">
                <a:solidFill>
                  <a:schemeClr val="tx2"/>
                </a:solidFill>
              </a:defRPr>
            </a:lvl2pPr>
            <a:lvl3pPr>
              <a:buClr>
                <a:schemeClr val="accent1"/>
              </a:buClr>
              <a:buSzPct val="80000"/>
              <a:defRPr sz="1100">
                <a:solidFill>
                  <a:schemeClr val="tx2"/>
                </a:solidFill>
              </a:defRPr>
            </a:lvl3pPr>
            <a:lvl4pPr>
              <a:buClr>
                <a:schemeClr val="accent1"/>
              </a:buClr>
              <a:buSzPct val="80000"/>
              <a:defRPr sz="1100">
                <a:solidFill>
                  <a:schemeClr val="tx2"/>
                </a:solidFill>
              </a:defRPr>
            </a:lvl4pPr>
            <a:lvl5pPr>
              <a:buClr>
                <a:schemeClr val="accent1"/>
              </a:buClr>
              <a:buSzPct val="80000"/>
              <a:defRPr sz="10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Footer Placeholder 4"/>
          <p:cNvSpPr>
            <a:spLocks noGrp="1"/>
          </p:cNvSpPr>
          <p:nvPr>
            <p:ph type="ftr" sz="quarter" idx="11"/>
          </p:nvPr>
        </p:nvSpPr>
        <p:spPr/>
        <p:txBody>
          <a:bodyPr/>
          <a:lstStyle/>
          <a:p>
            <a:r>
              <a:rPr lang="en-IN" dirty="0">
                <a:solidFill>
                  <a:srgbClr val="2F3043"/>
                </a:solidFill>
              </a:rPr>
              <a:t>Vodafone Idea Confidential</a:t>
            </a:r>
          </a:p>
        </p:txBody>
      </p:sp>
      <p:sp>
        <p:nvSpPr>
          <p:cNvPr id="6" name="Slide Number Placeholder 5"/>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8" name="Text Placeholder 7">
            <a:extLst>
              <a:ext uri="{FF2B5EF4-FFF2-40B4-BE49-F238E27FC236}">
                <a16:creationId xmlns:a16="http://schemas.microsoft.com/office/drawing/2014/main" id="{20EEC7BF-3A77-44B3-843D-BB8C5C0BD32C}"/>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2"/>
                </a:solidFill>
              </a:defRPr>
            </a:lvl1pPr>
          </a:lstStyle>
          <a:p>
            <a:pPr lvl="0"/>
            <a:r>
              <a:rPr lang="en-IN" dirty="0"/>
              <a:t>subtitle</a:t>
            </a:r>
          </a:p>
        </p:txBody>
      </p:sp>
      <p:cxnSp>
        <p:nvCxnSpPr>
          <p:cNvPr id="9" name="Straight Connector 8">
            <a:extLst>
              <a:ext uri="{FF2B5EF4-FFF2-40B4-BE49-F238E27FC236}">
                <a16:creationId xmlns:a16="http://schemas.microsoft.com/office/drawing/2014/main" id="{95C54E7F-652D-4C01-BDC0-A8A69B126B2A}"/>
              </a:ext>
            </a:extLst>
          </p:cNvPr>
          <p:cNvCxnSpPr>
            <a:cxnSpLocks/>
          </p:cNvCxnSpPr>
          <p:nvPr userDrawn="1"/>
        </p:nvCxnSpPr>
        <p:spPr>
          <a:xfrm>
            <a:off x="371475" y="1678095"/>
            <a:ext cx="1141253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F3964D0E-0FB1-4F63-A9A4-24866CABB6FC}"/>
              </a:ext>
            </a:extLst>
          </p:cNvPr>
          <p:cNvSpPr>
            <a:spLocks noGrp="1"/>
          </p:cNvSpPr>
          <p:nvPr>
            <p:ph type="body" sz="quarter" idx="15" hasCustomPrompt="1"/>
          </p:nvPr>
        </p:nvSpPr>
        <p:spPr>
          <a:xfrm>
            <a:off x="371475" y="1828169"/>
            <a:ext cx="11412538" cy="365125"/>
          </a:xfrm>
        </p:spPr>
        <p:txBody>
          <a:bodyPr anchor="ctr">
            <a:noAutofit/>
          </a:bodyPr>
          <a:lstStyle>
            <a:lvl1pPr marL="0" indent="0">
              <a:buNone/>
              <a:defRPr sz="1600">
                <a:solidFill>
                  <a:schemeClr val="tx2"/>
                </a:solidFill>
              </a:defRPr>
            </a:lvl1pPr>
          </a:lstStyle>
          <a:p>
            <a:pPr lvl="0"/>
            <a:r>
              <a:rPr lang="en-US" dirty="0"/>
              <a:t>click to edit master text styles</a:t>
            </a:r>
          </a:p>
        </p:txBody>
      </p:sp>
    </p:spTree>
    <p:extLst>
      <p:ext uri="{BB962C8B-B14F-4D97-AF65-F5344CB8AC3E}">
        <p14:creationId xmlns:p14="http://schemas.microsoft.com/office/powerpoint/2010/main" val="4089005321"/>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Only 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4" name="Footer Placeholder 3"/>
          <p:cNvSpPr>
            <a:spLocks noGrp="1"/>
          </p:cNvSpPr>
          <p:nvPr>
            <p:ph type="ftr" sz="quarter" idx="11"/>
          </p:nvPr>
        </p:nvSpPr>
        <p:spPr/>
        <p:txBody>
          <a:bodyPr/>
          <a:lstStyle/>
          <a:p>
            <a:r>
              <a:rPr lang="en-IN" dirty="0">
                <a:solidFill>
                  <a:srgbClr val="2F3043"/>
                </a:solidFill>
              </a:rPr>
              <a:t>Vodafone Idea Confidential</a:t>
            </a:r>
          </a:p>
        </p:txBody>
      </p:sp>
      <p:sp>
        <p:nvSpPr>
          <p:cNvPr id="5" name="Slide Number Placeholder 4"/>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7" name="Text Placeholder 7">
            <a:extLst>
              <a:ext uri="{FF2B5EF4-FFF2-40B4-BE49-F238E27FC236}">
                <a16:creationId xmlns:a16="http://schemas.microsoft.com/office/drawing/2014/main" id="{4E432990-150A-4D54-AC7A-F5AD4D083C74}"/>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2"/>
                </a:solidFill>
              </a:defRPr>
            </a:lvl1pPr>
          </a:lstStyle>
          <a:p>
            <a:pPr lvl="0"/>
            <a:r>
              <a:rPr lang="en-IN" dirty="0"/>
              <a:t>subtitle</a:t>
            </a:r>
          </a:p>
        </p:txBody>
      </p:sp>
    </p:spTree>
    <p:extLst>
      <p:ext uri="{BB962C8B-B14F-4D97-AF65-F5344CB8AC3E}">
        <p14:creationId xmlns:p14="http://schemas.microsoft.com/office/powerpoint/2010/main" val="2904139123"/>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Content with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6148595" cy="709612"/>
          </a:xfrm>
        </p:spPr>
        <p:txBody>
          <a:bodyPr/>
          <a:lstStyle>
            <a:lvl1pPr>
              <a:defRPr/>
            </a:lvl1pPr>
          </a:lstStyle>
          <a:p>
            <a:r>
              <a:rPr lang="en-US" dirty="0"/>
              <a:t>title</a:t>
            </a:r>
            <a:endParaRPr lang="en-IN" dirty="0"/>
          </a:p>
        </p:txBody>
      </p:sp>
      <p:sp>
        <p:nvSpPr>
          <p:cNvPr id="3" name="Content Placeholder 2"/>
          <p:cNvSpPr>
            <a:spLocks noGrp="1"/>
          </p:cNvSpPr>
          <p:nvPr>
            <p:ph idx="1" hasCustomPrompt="1"/>
          </p:nvPr>
        </p:nvSpPr>
        <p:spPr>
          <a:xfrm>
            <a:off x="371475" y="1376364"/>
            <a:ext cx="6148595"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Footer Placeholder 4"/>
          <p:cNvSpPr>
            <a:spLocks noGrp="1"/>
          </p:cNvSpPr>
          <p:nvPr>
            <p:ph type="ftr" sz="quarter" idx="11"/>
          </p:nvPr>
        </p:nvSpPr>
        <p:spPr/>
        <p:txBody>
          <a:bodyPr/>
          <a:lstStyle/>
          <a:p>
            <a:r>
              <a:rPr lang="en-IN" dirty="0">
                <a:solidFill>
                  <a:srgbClr val="2F3043"/>
                </a:solidFill>
              </a:rPr>
              <a:t>Vodafone Idea Confidential</a:t>
            </a: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AC1CC88B-8153-4770-B0DF-840C5C37FBC3}" type="slidenum">
              <a:rPr lang="en-IN" smtClean="0">
                <a:solidFill>
                  <a:srgbClr val="2F3043"/>
                </a:solidFill>
              </a:rPr>
              <a:pPr/>
              <a:t>‹#›</a:t>
            </a:fld>
            <a:endParaRPr lang="en-IN" dirty="0">
              <a:solidFill>
                <a:srgbClr val="2F3043"/>
              </a:solidFill>
            </a:endParaRPr>
          </a:p>
        </p:txBody>
      </p:sp>
      <p:sp>
        <p:nvSpPr>
          <p:cNvPr id="12" name="Picture Placeholder 11">
            <a:extLst>
              <a:ext uri="{FF2B5EF4-FFF2-40B4-BE49-F238E27FC236}">
                <a16:creationId xmlns:a16="http://schemas.microsoft.com/office/drawing/2014/main" id="{60FF5C32-8789-45B0-B898-76781F966906}"/>
              </a:ext>
            </a:extLst>
          </p:cNvPr>
          <p:cNvSpPr>
            <a:spLocks noGrp="1"/>
          </p:cNvSpPr>
          <p:nvPr>
            <p:ph type="pic" sz="quarter" idx="13"/>
          </p:nvPr>
        </p:nvSpPr>
        <p:spPr>
          <a:xfrm>
            <a:off x="6848475" y="0"/>
            <a:ext cx="5343525" cy="6858000"/>
          </a:xfrm>
          <a:solidFill>
            <a:schemeClr val="bg1">
              <a:lumMod val="95000"/>
            </a:schemeClr>
          </a:solidFill>
        </p:spPr>
        <p:txBody>
          <a:bodyPr/>
          <a:lstStyle/>
          <a:p>
            <a:endParaRPr lang="en-IN" dirty="0"/>
          </a:p>
        </p:txBody>
      </p:sp>
      <p:pic>
        <p:nvPicPr>
          <p:cNvPr id="8" name="Graphic 3">
            <a:extLst>
              <a:ext uri="{FF2B5EF4-FFF2-40B4-BE49-F238E27FC236}">
                <a16:creationId xmlns:a16="http://schemas.microsoft.com/office/drawing/2014/main" id="{E3699CE7-D0ED-4F3D-BB07-9CF6A6BC2AF4}"/>
              </a:ext>
            </a:extLst>
          </p:cNvPr>
          <p:cNvPicPr>
            <a:picLocks noChangeAspect="1"/>
          </p:cNvPicPr>
          <p:nvPr userDrawn="1"/>
        </p:nvPicPr>
        <p:blipFill>
          <a:blip r:embed="rId2">
            <a:extLst/>
          </a:blip>
          <a:stretch>
            <a:fillRect/>
          </a:stretch>
        </p:blipFill>
        <p:spPr>
          <a:xfrm>
            <a:off x="11122158" y="5920190"/>
            <a:ext cx="661855" cy="532998"/>
          </a:xfrm>
          <a:prstGeom prst="rect">
            <a:avLst/>
          </a:prstGeom>
        </p:spPr>
      </p:pic>
    </p:spTree>
    <p:extLst>
      <p:ext uri="{BB962C8B-B14F-4D97-AF65-F5344CB8AC3E}">
        <p14:creationId xmlns:p14="http://schemas.microsoft.com/office/powerpoint/2010/main" val="1555718689"/>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itle Content with Picture Collage">
    <p:spTree>
      <p:nvGrpSpPr>
        <p:cNvPr id="1" name=""/>
        <p:cNvGrpSpPr/>
        <p:nvPr/>
      </p:nvGrpSpPr>
      <p:grpSpPr>
        <a:xfrm>
          <a:off x="0" y="0"/>
          <a:ext cx="0" cy="0"/>
          <a:chOff x="0" y="0"/>
          <a:chExt cx="0" cy="0"/>
        </a:xfrm>
      </p:grpSpPr>
      <p:sp>
        <p:nvSpPr>
          <p:cNvPr id="7" name="Picture Placeholder 11">
            <a:extLst>
              <a:ext uri="{FF2B5EF4-FFF2-40B4-BE49-F238E27FC236}">
                <a16:creationId xmlns:a16="http://schemas.microsoft.com/office/drawing/2014/main" id="{BE89A9EA-3A20-408F-A185-762C8930E00E}"/>
              </a:ext>
            </a:extLst>
          </p:cNvPr>
          <p:cNvSpPr>
            <a:spLocks noGrp="1"/>
          </p:cNvSpPr>
          <p:nvPr>
            <p:ph type="pic" sz="quarter" idx="14"/>
          </p:nvPr>
        </p:nvSpPr>
        <p:spPr>
          <a:xfrm>
            <a:off x="6848474" y="3276600"/>
            <a:ext cx="2643395" cy="3581400"/>
          </a:xfrm>
          <a:solidFill>
            <a:schemeClr val="bg1">
              <a:lumMod val="95000"/>
            </a:schemeClr>
          </a:solidFill>
        </p:spPr>
        <p:txBody>
          <a:bodyPr/>
          <a:lstStyle/>
          <a:p>
            <a:endParaRPr lang="en-IN" dirty="0"/>
          </a:p>
        </p:txBody>
      </p:sp>
      <p:sp>
        <p:nvSpPr>
          <p:cNvPr id="8" name="Picture Placeholder 11">
            <a:extLst>
              <a:ext uri="{FF2B5EF4-FFF2-40B4-BE49-F238E27FC236}">
                <a16:creationId xmlns:a16="http://schemas.microsoft.com/office/drawing/2014/main" id="{505464E7-0736-4C11-A3D7-0A6E4D32F34A}"/>
              </a:ext>
            </a:extLst>
          </p:cNvPr>
          <p:cNvSpPr>
            <a:spLocks noGrp="1"/>
          </p:cNvSpPr>
          <p:nvPr>
            <p:ph type="pic" sz="quarter" idx="15"/>
          </p:nvPr>
        </p:nvSpPr>
        <p:spPr>
          <a:xfrm>
            <a:off x="9549600" y="3276600"/>
            <a:ext cx="2642400" cy="3581400"/>
          </a:xfrm>
          <a:solidFill>
            <a:schemeClr val="bg1">
              <a:lumMod val="95000"/>
            </a:schemeClr>
          </a:solidFill>
        </p:spPr>
        <p:txBody>
          <a:bodyPr/>
          <a:lstStyle/>
          <a:p>
            <a:endParaRPr lang="en-IN" dirty="0"/>
          </a:p>
        </p:txBody>
      </p:sp>
      <p:sp>
        <p:nvSpPr>
          <p:cNvPr id="2" name="Title 1"/>
          <p:cNvSpPr>
            <a:spLocks noGrp="1"/>
          </p:cNvSpPr>
          <p:nvPr>
            <p:ph type="title" hasCustomPrompt="1"/>
          </p:nvPr>
        </p:nvSpPr>
        <p:spPr>
          <a:xfrm>
            <a:off x="371475" y="379413"/>
            <a:ext cx="6148595" cy="709612"/>
          </a:xfrm>
        </p:spPr>
        <p:txBody>
          <a:bodyPr/>
          <a:lstStyle>
            <a:lvl1pPr>
              <a:defRPr/>
            </a:lvl1pPr>
          </a:lstStyle>
          <a:p>
            <a:r>
              <a:rPr lang="en-US" dirty="0"/>
              <a:t>title</a:t>
            </a:r>
            <a:endParaRPr lang="en-IN" dirty="0"/>
          </a:p>
        </p:txBody>
      </p:sp>
      <p:sp>
        <p:nvSpPr>
          <p:cNvPr id="3" name="Content Placeholder 2"/>
          <p:cNvSpPr>
            <a:spLocks noGrp="1"/>
          </p:cNvSpPr>
          <p:nvPr>
            <p:ph idx="1" hasCustomPrompt="1"/>
          </p:nvPr>
        </p:nvSpPr>
        <p:spPr>
          <a:xfrm>
            <a:off x="371475" y="1376364"/>
            <a:ext cx="6148595"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Footer Placeholder 4"/>
          <p:cNvSpPr>
            <a:spLocks noGrp="1"/>
          </p:cNvSpPr>
          <p:nvPr>
            <p:ph type="ftr" sz="quarter" idx="11"/>
          </p:nvPr>
        </p:nvSpPr>
        <p:spPr/>
        <p:txBody>
          <a:bodyPr/>
          <a:lstStyle/>
          <a:p>
            <a:r>
              <a:rPr lang="en-IN" dirty="0">
                <a:solidFill>
                  <a:srgbClr val="2F3043"/>
                </a:solidFill>
              </a:rPr>
              <a:t>Vodafone Idea Confidential</a:t>
            </a: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AC1CC88B-8153-4770-B0DF-840C5C37FBC3}" type="slidenum">
              <a:rPr lang="en-IN" smtClean="0">
                <a:solidFill>
                  <a:srgbClr val="2F3043"/>
                </a:solidFill>
              </a:rPr>
              <a:pPr/>
              <a:t>‹#›</a:t>
            </a:fld>
            <a:endParaRPr lang="en-IN" dirty="0">
              <a:solidFill>
                <a:srgbClr val="2F3043"/>
              </a:solidFill>
            </a:endParaRPr>
          </a:p>
        </p:txBody>
      </p:sp>
      <p:sp>
        <p:nvSpPr>
          <p:cNvPr id="12" name="Picture Placeholder 11">
            <a:extLst>
              <a:ext uri="{FF2B5EF4-FFF2-40B4-BE49-F238E27FC236}">
                <a16:creationId xmlns:a16="http://schemas.microsoft.com/office/drawing/2014/main" id="{60FF5C32-8789-45B0-B898-76781F966906}"/>
              </a:ext>
            </a:extLst>
          </p:cNvPr>
          <p:cNvSpPr>
            <a:spLocks noGrp="1"/>
          </p:cNvSpPr>
          <p:nvPr>
            <p:ph type="pic" sz="quarter" idx="13"/>
          </p:nvPr>
        </p:nvSpPr>
        <p:spPr>
          <a:xfrm>
            <a:off x="6848475" y="-1"/>
            <a:ext cx="5343525" cy="3230033"/>
          </a:xfrm>
          <a:solidFill>
            <a:schemeClr val="bg1">
              <a:lumMod val="95000"/>
            </a:schemeClr>
          </a:solidFill>
        </p:spPr>
        <p:txBody>
          <a:bodyPr/>
          <a:lstStyle/>
          <a:p>
            <a:endParaRPr lang="en-IN" dirty="0"/>
          </a:p>
        </p:txBody>
      </p:sp>
      <p:pic>
        <p:nvPicPr>
          <p:cNvPr id="10" name="Graphic 3">
            <a:extLst>
              <a:ext uri="{FF2B5EF4-FFF2-40B4-BE49-F238E27FC236}">
                <a16:creationId xmlns:a16="http://schemas.microsoft.com/office/drawing/2014/main" id="{E3699CE7-D0ED-4F3D-BB07-9CF6A6BC2AF4}"/>
              </a:ext>
            </a:extLst>
          </p:cNvPr>
          <p:cNvPicPr>
            <a:picLocks noChangeAspect="1"/>
          </p:cNvPicPr>
          <p:nvPr userDrawn="1"/>
        </p:nvPicPr>
        <p:blipFill>
          <a:blip r:embed="rId2">
            <a:extLst/>
          </a:blip>
          <a:stretch>
            <a:fillRect/>
          </a:stretch>
        </p:blipFill>
        <p:spPr>
          <a:xfrm>
            <a:off x="11122158" y="5920190"/>
            <a:ext cx="661855" cy="532998"/>
          </a:xfrm>
          <a:prstGeom prst="rect">
            <a:avLst/>
          </a:prstGeom>
        </p:spPr>
      </p:pic>
    </p:spTree>
    <p:extLst>
      <p:ext uri="{BB962C8B-B14F-4D97-AF65-F5344CB8AC3E}">
        <p14:creationId xmlns:p14="http://schemas.microsoft.com/office/powerpoint/2010/main" val="1003810799"/>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Layout 2x1 0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371475" y="1832758"/>
            <a:ext cx="5331692" cy="3828267"/>
          </a:xfrm>
        </p:spPr>
        <p:txBody>
          <a:bodyPr>
            <a:normAutofit/>
          </a:bodyPr>
          <a:lstStyle>
            <a:lvl1pPr>
              <a:buClr>
                <a:schemeClr val="accent1"/>
              </a:buClr>
              <a:buSzPct val="80000"/>
              <a:defRPr sz="2000">
                <a:solidFill>
                  <a:schemeClr val="tx2"/>
                </a:solidFill>
              </a:defRPr>
            </a:lvl1pPr>
            <a:lvl2pPr>
              <a:buClr>
                <a:schemeClr val="accent1"/>
              </a:buClr>
              <a:buSzPct val="80000"/>
              <a:defRPr sz="1800">
                <a:solidFill>
                  <a:schemeClr val="tx2"/>
                </a:solidFill>
              </a:defRPr>
            </a:lvl2pPr>
            <a:lvl3pPr>
              <a:buClr>
                <a:schemeClr val="accent1"/>
              </a:buClr>
              <a:buSzPct val="80000"/>
              <a:defRPr sz="1600">
                <a:solidFill>
                  <a:schemeClr val="tx2"/>
                </a:solidFill>
              </a:defRPr>
            </a:lvl3pPr>
            <a:lvl4pPr>
              <a:buClr>
                <a:schemeClr val="accent1"/>
              </a:buClr>
              <a:buSzPct val="80000"/>
              <a:defRPr sz="1050">
                <a:solidFill>
                  <a:schemeClr val="tx2"/>
                </a:solidFill>
              </a:defRPr>
            </a:lvl4pPr>
            <a:lvl5pPr>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half" idx="2" hasCustomPrompt="1"/>
          </p:nvPr>
        </p:nvSpPr>
        <p:spPr>
          <a:xfrm>
            <a:off x="6452413" y="1841499"/>
            <a:ext cx="5331600" cy="3819525"/>
          </a:xfrm>
        </p:spPr>
        <p:txBody>
          <a:bodyPr>
            <a:normAutofit/>
          </a:bodyPr>
          <a:lstStyle>
            <a:lvl1pPr marL="2286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2000" kern="1200" dirty="0" smtClean="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800" kern="1200" dirty="0" smtClean="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600" kern="1200" dirty="0" smtClean="0">
                <a:solidFill>
                  <a:schemeClr val="tx2"/>
                </a:solidFill>
                <a:latin typeface="+mn-lt"/>
                <a:ea typeface="+mn-ea"/>
                <a:cs typeface="+mn-cs"/>
              </a:defRPr>
            </a:lvl3pPr>
            <a:lvl4pPr marL="16002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400" kern="1200" dirty="0" smtClean="0">
                <a:solidFill>
                  <a:schemeClr val="tx2"/>
                </a:solidFill>
                <a:latin typeface="+mn-lt"/>
                <a:ea typeface="+mn-ea"/>
                <a:cs typeface="+mn-cs"/>
              </a:defRPr>
            </a:lvl4pPr>
            <a:lvl5pPr marL="20574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IN" sz="1100" kern="1200" dirty="0">
                <a:solidFill>
                  <a:schemeClr val="tx2"/>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9" name="Text Placeholder 7">
            <a:extLst>
              <a:ext uri="{FF2B5EF4-FFF2-40B4-BE49-F238E27FC236}">
                <a16:creationId xmlns:a16="http://schemas.microsoft.com/office/drawing/2014/main" id="{F7337EE2-8B81-4157-A038-5F44FE0736A2}"/>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2"/>
                </a:solidFill>
              </a:defRPr>
            </a:lvl1pPr>
          </a:lstStyle>
          <a:p>
            <a:pPr lvl="0"/>
            <a:r>
              <a:rPr lang="en-IN" dirty="0"/>
              <a:t>subtitle</a:t>
            </a:r>
          </a:p>
        </p:txBody>
      </p:sp>
      <p:cxnSp>
        <p:nvCxnSpPr>
          <p:cNvPr id="10" name="Straight Connector 9">
            <a:extLst>
              <a:ext uri="{FF2B5EF4-FFF2-40B4-BE49-F238E27FC236}">
                <a16:creationId xmlns:a16="http://schemas.microsoft.com/office/drawing/2014/main" id="{BE867653-08D4-44C9-8019-32D9B5E6B035}"/>
              </a:ext>
            </a:extLst>
          </p:cNvPr>
          <p:cNvCxnSpPr>
            <a:cxnSpLocks/>
          </p:cNvCxnSpPr>
          <p:nvPr userDrawn="1"/>
        </p:nvCxnSpPr>
        <p:spPr>
          <a:xfrm>
            <a:off x="6096000" y="1841499"/>
            <a:ext cx="0" cy="381952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8443657"/>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Layout 2x1 02">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4D67353-15AD-4D7B-A9A1-3B80785535BC}"/>
              </a:ext>
            </a:extLst>
          </p:cNvPr>
          <p:cNvSpPr/>
          <p:nvPr userDrawn="1"/>
        </p:nvSpPr>
        <p:spPr>
          <a:xfrm>
            <a:off x="6452413" y="3471531"/>
            <a:ext cx="5331600"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5" name="Rectangle 4">
            <a:extLst>
              <a:ext uri="{FF2B5EF4-FFF2-40B4-BE49-F238E27FC236}">
                <a16:creationId xmlns:a16="http://schemas.microsoft.com/office/drawing/2014/main" id="{0BBD5B03-B0E6-4452-9A37-F8FE440C80DF}"/>
              </a:ext>
            </a:extLst>
          </p:cNvPr>
          <p:cNvSpPr/>
          <p:nvPr userDrawn="1"/>
        </p:nvSpPr>
        <p:spPr>
          <a:xfrm>
            <a:off x="371521" y="3471531"/>
            <a:ext cx="5331600"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483912" y="3548746"/>
            <a:ext cx="5106819" cy="2035064"/>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half" idx="2" hasCustomPrompt="1"/>
          </p:nvPr>
        </p:nvSpPr>
        <p:spPr>
          <a:xfrm>
            <a:off x="6564013" y="3549278"/>
            <a:ext cx="5108400" cy="2034000"/>
          </a:xfrm>
        </p:spPr>
        <p:txBody>
          <a:bodyPr>
            <a:normAutofit/>
          </a:bodyPr>
          <a:lstStyle>
            <a:lvl1pPr marL="2286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600" kern="1200" dirty="0" smtClean="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400" kern="1200" dirty="0" smtClean="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200" kern="1200" dirty="0" smtClean="0">
                <a:solidFill>
                  <a:schemeClr val="tx2"/>
                </a:solidFill>
                <a:latin typeface="+mn-lt"/>
                <a:ea typeface="+mn-ea"/>
                <a:cs typeface="+mn-cs"/>
              </a:defRPr>
            </a:lvl3pPr>
            <a:lvl4pPr marL="16002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100" kern="1200" dirty="0" smtClean="0">
                <a:solidFill>
                  <a:schemeClr val="tx2"/>
                </a:solidFill>
                <a:latin typeface="+mn-lt"/>
                <a:ea typeface="+mn-ea"/>
                <a:cs typeface="+mn-cs"/>
              </a:defRPr>
            </a:lvl4pPr>
            <a:lvl5pPr marL="20574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IN" sz="1000" kern="1200" dirty="0">
                <a:solidFill>
                  <a:schemeClr val="tx2"/>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9" name="Picture Placeholder 7">
            <a:extLst>
              <a:ext uri="{FF2B5EF4-FFF2-40B4-BE49-F238E27FC236}">
                <a16:creationId xmlns:a16="http://schemas.microsoft.com/office/drawing/2014/main" id="{989E6F58-4CE4-4F4D-A6DA-83E7329EA155}"/>
              </a:ext>
            </a:extLst>
          </p:cNvPr>
          <p:cNvSpPr>
            <a:spLocks noGrp="1"/>
          </p:cNvSpPr>
          <p:nvPr>
            <p:ph type="pic" sz="quarter" idx="17"/>
          </p:nvPr>
        </p:nvSpPr>
        <p:spPr>
          <a:xfrm>
            <a:off x="371475" y="1376363"/>
            <a:ext cx="5331600" cy="1962260"/>
          </a:xfrm>
        </p:spPr>
        <p:txBody>
          <a:bodyPr/>
          <a:lstStyle/>
          <a:p>
            <a:endParaRPr lang="en-IN" dirty="0"/>
          </a:p>
        </p:txBody>
      </p:sp>
      <p:sp>
        <p:nvSpPr>
          <p:cNvPr id="11" name="Picture Placeholder 7">
            <a:extLst>
              <a:ext uri="{FF2B5EF4-FFF2-40B4-BE49-F238E27FC236}">
                <a16:creationId xmlns:a16="http://schemas.microsoft.com/office/drawing/2014/main" id="{1D728D7E-5880-46C1-95A6-CBA47FBAE0AB}"/>
              </a:ext>
            </a:extLst>
          </p:cNvPr>
          <p:cNvSpPr>
            <a:spLocks noGrp="1"/>
          </p:cNvSpPr>
          <p:nvPr>
            <p:ph type="pic" sz="quarter" idx="18"/>
          </p:nvPr>
        </p:nvSpPr>
        <p:spPr>
          <a:xfrm>
            <a:off x="6452413" y="1376363"/>
            <a:ext cx="5331600" cy="1962260"/>
          </a:xfrm>
        </p:spPr>
        <p:txBody>
          <a:bodyPr/>
          <a:lstStyle/>
          <a:p>
            <a:endParaRPr lang="en-IN" dirty="0"/>
          </a:p>
        </p:txBody>
      </p:sp>
    </p:spTree>
    <p:extLst>
      <p:ext uri="{BB962C8B-B14F-4D97-AF65-F5344CB8AC3E}">
        <p14:creationId xmlns:p14="http://schemas.microsoft.com/office/powerpoint/2010/main" val="262993538"/>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Layout 2x1 03">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373838" y="1638300"/>
            <a:ext cx="5331692" cy="3959225"/>
          </a:xfrm>
        </p:spPr>
        <p:txBody>
          <a:bodyPr>
            <a:normAutofit/>
          </a:bodyPr>
          <a:lstStyle>
            <a:lvl1pPr>
              <a:buClr>
                <a:schemeClr val="accent1"/>
              </a:buClr>
              <a:buSzPct val="80000"/>
              <a:defRPr sz="2000">
                <a:solidFill>
                  <a:schemeClr val="tx2"/>
                </a:solidFill>
              </a:defRPr>
            </a:lvl1pPr>
            <a:lvl2pPr>
              <a:buClr>
                <a:schemeClr val="accent1"/>
              </a:buClr>
              <a:buSzPct val="80000"/>
              <a:defRPr sz="1800">
                <a:solidFill>
                  <a:schemeClr val="tx2"/>
                </a:solidFill>
              </a:defRPr>
            </a:lvl2pPr>
            <a:lvl3pPr>
              <a:buClr>
                <a:schemeClr val="accent1"/>
              </a:buClr>
              <a:buSzPct val="80000"/>
              <a:defRPr sz="1600">
                <a:solidFill>
                  <a:schemeClr val="tx2"/>
                </a:solidFill>
              </a:defRPr>
            </a:lvl3pPr>
            <a:lvl4pPr>
              <a:buClr>
                <a:schemeClr val="accent1"/>
              </a:buClr>
              <a:buSzPct val="80000"/>
              <a:defRPr sz="1050">
                <a:solidFill>
                  <a:schemeClr val="tx2"/>
                </a:solidFill>
              </a:defRPr>
            </a:lvl4pPr>
            <a:lvl5pPr>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half" idx="2" hasCustomPrompt="1"/>
          </p:nvPr>
        </p:nvSpPr>
        <p:spPr>
          <a:xfrm>
            <a:off x="6452413" y="1647341"/>
            <a:ext cx="5331600" cy="3950184"/>
          </a:xfrm>
        </p:spPr>
        <p:txBody>
          <a:bodyPr>
            <a:normAutofit/>
          </a:bodyPr>
          <a:lstStyle>
            <a:lvl1pPr marL="2286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2000" kern="1200" dirty="0" smtClean="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800" kern="1200" dirty="0" smtClean="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600" kern="1200" dirty="0" smtClean="0">
                <a:solidFill>
                  <a:schemeClr val="tx2"/>
                </a:solidFill>
                <a:latin typeface="+mn-lt"/>
                <a:ea typeface="+mn-ea"/>
                <a:cs typeface="+mn-cs"/>
              </a:defRPr>
            </a:lvl3pPr>
            <a:lvl4pPr marL="16002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400" kern="1200" dirty="0" smtClean="0">
                <a:solidFill>
                  <a:schemeClr val="tx2"/>
                </a:solidFill>
                <a:latin typeface="+mn-lt"/>
                <a:ea typeface="+mn-ea"/>
                <a:cs typeface="+mn-cs"/>
              </a:defRPr>
            </a:lvl4pPr>
            <a:lvl5pPr marL="20574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IN" sz="1100" kern="1200" dirty="0">
                <a:solidFill>
                  <a:schemeClr val="tx2"/>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5" name="Rectangle 4">
            <a:extLst>
              <a:ext uri="{FF2B5EF4-FFF2-40B4-BE49-F238E27FC236}">
                <a16:creationId xmlns:a16="http://schemas.microsoft.com/office/drawing/2014/main" id="{3FA76FEF-B604-4F56-B048-70FD0B7E2822}"/>
              </a:ext>
            </a:extLst>
          </p:cNvPr>
          <p:cNvSpPr/>
          <p:nvPr userDrawn="1"/>
        </p:nvSpPr>
        <p:spPr>
          <a:xfrm>
            <a:off x="371475" y="1376363"/>
            <a:ext cx="5331692" cy="198437"/>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12" name="Rectangle 11">
            <a:extLst>
              <a:ext uri="{FF2B5EF4-FFF2-40B4-BE49-F238E27FC236}">
                <a16:creationId xmlns:a16="http://schemas.microsoft.com/office/drawing/2014/main" id="{B2381E5B-1B61-45BA-A5BA-711D083D4C6F}"/>
              </a:ext>
            </a:extLst>
          </p:cNvPr>
          <p:cNvSpPr/>
          <p:nvPr userDrawn="1"/>
        </p:nvSpPr>
        <p:spPr>
          <a:xfrm>
            <a:off x="6452413" y="1376363"/>
            <a:ext cx="5331692" cy="19843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Tree>
    <p:extLst>
      <p:ext uri="{BB962C8B-B14F-4D97-AF65-F5344CB8AC3E}">
        <p14:creationId xmlns:p14="http://schemas.microsoft.com/office/powerpoint/2010/main" val="1983965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Slide 04">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6F1A5EB-66FB-4E72-9820-DCC7810BD940}"/>
              </a:ext>
            </a:extLst>
          </p:cNvPr>
          <p:cNvSpPr/>
          <p:nvPr userDrawn="1"/>
        </p:nvSpPr>
        <p:spPr>
          <a:xfrm>
            <a:off x="0" y="0"/>
            <a:ext cx="12192000" cy="6858000"/>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pic>
        <p:nvPicPr>
          <p:cNvPr id="2" name="Graphic 1">
            <a:extLst>
              <a:ext uri="{FF2B5EF4-FFF2-40B4-BE49-F238E27FC236}">
                <a16:creationId xmlns:a16="http://schemas.microsoft.com/office/drawing/2014/main" id="{07F4D272-D915-4C06-AC69-1D5A66C0EAF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2866" t="11632" r="18761" b="8518"/>
          <a:stretch/>
        </p:blipFill>
        <p:spPr>
          <a:xfrm>
            <a:off x="4828017" y="0"/>
            <a:ext cx="7363983" cy="6858000"/>
          </a:xfrm>
          <a:prstGeom prst="rect">
            <a:avLst/>
          </a:prstGeom>
        </p:spPr>
      </p:pic>
      <p:sp>
        <p:nvSpPr>
          <p:cNvPr id="32" name="Text Placeholder 31">
            <a:extLst>
              <a:ext uri="{FF2B5EF4-FFF2-40B4-BE49-F238E27FC236}">
                <a16:creationId xmlns:a16="http://schemas.microsoft.com/office/drawing/2014/main"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tx2"/>
                </a:solidFill>
                <a:latin typeface="+mj-lt"/>
              </a:defRPr>
            </a:lvl1pPr>
          </a:lstStyle>
          <a:p>
            <a:pPr lvl="0"/>
            <a:r>
              <a:rPr lang="en-US" dirty="0"/>
              <a:t>divider slide</a:t>
            </a:r>
          </a:p>
        </p:txBody>
      </p:sp>
      <p:sp>
        <p:nvSpPr>
          <p:cNvPr id="3"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p:txBody>
          <a:bodyPr/>
          <a:lstStyle>
            <a:lvl1pPr>
              <a:defRPr>
                <a:solidFill>
                  <a:schemeClr val="tx2"/>
                </a:solidFill>
              </a:defRPr>
            </a:lvl1p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4" name="Text Placeholder 14">
            <a:extLst>
              <a:ext uri="{FF2B5EF4-FFF2-40B4-BE49-F238E27FC236}">
                <a16:creationId xmlns:a16="http://schemas.microsoft.com/office/drawing/2014/main"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5" name="Graphic 4">
            <a:extLst>
              <a:ext uri="{FF2B5EF4-FFF2-40B4-BE49-F238E27FC236}">
                <a16:creationId xmlns:a16="http://schemas.microsoft.com/office/drawing/2014/main" id="{441C4331-1122-49F7-AE04-75DAD9DB764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800338" y="5661025"/>
            <a:ext cx="983675" cy="792163"/>
          </a:xfrm>
          <a:prstGeom prst="rect">
            <a:avLst/>
          </a:prstGeom>
        </p:spPr>
      </p:pic>
    </p:spTree>
    <p:extLst>
      <p:ext uri="{BB962C8B-B14F-4D97-AF65-F5344CB8AC3E}">
        <p14:creationId xmlns:p14="http://schemas.microsoft.com/office/powerpoint/2010/main" val="3953278010"/>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Layout 2X1 04">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34501E3-EDA7-4BFA-948A-C0950B5DF7F5}"/>
              </a:ext>
            </a:extLst>
          </p:cNvPr>
          <p:cNvSpPr/>
          <p:nvPr userDrawn="1"/>
        </p:nvSpPr>
        <p:spPr>
          <a:xfrm>
            <a:off x="372314" y="2226365"/>
            <a:ext cx="5330058" cy="343466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p:ph type="title" hasCustomPrompt="1"/>
          </p:nvPr>
        </p:nvSpPr>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473995" y="2294125"/>
            <a:ext cx="5126697" cy="3299141"/>
          </a:xfrm>
        </p:spPr>
        <p:txBody>
          <a:bodyPr>
            <a:normAutofit/>
          </a:bodyPr>
          <a:lstStyle>
            <a:lvl1pPr>
              <a:buClr>
                <a:schemeClr val="accent1"/>
              </a:buClr>
              <a:buSzPct val="80000"/>
              <a:defRPr sz="1600">
                <a:solidFill>
                  <a:schemeClr val="tx2"/>
                </a:solidFill>
              </a:defRPr>
            </a:lvl1pPr>
            <a:lvl2pPr>
              <a:buClr>
                <a:schemeClr val="accent1"/>
              </a:buClr>
              <a:buSzPct val="80000"/>
              <a:defRPr sz="1400">
                <a:solidFill>
                  <a:schemeClr val="tx2"/>
                </a:solidFill>
              </a:defRPr>
            </a:lvl2pPr>
            <a:lvl3pPr>
              <a:buClr>
                <a:schemeClr val="accent1"/>
              </a:buClr>
              <a:buSzPct val="80000"/>
              <a:defRPr sz="1200">
                <a:solidFill>
                  <a:schemeClr val="tx2"/>
                </a:solidFill>
              </a:defRPr>
            </a:lvl3pPr>
            <a:lvl4pPr>
              <a:buClr>
                <a:schemeClr val="accent1"/>
              </a:buClr>
              <a:buSzPct val="80000"/>
              <a:defRPr sz="1100">
                <a:solidFill>
                  <a:schemeClr val="tx2"/>
                </a:solidFill>
              </a:defRPr>
            </a:lvl4pPr>
            <a:lvl5pPr>
              <a:buClr>
                <a:schemeClr val="accent1"/>
              </a:buClr>
              <a:buSzPct val="80000"/>
              <a:defRPr sz="10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11" name="Text Placeholder 7">
            <a:extLst>
              <a:ext uri="{FF2B5EF4-FFF2-40B4-BE49-F238E27FC236}">
                <a16:creationId xmlns:a16="http://schemas.microsoft.com/office/drawing/2014/main" id="{2FC13E11-2C38-4874-8180-DAE072B363BD}"/>
              </a:ext>
            </a:extLst>
          </p:cNvPr>
          <p:cNvSpPr>
            <a:spLocks noGrp="1"/>
          </p:cNvSpPr>
          <p:nvPr>
            <p:ph type="body" sz="quarter" idx="15" hasCustomPrompt="1"/>
          </p:nvPr>
        </p:nvSpPr>
        <p:spPr>
          <a:xfrm>
            <a:off x="371475" y="1376363"/>
            <a:ext cx="5330104" cy="698183"/>
          </a:xfrm>
          <a:solidFill>
            <a:schemeClr val="accent4"/>
          </a:solidFill>
        </p:spPr>
        <p:txBody>
          <a:bodyPr anchor="ctr">
            <a:noAutofit/>
          </a:bodyPr>
          <a:lstStyle>
            <a:lvl1pPr marL="0" indent="0">
              <a:buNone/>
              <a:defRPr sz="1800" b="1">
                <a:solidFill>
                  <a:schemeClr val="bg1"/>
                </a:solidFill>
              </a:defRPr>
            </a:lvl1pPr>
          </a:lstStyle>
          <a:p>
            <a:pPr lvl="0"/>
            <a:r>
              <a:rPr lang="en-US" dirty="0"/>
              <a:t>click to edit master text styles</a:t>
            </a:r>
          </a:p>
        </p:txBody>
      </p:sp>
      <p:sp>
        <p:nvSpPr>
          <p:cNvPr id="12" name="Text Placeholder 7">
            <a:extLst>
              <a:ext uri="{FF2B5EF4-FFF2-40B4-BE49-F238E27FC236}">
                <a16:creationId xmlns:a16="http://schemas.microsoft.com/office/drawing/2014/main" id="{E24D01E9-0958-4C9A-B9F9-8B1B1C04BD6E}"/>
              </a:ext>
            </a:extLst>
          </p:cNvPr>
          <p:cNvSpPr>
            <a:spLocks noGrp="1"/>
          </p:cNvSpPr>
          <p:nvPr>
            <p:ph type="body" sz="quarter" idx="16" hasCustomPrompt="1"/>
          </p:nvPr>
        </p:nvSpPr>
        <p:spPr>
          <a:xfrm>
            <a:off x="6453909" y="1386191"/>
            <a:ext cx="5330104" cy="698400"/>
          </a:xfrm>
          <a:solidFill>
            <a:schemeClr val="accent5"/>
          </a:solidFill>
        </p:spPr>
        <p:txBody>
          <a:bodyPr anchor="ctr">
            <a:noAutofit/>
          </a:bodyPr>
          <a:lstStyle>
            <a:lvl1pPr marL="0" indent="0">
              <a:buNone/>
              <a:defRPr sz="1800" b="1">
                <a:solidFill>
                  <a:schemeClr val="tx2"/>
                </a:solidFill>
              </a:defRPr>
            </a:lvl1pPr>
          </a:lstStyle>
          <a:p>
            <a:pPr lvl="0"/>
            <a:r>
              <a:rPr lang="en-US" dirty="0"/>
              <a:t>click to edit master text styles</a:t>
            </a:r>
          </a:p>
        </p:txBody>
      </p:sp>
      <p:sp>
        <p:nvSpPr>
          <p:cNvPr id="13" name="Rectangle 12">
            <a:extLst>
              <a:ext uri="{FF2B5EF4-FFF2-40B4-BE49-F238E27FC236}">
                <a16:creationId xmlns:a16="http://schemas.microsoft.com/office/drawing/2014/main" id="{3D6525A9-E3DB-4375-9F05-46B565F65077}"/>
              </a:ext>
            </a:extLst>
          </p:cNvPr>
          <p:cNvSpPr/>
          <p:nvPr userDrawn="1"/>
        </p:nvSpPr>
        <p:spPr>
          <a:xfrm>
            <a:off x="6453955" y="2226365"/>
            <a:ext cx="5330058" cy="343466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14" name="Content Placeholder 2">
            <a:extLst>
              <a:ext uri="{FF2B5EF4-FFF2-40B4-BE49-F238E27FC236}">
                <a16:creationId xmlns:a16="http://schemas.microsoft.com/office/drawing/2014/main" id="{E515CA83-45A5-4DFB-AEF9-EFAEFEE4488E}"/>
              </a:ext>
            </a:extLst>
          </p:cNvPr>
          <p:cNvSpPr>
            <a:spLocks noGrp="1"/>
          </p:cNvSpPr>
          <p:nvPr>
            <p:ph sz="half" idx="17" hasCustomPrompt="1"/>
          </p:nvPr>
        </p:nvSpPr>
        <p:spPr>
          <a:xfrm>
            <a:off x="6555636" y="2294125"/>
            <a:ext cx="5126697" cy="3299141"/>
          </a:xfrm>
        </p:spPr>
        <p:txBody>
          <a:bodyPr>
            <a:normAutofit/>
          </a:bodyPr>
          <a:lstStyle>
            <a:lvl1pPr>
              <a:buClr>
                <a:schemeClr val="accent1"/>
              </a:buClr>
              <a:buSzPct val="80000"/>
              <a:defRPr sz="1600">
                <a:solidFill>
                  <a:schemeClr val="tx2"/>
                </a:solidFill>
              </a:defRPr>
            </a:lvl1pPr>
            <a:lvl2pPr>
              <a:buClr>
                <a:schemeClr val="accent1"/>
              </a:buClr>
              <a:buSzPct val="80000"/>
              <a:defRPr sz="1400">
                <a:solidFill>
                  <a:schemeClr val="tx2"/>
                </a:solidFill>
              </a:defRPr>
            </a:lvl2pPr>
            <a:lvl3pPr>
              <a:buClr>
                <a:schemeClr val="accent1"/>
              </a:buClr>
              <a:buSzPct val="80000"/>
              <a:defRPr sz="1200">
                <a:solidFill>
                  <a:schemeClr val="tx2"/>
                </a:solidFill>
              </a:defRPr>
            </a:lvl3pPr>
            <a:lvl4pPr>
              <a:buClr>
                <a:schemeClr val="accent1"/>
              </a:buClr>
              <a:buSzPct val="80000"/>
              <a:defRPr sz="1100">
                <a:solidFill>
                  <a:schemeClr val="tx2"/>
                </a:solidFill>
              </a:defRPr>
            </a:lvl4pPr>
            <a:lvl5pPr>
              <a:buClr>
                <a:schemeClr val="accent1"/>
              </a:buClr>
              <a:buSzPct val="80000"/>
              <a:defRPr sz="10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925153436"/>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Layout 3x1 0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371475" y="1790698"/>
            <a:ext cx="3493655" cy="3870327"/>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9" name="Text Placeholder 7">
            <a:extLst>
              <a:ext uri="{FF2B5EF4-FFF2-40B4-BE49-F238E27FC236}">
                <a16:creationId xmlns:a16="http://schemas.microsoft.com/office/drawing/2014/main" id="{F7337EE2-8B81-4157-A038-5F44FE0736A2}"/>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1"/>
                </a:solidFill>
              </a:defRPr>
            </a:lvl1pPr>
          </a:lstStyle>
          <a:p>
            <a:pPr lvl="0"/>
            <a:r>
              <a:rPr lang="en-IN" dirty="0"/>
              <a:t>subtitle</a:t>
            </a:r>
          </a:p>
        </p:txBody>
      </p:sp>
      <p:sp>
        <p:nvSpPr>
          <p:cNvPr id="16" name="Content Placeholder 2">
            <a:extLst>
              <a:ext uri="{FF2B5EF4-FFF2-40B4-BE49-F238E27FC236}">
                <a16:creationId xmlns:a16="http://schemas.microsoft.com/office/drawing/2014/main" id="{90E10505-9628-4310-AD41-5466F7AFAEDA}"/>
              </a:ext>
            </a:extLst>
          </p:cNvPr>
          <p:cNvSpPr>
            <a:spLocks noGrp="1"/>
          </p:cNvSpPr>
          <p:nvPr>
            <p:ph sz="half" idx="15" hasCustomPrompt="1"/>
          </p:nvPr>
        </p:nvSpPr>
        <p:spPr>
          <a:xfrm>
            <a:off x="4328971" y="1790698"/>
            <a:ext cx="3495600" cy="3870327"/>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7" name="Content Placeholder 2">
            <a:extLst>
              <a:ext uri="{FF2B5EF4-FFF2-40B4-BE49-F238E27FC236}">
                <a16:creationId xmlns:a16="http://schemas.microsoft.com/office/drawing/2014/main" id="{04FCECB2-DDCA-4628-BE49-1B84DB7D522B}"/>
              </a:ext>
            </a:extLst>
          </p:cNvPr>
          <p:cNvSpPr>
            <a:spLocks noGrp="1"/>
          </p:cNvSpPr>
          <p:nvPr>
            <p:ph sz="half" idx="16" hasCustomPrompt="1"/>
          </p:nvPr>
        </p:nvSpPr>
        <p:spPr>
          <a:xfrm>
            <a:off x="8288413" y="1790698"/>
            <a:ext cx="3495600" cy="3870327"/>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063514322"/>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Layout 3x1 0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3" name="Content Placeholder 2"/>
          <p:cNvSpPr>
            <a:spLocks noGrp="1"/>
          </p:cNvSpPr>
          <p:nvPr>
            <p:ph sz="half" idx="1" hasCustomPrompt="1"/>
          </p:nvPr>
        </p:nvSpPr>
        <p:spPr>
          <a:xfrm>
            <a:off x="371475" y="1376364"/>
            <a:ext cx="3493655" cy="4284660"/>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6" name="Content Placeholder 2">
            <a:extLst>
              <a:ext uri="{FF2B5EF4-FFF2-40B4-BE49-F238E27FC236}">
                <a16:creationId xmlns:a16="http://schemas.microsoft.com/office/drawing/2014/main" id="{90E10505-9628-4310-AD41-5466F7AFAEDA}"/>
              </a:ext>
            </a:extLst>
          </p:cNvPr>
          <p:cNvSpPr>
            <a:spLocks noGrp="1"/>
          </p:cNvSpPr>
          <p:nvPr>
            <p:ph sz="half" idx="15" hasCustomPrompt="1"/>
          </p:nvPr>
        </p:nvSpPr>
        <p:spPr>
          <a:xfrm>
            <a:off x="4328971" y="1376364"/>
            <a:ext cx="3495600" cy="4284660"/>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7" name="Content Placeholder 2">
            <a:extLst>
              <a:ext uri="{FF2B5EF4-FFF2-40B4-BE49-F238E27FC236}">
                <a16:creationId xmlns:a16="http://schemas.microsoft.com/office/drawing/2014/main" id="{04FCECB2-DDCA-4628-BE49-1B84DB7D522B}"/>
              </a:ext>
            </a:extLst>
          </p:cNvPr>
          <p:cNvSpPr>
            <a:spLocks noGrp="1"/>
          </p:cNvSpPr>
          <p:nvPr>
            <p:ph sz="half" idx="16" hasCustomPrompt="1"/>
          </p:nvPr>
        </p:nvSpPr>
        <p:spPr>
          <a:xfrm>
            <a:off x="8288413" y="1376364"/>
            <a:ext cx="3495600" cy="4284660"/>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267672053"/>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Layout 3x1 03">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9C25681-5D7D-466A-B531-1D9CEAAE4EF7}"/>
              </a:ext>
            </a:extLst>
          </p:cNvPr>
          <p:cNvSpPr/>
          <p:nvPr userDrawn="1"/>
        </p:nvSpPr>
        <p:spPr>
          <a:xfrm>
            <a:off x="371521" y="3471531"/>
            <a:ext cx="3493608"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473995" y="3548748"/>
            <a:ext cx="3288660" cy="2035061"/>
          </a:xfrm>
        </p:spPr>
        <p:txBody>
          <a:bodyPr>
            <a:normAutofit/>
          </a:bodyPr>
          <a:lstStyle>
            <a:lvl1pPr>
              <a:lnSpc>
                <a:spcPct val="120000"/>
              </a:lnSpc>
              <a:spcBef>
                <a:spcPts val="600"/>
              </a:spcBef>
              <a:buClr>
                <a:schemeClr val="accent1"/>
              </a:buClr>
              <a:buSzPct val="80000"/>
              <a:defRPr sz="1400">
                <a:solidFill>
                  <a:schemeClr val="tx2"/>
                </a:solidFill>
              </a:defRPr>
            </a:lvl1pPr>
            <a:lvl2pPr>
              <a:lnSpc>
                <a:spcPct val="120000"/>
              </a:lnSpc>
              <a:spcBef>
                <a:spcPts val="600"/>
              </a:spcBef>
              <a:buClr>
                <a:schemeClr val="accent1"/>
              </a:buClr>
              <a:buSzPct val="80000"/>
              <a:defRPr sz="1200">
                <a:solidFill>
                  <a:schemeClr val="tx2"/>
                </a:solidFill>
              </a:defRPr>
            </a:lvl2pPr>
            <a:lvl3pPr>
              <a:lnSpc>
                <a:spcPct val="120000"/>
              </a:lnSpc>
              <a:spcBef>
                <a:spcPts val="600"/>
              </a:spcBef>
              <a:buClr>
                <a:schemeClr val="accent1"/>
              </a:buClr>
              <a:buSzPct val="80000"/>
              <a:defRPr sz="1100">
                <a:solidFill>
                  <a:schemeClr val="tx2"/>
                </a:solidFill>
              </a:defRPr>
            </a:lvl3pPr>
            <a:lvl4pPr>
              <a:lnSpc>
                <a:spcPct val="120000"/>
              </a:lnSpc>
              <a:spcBef>
                <a:spcPts val="600"/>
              </a:spcBef>
              <a:buClr>
                <a:schemeClr val="accent1"/>
              </a:buClr>
              <a:buSzPct val="80000"/>
              <a:defRPr sz="900">
                <a:solidFill>
                  <a:schemeClr val="tx2"/>
                </a:solidFill>
              </a:defRPr>
            </a:lvl4pPr>
            <a:lvl5pPr>
              <a:lnSpc>
                <a:spcPct val="120000"/>
              </a:lnSpc>
              <a:spcBef>
                <a:spcPts val="600"/>
              </a:spcBef>
              <a:buClr>
                <a:schemeClr val="accent1"/>
              </a:buClr>
              <a:buSzPct val="80000"/>
              <a:defRPr sz="7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8" name="Picture Placeholder 7">
            <a:extLst>
              <a:ext uri="{FF2B5EF4-FFF2-40B4-BE49-F238E27FC236}">
                <a16:creationId xmlns:a16="http://schemas.microsoft.com/office/drawing/2014/main" id="{B9BC1B57-4DBA-4D0F-BB5A-EF4CB7A203D0}"/>
              </a:ext>
            </a:extLst>
          </p:cNvPr>
          <p:cNvSpPr>
            <a:spLocks noGrp="1"/>
          </p:cNvSpPr>
          <p:nvPr>
            <p:ph type="pic" sz="quarter" idx="17"/>
          </p:nvPr>
        </p:nvSpPr>
        <p:spPr>
          <a:xfrm>
            <a:off x="371475" y="1376363"/>
            <a:ext cx="3494088" cy="1962260"/>
          </a:xfrm>
        </p:spPr>
        <p:txBody>
          <a:bodyPr/>
          <a:lstStyle/>
          <a:p>
            <a:endParaRPr lang="en-IN" dirty="0"/>
          </a:p>
        </p:txBody>
      </p:sp>
      <p:sp>
        <p:nvSpPr>
          <p:cNvPr id="11" name="Picture Placeholder 7">
            <a:extLst>
              <a:ext uri="{FF2B5EF4-FFF2-40B4-BE49-F238E27FC236}">
                <a16:creationId xmlns:a16="http://schemas.microsoft.com/office/drawing/2014/main" id="{1E1501E7-AFD8-4828-AF48-E355FACE52CD}"/>
              </a:ext>
            </a:extLst>
          </p:cNvPr>
          <p:cNvSpPr>
            <a:spLocks noGrp="1"/>
          </p:cNvSpPr>
          <p:nvPr>
            <p:ph type="pic" sz="quarter" idx="18"/>
          </p:nvPr>
        </p:nvSpPr>
        <p:spPr>
          <a:xfrm>
            <a:off x="4330483" y="1376363"/>
            <a:ext cx="3494088" cy="1962260"/>
          </a:xfrm>
        </p:spPr>
        <p:txBody>
          <a:bodyPr/>
          <a:lstStyle/>
          <a:p>
            <a:endParaRPr lang="en-IN" dirty="0"/>
          </a:p>
        </p:txBody>
      </p:sp>
      <p:sp>
        <p:nvSpPr>
          <p:cNvPr id="12" name="Picture Placeholder 7">
            <a:extLst>
              <a:ext uri="{FF2B5EF4-FFF2-40B4-BE49-F238E27FC236}">
                <a16:creationId xmlns:a16="http://schemas.microsoft.com/office/drawing/2014/main" id="{4FD0237C-8B70-4FB4-8954-2876677F19AA}"/>
              </a:ext>
            </a:extLst>
          </p:cNvPr>
          <p:cNvSpPr>
            <a:spLocks noGrp="1"/>
          </p:cNvSpPr>
          <p:nvPr>
            <p:ph type="pic" sz="quarter" idx="19"/>
          </p:nvPr>
        </p:nvSpPr>
        <p:spPr>
          <a:xfrm>
            <a:off x="8288413" y="1376363"/>
            <a:ext cx="3494088" cy="1962260"/>
          </a:xfrm>
        </p:spPr>
        <p:txBody>
          <a:bodyPr/>
          <a:lstStyle/>
          <a:p>
            <a:endParaRPr lang="en-IN" dirty="0"/>
          </a:p>
        </p:txBody>
      </p:sp>
      <p:sp>
        <p:nvSpPr>
          <p:cNvPr id="14" name="Rectangle 13">
            <a:extLst>
              <a:ext uri="{FF2B5EF4-FFF2-40B4-BE49-F238E27FC236}">
                <a16:creationId xmlns:a16="http://schemas.microsoft.com/office/drawing/2014/main" id="{D9110CDC-FA76-4FAB-B1EF-0A3159D1E1D4}"/>
              </a:ext>
            </a:extLst>
          </p:cNvPr>
          <p:cNvSpPr/>
          <p:nvPr userDrawn="1"/>
        </p:nvSpPr>
        <p:spPr>
          <a:xfrm>
            <a:off x="4324271" y="3471531"/>
            <a:ext cx="3493608"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15" name="Content Placeholder 2">
            <a:extLst>
              <a:ext uri="{FF2B5EF4-FFF2-40B4-BE49-F238E27FC236}">
                <a16:creationId xmlns:a16="http://schemas.microsoft.com/office/drawing/2014/main" id="{67ADEC30-168D-4866-BB31-16370C7F71B8}"/>
              </a:ext>
            </a:extLst>
          </p:cNvPr>
          <p:cNvSpPr>
            <a:spLocks noGrp="1"/>
          </p:cNvSpPr>
          <p:nvPr>
            <p:ph sz="half" idx="20" hasCustomPrompt="1"/>
          </p:nvPr>
        </p:nvSpPr>
        <p:spPr>
          <a:xfrm>
            <a:off x="4426745" y="3548748"/>
            <a:ext cx="3288660" cy="2035061"/>
          </a:xfrm>
        </p:spPr>
        <p:txBody>
          <a:bodyPr>
            <a:normAutofit/>
          </a:bodyPr>
          <a:lstStyle>
            <a:lvl1pPr>
              <a:lnSpc>
                <a:spcPct val="120000"/>
              </a:lnSpc>
              <a:spcBef>
                <a:spcPts val="600"/>
              </a:spcBef>
              <a:buClr>
                <a:schemeClr val="accent1"/>
              </a:buClr>
              <a:buSzPct val="80000"/>
              <a:defRPr sz="1400">
                <a:solidFill>
                  <a:schemeClr val="tx2"/>
                </a:solidFill>
              </a:defRPr>
            </a:lvl1pPr>
            <a:lvl2pPr>
              <a:lnSpc>
                <a:spcPct val="120000"/>
              </a:lnSpc>
              <a:spcBef>
                <a:spcPts val="600"/>
              </a:spcBef>
              <a:buClr>
                <a:schemeClr val="accent1"/>
              </a:buClr>
              <a:buSzPct val="80000"/>
              <a:defRPr sz="1200">
                <a:solidFill>
                  <a:schemeClr val="tx2"/>
                </a:solidFill>
              </a:defRPr>
            </a:lvl2pPr>
            <a:lvl3pPr>
              <a:lnSpc>
                <a:spcPct val="120000"/>
              </a:lnSpc>
              <a:spcBef>
                <a:spcPts val="600"/>
              </a:spcBef>
              <a:buClr>
                <a:schemeClr val="accent1"/>
              </a:buClr>
              <a:buSzPct val="80000"/>
              <a:defRPr sz="1100">
                <a:solidFill>
                  <a:schemeClr val="tx2"/>
                </a:solidFill>
              </a:defRPr>
            </a:lvl3pPr>
            <a:lvl4pPr>
              <a:lnSpc>
                <a:spcPct val="120000"/>
              </a:lnSpc>
              <a:spcBef>
                <a:spcPts val="600"/>
              </a:spcBef>
              <a:buClr>
                <a:schemeClr val="accent1"/>
              </a:buClr>
              <a:buSzPct val="80000"/>
              <a:defRPr sz="900">
                <a:solidFill>
                  <a:schemeClr val="tx2"/>
                </a:solidFill>
              </a:defRPr>
            </a:lvl4pPr>
            <a:lvl5pPr>
              <a:lnSpc>
                <a:spcPct val="120000"/>
              </a:lnSpc>
              <a:spcBef>
                <a:spcPts val="600"/>
              </a:spcBef>
              <a:buClr>
                <a:schemeClr val="accent1"/>
              </a:buClr>
              <a:buSzPct val="80000"/>
              <a:defRPr sz="7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8" name="Rectangle 17">
            <a:extLst>
              <a:ext uri="{FF2B5EF4-FFF2-40B4-BE49-F238E27FC236}">
                <a16:creationId xmlns:a16="http://schemas.microsoft.com/office/drawing/2014/main" id="{CC8E486A-7E2C-4D69-BD2B-4FE8CE13275F}"/>
              </a:ext>
            </a:extLst>
          </p:cNvPr>
          <p:cNvSpPr/>
          <p:nvPr userDrawn="1"/>
        </p:nvSpPr>
        <p:spPr>
          <a:xfrm>
            <a:off x="8291154" y="3471531"/>
            <a:ext cx="3493608"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19" name="Content Placeholder 2">
            <a:extLst>
              <a:ext uri="{FF2B5EF4-FFF2-40B4-BE49-F238E27FC236}">
                <a16:creationId xmlns:a16="http://schemas.microsoft.com/office/drawing/2014/main" id="{E594AD1B-583B-499D-A991-BDA1F0D77860}"/>
              </a:ext>
            </a:extLst>
          </p:cNvPr>
          <p:cNvSpPr>
            <a:spLocks noGrp="1"/>
          </p:cNvSpPr>
          <p:nvPr>
            <p:ph sz="half" idx="21" hasCustomPrompt="1"/>
          </p:nvPr>
        </p:nvSpPr>
        <p:spPr>
          <a:xfrm>
            <a:off x="8393628" y="3548748"/>
            <a:ext cx="3288660" cy="2035061"/>
          </a:xfrm>
        </p:spPr>
        <p:txBody>
          <a:bodyPr>
            <a:normAutofit/>
          </a:bodyPr>
          <a:lstStyle>
            <a:lvl1pPr>
              <a:lnSpc>
                <a:spcPct val="120000"/>
              </a:lnSpc>
              <a:spcBef>
                <a:spcPts val="600"/>
              </a:spcBef>
              <a:buClr>
                <a:schemeClr val="accent1"/>
              </a:buClr>
              <a:buSzPct val="80000"/>
              <a:defRPr sz="1400">
                <a:solidFill>
                  <a:schemeClr val="tx2"/>
                </a:solidFill>
              </a:defRPr>
            </a:lvl1pPr>
            <a:lvl2pPr>
              <a:lnSpc>
                <a:spcPct val="120000"/>
              </a:lnSpc>
              <a:spcBef>
                <a:spcPts val="600"/>
              </a:spcBef>
              <a:buClr>
                <a:schemeClr val="accent1"/>
              </a:buClr>
              <a:buSzPct val="80000"/>
              <a:defRPr sz="1200">
                <a:solidFill>
                  <a:schemeClr val="tx2"/>
                </a:solidFill>
              </a:defRPr>
            </a:lvl2pPr>
            <a:lvl3pPr>
              <a:lnSpc>
                <a:spcPct val="120000"/>
              </a:lnSpc>
              <a:spcBef>
                <a:spcPts val="600"/>
              </a:spcBef>
              <a:buClr>
                <a:schemeClr val="accent1"/>
              </a:buClr>
              <a:buSzPct val="80000"/>
              <a:defRPr sz="1100">
                <a:solidFill>
                  <a:schemeClr val="tx2"/>
                </a:solidFill>
              </a:defRPr>
            </a:lvl3pPr>
            <a:lvl4pPr>
              <a:lnSpc>
                <a:spcPct val="120000"/>
              </a:lnSpc>
              <a:spcBef>
                <a:spcPts val="600"/>
              </a:spcBef>
              <a:buClr>
                <a:schemeClr val="accent1"/>
              </a:buClr>
              <a:buSzPct val="80000"/>
              <a:defRPr sz="900">
                <a:solidFill>
                  <a:schemeClr val="tx2"/>
                </a:solidFill>
              </a:defRPr>
            </a:lvl4pPr>
            <a:lvl5pPr>
              <a:lnSpc>
                <a:spcPct val="120000"/>
              </a:lnSpc>
              <a:spcBef>
                <a:spcPts val="600"/>
              </a:spcBef>
              <a:buClr>
                <a:schemeClr val="accent1"/>
              </a:buClr>
              <a:buSzPct val="80000"/>
              <a:defRPr sz="7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48162462"/>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Layout 3x1 04">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371475" y="1672923"/>
            <a:ext cx="3493655" cy="3988102"/>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16" name="Content Placeholder 2">
            <a:extLst>
              <a:ext uri="{FF2B5EF4-FFF2-40B4-BE49-F238E27FC236}">
                <a16:creationId xmlns:a16="http://schemas.microsoft.com/office/drawing/2014/main" id="{90E10505-9628-4310-AD41-5466F7AFAEDA}"/>
              </a:ext>
            </a:extLst>
          </p:cNvPr>
          <p:cNvSpPr>
            <a:spLocks noGrp="1"/>
          </p:cNvSpPr>
          <p:nvPr>
            <p:ph sz="half" idx="15" hasCustomPrompt="1"/>
          </p:nvPr>
        </p:nvSpPr>
        <p:spPr>
          <a:xfrm>
            <a:off x="4328971" y="1672923"/>
            <a:ext cx="3495600" cy="3988102"/>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7" name="Content Placeholder 2">
            <a:extLst>
              <a:ext uri="{FF2B5EF4-FFF2-40B4-BE49-F238E27FC236}">
                <a16:creationId xmlns:a16="http://schemas.microsoft.com/office/drawing/2014/main" id="{04FCECB2-DDCA-4628-BE49-1B84DB7D522B}"/>
              </a:ext>
            </a:extLst>
          </p:cNvPr>
          <p:cNvSpPr>
            <a:spLocks noGrp="1"/>
          </p:cNvSpPr>
          <p:nvPr>
            <p:ph sz="half" idx="16" hasCustomPrompt="1"/>
          </p:nvPr>
        </p:nvSpPr>
        <p:spPr>
          <a:xfrm>
            <a:off x="8288413" y="1672923"/>
            <a:ext cx="3495600" cy="3988102"/>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Rectangle 3">
            <a:extLst>
              <a:ext uri="{FF2B5EF4-FFF2-40B4-BE49-F238E27FC236}">
                <a16:creationId xmlns:a16="http://schemas.microsoft.com/office/drawing/2014/main" id="{ADAF289C-74D6-4D7D-A90B-5EE7D556BD28}"/>
              </a:ext>
            </a:extLst>
          </p:cNvPr>
          <p:cNvSpPr/>
          <p:nvPr userDrawn="1"/>
        </p:nvSpPr>
        <p:spPr>
          <a:xfrm>
            <a:off x="371475" y="1376363"/>
            <a:ext cx="3493655" cy="198437"/>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11" name="Rectangle 10">
            <a:extLst>
              <a:ext uri="{FF2B5EF4-FFF2-40B4-BE49-F238E27FC236}">
                <a16:creationId xmlns:a16="http://schemas.microsoft.com/office/drawing/2014/main" id="{C77CDBFC-EEDF-4DC4-9C3B-E775307588F1}"/>
              </a:ext>
            </a:extLst>
          </p:cNvPr>
          <p:cNvSpPr/>
          <p:nvPr userDrawn="1"/>
        </p:nvSpPr>
        <p:spPr>
          <a:xfrm>
            <a:off x="4328971" y="1376363"/>
            <a:ext cx="3493655" cy="19843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12" name="Rectangle 11">
            <a:extLst>
              <a:ext uri="{FF2B5EF4-FFF2-40B4-BE49-F238E27FC236}">
                <a16:creationId xmlns:a16="http://schemas.microsoft.com/office/drawing/2014/main" id="{70855118-BD74-427F-A44D-296F3FB2FE04}"/>
              </a:ext>
            </a:extLst>
          </p:cNvPr>
          <p:cNvSpPr/>
          <p:nvPr userDrawn="1"/>
        </p:nvSpPr>
        <p:spPr>
          <a:xfrm>
            <a:off x="8286467" y="1376363"/>
            <a:ext cx="3493655" cy="198437"/>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Tree>
    <p:extLst>
      <p:ext uri="{BB962C8B-B14F-4D97-AF65-F5344CB8AC3E}">
        <p14:creationId xmlns:p14="http://schemas.microsoft.com/office/powerpoint/2010/main" val="396930093"/>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2_Layout 3x1 with Headings">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1A16C5-39C5-4E53-914D-8BE84A1EA711}"/>
              </a:ext>
            </a:extLst>
          </p:cNvPr>
          <p:cNvSpPr/>
          <p:nvPr userDrawn="1"/>
        </p:nvSpPr>
        <p:spPr>
          <a:xfrm>
            <a:off x="373109" y="2174244"/>
            <a:ext cx="3491227" cy="3486781"/>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p:ph type="title" hasCustomPrompt="1"/>
          </p:nvPr>
        </p:nvSpPr>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464453" y="2268065"/>
            <a:ext cx="3308539" cy="3299139"/>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11" name="Text Placeholder 7">
            <a:extLst>
              <a:ext uri="{FF2B5EF4-FFF2-40B4-BE49-F238E27FC236}">
                <a16:creationId xmlns:a16="http://schemas.microsoft.com/office/drawing/2014/main" id="{3D788F8B-D657-4026-892B-EE02C56F95CE}"/>
              </a:ext>
            </a:extLst>
          </p:cNvPr>
          <p:cNvSpPr>
            <a:spLocks noGrp="1"/>
          </p:cNvSpPr>
          <p:nvPr>
            <p:ph type="body" sz="quarter" idx="17"/>
          </p:nvPr>
        </p:nvSpPr>
        <p:spPr>
          <a:xfrm>
            <a:off x="371475" y="1376363"/>
            <a:ext cx="3492066" cy="698183"/>
          </a:xfrm>
          <a:solidFill>
            <a:schemeClr val="accent4"/>
          </a:solidFill>
        </p:spPr>
        <p:txBody>
          <a:bodyPr anchor="ctr">
            <a:noAutofit/>
          </a:bodyPr>
          <a:lstStyle>
            <a:lvl1pPr marL="0" indent="0">
              <a:buNone/>
              <a:defRPr sz="1800" b="1">
                <a:solidFill>
                  <a:schemeClr val="bg1"/>
                </a:solidFill>
              </a:defRPr>
            </a:lvl1pPr>
          </a:lstStyle>
          <a:p>
            <a:pPr lvl="0"/>
            <a:endParaRPr lang="en-US" dirty="0"/>
          </a:p>
        </p:txBody>
      </p:sp>
      <p:sp>
        <p:nvSpPr>
          <p:cNvPr id="12" name="Text Placeholder 7">
            <a:extLst>
              <a:ext uri="{FF2B5EF4-FFF2-40B4-BE49-F238E27FC236}">
                <a16:creationId xmlns:a16="http://schemas.microsoft.com/office/drawing/2014/main" id="{7A3BA631-95C7-4A85-A566-29ED6FDE510B}"/>
              </a:ext>
            </a:extLst>
          </p:cNvPr>
          <p:cNvSpPr>
            <a:spLocks noGrp="1"/>
          </p:cNvSpPr>
          <p:nvPr>
            <p:ph type="body" sz="quarter" idx="18" hasCustomPrompt="1"/>
          </p:nvPr>
        </p:nvSpPr>
        <p:spPr>
          <a:xfrm>
            <a:off x="4331711" y="1376363"/>
            <a:ext cx="3492066" cy="698183"/>
          </a:xfrm>
          <a:solidFill>
            <a:schemeClr val="accent5"/>
          </a:solidFill>
        </p:spPr>
        <p:txBody>
          <a:bodyPr anchor="ctr">
            <a:noAutofit/>
          </a:bodyPr>
          <a:lstStyle>
            <a:lvl1pPr marL="0" indent="0">
              <a:buNone/>
              <a:defRPr sz="1800" b="1">
                <a:solidFill>
                  <a:schemeClr val="tx2"/>
                </a:solidFill>
              </a:defRPr>
            </a:lvl1pPr>
          </a:lstStyle>
          <a:p>
            <a:pPr lvl="0"/>
            <a:r>
              <a:rPr lang="en-US" dirty="0"/>
              <a:t>add your text</a:t>
            </a:r>
          </a:p>
        </p:txBody>
      </p:sp>
      <p:sp>
        <p:nvSpPr>
          <p:cNvPr id="13" name="Text Placeholder 7">
            <a:extLst>
              <a:ext uri="{FF2B5EF4-FFF2-40B4-BE49-F238E27FC236}">
                <a16:creationId xmlns:a16="http://schemas.microsoft.com/office/drawing/2014/main" id="{44033976-72E0-441B-AEA6-BFD968B96050}"/>
              </a:ext>
            </a:extLst>
          </p:cNvPr>
          <p:cNvSpPr>
            <a:spLocks noGrp="1"/>
          </p:cNvSpPr>
          <p:nvPr>
            <p:ph type="body" sz="quarter" idx="19" hasCustomPrompt="1"/>
          </p:nvPr>
        </p:nvSpPr>
        <p:spPr>
          <a:xfrm>
            <a:off x="8291947" y="1376363"/>
            <a:ext cx="3492066" cy="698183"/>
          </a:xfrm>
          <a:solidFill>
            <a:schemeClr val="accent6"/>
          </a:solidFill>
        </p:spPr>
        <p:txBody>
          <a:bodyPr anchor="ctr">
            <a:noAutofit/>
          </a:bodyPr>
          <a:lstStyle>
            <a:lvl1pPr marL="0" indent="0">
              <a:buNone/>
              <a:defRPr sz="1800" b="1">
                <a:solidFill>
                  <a:schemeClr val="tx2"/>
                </a:solidFill>
              </a:defRPr>
            </a:lvl1pPr>
          </a:lstStyle>
          <a:p>
            <a:pPr lvl="0"/>
            <a:r>
              <a:rPr lang="en-US" dirty="0"/>
              <a:t>add your text</a:t>
            </a:r>
          </a:p>
        </p:txBody>
      </p:sp>
      <p:sp>
        <p:nvSpPr>
          <p:cNvPr id="15" name="Rectangle 14">
            <a:extLst>
              <a:ext uri="{FF2B5EF4-FFF2-40B4-BE49-F238E27FC236}">
                <a16:creationId xmlns:a16="http://schemas.microsoft.com/office/drawing/2014/main" id="{5FA9DA53-F066-4573-9774-810500B81B48}"/>
              </a:ext>
            </a:extLst>
          </p:cNvPr>
          <p:cNvSpPr/>
          <p:nvPr userDrawn="1"/>
        </p:nvSpPr>
        <p:spPr>
          <a:xfrm>
            <a:off x="4332550" y="2174244"/>
            <a:ext cx="3491227" cy="3486781"/>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18" name="Content Placeholder 2">
            <a:extLst>
              <a:ext uri="{FF2B5EF4-FFF2-40B4-BE49-F238E27FC236}">
                <a16:creationId xmlns:a16="http://schemas.microsoft.com/office/drawing/2014/main" id="{764BD662-E681-4436-8F46-1D9BE8B5378B}"/>
              </a:ext>
            </a:extLst>
          </p:cNvPr>
          <p:cNvSpPr>
            <a:spLocks noGrp="1"/>
          </p:cNvSpPr>
          <p:nvPr>
            <p:ph sz="half" idx="20" hasCustomPrompt="1"/>
          </p:nvPr>
        </p:nvSpPr>
        <p:spPr>
          <a:xfrm>
            <a:off x="4423894" y="2268065"/>
            <a:ext cx="3308539" cy="3299139"/>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9" name="Rectangle 18">
            <a:extLst>
              <a:ext uri="{FF2B5EF4-FFF2-40B4-BE49-F238E27FC236}">
                <a16:creationId xmlns:a16="http://schemas.microsoft.com/office/drawing/2014/main" id="{79143214-5490-4958-A52E-76A9312641BB}"/>
              </a:ext>
            </a:extLst>
          </p:cNvPr>
          <p:cNvSpPr/>
          <p:nvPr userDrawn="1"/>
        </p:nvSpPr>
        <p:spPr>
          <a:xfrm>
            <a:off x="8292786" y="2174244"/>
            <a:ext cx="3491227" cy="3486781"/>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0" name="Content Placeholder 2">
            <a:extLst>
              <a:ext uri="{FF2B5EF4-FFF2-40B4-BE49-F238E27FC236}">
                <a16:creationId xmlns:a16="http://schemas.microsoft.com/office/drawing/2014/main" id="{99E96C7B-2F02-40FA-897E-E9C76091351A}"/>
              </a:ext>
            </a:extLst>
          </p:cNvPr>
          <p:cNvSpPr>
            <a:spLocks noGrp="1"/>
          </p:cNvSpPr>
          <p:nvPr>
            <p:ph sz="half" idx="21" hasCustomPrompt="1"/>
          </p:nvPr>
        </p:nvSpPr>
        <p:spPr>
          <a:xfrm>
            <a:off x="8384130" y="2268065"/>
            <a:ext cx="3308539" cy="3299139"/>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334085952"/>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Slide with 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BB895-2ED0-45F7-9AFC-CD4C8D598A31}"/>
              </a:ext>
            </a:extLst>
          </p:cNvPr>
          <p:cNvSpPr>
            <a:spLocks noGrp="1"/>
          </p:cNvSpPr>
          <p:nvPr>
            <p:ph type="title" hasCustomPrompt="1"/>
          </p:nvPr>
        </p:nvSpPr>
        <p:spPr>
          <a:xfrm>
            <a:off x="371475" y="379413"/>
            <a:ext cx="11412538" cy="709612"/>
          </a:xfrm>
        </p:spPr>
        <p:txBody>
          <a:bodyPr/>
          <a:lstStyle>
            <a:lvl1pPr>
              <a:defRPr/>
            </a:lvl1pPr>
          </a:lstStyle>
          <a:p>
            <a:r>
              <a:rPr lang="en-US" dirty="0"/>
              <a:t>add your title</a:t>
            </a:r>
            <a:endParaRPr lang="en-IN" dirty="0"/>
          </a:p>
        </p:txBody>
      </p:sp>
      <p:sp>
        <p:nvSpPr>
          <p:cNvPr id="3" name="Footer Placeholder 2">
            <a:extLst>
              <a:ext uri="{FF2B5EF4-FFF2-40B4-BE49-F238E27FC236}">
                <a16:creationId xmlns:a16="http://schemas.microsoft.com/office/drawing/2014/main" id="{899BF8EF-78CF-4BC3-B180-B4205ECAE4C0}"/>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2100F8C-E465-40A9-BC98-301C380D24F4}"/>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6" name="Chart Placeholder 5">
            <a:extLst>
              <a:ext uri="{FF2B5EF4-FFF2-40B4-BE49-F238E27FC236}">
                <a16:creationId xmlns:a16="http://schemas.microsoft.com/office/drawing/2014/main" id="{1C2B7E71-A7CD-4E11-85CB-F67B2F5289F7}"/>
              </a:ext>
            </a:extLst>
          </p:cNvPr>
          <p:cNvSpPr>
            <a:spLocks noGrp="1"/>
          </p:cNvSpPr>
          <p:nvPr>
            <p:ph type="chart" sz="quarter" idx="12" hasCustomPrompt="1"/>
          </p:nvPr>
        </p:nvSpPr>
        <p:spPr>
          <a:xfrm>
            <a:off x="371475" y="1376364"/>
            <a:ext cx="4703618" cy="4284662"/>
          </a:xfrm>
        </p:spPr>
        <p:txBody>
          <a:bodyPr/>
          <a:lstStyle>
            <a:lvl1pPr marL="0" indent="0" algn="ctr">
              <a:buNone/>
              <a:defRPr>
                <a:solidFill>
                  <a:schemeClr val="tx2"/>
                </a:solidFill>
              </a:defRPr>
            </a:lvl1pPr>
          </a:lstStyle>
          <a:p>
            <a:r>
              <a:rPr lang="en-US" dirty="0"/>
              <a:t>click icon to add chart</a:t>
            </a:r>
            <a:endParaRPr lang="en-IN" dirty="0"/>
          </a:p>
        </p:txBody>
      </p:sp>
      <p:sp>
        <p:nvSpPr>
          <p:cNvPr id="8" name="Content Placeholder 7">
            <a:extLst>
              <a:ext uri="{FF2B5EF4-FFF2-40B4-BE49-F238E27FC236}">
                <a16:creationId xmlns:a16="http://schemas.microsoft.com/office/drawing/2014/main" id="{17A8C521-24D6-405F-9109-5A2896C51248}"/>
              </a:ext>
            </a:extLst>
          </p:cNvPr>
          <p:cNvSpPr>
            <a:spLocks noGrp="1"/>
          </p:cNvSpPr>
          <p:nvPr>
            <p:ph sz="quarter" idx="13" hasCustomPrompt="1"/>
          </p:nvPr>
        </p:nvSpPr>
        <p:spPr>
          <a:xfrm>
            <a:off x="5591175" y="1376364"/>
            <a:ext cx="6192838" cy="4284662"/>
          </a:xfrm>
        </p:spPr>
        <p:txBody>
          <a:bodyPr>
            <a:normAutofit/>
          </a:bodyPr>
          <a:lstStyle>
            <a:lvl1pPr>
              <a:spcBef>
                <a:spcPts val="600"/>
              </a:spcBef>
              <a:buClr>
                <a:schemeClr val="accent1"/>
              </a:buClr>
              <a:buSzPct val="80000"/>
              <a:defRPr sz="2000">
                <a:solidFill>
                  <a:schemeClr val="tx2"/>
                </a:solidFill>
              </a:defRPr>
            </a:lvl1pPr>
            <a:lvl2pPr>
              <a:spcBef>
                <a:spcPts val="600"/>
              </a:spcBef>
              <a:buClr>
                <a:schemeClr val="accent1"/>
              </a:buClr>
              <a:buSzPct val="80000"/>
              <a:defRPr sz="1800">
                <a:solidFill>
                  <a:schemeClr val="tx2"/>
                </a:solidFill>
              </a:defRPr>
            </a:lvl2pPr>
            <a:lvl3pPr>
              <a:spcBef>
                <a:spcPts val="600"/>
              </a:spcBef>
              <a:buClr>
                <a:schemeClr val="accent1"/>
              </a:buClr>
              <a:buSzPct val="80000"/>
              <a:defRPr sz="1600">
                <a:solidFill>
                  <a:schemeClr val="tx2"/>
                </a:solidFill>
              </a:defRPr>
            </a:lvl3pPr>
            <a:lvl4pPr>
              <a:spcBef>
                <a:spcPts val="600"/>
              </a:spcBef>
              <a:buClr>
                <a:schemeClr val="accent1"/>
              </a:buClr>
              <a:buSzPct val="80000"/>
              <a:defRPr sz="1050">
                <a:solidFill>
                  <a:schemeClr val="tx2"/>
                </a:solidFill>
              </a:defRPr>
            </a:lvl4pPr>
            <a:lvl5pPr>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cxnSp>
        <p:nvCxnSpPr>
          <p:cNvPr id="9" name="Straight Connector 8">
            <a:extLst>
              <a:ext uri="{FF2B5EF4-FFF2-40B4-BE49-F238E27FC236}">
                <a16:creationId xmlns:a16="http://schemas.microsoft.com/office/drawing/2014/main" id="{44BFE557-5743-451F-B3D6-DFE821017F61}"/>
              </a:ext>
            </a:extLst>
          </p:cNvPr>
          <p:cNvCxnSpPr/>
          <p:nvPr userDrawn="1"/>
        </p:nvCxnSpPr>
        <p:spPr>
          <a:xfrm>
            <a:off x="5333134" y="1376364"/>
            <a:ext cx="0" cy="428466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4567923"/>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Slide with graph &amp;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BB895-2ED0-45F7-9AFC-CD4C8D598A31}"/>
              </a:ext>
            </a:extLst>
          </p:cNvPr>
          <p:cNvSpPr>
            <a:spLocks noGrp="1"/>
          </p:cNvSpPr>
          <p:nvPr>
            <p:ph type="title" hasCustomPrompt="1"/>
          </p:nvPr>
        </p:nvSpPr>
        <p:spPr>
          <a:xfrm>
            <a:off x="371475" y="379413"/>
            <a:ext cx="11412538" cy="709612"/>
          </a:xfrm>
        </p:spPr>
        <p:txBody>
          <a:bodyPr/>
          <a:lstStyle>
            <a:lvl1pPr>
              <a:defRPr/>
            </a:lvl1pPr>
          </a:lstStyle>
          <a:p>
            <a:r>
              <a:rPr lang="en-US" dirty="0"/>
              <a:t>add your title</a:t>
            </a:r>
            <a:endParaRPr lang="en-IN" dirty="0"/>
          </a:p>
        </p:txBody>
      </p:sp>
      <p:sp>
        <p:nvSpPr>
          <p:cNvPr id="3" name="Footer Placeholder 2">
            <a:extLst>
              <a:ext uri="{FF2B5EF4-FFF2-40B4-BE49-F238E27FC236}">
                <a16:creationId xmlns:a16="http://schemas.microsoft.com/office/drawing/2014/main" id="{899BF8EF-78CF-4BC3-B180-B4205ECAE4C0}"/>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2100F8C-E465-40A9-BC98-301C380D24F4}"/>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6" name="Chart Placeholder 5">
            <a:extLst>
              <a:ext uri="{FF2B5EF4-FFF2-40B4-BE49-F238E27FC236}">
                <a16:creationId xmlns:a16="http://schemas.microsoft.com/office/drawing/2014/main" id="{1C2B7E71-A7CD-4E11-85CB-F67B2F5289F7}"/>
              </a:ext>
            </a:extLst>
          </p:cNvPr>
          <p:cNvSpPr>
            <a:spLocks noGrp="1"/>
          </p:cNvSpPr>
          <p:nvPr>
            <p:ph type="chart" sz="quarter" idx="12" hasCustomPrompt="1"/>
          </p:nvPr>
        </p:nvSpPr>
        <p:spPr>
          <a:xfrm>
            <a:off x="371474" y="1376364"/>
            <a:ext cx="5153025" cy="4284662"/>
          </a:xfrm>
        </p:spPr>
        <p:txBody>
          <a:bodyPr/>
          <a:lstStyle>
            <a:lvl1pPr marL="0" indent="0" algn="ctr">
              <a:buNone/>
              <a:defRPr>
                <a:solidFill>
                  <a:schemeClr val="tx2"/>
                </a:solidFill>
              </a:defRPr>
            </a:lvl1pPr>
          </a:lstStyle>
          <a:p>
            <a:r>
              <a:rPr lang="en-IN" dirty="0"/>
              <a:t>graph</a:t>
            </a:r>
          </a:p>
        </p:txBody>
      </p:sp>
      <p:sp>
        <p:nvSpPr>
          <p:cNvPr id="7" name="Chart Placeholder 6">
            <a:extLst>
              <a:ext uri="{FF2B5EF4-FFF2-40B4-BE49-F238E27FC236}">
                <a16:creationId xmlns:a16="http://schemas.microsoft.com/office/drawing/2014/main" id="{C6F261E0-CFF5-4041-8C4B-AEE373244D02}"/>
              </a:ext>
            </a:extLst>
          </p:cNvPr>
          <p:cNvSpPr>
            <a:spLocks noGrp="1"/>
          </p:cNvSpPr>
          <p:nvPr>
            <p:ph type="chart" sz="quarter" idx="13" hasCustomPrompt="1"/>
          </p:nvPr>
        </p:nvSpPr>
        <p:spPr>
          <a:xfrm>
            <a:off x="6632413" y="1376364"/>
            <a:ext cx="5151600" cy="4284662"/>
          </a:xfrm>
        </p:spPr>
        <p:txBody>
          <a:bodyPr/>
          <a:lstStyle>
            <a:lvl1pPr marL="0" indent="0" algn="ctr">
              <a:buNone/>
              <a:defRPr>
                <a:solidFill>
                  <a:schemeClr val="tx2"/>
                </a:solidFill>
              </a:defRPr>
            </a:lvl1pPr>
          </a:lstStyle>
          <a:p>
            <a:r>
              <a:rPr lang="en-US" dirty="0"/>
              <a:t>click icon to add chart</a:t>
            </a:r>
            <a:endParaRPr lang="en-IN" dirty="0"/>
          </a:p>
        </p:txBody>
      </p:sp>
      <p:cxnSp>
        <p:nvCxnSpPr>
          <p:cNvPr id="9" name="Straight Connector 8">
            <a:extLst>
              <a:ext uri="{FF2B5EF4-FFF2-40B4-BE49-F238E27FC236}">
                <a16:creationId xmlns:a16="http://schemas.microsoft.com/office/drawing/2014/main" id="{1FFAA454-8515-4B90-BA45-035E4B168BED}"/>
              </a:ext>
            </a:extLst>
          </p:cNvPr>
          <p:cNvCxnSpPr/>
          <p:nvPr userDrawn="1"/>
        </p:nvCxnSpPr>
        <p:spPr>
          <a:xfrm>
            <a:off x="6096000" y="1376364"/>
            <a:ext cx="0" cy="428466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25373"/>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Title &amp; Tabl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7" name="Table Placeholder 6">
            <a:extLst>
              <a:ext uri="{FF2B5EF4-FFF2-40B4-BE49-F238E27FC236}">
                <a16:creationId xmlns:a16="http://schemas.microsoft.com/office/drawing/2014/main" id="{FC39771B-BB38-4F6C-8428-1DD19948486B}"/>
              </a:ext>
            </a:extLst>
          </p:cNvPr>
          <p:cNvSpPr>
            <a:spLocks noGrp="1"/>
          </p:cNvSpPr>
          <p:nvPr>
            <p:ph type="tbl" sz="quarter" idx="12" hasCustomPrompt="1"/>
          </p:nvPr>
        </p:nvSpPr>
        <p:spPr>
          <a:xfrm>
            <a:off x="371476" y="1376363"/>
            <a:ext cx="11412537" cy="4284662"/>
          </a:xfrm>
        </p:spPr>
        <p:txBody>
          <a:bodyPr/>
          <a:lstStyle>
            <a:lvl1pPr>
              <a:defRPr>
                <a:solidFill>
                  <a:schemeClr val="tx2"/>
                </a:solidFill>
              </a:defRPr>
            </a:lvl1pPr>
          </a:lstStyle>
          <a:p>
            <a:r>
              <a:rPr lang="en-US" dirty="0"/>
              <a:t>click icon to add table</a:t>
            </a:r>
            <a:endParaRPr lang="en-IN" dirty="0"/>
          </a:p>
        </p:txBody>
      </p:sp>
    </p:spTree>
    <p:extLst>
      <p:ext uri="{BB962C8B-B14F-4D97-AF65-F5344CB8AC3E}">
        <p14:creationId xmlns:p14="http://schemas.microsoft.com/office/powerpoint/2010/main" val="865478956"/>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Funnel Slide">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ED9A84D5-9EB5-4AD6-9AA1-E9D7729F5414}"/>
              </a:ext>
            </a:extLst>
          </p:cNvPr>
          <p:cNvCxnSpPr>
            <a:cxnSpLocks/>
          </p:cNvCxnSpPr>
          <p:nvPr userDrawn="1"/>
        </p:nvCxnSpPr>
        <p:spPr>
          <a:xfrm>
            <a:off x="371475" y="2673627"/>
            <a:ext cx="10108165"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8" name="Trapezoid 7">
            <a:extLst>
              <a:ext uri="{FF2B5EF4-FFF2-40B4-BE49-F238E27FC236}">
                <a16:creationId xmlns:a16="http://schemas.microsoft.com/office/drawing/2014/main" id="{7927FAC5-26CC-46EF-B631-4BEAA16D682B}"/>
              </a:ext>
            </a:extLst>
          </p:cNvPr>
          <p:cNvSpPr/>
          <p:nvPr/>
        </p:nvSpPr>
        <p:spPr>
          <a:xfrm rot="10800000">
            <a:off x="2428875" y="1376364"/>
            <a:ext cx="5257301" cy="1291559"/>
          </a:xfrm>
          <a:prstGeom prst="trapezoid">
            <a:avLst>
              <a:gd name="adj" fmla="val 52303"/>
            </a:avLst>
          </a:prstGeom>
          <a:solidFill>
            <a:schemeClr val="accent4"/>
          </a:solidFill>
          <a:ln>
            <a:noFill/>
          </a:ln>
        </p:spPr>
        <p:style>
          <a:lnRef idx="3">
            <a:schemeClr val="lt1">
              <a:hueOff val="0"/>
              <a:satOff val="0"/>
              <a:lumOff val="0"/>
              <a:alphaOff val="0"/>
            </a:schemeClr>
          </a:lnRef>
          <a:fillRef idx="1">
            <a:scrgbClr r="0" g="0" b="0"/>
          </a:fillRef>
          <a:effectRef idx="1">
            <a:schemeClr val="accent2">
              <a:hueOff val="0"/>
              <a:satOff val="0"/>
              <a:lumOff val="0"/>
              <a:alphaOff val="0"/>
            </a:schemeClr>
          </a:effectRef>
          <a:fontRef idx="minor">
            <a:schemeClr val="lt1"/>
          </a:fontRef>
        </p:style>
        <p:txBody>
          <a:bodyPr/>
          <a:lstStyle/>
          <a:p>
            <a:endParaRPr lang="en-US" dirty="0">
              <a:solidFill>
                <a:srgbClr val="FFFFFF"/>
              </a:solidFill>
            </a:endParaRPr>
          </a:p>
        </p:txBody>
      </p:sp>
      <p:sp>
        <p:nvSpPr>
          <p:cNvPr id="11" name="Trapezoid 10">
            <a:extLst>
              <a:ext uri="{FF2B5EF4-FFF2-40B4-BE49-F238E27FC236}">
                <a16:creationId xmlns:a16="http://schemas.microsoft.com/office/drawing/2014/main" id="{E9E1CBD8-CEA1-4B12-B57A-CC25550FA54C}"/>
              </a:ext>
            </a:extLst>
          </p:cNvPr>
          <p:cNvSpPr/>
          <p:nvPr/>
        </p:nvSpPr>
        <p:spPr>
          <a:xfrm rot="10800000">
            <a:off x="3108960" y="2684857"/>
            <a:ext cx="3901439" cy="1472260"/>
          </a:xfrm>
          <a:prstGeom prst="trapezoid">
            <a:avLst>
              <a:gd name="adj" fmla="val 52303"/>
            </a:avLst>
          </a:prstGeom>
          <a:solidFill>
            <a:schemeClr val="accent5"/>
          </a:solidFill>
          <a:ln>
            <a:noFill/>
          </a:ln>
        </p:spPr>
        <p:style>
          <a:lnRef idx="3">
            <a:schemeClr val="lt1">
              <a:hueOff val="0"/>
              <a:satOff val="0"/>
              <a:lumOff val="0"/>
              <a:alphaOff val="0"/>
            </a:schemeClr>
          </a:lnRef>
          <a:fillRef idx="1">
            <a:scrgbClr r="0" g="0" b="0"/>
          </a:fillRef>
          <a:effectRef idx="1">
            <a:schemeClr val="accent3">
              <a:hueOff val="0"/>
              <a:satOff val="0"/>
              <a:lumOff val="0"/>
              <a:alphaOff val="0"/>
            </a:schemeClr>
          </a:effectRef>
          <a:fontRef idx="minor">
            <a:schemeClr val="lt1"/>
          </a:fontRef>
        </p:style>
        <p:txBody>
          <a:bodyPr/>
          <a:lstStyle/>
          <a:p>
            <a:endParaRPr lang="en-IN" dirty="0">
              <a:solidFill>
                <a:srgbClr val="FFFFFF"/>
              </a:solidFill>
            </a:endParaRPr>
          </a:p>
        </p:txBody>
      </p:sp>
      <p:sp>
        <p:nvSpPr>
          <p:cNvPr id="14" name="Trapezoid 13">
            <a:extLst>
              <a:ext uri="{FF2B5EF4-FFF2-40B4-BE49-F238E27FC236}">
                <a16:creationId xmlns:a16="http://schemas.microsoft.com/office/drawing/2014/main" id="{DA38144F-5695-4C0F-B20A-437A71303DF5}"/>
              </a:ext>
            </a:extLst>
          </p:cNvPr>
          <p:cNvSpPr/>
          <p:nvPr/>
        </p:nvSpPr>
        <p:spPr>
          <a:xfrm rot="10800000">
            <a:off x="3870959" y="4174052"/>
            <a:ext cx="2367280" cy="1083750"/>
          </a:xfrm>
          <a:prstGeom prst="trapezoid">
            <a:avLst>
              <a:gd name="adj" fmla="val 50611"/>
            </a:avLst>
          </a:prstGeom>
          <a:solidFill>
            <a:schemeClr val="accent6"/>
          </a:solidFill>
          <a:ln>
            <a:noFill/>
          </a:ln>
        </p:spPr>
        <p:style>
          <a:lnRef idx="3">
            <a:schemeClr val="lt1">
              <a:hueOff val="0"/>
              <a:satOff val="0"/>
              <a:lumOff val="0"/>
              <a:alphaOff val="0"/>
            </a:schemeClr>
          </a:lnRef>
          <a:fillRef idx="1">
            <a:scrgbClr r="0" g="0" b="0"/>
          </a:fillRef>
          <a:effectRef idx="1">
            <a:schemeClr val="accent4">
              <a:hueOff val="0"/>
              <a:satOff val="0"/>
              <a:lumOff val="0"/>
              <a:alphaOff val="0"/>
            </a:schemeClr>
          </a:effectRef>
          <a:fontRef idx="minor">
            <a:schemeClr val="lt1"/>
          </a:fontRef>
        </p:style>
      </p:sp>
      <p:cxnSp>
        <p:nvCxnSpPr>
          <p:cNvPr id="19" name="Straight Connector 18">
            <a:extLst>
              <a:ext uri="{FF2B5EF4-FFF2-40B4-BE49-F238E27FC236}">
                <a16:creationId xmlns:a16="http://schemas.microsoft.com/office/drawing/2014/main" id="{442EEC91-986E-4A91-824B-007EC8824413}"/>
              </a:ext>
            </a:extLst>
          </p:cNvPr>
          <p:cNvCxnSpPr>
            <a:cxnSpLocks/>
          </p:cNvCxnSpPr>
          <p:nvPr userDrawn="1"/>
        </p:nvCxnSpPr>
        <p:spPr>
          <a:xfrm>
            <a:off x="371475" y="4157119"/>
            <a:ext cx="10108165"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C5ED3265-96A8-4FA2-A795-5BFF442B1C9B}"/>
              </a:ext>
            </a:extLst>
          </p:cNvPr>
          <p:cNvSpPr>
            <a:spLocks noGrp="1"/>
          </p:cNvSpPr>
          <p:nvPr>
            <p:ph type="body" sz="quarter" idx="12" hasCustomPrompt="1"/>
          </p:nvPr>
        </p:nvSpPr>
        <p:spPr>
          <a:xfrm>
            <a:off x="2707272" y="1473200"/>
            <a:ext cx="4704182" cy="1098550"/>
          </a:xfrm>
        </p:spPr>
        <p:txBody>
          <a:bodyPr anchor="ctr">
            <a:noAutofit/>
          </a:bodyPr>
          <a:lstStyle>
            <a:lvl1pPr marL="0" indent="0" algn="ctr">
              <a:buNone/>
              <a:defRPr sz="1200">
                <a:solidFill>
                  <a:schemeClr val="bg1"/>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23" name="Text Placeholder 21">
            <a:extLst>
              <a:ext uri="{FF2B5EF4-FFF2-40B4-BE49-F238E27FC236}">
                <a16:creationId xmlns:a16="http://schemas.microsoft.com/office/drawing/2014/main" id="{17704174-062B-4FDB-A388-86E36D22274B}"/>
              </a:ext>
            </a:extLst>
          </p:cNvPr>
          <p:cNvSpPr>
            <a:spLocks noGrp="1"/>
          </p:cNvSpPr>
          <p:nvPr>
            <p:ph type="body" sz="quarter" idx="13" hasCustomPrompt="1"/>
          </p:nvPr>
        </p:nvSpPr>
        <p:spPr>
          <a:xfrm>
            <a:off x="3576163" y="2758607"/>
            <a:ext cx="2956872" cy="1324760"/>
          </a:xfrm>
        </p:spPr>
        <p:txBody>
          <a:bodyPr anchor="ctr">
            <a:noAutofit/>
          </a:bodyPr>
          <a:lstStyle>
            <a:lvl1pPr marL="0" indent="0" algn="ctr">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24" name="Text Placeholder 21">
            <a:extLst>
              <a:ext uri="{FF2B5EF4-FFF2-40B4-BE49-F238E27FC236}">
                <a16:creationId xmlns:a16="http://schemas.microsoft.com/office/drawing/2014/main" id="{11D25E31-74D2-453D-BB88-FB9252BDE0CA}"/>
              </a:ext>
            </a:extLst>
          </p:cNvPr>
          <p:cNvSpPr>
            <a:spLocks noGrp="1"/>
          </p:cNvSpPr>
          <p:nvPr>
            <p:ph type="body" sz="quarter" idx="14" hasCustomPrompt="1"/>
          </p:nvPr>
        </p:nvSpPr>
        <p:spPr>
          <a:xfrm>
            <a:off x="4246156" y="4212968"/>
            <a:ext cx="1616885" cy="1094843"/>
          </a:xfrm>
        </p:spPr>
        <p:txBody>
          <a:bodyPr anchor="ctr">
            <a:noAutofit/>
          </a:bodyPr>
          <a:lstStyle>
            <a:lvl1pPr marL="0" indent="0" algn="ctr">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25" name="Text Placeholder 21">
            <a:extLst>
              <a:ext uri="{FF2B5EF4-FFF2-40B4-BE49-F238E27FC236}">
                <a16:creationId xmlns:a16="http://schemas.microsoft.com/office/drawing/2014/main" id="{41220282-C81B-4F83-A31B-FD827B77D9D8}"/>
              </a:ext>
            </a:extLst>
          </p:cNvPr>
          <p:cNvSpPr>
            <a:spLocks noGrp="1"/>
          </p:cNvSpPr>
          <p:nvPr>
            <p:ph type="body" sz="quarter" idx="15" hasCustomPrompt="1"/>
          </p:nvPr>
        </p:nvSpPr>
        <p:spPr>
          <a:xfrm>
            <a:off x="371475" y="1473200"/>
            <a:ext cx="2057400" cy="1098550"/>
          </a:xfrm>
        </p:spPr>
        <p:txBody>
          <a:bodyPr anchor="ctr">
            <a:noAutofit/>
          </a:bodyPr>
          <a:lstStyle>
            <a:lvl1pPr marL="0" indent="0" algn="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a:t>
            </a:r>
            <a:endParaRPr lang="en-IN" dirty="0"/>
          </a:p>
        </p:txBody>
      </p:sp>
      <p:sp>
        <p:nvSpPr>
          <p:cNvPr id="26" name="Text Placeholder 21">
            <a:extLst>
              <a:ext uri="{FF2B5EF4-FFF2-40B4-BE49-F238E27FC236}">
                <a16:creationId xmlns:a16="http://schemas.microsoft.com/office/drawing/2014/main" id="{8257419F-A1DE-4F84-8801-CBC2EC8325A5}"/>
              </a:ext>
            </a:extLst>
          </p:cNvPr>
          <p:cNvSpPr>
            <a:spLocks noGrp="1"/>
          </p:cNvSpPr>
          <p:nvPr>
            <p:ph type="body" sz="quarter" idx="16" hasCustomPrompt="1"/>
          </p:nvPr>
        </p:nvSpPr>
        <p:spPr>
          <a:xfrm>
            <a:off x="371475" y="2879725"/>
            <a:ext cx="2854610" cy="1098550"/>
          </a:xfrm>
        </p:spPr>
        <p:txBody>
          <a:bodyPr anchor="ctr">
            <a:noAutofit/>
          </a:bodyPr>
          <a:lstStyle>
            <a:lvl1pPr marL="0" indent="0" algn="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a:t>
            </a:r>
            <a:endParaRPr lang="en-IN" dirty="0"/>
          </a:p>
        </p:txBody>
      </p:sp>
      <p:sp>
        <p:nvSpPr>
          <p:cNvPr id="27" name="Text Placeholder 21">
            <a:extLst>
              <a:ext uri="{FF2B5EF4-FFF2-40B4-BE49-F238E27FC236}">
                <a16:creationId xmlns:a16="http://schemas.microsoft.com/office/drawing/2014/main" id="{7372A1AE-B789-44F6-B11A-8ADF17CA56FC}"/>
              </a:ext>
            </a:extLst>
          </p:cNvPr>
          <p:cNvSpPr>
            <a:spLocks noGrp="1"/>
          </p:cNvSpPr>
          <p:nvPr>
            <p:ph type="body" sz="quarter" idx="17" hasCustomPrompt="1"/>
          </p:nvPr>
        </p:nvSpPr>
        <p:spPr>
          <a:xfrm>
            <a:off x="371474" y="4212968"/>
            <a:ext cx="3499483" cy="1098550"/>
          </a:xfrm>
        </p:spPr>
        <p:txBody>
          <a:bodyPr anchor="ctr">
            <a:noAutofit/>
          </a:bodyPr>
          <a:lstStyle>
            <a:lvl1pPr marL="0" indent="0" algn="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a:t>
            </a:r>
            <a:endParaRPr lang="en-IN" dirty="0"/>
          </a:p>
        </p:txBody>
      </p:sp>
      <p:sp>
        <p:nvSpPr>
          <p:cNvPr id="20" name="Rectangle 19">
            <a:extLst>
              <a:ext uri="{FF2B5EF4-FFF2-40B4-BE49-F238E27FC236}">
                <a16:creationId xmlns:a16="http://schemas.microsoft.com/office/drawing/2014/main" id="{ED2C3AC2-27F7-4879-93B2-3B55C836AAA0}"/>
              </a:ext>
            </a:extLst>
          </p:cNvPr>
          <p:cNvSpPr/>
          <p:nvPr userDrawn="1"/>
        </p:nvSpPr>
        <p:spPr>
          <a:xfrm>
            <a:off x="3504094" y="5264609"/>
            <a:ext cx="3101008" cy="403222"/>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8" name="Text Placeholder 21">
            <a:extLst>
              <a:ext uri="{FF2B5EF4-FFF2-40B4-BE49-F238E27FC236}">
                <a16:creationId xmlns:a16="http://schemas.microsoft.com/office/drawing/2014/main" id="{FAD1F6E2-36C3-4D40-9328-5A62A6FEDFCF}"/>
              </a:ext>
            </a:extLst>
          </p:cNvPr>
          <p:cNvSpPr>
            <a:spLocks noGrp="1"/>
          </p:cNvSpPr>
          <p:nvPr>
            <p:ph type="body" sz="quarter" idx="18" hasCustomPrompt="1"/>
          </p:nvPr>
        </p:nvSpPr>
        <p:spPr>
          <a:xfrm>
            <a:off x="3627293" y="5308772"/>
            <a:ext cx="2854610" cy="314896"/>
          </a:xfrm>
        </p:spPr>
        <p:txBody>
          <a:bodyPr anchor="ctr">
            <a:noAutofit/>
          </a:bodyPr>
          <a:lstStyle>
            <a:lvl1pPr marL="0" indent="0" algn="ctr">
              <a:buNone/>
              <a:defRPr sz="1400" b="1">
                <a:solidFill>
                  <a:schemeClr val="bg1"/>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a:t>
            </a:r>
            <a:endParaRPr lang="en-IN" dirty="0"/>
          </a:p>
        </p:txBody>
      </p:sp>
      <p:sp>
        <p:nvSpPr>
          <p:cNvPr id="29" name="Text Placeholder 21">
            <a:extLst>
              <a:ext uri="{FF2B5EF4-FFF2-40B4-BE49-F238E27FC236}">
                <a16:creationId xmlns:a16="http://schemas.microsoft.com/office/drawing/2014/main" id="{2838269B-0D19-4156-A73E-B8CEC5DAFCB7}"/>
              </a:ext>
            </a:extLst>
          </p:cNvPr>
          <p:cNvSpPr>
            <a:spLocks noGrp="1"/>
          </p:cNvSpPr>
          <p:nvPr>
            <p:ph type="body" sz="quarter" idx="19" hasCustomPrompt="1"/>
          </p:nvPr>
        </p:nvSpPr>
        <p:spPr>
          <a:xfrm>
            <a:off x="7686177" y="1473200"/>
            <a:ext cx="2793463" cy="1098550"/>
          </a:xfrm>
        </p:spPr>
        <p:txBody>
          <a:bodyPr anchor="ctr">
            <a:noAutofit/>
          </a:bodyPr>
          <a:lstStyle>
            <a:lvl1pPr marL="0" indent="0" algn="l">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30" name="Text Placeholder 21">
            <a:extLst>
              <a:ext uri="{FF2B5EF4-FFF2-40B4-BE49-F238E27FC236}">
                <a16:creationId xmlns:a16="http://schemas.microsoft.com/office/drawing/2014/main" id="{2C4421CD-5E8B-46CF-8A4D-154169960EB9}"/>
              </a:ext>
            </a:extLst>
          </p:cNvPr>
          <p:cNvSpPr>
            <a:spLocks noGrp="1"/>
          </p:cNvSpPr>
          <p:nvPr>
            <p:ph type="body" sz="quarter" idx="20" hasCustomPrompt="1"/>
          </p:nvPr>
        </p:nvSpPr>
        <p:spPr>
          <a:xfrm>
            <a:off x="6883114" y="2871712"/>
            <a:ext cx="3596526" cy="1098550"/>
          </a:xfrm>
        </p:spPr>
        <p:txBody>
          <a:bodyPr anchor="ctr">
            <a:noAutofit/>
          </a:bodyPr>
          <a:lstStyle>
            <a:lvl1pPr marL="0" indent="0" algn="l">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31" name="Text Placeholder 21">
            <a:extLst>
              <a:ext uri="{FF2B5EF4-FFF2-40B4-BE49-F238E27FC236}">
                <a16:creationId xmlns:a16="http://schemas.microsoft.com/office/drawing/2014/main" id="{BEFE1999-F8B5-4A7C-9721-B68BF1BF003F}"/>
              </a:ext>
            </a:extLst>
          </p:cNvPr>
          <p:cNvSpPr>
            <a:spLocks noGrp="1"/>
          </p:cNvSpPr>
          <p:nvPr>
            <p:ph type="body" sz="quarter" idx="21" hasCustomPrompt="1"/>
          </p:nvPr>
        </p:nvSpPr>
        <p:spPr>
          <a:xfrm>
            <a:off x="6481903" y="4212968"/>
            <a:ext cx="3997737" cy="1098550"/>
          </a:xfrm>
        </p:spPr>
        <p:txBody>
          <a:bodyPr anchor="ctr">
            <a:noAutofit/>
          </a:bodyPr>
          <a:lstStyle>
            <a:lvl1pPr marL="0" indent="0" algn="l">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34" name="Right Brace 33">
            <a:extLst>
              <a:ext uri="{FF2B5EF4-FFF2-40B4-BE49-F238E27FC236}">
                <a16:creationId xmlns:a16="http://schemas.microsoft.com/office/drawing/2014/main" id="{FC60A82C-C5FE-456B-A692-ED98BB9348C0}"/>
              </a:ext>
            </a:extLst>
          </p:cNvPr>
          <p:cNvSpPr/>
          <p:nvPr userDrawn="1"/>
        </p:nvSpPr>
        <p:spPr>
          <a:xfrm>
            <a:off x="10602930" y="1473200"/>
            <a:ext cx="421241" cy="2505073"/>
          </a:xfrm>
          <a:prstGeom prst="rightBrace">
            <a:avLst>
              <a:gd name="adj1" fmla="val 148672"/>
              <a:gd name="adj2" fmla="val 50000"/>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solidFill>
                <a:srgbClr val="2F3043"/>
              </a:solidFill>
            </a:endParaRPr>
          </a:p>
        </p:txBody>
      </p:sp>
      <p:sp>
        <p:nvSpPr>
          <p:cNvPr id="35" name="Text Placeholder 21">
            <a:extLst>
              <a:ext uri="{FF2B5EF4-FFF2-40B4-BE49-F238E27FC236}">
                <a16:creationId xmlns:a16="http://schemas.microsoft.com/office/drawing/2014/main" id="{6E452D87-071A-4E2F-B91F-E3EA03113C94}"/>
              </a:ext>
            </a:extLst>
          </p:cNvPr>
          <p:cNvSpPr>
            <a:spLocks noGrp="1"/>
          </p:cNvSpPr>
          <p:nvPr>
            <p:ph type="body" sz="quarter" idx="22" hasCustomPrompt="1"/>
          </p:nvPr>
        </p:nvSpPr>
        <p:spPr>
          <a:xfrm rot="5400000">
            <a:off x="10178769" y="2515116"/>
            <a:ext cx="2328122" cy="421242"/>
          </a:xfrm>
        </p:spPr>
        <p:txBody>
          <a:bodyPr anchor="ctr">
            <a:noAutofit/>
          </a:bodyPr>
          <a:lstStyle>
            <a:lvl1pPr marL="0" indent="0" algn="ct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XXXXXX</a:t>
            </a:r>
            <a:endParaRPr lang="en-IN" dirty="0"/>
          </a:p>
        </p:txBody>
      </p:sp>
      <p:sp>
        <p:nvSpPr>
          <p:cNvPr id="36" name="Text Placeholder 21">
            <a:extLst>
              <a:ext uri="{FF2B5EF4-FFF2-40B4-BE49-F238E27FC236}">
                <a16:creationId xmlns:a16="http://schemas.microsoft.com/office/drawing/2014/main" id="{EB369956-3AF3-4DFD-89CA-5C90A2882591}"/>
              </a:ext>
            </a:extLst>
          </p:cNvPr>
          <p:cNvSpPr>
            <a:spLocks noGrp="1"/>
          </p:cNvSpPr>
          <p:nvPr>
            <p:ph type="body" sz="quarter" idx="23" hasCustomPrompt="1"/>
          </p:nvPr>
        </p:nvSpPr>
        <p:spPr>
          <a:xfrm rot="5400000">
            <a:off x="10775950" y="4530311"/>
            <a:ext cx="1133759" cy="421242"/>
          </a:xfrm>
        </p:spPr>
        <p:txBody>
          <a:bodyPr anchor="ctr">
            <a:noAutofit/>
          </a:bodyPr>
          <a:lstStyle>
            <a:lvl1pPr marL="0" indent="0" algn="ct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XXXXXX</a:t>
            </a:r>
            <a:endParaRPr lang="en-IN" dirty="0"/>
          </a:p>
        </p:txBody>
      </p:sp>
      <p:sp>
        <p:nvSpPr>
          <p:cNvPr id="37" name="Right Brace 36">
            <a:extLst>
              <a:ext uri="{FF2B5EF4-FFF2-40B4-BE49-F238E27FC236}">
                <a16:creationId xmlns:a16="http://schemas.microsoft.com/office/drawing/2014/main" id="{90B6CD19-7D5A-4EDC-B05F-4F403AA8AC95}"/>
              </a:ext>
            </a:extLst>
          </p:cNvPr>
          <p:cNvSpPr/>
          <p:nvPr userDrawn="1"/>
        </p:nvSpPr>
        <p:spPr>
          <a:xfrm>
            <a:off x="10602930" y="4213684"/>
            <a:ext cx="421241" cy="1094128"/>
          </a:xfrm>
          <a:prstGeom prst="rightBrace">
            <a:avLst>
              <a:gd name="adj1" fmla="val 64935"/>
              <a:gd name="adj2" fmla="val 50000"/>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solidFill>
                <a:srgbClr val="2F3043"/>
              </a:solidFill>
            </a:endParaRPr>
          </a:p>
        </p:txBody>
      </p:sp>
    </p:spTree>
    <p:extLst>
      <p:ext uri="{BB962C8B-B14F-4D97-AF65-F5344CB8AC3E}">
        <p14:creationId xmlns:p14="http://schemas.microsoft.com/office/powerpoint/2010/main" val="14340400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normAutofit/>
          </a:bodyPr>
          <a:lstStyle>
            <a:lvl1pPr>
              <a:defRPr sz="3200"/>
            </a:lvl1pPr>
          </a:lstStyle>
          <a:p>
            <a:r>
              <a:rPr lang="en-US" dirty="0"/>
              <a:t>title</a:t>
            </a:r>
            <a:endParaRPr lang="en-IN" dirty="0"/>
          </a:p>
        </p:txBody>
      </p:sp>
      <p:sp>
        <p:nvSpPr>
          <p:cNvPr id="3" name="Content Placeholder 2"/>
          <p:cNvSpPr>
            <a:spLocks noGrp="1"/>
          </p:cNvSpPr>
          <p:nvPr>
            <p:ph idx="1" hasCustomPrompt="1"/>
          </p:nvPr>
        </p:nvSpPr>
        <p:spPr>
          <a:xfrm>
            <a:off x="371475" y="1376364"/>
            <a:ext cx="11412538"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Footer Placeholder 4"/>
          <p:cNvSpPr>
            <a:spLocks noGrp="1"/>
          </p:cNvSpPr>
          <p:nvPr>
            <p:ph type="ftr" sz="quarter" idx="11"/>
          </p:nvPr>
        </p:nvSpPr>
        <p:spPr/>
        <p:txBody>
          <a:bodyPr/>
          <a:lstStyle/>
          <a:p>
            <a:r>
              <a:rPr lang="en-IN" dirty="0">
                <a:solidFill>
                  <a:srgbClr val="2F3043"/>
                </a:solidFill>
              </a:rPr>
              <a:t>Vodafone Idea Confidential</a:t>
            </a:r>
          </a:p>
        </p:txBody>
      </p:sp>
      <p:sp>
        <p:nvSpPr>
          <p:cNvPr id="6" name="Slide Number Placeholder 5"/>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Tree>
    <p:extLst>
      <p:ext uri="{BB962C8B-B14F-4D97-AF65-F5344CB8AC3E}">
        <p14:creationId xmlns:p14="http://schemas.microsoft.com/office/powerpoint/2010/main" val="223195829"/>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Title &amp; Table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7" name="Table Placeholder 6">
            <a:extLst>
              <a:ext uri="{FF2B5EF4-FFF2-40B4-BE49-F238E27FC236}">
                <a16:creationId xmlns:a16="http://schemas.microsoft.com/office/drawing/2014/main" id="{FC39771B-BB38-4F6C-8428-1DD19948486B}"/>
              </a:ext>
            </a:extLst>
          </p:cNvPr>
          <p:cNvSpPr>
            <a:spLocks noGrp="1"/>
          </p:cNvSpPr>
          <p:nvPr>
            <p:ph type="tbl" sz="quarter" idx="12" hasCustomPrompt="1"/>
          </p:nvPr>
        </p:nvSpPr>
        <p:spPr>
          <a:xfrm>
            <a:off x="371476" y="1376363"/>
            <a:ext cx="11412537" cy="4284662"/>
          </a:xfrm>
        </p:spPr>
        <p:txBody>
          <a:bodyPr/>
          <a:lstStyle>
            <a:lvl1pPr>
              <a:defRPr>
                <a:solidFill>
                  <a:schemeClr val="tx2"/>
                </a:solidFill>
              </a:defRPr>
            </a:lvl1pPr>
          </a:lstStyle>
          <a:p>
            <a:r>
              <a:rPr lang="en-US" dirty="0"/>
              <a:t>click icon to add table</a:t>
            </a:r>
            <a:endParaRPr lang="en-IN" dirty="0"/>
          </a:p>
        </p:txBody>
      </p:sp>
    </p:spTree>
    <p:extLst>
      <p:ext uri="{BB962C8B-B14F-4D97-AF65-F5344CB8AC3E}">
        <p14:creationId xmlns:p14="http://schemas.microsoft.com/office/powerpoint/2010/main" val="2571580067"/>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Title text &amp;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7" name="Table Placeholder 6">
            <a:extLst>
              <a:ext uri="{FF2B5EF4-FFF2-40B4-BE49-F238E27FC236}">
                <a16:creationId xmlns:a16="http://schemas.microsoft.com/office/drawing/2014/main" id="{FC39771B-BB38-4F6C-8428-1DD19948486B}"/>
              </a:ext>
            </a:extLst>
          </p:cNvPr>
          <p:cNvSpPr>
            <a:spLocks noGrp="1"/>
          </p:cNvSpPr>
          <p:nvPr>
            <p:ph type="tbl" sz="quarter" idx="12" hasCustomPrompt="1"/>
          </p:nvPr>
        </p:nvSpPr>
        <p:spPr>
          <a:xfrm>
            <a:off x="4601817" y="1376363"/>
            <a:ext cx="7182196" cy="4284662"/>
          </a:xfrm>
        </p:spPr>
        <p:txBody>
          <a:bodyPr/>
          <a:lstStyle>
            <a:lvl1pPr>
              <a:defRPr>
                <a:solidFill>
                  <a:schemeClr val="tx2"/>
                </a:solidFill>
              </a:defRPr>
            </a:lvl1pPr>
          </a:lstStyle>
          <a:p>
            <a:r>
              <a:rPr lang="en-US" dirty="0"/>
              <a:t>click icon to add table</a:t>
            </a:r>
            <a:endParaRPr lang="en-IN" dirty="0"/>
          </a:p>
        </p:txBody>
      </p:sp>
      <p:sp>
        <p:nvSpPr>
          <p:cNvPr id="6" name="Content Placeholder 5">
            <a:extLst>
              <a:ext uri="{FF2B5EF4-FFF2-40B4-BE49-F238E27FC236}">
                <a16:creationId xmlns:a16="http://schemas.microsoft.com/office/drawing/2014/main" id="{408A722C-4270-4AA0-B5FC-2FB6989294F5}"/>
              </a:ext>
            </a:extLst>
          </p:cNvPr>
          <p:cNvSpPr>
            <a:spLocks noGrp="1"/>
          </p:cNvSpPr>
          <p:nvPr>
            <p:ph sz="quarter" idx="13" hasCustomPrompt="1"/>
          </p:nvPr>
        </p:nvSpPr>
        <p:spPr>
          <a:xfrm>
            <a:off x="371475" y="1376363"/>
            <a:ext cx="3822700" cy="4284662"/>
          </a:xfrm>
        </p:spPr>
        <p:txBody>
          <a:bodyPr>
            <a:normAutofit/>
          </a:bodyPr>
          <a:lstStyle>
            <a:lvl1pPr>
              <a:defRPr sz="1800"/>
            </a:lvl1pPr>
            <a:lvl2pPr>
              <a:defRPr sz="16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cxnSp>
        <p:nvCxnSpPr>
          <p:cNvPr id="8" name="Straight Connector 7">
            <a:extLst>
              <a:ext uri="{FF2B5EF4-FFF2-40B4-BE49-F238E27FC236}">
                <a16:creationId xmlns:a16="http://schemas.microsoft.com/office/drawing/2014/main" id="{CF3E20F4-871C-4773-BA1B-45919BDCAC48}"/>
              </a:ext>
            </a:extLst>
          </p:cNvPr>
          <p:cNvCxnSpPr>
            <a:cxnSpLocks/>
          </p:cNvCxnSpPr>
          <p:nvPr userDrawn="1"/>
        </p:nvCxnSpPr>
        <p:spPr>
          <a:xfrm>
            <a:off x="4396409" y="1366558"/>
            <a:ext cx="0" cy="429446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380231"/>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itle, picture &amp;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7" name="Table Placeholder 6">
            <a:extLst>
              <a:ext uri="{FF2B5EF4-FFF2-40B4-BE49-F238E27FC236}">
                <a16:creationId xmlns:a16="http://schemas.microsoft.com/office/drawing/2014/main" id="{FC39771B-BB38-4F6C-8428-1DD19948486B}"/>
              </a:ext>
            </a:extLst>
          </p:cNvPr>
          <p:cNvSpPr>
            <a:spLocks noGrp="1"/>
          </p:cNvSpPr>
          <p:nvPr>
            <p:ph type="tbl" sz="quarter" idx="12" hasCustomPrompt="1"/>
          </p:nvPr>
        </p:nvSpPr>
        <p:spPr>
          <a:xfrm>
            <a:off x="4601817" y="1376363"/>
            <a:ext cx="7182196" cy="4284662"/>
          </a:xfrm>
        </p:spPr>
        <p:txBody>
          <a:bodyPr/>
          <a:lstStyle>
            <a:lvl1pPr>
              <a:defRPr>
                <a:solidFill>
                  <a:schemeClr val="tx2"/>
                </a:solidFill>
              </a:defRPr>
            </a:lvl1pPr>
          </a:lstStyle>
          <a:p>
            <a:r>
              <a:rPr lang="en-US" dirty="0"/>
              <a:t>click icon to add table</a:t>
            </a:r>
            <a:endParaRPr lang="en-IN" dirty="0"/>
          </a:p>
        </p:txBody>
      </p:sp>
      <p:sp>
        <p:nvSpPr>
          <p:cNvPr id="9" name="Picture Placeholder 8">
            <a:extLst>
              <a:ext uri="{FF2B5EF4-FFF2-40B4-BE49-F238E27FC236}">
                <a16:creationId xmlns:a16="http://schemas.microsoft.com/office/drawing/2014/main" id="{0779297C-FB9F-49B0-9800-B7BC826E141A}"/>
              </a:ext>
            </a:extLst>
          </p:cNvPr>
          <p:cNvSpPr>
            <a:spLocks noGrp="1"/>
          </p:cNvSpPr>
          <p:nvPr>
            <p:ph type="pic" sz="quarter" idx="13"/>
          </p:nvPr>
        </p:nvSpPr>
        <p:spPr>
          <a:xfrm>
            <a:off x="371475" y="1366838"/>
            <a:ext cx="3819525" cy="4294187"/>
          </a:xfrm>
        </p:spPr>
        <p:txBody>
          <a:bodyPr/>
          <a:lstStyle/>
          <a:p>
            <a:endParaRPr lang="en-IN" dirty="0"/>
          </a:p>
        </p:txBody>
      </p:sp>
    </p:spTree>
    <p:extLst>
      <p:ext uri="{BB962C8B-B14F-4D97-AF65-F5344CB8AC3E}">
        <p14:creationId xmlns:p14="http://schemas.microsoft.com/office/powerpoint/2010/main" val="120333600"/>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Title, picture &amp;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9" name="Picture Placeholder 8">
            <a:extLst>
              <a:ext uri="{FF2B5EF4-FFF2-40B4-BE49-F238E27FC236}">
                <a16:creationId xmlns:a16="http://schemas.microsoft.com/office/drawing/2014/main" id="{0779297C-FB9F-49B0-9800-B7BC826E141A}"/>
              </a:ext>
            </a:extLst>
          </p:cNvPr>
          <p:cNvSpPr>
            <a:spLocks noGrp="1"/>
          </p:cNvSpPr>
          <p:nvPr>
            <p:ph type="pic" sz="quarter" idx="13"/>
          </p:nvPr>
        </p:nvSpPr>
        <p:spPr>
          <a:xfrm>
            <a:off x="371475" y="1366838"/>
            <a:ext cx="3819525" cy="4294187"/>
          </a:xfrm>
        </p:spPr>
        <p:txBody>
          <a:bodyPr/>
          <a:lstStyle/>
          <a:p>
            <a:endParaRPr lang="en-IN" dirty="0"/>
          </a:p>
        </p:txBody>
      </p:sp>
      <p:sp>
        <p:nvSpPr>
          <p:cNvPr id="6" name="Chart Placeholder 5">
            <a:extLst>
              <a:ext uri="{FF2B5EF4-FFF2-40B4-BE49-F238E27FC236}">
                <a16:creationId xmlns:a16="http://schemas.microsoft.com/office/drawing/2014/main" id="{FB418397-E33E-4D19-8DD9-6E964E41BC93}"/>
              </a:ext>
            </a:extLst>
          </p:cNvPr>
          <p:cNvSpPr>
            <a:spLocks noGrp="1"/>
          </p:cNvSpPr>
          <p:nvPr>
            <p:ph type="chart" sz="quarter" idx="14"/>
          </p:nvPr>
        </p:nvSpPr>
        <p:spPr>
          <a:xfrm>
            <a:off x="4486275" y="1376363"/>
            <a:ext cx="7297738" cy="4294187"/>
          </a:xfrm>
        </p:spPr>
        <p:txBody>
          <a:bodyPr/>
          <a:lstStyle/>
          <a:p>
            <a:endParaRPr lang="en-IN" dirty="0"/>
          </a:p>
        </p:txBody>
      </p:sp>
    </p:spTree>
    <p:extLst>
      <p:ext uri="{BB962C8B-B14F-4D97-AF65-F5344CB8AC3E}">
        <p14:creationId xmlns:p14="http://schemas.microsoft.com/office/powerpoint/2010/main" val="1385597191"/>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itle &amp;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6" name="Chart Placeholder 5">
            <a:extLst>
              <a:ext uri="{FF2B5EF4-FFF2-40B4-BE49-F238E27FC236}">
                <a16:creationId xmlns:a16="http://schemas.microsoft.com/office/drawing/2014/main" id="{4F55982C-C963-434B-AE3C-5174290D6A12}"/>
              </a:ext>
            </a:extLst>
          </p:cNvPr>
          <p:cNvSpPr>
            <a:spLocks noGrp="1"/>
          </p:cNvSpPr>
          <p:nvPr>
            <p:ph type="chart" sz="quarter" idx="12"/>
          </p:nvPr>
        </p:nvSpPr>
        <p:spPr>
          <a:xfrm>
            <a:off x="371475" y="1376363"/>
            <a:ext cx="11412538" cy="4284662"/>
          </a:xfrm>
        </p:spPr>
        <p:txBody>
          <a:bodyPr/>
          <a:lstStyle/>
          <a:p>
            <a:endParaRPr lang="en-IN" dirty="0"/>
          </a:p>
        </p:txBody>
      </p:sp>
    </p:spTree>
    <p:extLst>
      <p:ext uri="{BB962C8B-B14F-4D97-AF65-F5344CB8AC3E}">
        <p14:creationId xmlns:p14="http://schemas.microsoft.com/office/powerpoint/2010/main" val="3361843922"/>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itle &amp; char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6" name="Chart Placeholder 5">
            <a:extLst>
              <a:ext uri="{FF2B5EF4-FFF2-40B4-BE49-F238E27FC236}">
                <a16:creationId xmlns:a16="http://schemas.microsoft.com/office/drawing/2014/main" id="{4F55982C-C963-434B-AE3C-5174290D6A12}"/>
              </a:ext>
            </a:extLst>
          </p:cNvPr>
          <p:cNvSpPr>
            <a:spLocks noGrp="1"/>
          </p:cNvSpPr>
          <p:nvPr>
            <p:ph type="chart" sz="quarter" idx="12"/>
          </p:nvPr>
        </p:nvSpPr>
        <p:spPr>
          <a:xfrm>
            <a:off x="371475" y="1376363"/>
            <a:ext cx="11412538" cy="4284662"/>
          </a:xfrm>
        </p:spPr>
        <p:txBody>
          <a:bodyPr/>
          <a:lstStyle/>
          <a:p>
            <a:endParaRPr lang="en-IN" dirty="0"/>
          </a:p>
        </p:txBody>
      </p:sp>
    </p:spTree>
    <p:extLst>
      <p:ext uri="{BB962C8B-B14F-4D97-AF65-F5344CB8AC3E}">
        <p14:creationId xmlns:p14="http://schemas.microsoft.com/office/powerpoint/2010/main" val="1245949916"/>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Title &amp; text box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5" name="Rectangle 4">
            <a:extLst>
              <a:ext uri="{FF2B5EF4-FFF2-40B4-BE49-F238E27FC236}">
                <a16:creationId xmlns:a16="http://schemas.microsoft.com/office/drawing/2014/main" id="{B5D59F46-A7D5-4B92-979C-D6D184AFC233}"/>
              </a:ext>
            </a:extLst>
          </p:cNvPr>
          <p:cNvSpPr/>
          <p:nvPr userDrawn="1"/>
        </p:nvSpPr>
        <p:spPr>
          <a:xfrm>
            <a:off x="371474" y="1376364"/>
            <a:ext cx="3286125" cy="781383"/>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dirty="0">
              <a:solidFill>
                <a:srgbClr val="FFFFFF"/>
              </a:solidFill>
            </a:endParaRPr>
          </a:p>
        </p:txBody>
      </p:sp>
      <p:sp>
        <p:nvSpPr>
          <p:cNvPr id="7" name="Rectangle 6">
            <a:extLst>
              <a:ext uri="{FF2B5EF4-FFF2-40B4-BE49-F238E27FC236}">
                <a16:creationId xmlns:a16="http://schemas.microsoft.com/office/drawing/2014/main" id="{A0CC6995-EF05-4F79-B270-6227C440D140}"/>
              </a:ext>
            </a:extLst>
          </p:cNvPr>
          <p:cNvSpPr/>
          <p:nvPr userDrawn="1"/>
        </p:nvSpPr>
        <p:spPr>
          <a:xfrm>
            <a:off x="371474" y="2252184"/>
            <a:ext cx="3286125" cy="781383"/>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dirty="0">
              <a:solidFill>
                <a:srgbClr val="FFFFFF"/>
              </a:solidFill>
            </a:endParaRPr>
          </a:p>
        </p:txBody>
      </p:sp>
      <p:sp>
        <p:nvSpPr>
          <p:cNvPr id="8" name="Rectangle 7">
            <a:extLst>
              <a:ext uri="{FF2B5EF4-FFF2-40B4-BE49-F238E27FC236}">
                <a16:creationId xmlns:a16="http://schemas.microsoft.com/office/drawing/2014/main" id="{3B0103BD-8EF3-485B-922E-F78215273D0E}"/>
              </a:ext>
            </a:extLst>
          </p:cNvPr>
          <p:cNvSpPr/>
          <p:nvPr userDrawn="1"/>
        </p:nvSpPr>
        <p:spPr>
          <a:xfrm>
            <a:off x="371474" y="3128003"/>
            <a:ext cx="3286125" cy="781383"/>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dirty="0">
              <a:solidFill>
                <a:srgbClr val="FFFFFF"/>
              </a:solidFill>
            </a:endParaRPr>
          </a:p>
        </p:txBody>
      </p:sp>
      <p:sp>
        <p:nvSpPr>
          <p:cNvPr id="9" name="Rectangle 8">
            <a:extLst>
              <a:ext uri="{FF2B5EF4-FFF2-40B4-BE49-F238E27FC236}">
                <a16:creationId xmlns:a16="http://schemas.microsoft.com/office/drawing/2014/main" id="{199128AD-694C-4DBE-B541-E5C014E16B2A}"/>
              </a:ext>
            </a:extLst>
          </p:cNvPr>
          <p:cNvSpPr/>
          <p:nvPr userDrawn="1"/>
        </p:nvSpPr>
        <p:spPr>
          <a:xfrm>
            <a:off x="371474" y="4003823"/>
            <a:ext cx="3286125" cy="781383"/>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dirty="0">
              <a:solidFill>
                <a:srgbClr val="FFFFFF"/>
              </a:solidFill>
            </a:endParaRPr>
          </a:p>
        </p:txBody>
      </p:sp>
      <p:sp>
        <p:nvSpPr>
          <p:cNvPr id="10" name="Rectangle 9">
            <a:extLst>
              <a:ext uri="{FF2B5EF4-FFF2-40B4-BE49-F238E27FC236}">
                <a16:creationId xmlns:a16="http://schemas.microsoft.com/office/drawing/2014/main" id="{FA34AE09-A8A6-4D9F-9124-6610610B3BC8}"/>
              </a:ext>
            </a:extLst>
          </p:cNvPr>
          <p:cNvSpPr/>
          <p:nvPr userDrawn="1"/>
        </p:nvSpPr>
        <p:spPr>
          <a:xfrm>
            <a:off x="371474" y="4879643"/>
            <a:ext cx="3286125" cy="781383"/>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dirty="0">
              <a:solidFill>
                <a:srgbClr val="FFFFFF"/>
              </a:solidFill>
            </a:endParaRPr>
          </a:p>
        </p:txBody>
      </p:sp>
      <p:sp>
        <p:nvSpPr>
          <p:cNvPr id="13" name="Text Placeholder 12">
            <a:extLst>
              <a:ext uri="{FF2B5EF4-FFF2-40B4-BE49-F238E27FC236}">
                <a16:creationId xmlns:a16="http://schemas.microsoft.com/office/drawing/2014/main" id="{74B79C53-99E5-47EA-B431-BD09E4E17A7E}"/>
              </a:ext>
            </a:extLst>
          </p:cNvPr>
          <p:cNvSpPr>
            <a:spLocks noGrp="1"/>
          </p:cNvSpPr>
          <p:nvPr>
            <p:ph type="body" sz="quarter" idx="12" hasCustomPrompt="1"/>
          </p:nvPr>
        </p:nvSpPr>
        <p:spPr>
          <a:xfrm>
            <a:off x="468313" y="1445428"/>
            <a:ext cx="3019425" cy="643254"/>
          </a:xfrm>
        </p:spPr>
        <p:txBody>
          <a:bodyPr anchor="ctr">
            <a:normAutofit/>
          </a:bodyPr>
          <a:lstStyle>
            <a:lvl1pPr marL="0" indent="0" algn="l">
              <a:buNone/>
              <a:defRPr sz="16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add your text here</a:t>
            </a:r>
            <a:endParaRPr lang="en-IN" dirty="0"/>
          </a:p>
        </p:txBody>
      </p:sp>
      <p:sp>
        <p:nvSpPr>
          <p:cNvPr id="14" name="Text Placeholder 12">
            <a:extLst>
              <a:ext uri="{FF2B5EF4-FFF2-40B4-BE49-F238E27FC236}">
                <a16:creationId xmlns:a16="http://schemas.microsoft.com/office/drawing/2014/main" id="{86C84F6F-B973-4343-BD07-934FD1BE1BED}"/>
              </a:ext>
            </a:extLst>
          </p:cNvPr>
          <p:cNvSpPr>
            <a:spLocks noGrp="1"/>
          </p:cNvSpPr>
          <p:nvPr>
            <p:ph type="body" sz="quarter" idx="13" hasCustomPrompt="1"/>
          </p:nvPr>
        </p:nvSpPr>
        <p:spPr>
          <a:xfrm>
            <a:off x="468313" y="2322045"/>
            <a:ext cx="3019425" cy="643254"/>
          </a:xfrm>
        </p:spPr>
        <p:txBody>
          <a:bodyPr anchor="ctr">
            <a:normAutofit/>
          </a:bodyPr>
          <a:lstStyle>
            <a:lvl1pPr marL="0" indent="0" algn="l">
              <a:buNone/>
              <a:defRPr sz="16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add your text here</a:t>
            </a:r>
            <a:endParaRPr lang="en-IN" dirty="0"/>
          </a:p>
        </p:txBody>
      </p:sp>
      <p:sp>
        <p:nvSpPr>
          <p:cNvPr id="15" name="Text Placeholder 12">
            <a:extLst>
              <a:ext uri="{FF2B5EF4-FFF2-40B4-BE49-F238E27FC236}">
                <a16:creationId xmlns:a16="http://schemas.microsoft.com/office/drawing/2014/main" id="{D7069028-DA5B-4FED-BFD8-C0E438EBB565}"/>
              </a:ext>
            </a:extLst>
          </p:cNvPr>
          <p:cNvSpPr>
            <a:spLocks noGrp="1"/>
          </p:cNvSpPr>
          <p:nvPr>
            <p:ph type="body" sz="quarter" idx="14" hasCustomPrompt="1"/>
          </p:nvPr>
        </p:nvSpPr>
        <p:spPr>
          <a:xfrm>
            <a:off x="468313" y="3195872"/>
            <a:ext cx="3019425" cy="643254"/>
          </a:xfrm>
        </p:spPr>
        <p:txBody>
          <a:bodyPr anchor="ctr">
            <a:normAutofit/>
          </a:bodyPr>
          <a:lstStyle>
            <a:lvl1pPr marL="0" indent="0" algn="l">
              <a:buNone/>
              <a:defRPr sz="16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add your text here</a:t>
            </a:r>
            <a:endParaRPr lang="en-IN" dirty="0"/>
          </a:p>
        </p:txBody>
      </p:sp>
      <p:sp>
        <p:nvSpPr>
          <p:cNvPr id="16" name="Text Placeholder 12">
            <a:extLst>
              <a:ext uri="{FF2B5EF4-FFF2-40B4-BE49-F238E27FC236}">
                <a16:creationId xmlns:a16="http://schemas.microsoft.com/office/drawing/2014/main" id="{AC24AC6F-2AF6-4693-8E03-D9AF6B5A54AF}"/>
              </a:ext>
            </a:extLst>
          </p:cNvPr>
          <p:cNvSpPr>
            <a:spLocks noGrp="1"/>
          </p:cNvSpPr>
          <p:nvPr>
            <p:ph type="body" sz="quarter" idx="15" hasCustomPrompt="1"/>
          </p:nvPr>
        </p:nvSpPr>
        <p:spPr>
          <a:xfrm>
            <a:off x="468313" y="4072489"/>
            <a:ext cx="3019425" cy="643254"/>
          </a:xfrm>
        </p:spPr>
        <p:txBody>
          <a:bodyPr anchor="ctr">
            <a:normAutofit/>
          </a:bodyPr>
          <a:lstStyle>
            <a:lvl1pPr marL="0" indent="0" algn="l">
              <a:buNone/>
              <a:defRPr sz="16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add your text here</a:t>
            </a:r>
            <a:endParaRPr lang="en-IN" dirty="0"/>
          </a:p>
        </p:txBody>
      </p:sp>
      <p:sp>
        <p:nvSpPr>
          <p:cNvPr id="17" name="Text Placeholder 12">
            <a:extLst>
              <a:ext uri="{FF2B5EF4-FFF2-40B4-BE49-F238E27FC236}">
                <a16:creationId xmlns:a16="http://schemas.microsoft.com/office/drawing/2014/main" id="{47FE606D-2F8E-44F5-BFC8-43A22544FD73}"/>
              </a:ext>
            </a:extLst>
          </p:cNvPr>
          <p:cNvSpPr>
            <a:spLocks noGrp="1"/>
          </p:cNvSpPr>
          <p:nvPr>
            <p:ph type="body" sz="quarter" idx="16" hasCustomPrompt="1"/>
          </p:nvPr>
        </p:nvSpPr>
        <p:spPr>
          <a:xfrm>
            <a:off x="468313" y="4949504"/>
            <a:ext cx="3019425" cy="643254"/>
          </a:xfrm>
        </p:spPr>
        <p:txBody>
          <a:bodyPr anchor="ctr">
            <a:normAutofit/>
          </a:bodyPr>
          <a:lstStyle>
            <a:lvl1pPr marL="0" indent="0" algn="l">
              <a:buNone/>
              <a:defRPr sz="16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add your text here</a:t>
            </a:r>
            <a:endParaRPr lang="en-IN" dirty="0"/>
          </a:p>
        </p:txBody>
      </p:sp>
      <p:sp>
        <p:nvSpPr>
          <p:cNvPr id="18" name="Rectangle 17">
            <a:extLst>
              <a:ext uri="{FF2B5EF4-FFF2-40B4-BE49-F238E27FC236}">
                <a16:creationId xmlns:a16="http://schemas.microsoft.com/office/drawing/2014/main" id="{331BDA01-231D-4D9B-A8B9-5E0374C746F8}"/>
              </a:ext>
            </a:extLst>
          </p:cNvPr>
          <p:cNvSpPr/>
          <p:nvPr userDrawn="1"/>
        </p:nvSpPr>
        <p:spPr>
          <a:xfrm>
            <a:off x="3763478" y="1376364"/>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0" name="Text Placeholder 19">
            <a:extLst>
              <a:ext uri="{FF2B5EF4-FFF2-40B4-BE49-F238E27FC236}">
                <a16:creationId xmlns:a16="http://schemas.microsoft.com/office/drawing/2014/main" id="{A44D4508-2A44-4C0F-8800-D9EFEF88D142}"/>
              </a:ext>
            </a:extLst>
          </p:cNvPr>
          <p:cNvSpPr>
            <a:spLocks noGrp="1"/>
          </p:cNvSpPr>
          <p:nvPr>
            <p:ph type="body" sz="quarter" idx="17" hasCustomPrompt="1"/>
          </p:nvPr>
        </p:nvSpPr>
        <p:spPr>
          <a:xfrm>
            <a:off x="3917950" y="1445429"/>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a:t>add your text here</a:t>
            </a:r>
            <a:endParaRPr lang="en-IN" dirty="0"/>
          </a:p>
        </p:txBody>
      </p:sp>
      <p:sp>
        <p:nvSpPr>
          <p:cNvPr id="21" name="Rectangle 20">
            <a:extLst>
              <a:ext uri="{FF2B5EF4-FFF2-40B4-BE49-F238E27FC236}">
                <a16:creationId xmlns:a16="http://schemas.microsoft.com/office/drawing/2014/main" id="{C4B53B7A-EC78-4370-958C-DC73D9A58255}"/>
              </a:ext>
            </a:extLst>
          </p:cNvPr>
          <p:cNvSpPr/>
          <p:nvPr userDrawn="1"/>
        </p:nvSpPr>
        <p:spPr>
          <a:xfrm>
            <a:off x="3763478" y="2252184"/>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2" name="Text Placeholder 19">
            <a:extLst>
              <a:ext uri="{FF2B5EF4-FFF2-40B4-BE49-F238E27FC236}">
                <a16:creationId xmlns:a16="http://schemas.microsoft.com/office/drawing/2014/main" id="{03802CBE-CC73-452F-8ABA-D8048BA0BDF0}"/>
              </a:ext>
            </a:extLst>
          </p:cNvPr>
          <p:cNvSpPr>
            <a:spLocks noGrp="1"/>
          </p:cNvSpPr>
          <p:nvPr>
            <p:ph type="body" sz="quarter" idx="18" hasCustomPrompt="1"/>
          </p:nvPr>
        </p:nvSpPr>
        <p:spPr>
          <a:xfrm>
            <a:off x="3917950" y="2321249"/>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a:t>add your text here</a:t>
            </a:r>
            <a:endParaRPr lang="en-IN" dirty="0"/>
          </a:p>
        </p:txBody>
      </p:sp>
      <p:sp>
        <p:nvSpPr>
          <p:cNvPr id="23" name="Rectangle 22">
            <a:extLst>
              <a:ext uri="{FF2B5EF4-FFF2-40B4-BE49-F238E27FC236}">
                <a16:creationId xmlns:a16="http://schemas.microsoft.com/office/drawing/2014/main" id="{D4363100-87B1-46D0-A587-F039262B77A3}"/>
              </a:ext>
            </a:extLst>
          </p:cNvPr>
          <p:cNvSpPr/>
          <p:nvPr userDrawn="1"/>
        </p:nvSpPr>
        <p:spPr>
          <a:xfrm>
            <a:off x="3763478" y="3130673"/>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4" name="Text Placeholder 19">
            <a:extLst>
              <a:ext uri="{FF2B5EF4-FFF2-40B4-BE49-F238E27FC236}">
                <a16:creationId xmlns:a16="http://schemas.microsoft.com/office/drawing/2014/main" id="{C2E4593B-9A03-4E2A-B2A8-1CC6DB224A2E}"/>
              </a:ext>
            </a:extLst>
          </p:cNvPr>
          <p:cNvSpPr>
            <a:spLocks noGrp="1"/>
          </p:cNvSpPr>
          <p:nvPr>
            <p:ph type="body" sz="quarter" idx="19" hasCustomPrompt="1"/>
          </p:nvPr>
        </p:nvSpPr>
        <p:spPr>
          <a:xfrm>
            <a:off x="3917950" y="3199738"/>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a:t>add your text here</a:t>
            </a:r>
            <a:endParaRPr lang="en-IN" dirty="0"/>
          </a:p>
        </p:txBody>
      </p:sp>
      <p:sp>
        <p:nvSpPr>
          <p:cNvPr id="25" name="Rectangle 24">
            <a:extLst>
              <a:ext uri="{FF2B5EF4-FFF2-40B4-BE49-F238E27FC236}">
                <a16:creationId xmlns:a16="http://schemas.microsoft.com/office/drawing/2014/main" id="{4A1DE6C8-60E5-46E8-A04E-8F4EFA75F50C}"/>
              </a:ext>
            </a:extLst>
          </p:cNvPr>
          <p:cNvSpPr/>
          <p:nvPr userDrawn="1"/>
        </p:nvSpPr>
        <p:spPr>
          <a:xfrm>
            <a:off x="3763478" y="4003823"/>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6" name="Text Placeholder 19">
            <a:extLst>
              <a:ext uri="{FF2B5EF4-FFF2-40B4-BE49-F238E27FC236}">
                <a16:creationId xmlns:a16="http://schemas.microsoft.com/office/drawing/2014/main" id="{31B126A0-32AA-456E-A127-EA01D0270F4D}"/>
              </a:ext>
            </a:extLst>
          </p:cNvPr>
          <p:cNvSpPr>
            <a:spLocks noGrp="1"/>
          </p:cNvSpPr>
          <p:nvPr>
            <p:ph type="body" sz="quarter" idx="20" hasCustomPrompt="1"/>
          </p:nvPr>
        </p:nvSpPr>
        <p:spPr>
          <a:xfrm>
            <a:off x="3917950" y="4072888"/>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a:t>add your text here</a:t>
            </a:r>
            <a:endParaRPr lang="en-IN" dirty="0"/>
          </a:p>
        </p:txBody>
      </p:sp>
      <p:sp>
        <p:nvSpPr>
          <p:cNvPr id="27" name="Rectangle 26">
            <a:extLst>
              <a:ext uri="{FF2B5EF4-FFF2-40B4-BE49-F238E27FC236}">
                <a16:creationId xmlns:a16="http://schemas.microsoft.com/office/drawing/2014/main" id="{1AADC066-765E-4AE4-92FA-A0280CAC6BAB}"/>
              </a:ext>
            </a:extLst>
          </p:cNvPr>
          <p:cNvSpPr/>
          <p:nvPr userDrawn="1"/>
        </p:nvSpPr>
        <p:spPr>
          <a:xfrm>
            <a:off x="3763478" y="4879643"/>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8" name="Text Placeholder 19">
            <a:extLst>
              <a:ext uri="{FF2B5EF4-FFF2-40B4-BE49-F238E27FC236}">
                <a16:creationId xmlns:a16="http://schemas.microsoft.com/office/drawing/2014/main" id="{4630F391-7B36-466B-9A2D-EC6788E775E6}"/>
              </a:ext>
            </a:extLst>
          </p:cNvPr>
          <p:cNvSpPr>
            <a:spLocks noGrp="1"/>
          </p:cNvSpPr>
          <p:nvPr>
            <p:ph type="body" sz="quarter" idx="21" hasCustomPrompt="1"/>
          </p:nvPr>
        </p:nvSpPr>
        <p:spPr>
          <a:xfrm>
            <a:off x="3917950" y="4948708"/>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a:t>add your text here</a:t>
            </a:r>
            <a:endParaRPr lang="en-IN" dirty="0"/>
          </a:p>
        </p:txBody>
      </p:sp>
    </p:spTree>
    <p:extLst>
      <p:ext uri="{BB962C8B-B14F-4D97-AF65-F5344CB8AC3E}">
        <p14:creationId xmlns:p14="http://schemas.microsoft.com/office/powerpoint/2010/main" val="2091044048"/>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itle block &amp;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a:xfrm>
            <a:off x="371475" y="1648619"/>
            <a:ext cx="4784725" cy="3560762"/>
          </a:xfrm>
        </p:spPr>
        <p:txBody>
          <a:bodyPr>
            <a:normAutofit/>
          </a:bodyPr>
          <a:lstStyle>
            <a:lvl1pPr>
              <a:defRPr sz="4400">
                <a:solidFill>
                  <a:schemeClr val="tx2"/>
                </a:solidFill>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lvl1pPr>
              <a:defRPr>
                <a:solidFill>
                  <a:schemeClr val="tx2"/>
                </a:solidFill>
              </a:defRPr>
            </a:lvl1p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lvl1pPr>
              <a:defRPr>
                <a:solidFill>
                  <a:schemeClr val="tx2"/>
                </a:solidFill>
              </a:defRPr>
            </a:lvl1pPr>
          </a:lstStyle>
          <a:p>
            <a:fld id="{AC1CC88B-8153-4770-B0DF-840C5C37FBC3}" type="slidenum">
              <a:rPr lang="en-IN" smtClean="0">
                <a:solidFill>
                  <a:srgbClr val="2F3043"/>
                </a:solidFill>
              </a:rPr>
              <a:pPr/>
              <a:t>‹#›</a:t>
            </a:fld>
            <a:endParaRPr lang="en-IN" dirty="0">
              <a:solidFill>
                <a:srgbClr val="2F3043"/>
              </a:solidFill>
            </a:endParaRPr>
          </a:p>
        </p:txBody>
      </p:sp>
      <p:sp>
        <p:nvSpPr>
          <p:cNvPr id="31" name="Content Placeholder 5">
            <a:extLst>
              <a:ext uri="{FF2B5EF4-FFF2-40B4-BE49-F238E27FC236}">
                <a16:creationId xmlns:a16="http://schemas.microsoft.com/office/drawing/2014/main" id="{333E66EE-E95C-4A62-940A-230BDC0403E5}"/>
              </a:ext>
            </a:extLst>
          </p:cNvPr>
          <p:cNvSpPr>
            <a:spLocks noGrp="1"/>
          </p:cNvSpPr>
          <p:nvPr>
            <p:ph sz="quarter" idx="13" hasCustomPrompt="1"/>
          </p:nvPr>
        </p:nvSpPr>
        <p:spPr>
          <a:xfrm>
            <a:off x="5547691" y="1648619"/>
            <a:ext cx="6236321" cy="3560762"/>
          </a:xfrm>
        </p:spPr>
        <p:txBody>
          <a:bodyPr anchor="ctr">
            <a:normAutofit/>
          </a:bodyPr>
          <a:lstStyle>
            <a:lvl1pPr marL="0" indent="0">
              <a:buClr>
                <a:schemeClr val="bg1"/>
              </a:buClr>
              <a:buNone/>
              <a:defRPr sz="1600">
                <a:solidFill>
                  <a:schemeClr val="tx2"/>
                </a:solidFill>
              </a:defRPr>
            </a:lvl1pPr>
            <a:lvl2pPr marL="457200" indent="0">
              <a:buClr>
                <a:schemeClr val="bg1"/>
              </a:buClr>
              <a:buNone/>
              <a:defRPr sz="1600">
                <a:solidFill>
                  <a:schemeClr val="bg1"/>
                </a:solidFill>
              </a:defRPr>
            </a:lvl2pPr>
            <a:lvl3pPr marL="914400" indent="0">
              <a:buClr>
                <a:schemeClr val="bg1"/>
              </a:buClr>
              <a:buNone/>
              <a:defRPr sz="1400">
                <a:solidFill>
                  <a:schemeClr val="bg1"/>
                </a:solidFill>
              </a:defRPr>
            </a:lvl3pPr>
            <a:lvl4pPr marL="1371600" indent="0">
              <a:buClr>
                <a:schemeClr val="bg1"/>
              </a:buClr>
              <a:buNone/>
              <a:defRPr sz="1400">
                <a:solidFill>
                  <a:schemeClr val="bg1"/>
                </a:solidFill>
              </a:defRPr>
            </a:lvl4pPr>
            <a:lvl5pPr marL="1828800" indent="0">
              <a:buClr>
                <a:schemeClr val="bg1"/>
              </a:buClr>
              <a:buNone/>
              <a:defRPr sz="1400">
                <a:solidFill>
                  <a:schemeClr val="bg1"/>
                </a:solidFill>
              </a:defRPr>
            </a:lvl5pPr>
          </a:lstStyle>
          <a:p>
            <a:pPr lvl="0"/>
            <a:r>
              <a:rPr lang="en-US" dirty="0"/>
              <a:t>add your text here…</a:t>
            </a:r>
            <a:endParaRPr lang="en-IN" dirty="0"/>
          </a:p>
        </p:txBody>
      </p:sp>
    </p:spTree>
    <p:extLst>
      <p:ext uri="{BB962C8B-B14F-4D97-AF65-F5344CB8AC3E}">
        <p14:creationId xmlns:p14="http://schemas.microsoft.com/office/powerpoint/2010/main" val="3383179072"/>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Media">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B9A5B1C-F053-45EB-802C-AC245ED4CA76}"/>
              </a:ext>
            </a:extLst>
          </p:cNvPr>
          <p:cNvSpPr/>
          <p:nvPr userDrawn="1"/>
        </p:nvSpPr>
        <p:spPr>
          <a:xfrm>
            <a:off x="0" y="0"/>
            <a:ext cx="12192000"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lvl1pPr>
              <a:defRPr>
                <a:solidFill>
                  <a:schemeClr val="bg1"/>
                </a:solidFill>
              </a:defRPr>
            </a:lvl1pPr>
          </a:lstStyle>
          <a:p>
            <a:r>
              <a:rPr lang="en-IN" dirty="0">
                <a:solidFill>
                  <a:srgbClr val="FFFFFF"/>
                </a:solidFill>
              </a:rPr>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1" name="Media Placeholder 10">
            <a:extLst>
              <a:ext uri="{FF2B5EF4-FFF2-40B4-BE49-F238E27FC236}">
                <a16:creationId xmlns:a16="http://schemas.microsoft.com/office/drawing/2014/main" id="{8CFB175B-E754-4C12-A126-1A890AB2CBDB}"/>
              </a:ext>
            </a:extLst>
          </p:cNvPr>
          <p:cNvSpPr>
            <a:spLocks noGrp="1"/>
          </p:cNvSpPr>
          <p:nvPr>
            <p:ph type="media" sz="quarter" idx="12"/>
          </p:nvPr>
        </p:nvSpPr>
        <p:spPr>
          <a:xfrm>
            <a:off x="1447800" y="368300"/>
            <a:ext cx="9296400" cy="5292725"/>
          </a:xfrm>
          <a:solidFill>
            <a:schemeClr val="tx1">
              <a:lumMod val="75000"/>
            </a:schemeClr>
          </a:solidFill>
        </p:spPr>
        <p:txBody>
          <a:bodyPr/>
          <a:lstStyle>
            <a:lvl1pPr marL="0" indent="0" algn="ctr">
              <a:buNone/>
              <a:defRPr>
                <a:solidFill>
                  <a:schemeClr val="bg1"/>
                </a:solidFill>
              </a:defRPr>
            </a:lvl1pPr>
          </a:lstStyle>
          <a:p>
            <a:endParaRPr lang="en-IN" dirty="0"/>
          </a:p>
        </p:txBody>
      </p:sp>
      <p:pic>
        <p:nvPicPr>
          <p:cNvPr id="6" name="Graphic 5">
            <a:extLst>
              <a:ext uri="{FF2B5EF4-FFF2-40B4-BE49-F238E27FC236}">
                <a16:creationId xmlns:a16="http://schemas.microsoft.com/office/drawing/2014/main" id="{A55997AB-F86B-4272-AC39-8B7059AFFE16}"/>
              </a:ext>
            </a:extLst>
          </p:cNvPr>
          <p:cNvPicPr>
            <a:picLocks noChangeAspect="1"/>
          </p:cNvPicPr>
          <p:nvPr userDrawn="1"/>
        </p:nvPicPr>
        <p:blipFill>
          <a:blip r:embed="rId2">
            <a:extLst/>
          </a:blip>
          <a:stretch>
            <a:fillRect/>
          </a:stretch>
        </p:blipFill>
        <p:spPr>
          <a:xfrm>
            <a:off x="11122158" y="5920190"/>
            <a:ext cx="661855" cy="532998"/>
          </a:xfrm>
          <a:prstGeom prst="rect">
            <a:avLst/>
          </a:prstGeom>
        </p:spPr>
      </p:pic>
    </p:spTree>
    <p:extLst>
      <p:ext uri="{BB962C8B-B14F-4D97-AF65-F5344CB8AC3E}">
        <p14:creationId xmlns:p14="http://schemas.microsoft.com/office/powerpoint/2010/main" val="584144425"/>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Case study 1">
    <p:spTree>
      <p:nvGrpSpPr>
        <p:cNvPr id="1" name=""/>
        <p:cNvGrpSpPr/>
        <p:nvPr/>
      </p:nvGrpSpPr>
      <p:grpSpPr>
        <a:xfrm>
          <a:off x="0" y="0"/>
          <a:ext cx="0" cy="0"/>
          <a:chOff x="0" y="0"/>
          <a:chExt cx="0" cy="0"/>
        </a:xfrm>
      </p:grpSpPr>
      <p:sp>
        <p:nvSpPr>
          <p:cNvPr id="27" name="Picture Placeholder 26">
            <a:extLst>
              <a:ext uri="{FF2B5EF4-FFF2-40B4-BE49-F238E27FC236}">
                <a16:creationId xmlns:a16="http://schemas.microsoft.com/office/drawing/2014/main" id="{8259A922-445F-4071-B4C6-703A1FE09CC0}"/>
              </a:ext>
            </a:extLst>
          </p:cNvPr>
          <p:cNvSpPr>
            <a:spLocks noGrp="1"/>
          </p:cNvSpPr>
          <p:nvPr>
            <p:ph type="pic" sz="quarter" idx="23"/>
          </p:nvPr>
        </p:nvSpPr>
        <p:spPr>
          <a:xfrm>
            <a:off x="8057252" y="876713"/>
            <a:ext cx="4143348" cy="6001166"/>
          </a:xfrm>
          <a:custGeom>
            <a:avLst/>
            <a:gdLst>
              <a:gd name="connsiteX0" fmla="*/ 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686586 w 4795421"/>
              <a:gd name="connsiteY0" fmla="*/ 0 h 5975350"/>
              <a:gd name="connsiteX1" fmla="*/ 4795421 w 4795421"/>
              <a:gd name="connsiteY1" fmla="*/ 0 h 5975350"/>
              <a:gd name="connsiteX2" fmla="*/ 4795421 w 4795421"/>
              <a:gd name="connsiteY2" fmla="*/ 5975350 h 5975350"/>
              <a:gd name="connsiteX3" fmla="*/ 309146 w 4795421"/>
              <a:gd name="connsiteY3" fmla="*/ 5975350 h 5975350"/>
              <a:gd name="connsiteX4" fmla="*/ 2686586 w 4795421"/>
              <a:gd name="connsiteY4" fmla="*/ 0 h 5975350"/>
              <a:gd name="connsiteX0" fmla="*/ 2686586 w 4795421"/>
              <a:gd name="connsiteY0" fmla="*/ 9940 h 5985290"/>
              <a:gd name="connsiteX1" fmla="*/ 4119560 w 4795421"/>
              <a:gd name="connsiteY1" fmla="*/ 0 h 5985290"/>
              <a:gd name="connsiteX2" fmla="*/ 4795421 w 4795421"/>
              <a:gd name="connsiteY2" fmla="*/ 5985290 h 5985290"/>
              <a:gd name="connsiteX3" fmla="*/ 309146 w 4795421"/>
              <a:gd name="connsiteY3" fmla="*/ 5985290 h 5985290"/>
              <a:gd name="connsiteX4" fmla="*/ 2686586 w 4795421"/>
              <a:gd name="connsiteY4" fmla="*/ 9940 h 5985290"/>
              <a:gd name="connsiteX0" fmla="*/ 2686586 w 4119560"/>
              <a:gd name="connsiteY0" fmla="*/ 9940 h 5995230"/>
              <a:gd name="connsiteX1" fmla="*/ 4119560 w 4119560"/>
              <a:gd name="connsiteY1" fmla="*/ 0 h 5995230"/>
              <a:gd name="connsiteX2" fmla="*/ 3423821 w 4119560"/>
              <a:gd name="connsiteY2" fmla="*/ 5995230 h 5995230"/>
              <a:gd name="connsiteX3" fmla="*/ 309146 w 4119560"/>
              <a:gd name="connsiteY3" fmla="*/ 5985290 h 5995230"/>
              <a:gd name="connsiteX4" fmla="*/ 2686586 w 4119560"/>
              <a:gd name="connsiteY4" fmla="*/ 9940 h 5995230"/>
              <a:gd name="connsiteX0" fmla="*/ 2686586 w 4129500"/>
              <a:gd name="connsiteY0" fmla="*/ 9940 h 6005169"/>
              <a:gd name="connsiteX1" fmla="*/ 4119560 w 4129500"/>
              <a:gd name="connsiteY1" fmla="*/ 0 h 6005169"/>
              <a:gd name="connsiteX2" fmla="*/ 4129500 w 4129500"/>
              <a:gd name="connsiteY2" fmla="*/ 6005169 h 6005169"/>
              <a:gd name="connsiteX3" fmla="*/ 309146 w 4129500"/>
              <a:gd name="connsiteY3" fmla="*/ 5985290 h 6005169"/>
              <a:gd name="connsiteX4" fmla="*/ 2686586 w 4129500"/>
              <a:gd name="connsiteY4" fmla="*/ 9940 h 6005169"/>
              <a:gd name="connsiteX0" fmla="*/ 2686586 w 4139878"/>
              <a:gd name="connsiteY0" fmla="*/ 0 h 5995229"/>
              <a:gd name="connsiteX1" fmla="*/ 4139438 w 4139878"/>
              <a:gd name="connsiteY1" fmla="*/ 9938 h 5995229"/>
              <a:gd name="connsiteX2" fmla="*/ 4129500 w 4139878"/>
              <a:gd name="connsiteY2" fmla="*/ 5995229 h 5995229"/>
              <a:gd name="connsiteX3" fmla="*/ 309146 w 4139878"/>
              <a:gd name="connsiteY3" fmla="*/ 5975350 h 5995229"/>
              <a:gd name="connsiteX4" fmla="*/ 2686586 w 4139878"/>
              <a:gd name="connsiteY4" fmla="*/ 0 h 5995229"/>
              <a:gd name="connsiteX0" fmla="*/ 2686586 w 4139878"/>
              <a:gd name="connsiteY0" fmla="*/ 5937 h 6001166"/>
              <a:gd name="connsiteX1" fmla="*/ 4139438 w 4139878"/>
              <a:gd name="connsiteY1" fmla="*/ 0 h 6001166"/>
              <a:gd name="connsiteX2" fmla="*/ 4129500 w 4139878"/>
              <a:gd name="connsiteY2" fmla="*/ 6001166 h 6001166"/>
              <a:gd name="connsiteX3" fmla="*/ 309146 w 4139878"/>
              <a:gd name="connsiteY3" fmla="*/ 5981287 h 6001166"/>
              <a:gd name="connsiteX4" fmla="*/ 2686586 w 4139878"/>
              <a:gd name="connsiteY4" fmla="*/ 5937 h 6001166"/>
              <a:gd name="connsiteX0" fmla="*/ 2674181 w 4143348"/>
              <a:gd name="connsiteY0" fmla="*/ 5937 h 6001166"/>
              <a:gd name="connsiteX1" fmla="*/ 4142908 w 4143348"/>
              <a:gd name="connsiteY1" fmla="*/ 0 h 6001166"/>
              <a:gd name="connsiteX2" fmla="*/ 4132970 w 4143348"/>
              <a:gd name="connsiteY2" fmla="*/ 6001166 h 6001166"/>
              <a:gd name="connsiteX3" fmla="*/ 312616 w 4143348"/>
              <a:gd name="connsiteY3" fmla="*/ 5981287 h 6001166"/>
              <a:gd name="connsiteX4" fmla="*/ 2674181 w 4143348"/>
              <a:gd name="connsiteY4" fmla="*/ 5937 h 60011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3348" h="6001166">
                <a:moveTo>
                  <a:pt x="2674181" y="5937"/>
                </a:moveTo>
                <a:lnTo>
                  <a:pt x="4142908" y="0"/>
                </a:lnTo>
                <a:cubicBezTo>
                  <a:pt x="4146221" y="2001723"/>
                  <a:pt x="4129657" y="3999443"/>
                  <a:pt x="4132970" y="6001166"/>
                </a:cubicBezTo>
                <a:lnTo>
                  <a:pt x="312616" y="5981287"/>
                </a:lnTo>
                <a:cubicBezTo>
                  <a:pt x="-309818" y="3739247"/>
                  <a:pt x="-226231" y="1545332"/>
                  <a:pt x="2674181" y="5937"/>
                </a:cubicBezTo>
                <a:close/>
              </a:path>
            </a:pathLst>
          </a:custGeom>
          <a:solidFill>
            <a:schemeClr val="bg1">
              <a:lumMod val="95000"/>
            </a:schemeClr>
          </a:solidFill>
        </p:spPr>
        <p:txBody>
          <a:bodyPr anchor="ctr">
            <a:normAutofit/>
          </a:bodyPr>
          <a:lstStyle>
            <a:lvl1pPr marL="0" indent="0" algn="ctr">
              <a:buNone/>
              <a:defRPr sz="1600"/>
            </a:lvl1pPr>
          </a:lstStyle>
          <a:p>
            <a:endParaRPr lang="en-IN" dirty="0"/>
          </a:p>
        </p:txBody>
      </p:sp>
      <p:sp>
        <p:nvSpPr>
          <p:cNvPr id="3" name="Footer Placeholder 2"/>
          <p:cNvSpPr>
            <a:spLocks noGrp="1"/>
          </p:cNvSpPr>
          <p:nvPr>
            <p:ph type="ftr" sz="quarter" idx="11"/>
          </p:nvPr>
        </p:nvSpPr>
        <p:spPr/>
        <p:txBody>
          <a:bodyPr/>
          <a:lstStyle/>
          <a:p>
            <a:r>
              <a:rPr lang="en-IN" dirty="0">
                <a:solidFill>
                  <a:srgbClr val="2F3043"/>
                </a:solidFill>
              </a:rPr>
              <a:t>Vodafone Idea Confidential</a:t>
            </a:r>
          </a:p>
        </p:txBody>
      </p:sp>
      <p:sp>
        <p:nvSpPr>
          <p:cNvPr id="4" name="Slide Number Placeholder 3"/>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pic>
        <p:nvPicPr>
          <p:cNvPr id="5" name="Picture 4">
            <a:extLst>
              <a:ext uri="{FF2B5EF4-FFF2-40B4-BE49-F238E27FC236}">
                <a16:creationId xmlns:a16="http://schemas.microsoft.com/office/drawing/2014/main" id="{BF67AB16-2BA3-4A34-B124-4D074F81A7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882650"/>
          </a:xfrm>
          <a:prstGeom prst="rect">
            <a:avLst/>
          </a:prstGeom>
        </p:spPr>
      </p:pic>
      <p:pic>
        <p:nvPicPr>
          <p:cNvPr id="7" name="Graphic 6">
            <a:extLst>
              <a:ext uri="{FF2B5EF4-FFF2-40B4-BE49-F238E27FC236}">
                <a16:creationId xmlns:a16="http://schemas.microsoft.com/office/drawing/2014/main" id="{AA9EA4D1-B65D-440F-8556-5694C40039EA}"/>
              </a:ext>
            </a:extLst>
          </p:cNvPr>
          <p:cNvPicPr>
            <a:picLocks noChangeAspect="1"/>
          </p:cNvPicPr>
          <p:nvPr userDrawn="1"/>
        </p:nvPicPr>
        <p:blipFill>
          <a:blip r:embed="rId3">
            <a:extLst/>
          </a:blip>
          <a:stretch>
            <a:fillRect/>
          </a:stretch>
        </p:blipFill>
        <p:spPr>
          <a:xfrm>
            <a:off x="371475" y="242092"/>
            <a:ext cx="494799" cy="398466"/>
          </a:xfrm>
          <a:prstGeom prst="rect">
            <a:avLst/>
          </a:prstGeom>
        </p:spPr>
      </p:pic>
      <p:cxnSp>
        <p:nvCxnSpPr>
          <p:cNvPr id="9" name="Straight Connector 8">
            <a:extLst>
              <a:ext uri="{FF2B5EF4-FFF2-40B4-BE49-F238E27FC236}">
                <a16:creationId xmlns:a16="http://schemas.microsoft.com/office/drawing/2014/main" id="{D8C69710-99EE-48FA-869F-A5616E1A4EC7}"/>
              </a:ext>
            </a:extLst>
          </p:cNvPr>
          <p:cNvCxnSpPr>
            <a:cxnSpLocks/>
          </p:cNvCxnSpPr>
          <p:nvPr userDrawn="1"/>
        </p:nvCxnSpPr>
        <p:spPr>
          <a:xfrm>
            <a:off x="1168400" y="164465"/>
            <a:ext cx="0" cy="553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id="{5117EAE0-A8CF-4F85-A4B8-BDC607DE2869}"/>
              </a:ext>
            </a:extLst>
          </p:cNvPr>
          <p:cNvSpPr>
            <a:spLocks noGrp="1"/>
          </p:cNvSpPr>
          <p:nvPr>
            <p:ph type="body" sz="quarter" idx="13" hasCustomPrompt="1"/>
          </p:nvPr>
        </p:nvSpPr>
        <p:spPr>
          <a:xfrm>
            <a:off x="1401763" y="237067"/>
            <a:ext cx="2391303" cy="169863"/>
          </a:xfrm>
        </p:spPr>
        <p:txBody>
          <a:bodyPr anchor="ctr">
            <a:noAutofit/>
          </a:bodyPr>
          <a:lstStyle>
            <a:lvl1pPr marL="0" indent="0">
              <a:buNone/>
              <a:defRPr sz="11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case study</a:t>
            </a:r>
            <a:endParaRPr lang="en-IN" dirty="0"/>
          </a:p>
        </p:txBody>
      </p:sp>
      <p:sp>
        <p:nvSpPr>
          <p:cNvPr id="12" name="Text Placeholder 10">
            <a:extLst>
              <a:ext uri="{FF2B5EF4-FFF2-40B4-BE49-F238E27FC236}">
                <a16:creationId xmlns:a16="http://schemas.microsoft.com/office/drawing/2014/main" id="{F8EC6789-0E62-49AC-9FEC-72C121D4B424}"/>
              </a:ext>
            </a:extLst>
          </p:cNvPr>
          <p:cNvSpPr>
            <a:spLocks noGrp="1"/>
          </p:cNvSpPr>
          <p:nvPr>
            <p:ph type="body" sz="quarter" idx="14" hasCustomPrompt="1"/>
          </p:nvPr>
        </p:nvSpPr>
        <p:spPr>
          <a:xfrm>
            <a:off x="1401763" y="466462"/>
            <a:ext cx="2391303" cy="181768"/>
          </a:xfrm>
        </p:spPr>
        <p:txBody>
          <a:bodyPr anchor="ctr">
            <a:noAutofit/>
          </a:bodyPr>
          <a:lstStyle>
            <a:lvl1pPr marL="0" indent="0">
              <a:buNone/>
              <a:defRPr sz="1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add text here</a:t>
            </a:r>
            <a:endParaRPr lang="en-IN" dirty="0"/>
          </a:p>
        </p:txBody>
      </p:sp>
      <p:sp>
        <p:nvSpPr>
          <p:cNvPr id="30" name="Text Placeholder 28">
            <a:extLst>
              <a:ext uri="{FF2B5EF4-FFF2-40B4-BE49-F238E27FC236}">
                <a16:creationId xmlns:a16="http://schemas.microsoft.com/office/drawing/2014/main" id="{E9DC3090-79F5-4AB2-AEBC-A4028E72A96E}"/>
              </a:ext>
            </a:extLst>
          </p:cNvPr>
          <p:cNvSpPr>
            <a:spLocks noGrp="1"/>
          </p:cNvSpPr>
          <p:nvPr>
            <p:ph type="body" sz="quarter" idx="24" hasCustomPrompt="1"/>
          </p:nvPr>
        </p:nvSpPr>
        <p:spPr>
          <a:xfrm>
            <a:off x="390524" y="3108325"/>
            <a:ext cx="7113519" cy="2552700"/>
          </a:xfrm>
        </p:spPr>
        <p:txBody>
          <a:bodyPr>
            <a:normAutofit/>
          </a:bodyPr>
          <a:lstStyle>
            <a:lvl1pPr marL="0" indent="0">
              <a:buNone/>
              <a:defRPr sz="18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Lorem ipsum dolor sit amet, consectetur adipiscing elit, sed do </a:t>
            </a:r>
            <a:r>
              <a:rPr lang="en-US" dirty="0" err="1"/>
              <a:t>eiusmod</a:t>
            </a:r>
            <a:r>
              <a:rPr lang="en-US" dirty="0"/>
              <a:t> tempor incididunt </a:t>
            </a:r>
            <a:r>
              <a:rPr lang="en-US" dirty="0" err="1"/>
              <a:t>ut</a:t>
            </a:r>
            <a:r>
              <a:rPr lang="en-US" dirty="0"/>
              <a:t> labore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Duis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dolore </a:t>
            </a:r>
            <a:r>
              <a:rPr lang="en-US" dirty="0" err="1"/>
              <a:t>eu</a:t>
            </a:r>
            <a:r>
              <a:rPr lang="en-US" dirty="0"/>
              <a:t> </a:t>
            </a:r>
            <a:r>
              <a:rPr lang="en-US" dirty="0" err="1"/>
              <a:t>fugiat</a:t>
            </a:r>
            <a:r>
              <a:rPr lang="en-US" dirty="0"/>
              <a:t> nulla </a:t>
            </a:r>
            <a:r>
              <a:rPr lang="en-US" dirty="0" err="1"/>
              <a:t>pariatur</a:t>
            </a:r>
            <a:r>
              <a:rPr lang="en-US" dirty="0"/>
              <a:t>.</a:t>
            </a:r>
            <a:endParaRPr lang="en-IN" dirty="0"/>
          </a:p>
        </p:txBody>
      </p:sp>
      <p:sp>
        <p:nvSpPr>
          <p:cNvPr id="31" name="Picture Placeholder 13">
            <a:extLst>
              <a:ext uri="{FF2B5EF4-FFF2-40B4-BE49-F238E27FC236}">
                <a16:creationId xmlns:a16="http://schemas.microsoft.com/office/drawing/2014/main" id="{7664307E-7450-4BC0-A8FD-F02BA9116939}"/>
              </a:ext>
            </a:extLst>
          </p:cNvPr>
          <p:cNvSpPr>
            <a:spLocks noGrp="1"/>
          </p:cNvSpPr>
          <p:nvPr>
            <p:ph type="pic" sz="quarter" idx="15" hasCustomPrompt="1"/>
          </p:nvPr>
        </p:nvSpPr>
        <p:spPr>
          <a:xfrm>
            <a:off x="682622" y="1097232"/>
            <a:ext cx="963612" cy="963613"/>
          </a:xfrm>
        </p:spPr>
        <p:txBody>
          <a:bodyPr anchor="ctr">
            <a:normAutofit/>
          </a:bodyPr>
          <a:lstStyle>
            <a:lvl1pPr marL="0" indent="0" algn="ctr">
              <a:buNone/>
              <a:defRPr sz="1200"/>
            </a:lvl1pPr>
          </a:lstStyle>
          <a:p>
            <a:r>
              <a:rPr lang="en-IN" dirty="0" err="1"/>
              <a:t>Lcon</a:t>
            </a:r>
            <a:endParaRPr lang="en-IN" dirty="0"/>
          </a:p>
        </p:txBody>
      </p:sp>
      <p:sp>
        <p:nvSpPr>
          <p:cNvPr id="32" name="Text Placeholder 10">
            <a:extLst>
              <a:ext uri="{FF2B5EF4-FFF2-40B4-BE49-F238E27FC236}">
                <a16:creationId xmlns:a16="http://schemas.microsoft.com/office/drawing/2014/main" id="{3D6D7917-6B4C-4F48-9C1F-9390B761E2E2}"/>
              </a:ext>
            </a:extLst>
          </p:cNvPr>
          <p:cNvSpPr>
            <a:spLocks noGrp="1"/>
          </p:cNvSpPr>
          <p:nvPr>
            <p:ph type="body" sz="quarter" idx="18" hasCustomPrompt="1"/>
          </p:nvPr>
        </p:nvSpPr>
        <p:spPr>
          <a:xfrm>
            <a:off x="1696638"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33" name="Text Placeholder 10">
            <a:extLst>
              <a:ext uri="{FF2B5EF4-FFF2-40B4-BE49-F238E27FC236}">
                <a16:creationId xmlns:a16="http://schemas.microsoft.com/office/drawing/2014/main" id="{1E472401-E425-451E-8C28-A489EA23EAA6}"/>
              </a:ext>
            </a:extLst>
          </p:cNvPr>
          <p:cNvSpPr>
            <a:spLocks noGrp="1"/>
          </p:cNvSpPr>
          <p:nvPr>
            <p:ph type="body" sz="quarter" idx="19" hasCustomPrompt="1"/>
          </p:nvPr>
        </p:nvSpPr>
        <p:spPr>
          <a:xfrm>
            <a:off x="3503687"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34" name="Text Placeholder 10">
            <a:extLst>
              <a:ext uri="{FF2B5EF4-FFF2-40B4-BE49-F238E27FC236}">
                <a16:creationId xmlns:a16="http://schemas.microsoft.com/office/drawing/2014/main" id="{2D0ED0E7-F4D2-46D6-AA23-A3F5AFBBC75B}"/>
              </a:ext>
            </a:extLst>
          </p:cNvPr>
          <p:cNvSpPr>
            <a:spLocks noGrp="1"/>
          </p:cNvSpPr>
          <p:nvPr>
            <p:ph type="body" sz="quarter" idx="20" hasCustomPrompt="1"/>
          </p:nvPr>
        </p:nvSpPr>
        <p:spPr>
          <a:xfrm>
            <a:off x="390726"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Lorem ipsum dolor sit amet</a:t>
            </a:r>
            <a:endParaRPr lang="en-IN" dirty="0"/>
          </a:p>
        </p:txBody>
      </p:sp>
      <p:sp>
        <p:nvSpPr>
          <p:cNvPr id="35" name="Text Placeholder 10">
            <a:extLst>
              <a:ext uri="{FF2B5EF4-FFF2-40B4-BE49-F238E27FC236}">
                <a16:creationId xmlns:a16="http://schemas.microsoft.com/office/drawing/2014/main" id="{36F1E32F-8489-4C39-921B-1CEA7913480F}"/>
              </a:ext>
            </a:extLst>
          </p:cNvPr>
          <p:cNvSpPr>
            <a:spLocks noGrp="1"/>
          </p:cNvSpPr>
          <p:nvPr>
            <p:ph type="body" sz="quarter" idx="25" hasCustomPrompt="1"/>
          </p:nvPr>
        </p:nvSpPr>
        <p:spPr>
          <a:xfrm>
            <a:off x="5413862" y="1348782"/>
            <a:ext cx="420343" cy="460512"/>
          </a:xfrm>
        </p:spPr>
        <p:txBody>
          <a:bodyPr anchor="ctr">
            <a:noAutofit/>
          </a:bodyPr>
          <a:lstStyle>
            <a:lvl1pPr marL="0" indent="0" algn="l">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36" name="Text Placeholder 10">
            <a:extLst>
              <a:ext uri="{FF2B5EF4-FFF2-40B4-BE49-F238E27FC236}">
                <a16:creationId xmlns:a16="http://schemas.microsoft.com/office/drawing/2014/main" id="{1C09293D-1A70-487C-AA43-9509B8CA6640}"/>
              </a:ext>
            </a:extLst>
          </p:cNvPr>
          <p:cNvSpPr>
            <a:spLocks noGrp="1"/>
          </p:cNvSpPr>
          <p:nvPr>
            <p:ph type="body" sz="quarter" idx="26" hasCustomPrompt="1"/>
          </p:nvPr>
        </p:nvSpPr>
        <p:spPr>
          <a:xfrm>
            <a:off x="6010608" y="1097232"/>
            <a:ext cx="2168204" cy="963613"/>
          </a:xfrm>
        </p:spPr>
        <p:txBody>
          <a:bodyPr anchor="ctr">
            <a:noAutofit/>
          </a:bodyPr>
          <a:lstStyle>
            <a:lvl1pPr marL="0" indent="0" algn="l">
              <a:buNone/>
              <a:defRPr sz="1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IN" dirty="0"/>
              <a:t>Lorem ipsum</a:t>
            </a:r>
          </a:p>
        </p:txBody>
      </p:sp>
      <p:sp>
        <p:nvSpPr>
          <p:cNvPr id="37" name="Picture Placeholder 13">
            <a:extLst>
              <a:ext uri="{FF2B5EF4-FFF2-40B4-BE49-F238E27FC236}">
                <a16:creationId xmlns:a16="http://schemas.microsoft.com/office/drawing/2014/main" id="{00EF7116-152B-41E5-932C-394852941A60}"/>
              </a:ext>
            </a:extLst>
          </p:cNvPr>
          <p:cNvSpPr>
            <a:spLocks noGrp="1"/>
          </p:cNvSpPr>
          <p:nvPr>
            <p:ph type="pic" sz="quarter" idx="27" hasCustomPrompt="1"/>
          </p:nvPr>
        </p:nvSpPr>
        <p:spPr>
          <a:xfrm>
            <a:off x="2498268" y="1097232"/>
            <a:ext cx="963612" cy="963613"/>
          </a:xfrm>
        </p:spPr>
        <p:txBody>
          <a:bodyPr anchor="ctr">
            <a:normAutofit/>
          </a:bodyPr>
          <a:lstStyle>
            <a:lvl1pPr marL="0" indent="0" algn="ctr">
              <a:buNone/>
              <a:defRPr sz="1200"/>
            </a:lvl1pPr>
          </a:lstStyle>
          <a:p>
            <a:r>
              <a:rPr lang="en-IN" dirty="0" err="1"/>
              <a:t>Lcon</a:t>
            </a:r>
            <a:endParaRPr lang="en-IN" dirty="0"/>
          </a:p>
        </p:txBody>
      </p:sp>
      <p:sp>
        <p:nvSpPr>
          <p:cNvPr id="38" name="Text Placeholder 10">
            <a:extLst>
              <a:ext uri="{FF2B5EF4-FFF2-40B4-BE49-F238E27FC236}">
                <a16:creationId xmlns:a16="http://schemas.microsoft.com/office/drawing/2014/main" id="{0692462B-8EE2-4567-8A1B-62BC7E2F04AF}"/>
              </a:ext>
            </a:extLst>
          </p:cNvPr>
          <p:cNvSpPr>
            <a:spLocks noGrp="1"/>
          </p:cNvSpPr>
          <p:nvPr>
            <p:ph type="body" sz="quarter" idx="28" hasCustomPrompt="1"/>
          </p:nvPr>
        </p:nvSpPr>
        <p:spPr>
          <a:xfrm>
            <a:off x="2206372"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Lorem ipsum dolor sit amet</a:t>
            </a:r>
            <a:endParaRPr lang="en-IN" dirty="0"/>
          </a:p>
        </p:txBody>
      </p:sp>
      <p:sp>
        <p:nvSpPr>
          <p:cNvPr id="39" name="Picture Placeholder 13">
            <a:extLst>
              <a:ext uri="{FF2B5EF4-FFF2-40B4-BE49-F238E27FC236}">
                <a16:creationId xmlns:a16="http://schemas.microsoft.com/office/drawing/2014/main" id="{38D11A14-67BA-4AEA-8E23-08C6A47ED8E3}"/>
              </a:ext>
            </a:extLst>
          </p:cNvPr>
          <p:cNvSpPr>
            <a:spLocks noGrp="1"/>
          </p:cNvSpPr>
          <p:nvPr>
            <p:ph type="pic" sz="quarter" idx="29" hasCustomPrompt="1"/>
          </p:nvPr>
        </p:nvSpPr>
        <p:spPr>
          <a:xfrm>
            <a:off x="4313914" y="1097232"/>
            <a:ext cx="963612" cy="963613"/>
          </a:xfrm>
        </p:spPr>
        <p:txBody>
          <a:bodyPr anchor="ctr">
            <a:normAutofit/>
          </a:bodyPr>
          <a:lstStyle>
            <a:lvl1pPr marL="0" indent="0" algn="ctr">
              <a:buNone/>
              <a:defRPr sz="1200"/>
            </a:lvl1pPr>
          </a:lstStyle>
          <a:p>
            <a:r>
              <a:rPr lang="en-IN" dirty="0" err="1"/>
              <a:t>Lcon</a:t>
            </a:r>
            <a:endParaRPr lang="en-IN" dirty="0"/>
          </a:p>
        </p:txBody>
      </p:sp>
      <p:sp>
        <p:nvSpPr>
          <p:cNvPr id="40" name="Text Placeholder 10">
            <a:extLst>
              <a:ext uri="{FF2B5EF4-FFF2-40B4-BE49-F238E27FC236}">
                <a16:creationId xmlns:a16="http://schemas.microsoft.com/office/drawing/2014/main" id="{83D1F2AE-9E3A-4C46-825F-1C9297ECE7D7}"/>
              </a:ext>
            </a:extLst>
          </p:cNvPr>
          <p:cNvSpPr>
            <a:spLocks noGrp="1"/>
          </p:cNvSpPr>
          <p:nvPr>
            <p:ph type="body" sz="quarter" idx="30" hasCustomPrompt="1"/>
          </p:nvPr>
        </p:nvSpPr>
        <p:spPr>
          <a:xfrm>
            <a:off x="4022018"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Lorem ipsum dolor sit amet</a:t>
            </a:r>
            <a:endParaRPr lang="en-IN" dirty="0"/>
          </a:p>
        </p:txBody>
      </p:sp>
    </p:spTree>
    <p:extLst>
      <p:ext uri="{BB962C8B-B14F-4D97-AF65-F5344CB8AC3E}">
        <p14:creationId xmlns:p14="http://schemas.microsoft.com/office/powerpoint/2010/main" val="36690265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Content with multiple header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3" name="Content Placeholder 2"/>
          <p:cNvSpPr>
            <a:spLocks noGrp="1"/>
          </p:cNvSpPr>
          <p:nvPr>
            <p:ph idx="1" hasCustomPrompt="1"/>
          </p:nvPr>
        </p:nvSpPr>
        <p:spPr>
          <a:xfrm>
            <a:off x="371476" y="2343367"/>
            <a:ext cx="11412538" cy="3317658"/>
          </a:xfrm>
        </p:spPr>
        <p:txBody>
          <a:bodyPr/>
          <a:lstStyle>
            <a:lvl1pPr>
              <a:buClr>
                <a:schemeClr val="accent1"/>
              </a:buClr>
              <a:buSzPct val="80000"/>
              <a:defRPr sz="1400">
                <a:solidFill>
                  <a:schemeClr val="tx2"/>
                </a:solidFill>
              </a:defRPr>
            </a:lvl1pPr>
            <a:lvl2pPr>
              <a:buClr>
                <a:schemeClr val="accent1"/>
              </a:buClr>
              <a:buSzPct val="80000"/>
              <a:defRPr sz="1200">
                <a:solidFill>
                  <a:schemeClr val="tx2"/>
                </a:solidFill>
              </a:defRPr>
            </a:lvl2pPr>
            <a:lvl3pPr>
              <a:buClr>
                <a:schemeClr val="accent1"/>
              </a:buClr>
              <a:buSzPct val="80000"/>
              <a:defRPr sz="1100">
                <a:solidFill>
                  <a:schemeClr val="tx2"/>
                </a:solidFill>
              </a:defRPr>
            </a:lvl3pPr>
            <a:lvl4pPr>
              <a:buClr>
                <a:schemeClr val="accent1"/>
              </a:buClr>
              <a:buSzPct val="80000"/>
              <a:defRPr sz="1100">
                <a:solidFill>
                  <a:schemeClr val="tx2"/>
                </a:solidFill>
              </a:defRPr>
            </a:lvl4pPr>
            <a:lvl5pPr>
              <a:buClr>
                <a:schemeClr val="accent1"/>
              </a:buClr>
              <a:buSzPct val="80000"/>
              <a:defRPr sz="10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Footer Placeholder 4"/>
          <p:cNvSpPr>
            <a:spLocks noGrp="1"/>
          </p:cNvSpPr>
          <p:nvPr>
            <p:ph type="ftr" sz="quarter" idx="11"/>
          </p:nvPr>
        </p:nvSpPr>
        <p:spPr/>
        <p:txBody>
          <a:bodyPr/>
          <a:lstStyle/>
          <a:p>
            <a:r>
              <a:rPr lang="en-IN" dirty="0">
                <a:solidFill>
                  <a:srgbClr val="2F3043"/>
                </a:solidFill>
              </a:rPr>
              <a:t>Vodafone Idea Confidential</a:t>
            </a:r>
          </a:p>
        </p:txBody>
      </p:sp>
      <p:sp>
        <p:nvSpPr>
          <p:cNvPr id="6" name="Slide Number Placeholder 5"/>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8" name="Text Placeholder 7">
            <a:extLst>
              <a:ext uri="{FF2B5EF4-FFF2-40B4-BE49-F238E27FC236}">
                <a16:creationId xmlns:a16="http://schemas.microsoft.com/office/drawing/2014/main" id="{20EEC7BF-3A77-44B3-843D-BB8C5C0BD32C}"/>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2"/>
                </a:solidFill>
              </a:defRPr>
            </a:lvl1pPr>
          </a:lstStyle>
          <a:p>
            <a:pPr lvl="0"/>
            <a:r>
              <a:rPr lang="en-IN" dirty="0"/>
              <a:t>subtitle</a:t>
            </a:r>
          </a:p>
        </p:txBody>
      </p:sp>
      <p:cxnSp>
        <p:nvCxnSpPr>
          <p:cNvPr id="9" name="Straight Connector 8">
            <a:extLst>
              <a:ext uri="{FF2B5EF4-FFF2-40B4-BE49-F238E27FC236}">
                <a16:creationId xmlns:a16="http://schemas.microsoft.com/office/drawing/2014/main" id="{95C54E7F-652D-4C01-BDC0-A8A69B126B2A}"/>
              </a:ext>
            </a:extLst>
          </p:cNvPr>
          <p:cNvCxnSpPr>
            <a:cxnSpLocks/>
          </p:cNvCxnSpPr>
          <p:nvPr userDrawn="1"/>
        </p:nvCxnSpPr>
        <p:spPr>
          <a:xfrm>
            <a:off x="371475" y="1678095"/>
            <a:ext cx="1141253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F3964D0E-0FB1-4F63-A9A4-24866CABB6FC}"/>
              </a:ext>
            </a:extLst>
          </p:cNvPr>
          <p:cNvSpPr>
            <a:spLocks noGrp="1"/>
          </p:cNvSpPr>
          <p:nvPr>
            <p:ph type="body" sz="quarter" idx="15" hasCustomPrompt="1"/>
          </p:nvPr>
        </p:nvSpPr>
        <p:spPr>
          <a:xfrm>
            <a:off x="371475" y="1828169"/>
            <a:ext cx="11412538" cy="365125"/>
          </a:xfrm>
        </p:spPr>
        <p:txBody>
          <a:bodyPr anchor="ctr">
            <a:noAutofit/>
          </a:bodyPr>
          <a:lstStyle>
            <a:lvl1pPr marL="0" indent="0">
              <a:buNone/>
              <a:defRPr sz="1600">
                <a:solidFill>
                  <a:schemeClr val="tx2"/>
                </a:solidFill>
              </a:defRPr>
            </a:lvl1pPr>
          </a:lstStyle>
          <a:p>
            <a:pPr lvl="0"/>
            <a:r>
              <a:rPr lang="en-US" dirty="0"/>
              <a:t>click to edit master text styles</a:t>
            </a:r>
          </a:p>
        </p:txBody>
      </p:sp>
    </p:spTree>
    <p:extLst>
      <p:ext uri="{BB962C8B-B14F-4D97-AF65-F5344CB8AC3E}">
        <p14:creationId xmlns:p14="http://schemas.microsoft.com/office/powerpoint/2010/main" val="1208236578"/>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Case study 2">
    <p:spTree>
      <p:nvGrpSpPr>
        <p:cNvPr id="1" name=""/>
        <p:cNvGrpSpPr/>
        <p:nvPr/>
      </p:nvGrpSpPr>
      <p:grpSpPr>
        <a:xfrm>
          <a:off x="0" y="0"/>
          <a:ext cx="0" cy="0"/>
          <a:chOff x="0" y="0"/>
          <a:chExt cx="0" cy="0"/>
        </a:xfrm>
      </p:grpSpPr>
      <p:sp>
        <p:nvSpPr>
          <p:cNvPr id="15" name="Picture Placeholder 13">
            <a:extLst>
              <a:ext uri="{FF2B5EF4-FFF2-40B4-BE49-F238E27FC236}">
                <a16:creationId xmlns:a16="http://schemas.microsoft.com/office/drawing/2014/main" id="{F0A016B9-8963-4669-9BB5-714E74ABE0FD}"/>
              </a:ext>
            </a:extLst>
          </p:cNvPr>
          <p:cNvSpPr>
            <a:spLocks noGrp="1"/>
          </p:cNvSpPr>
          <p:nvPr>
            <p:ph type="pic" sz="quarter" idx="15" hasCustomPrompt="1"/>
          </p:nvPr>
        </p:nvSpPr>
        <p:spPr>
          <a:xfrm>
            <a:off x="682622" y="1097232"/>
            <a:ext cx="963612" cy="963613"/>
          </a:xfrm>
        </p:spPr>
        <p:txBody>
          <a:bodyPr anchor="ctr">
            <a:normAutofit/>
          </a:bodyPr>
          <a:lstStyle>
            <a:lvl1pPr marL="0" indent="0" algn="ctr">
              <a:buNone/>
              <a:defRPr sz="1200"/>
            </a:lvl1pPr>
          </a:lstStyle>
          <a:p>
            <a:r>
              <a:rPr lang="en-IN" dirty="0" err="1"/>
              <a:t>Lcon</a:t>
            </a:r>
            <a:endParaRPr lang="en-IN" dirty="0"/>
          </a:p>
        </p:txBody>
      </p:sp>
      <p:sp>
        <p:nvSpPr>
          <p:cNvPr id="18" name="Text Placeholder 10">
            <a:extLst>
              <a:ext uri="{FF2B5EF4-FFF2-40B4-BE49-F238E27FC236}">
                <a16:creationId xmlns:a16="http://schemas.microsoft.com/office/drawing/2014/main" id="{4539A862-A3CA-4C8E-A57B-1AFE20CCAE7D}"/>
              </a:ext>
            </a:extLst>
          </p:cNvPr>
          <p:cNvSpPr>
            <a:spLocks noGrp="1"/>
          </p:cNvSpPr>
          <p:nvPr>
            <p:ph type="body" sz="quarter" idx="18" hasCustomPrompt="1"/>
          </p:nvPr>
        </p:nvSpPr>
        <p:spPr>
          <a:xfrm>
            <a:off x="1696638"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19" name="Text Placeholder 10">
            <a:extLst>
              <a:ext uri="{FF2B5EF4-FFF2-40B4-BE49-F238E27FC236}">
                <a16:creationId xmlns:a16="http://schemas.microsoft.com/office/drawing/2014/main" id="{9BEEC499-D2A4-45FF-95CB-88FEE9B32460}"/>
              </a:ext>
            </a:extLst>
          </p:cNvPr>
          <p:cNvSpPr>
            <a:spLocks noGrp="1"/>
          </p:cNvSpPr>
          <p:nvPr>
            <p:ph type="body" sz="quarter" idx="19" hasCustomPrompt="1"/>
          </p:nvPr>
        </p:nvSpPr>
        <p:spPr>
          <a:xfrm>
            <a:off x="3503687"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20" name="Text Placeholder 10">
            <a:extLst>
              <a:ext uri="{FF2B5EF4-FFF2-40B4-BE49-F238E27FC236}">
                <a16:creationId xmlns:a16="http://schemas.microsoft.com/office/drawing/2014/main" id="{FC595FEB-9053-4FAD-9F81-F3CF38FB5222}"/>
              </a:ext>
            </a:extLst>
          </p:cNvPr>
          <p:cNvSpPr>
            <a:spLocks noGrp="1"/>
          </p:cNvSpPr>
          <p:nvPr>
            <p:ph type="body" sz="quarter" idx="20" hasCustomPrompt="1"/>
          </p:nvPr>
        </p:nvSpPr>
        <p:spPr>
          <a:xfrm>
            <a:off x="390726"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Lorem ipsum dolor sit amet</a:t>
            </a:r>
            <a:endParaRPr lang="en-IN" dirty="0"/>
          </a:p>
        </p:txBody>
      </p:sp>
      <p:sp>
        <p:nvSpPr>
          <p:cNvPr id="23" name="Text Placeholder 28">
            <a:extLst>
              <a:ext uri="{FF2B5EF4-FFF2-40B4-BE49-F238E27FC236}">
                <a16:creationId xmlns:a16="http://schemas.microsoft.com/office/drawing/2014/main" id="{85372873-121E-48CC-9CE9-AFCD0FEE8222}"/>
              </a:ext>
            </a:extLst>
          </p:cNvPr>
          <p:cNvSpPr>
            <a:spLocks noGrp="1"/>
          </p:cNvSpPr>
          <p:nvPr>
            <p:ph type="body" sz="quarter" idx="24" hasCustomPrompt="1"/>
          </p:nvPr>
        </p:nvSpPr>
        <p:spPr>
          <a:xfrm>
            <a:off x="390524" y="3108325"/>
            <a:ext cx="7113519" cy="2552700"/>
          </a:xfrm>
        </p:spPr>
        <p:txBody>
          <a:bodyPr>
            <a:normAutofit/>
          </a:bodyPr>
          <a:lstStyle>
            <a:lvl1pPr marL="0" indent="0">
              <a:buNone/>
              <a:defRPr sz="18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Lorem ipsum dolor sit amet, consectetur adipiscing elit, sed do </a:t>
            </a:r>
            <a:r>
              <a:rPr lang="en-US" dirty="0" err="1"/>
              <a:t>eiusmod</a:t>
            </a:r>
            <a:r>
              <a:rPr lang="en-US" dirty="0"/>
              <a:t> tempor incididunt </a:t>
            </a:r>
            <a:r>
              <a:rPr lang="en-US" dirty="0" err="1"/>
              <a:t>ut</a:t>
            </a:r>
            <a:r>
              <a:rPr lang="en-US" dirty="0"/>
              <a:t> labore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Duis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dolore </a:t>
            </a:r>
            <a:r>
              <a:rPr lang="en-US" dirty="0" err="1"/>
              <a:t>eu</a:t>
            </a:r>
            <a:r>
              <a:rPr lang="en-US" dirty="0"/>
              <a:t> </a:t>
            </a:r>
            <a:r>
              <a:rPr lang="en-US" dirty="0" err="1"/>
              <a:t>fugiat</a:t>
            </a:r>
            <a:r>
              <a:rPr lang="en-US" dirty="0"/>
              <a:t> nulla </a:t>
            </a:r>
            <a:r>
              <a:rPr lang="en-US" dirty="0" err="1"/>
              <a:t>pariatur</a:t>
            </a:r>
            <a:r>
              <a:rPr lang="en-US" dirty="0"/>
              <a:t>.</a:t>
            </a:r>
            <a:endParaRPr lang="en-IN" dirty="0"/>
          </a:p>
        </p:txBody>
      </p:sp>
      <p:pic>
        <p:nvPicPr>
          <p:cNvPr id="6" name="Picture 5">
            <a:extLst>
              <a:ext uri="{FF2B5EF4-FFF2-40B4-BE49-F238E27FC236}">
                <a16:creationId xmlns:a16="http://schemas.microsoft.com/office/drawing/2014/main" id="{446A7A0D-C40A-447E-8254-B4CB1EEC91C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882650"/>
          </a:xfrm>
          <a:prstGeom prst="rect">
            <a:avLst/>
          </a:prstGeom>
        </p:spPr>
      </p:pic>
      <p:sp>
        <p:nvSpPr>
          <p:cNvPr id="3" name="Footer Placeholder 2"/>
          <p:cNvSpPr>
            <a:spLocks noGrp="1"/>
          </p:cNvSpPr>
          <p:nvPr>
            <p:ph type="ftr" sz="quarter" idx="11"/>
          </p:nvPr>
        </p:nvSpPr>
        <p:spPr/>
        <p:txBody>
          <a:bodyPr/>
          <a:lstStyle/>
          <a:p>
            <a:r>
              <a:rPr lang="en-IN">
                <a:solidFill>
                  <a:srgbClr val="2F3043"/>
                </a:solidFill>
              </a:rPr>
              <a:t>Vodafone Idea Confidential</a:t>
            </a:r>
          </a:p>
        </p:txBody>
      </p:sp>
      <p:sp>
        <p:nvSpPr>
          <p:cNvPr id="4" name="Slide Number Placeholder 3"/>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cxnSp>
        <p:nvCxnSpPr>
          <p:cNvPr id="9" name="Straight Connector 8">
            <a:extLst>
              <a:ext uri="{FF2B5EF4-FFF2-40B4-BE49-F238E27FC236}">
                <a16:creationId xmlns:a16="http://schemas.microsoft.com/office/drawing/2014/main" id="{D8C69710-99EE-48FA-869F-A5616E1A4EC7}"/>
              </a:ext>
            </a:extLst>
          </p:cNvPr>
          <p:cNvCxnSpPr>
            <a:cxnSpLocks/>
          </p:cNvCxnSpPr>
          <p:nvPr userDrawn="1"/>
        </p:nvCxnSpPr>
        <p:spPr>
          <a:xfrm>
            <a:off x="1168400" y="164465"/>
            <a:ext cx="0" cy="553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id="{5117EAE0-A8CF-4F85-A4B8-BDC607DE2869}"/>
              </a:ext>
            </a:extLst>
          </p:cNvPr>
          <p:cNvSpPr>
            <a:spLocks noGrp="1"/>
          </p:cNvSpPr>
          <p:nvPr>
            <p:ph type="body" sz="quarter" idx="13" hasCustomPrompt="1"/>
          </p:nvPr>
        </p:nvSpPr>
        <p:spPr>
          <a:xfrm>
            <a:off x="1401763" y="237067"/>
            <a:ext cx="2391303" cy="169863"/>
          </a:xfrm>
        </p:spPr>
        <p:txBody>
          <a:bodyPr anchor="ctr">
            <a:noAutofit/>
          </a:bodyPr>
          <a:lstStyle>
            <a:lvl1pPr marL="0" indent="0">
              <a:buNone/>
              <a:defRPr sz="11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case study</a:t>
            </a:r>
            <a:endParaRPr lang="en-IN" dirty="0"/>
          </a:p>
        </p:txBody>
      </p:sp>
      <p:sp>
        <p:nvSpPr>
          <p:cNvPr id="12" name="Text Placeholder 10">
            <a:extLst>
              <a:ext uri="{FF2B5EF4-FFF2-40B4-BE49-F238E27FC236}">
                <a16:creationId xmlns:a16="http://schemas.microsoft.com/office/drawing/2014/main" id="{F8EC6789-0E62-49AC-9FEC-72C121D4B424}"/>
              </a:ext>
            </a:extLst>
          </p:cNvPr>
          <p:cNvSpPr>
            <a:spLocks noGrp="1"/>
          </p:cNvSpPr>
          <p:nvPr>
            <p:ph type="body" sz="quarter" idx="14" hasCustomPrompt="1"/>
          </p:nvPr>
        </p:nvSpPr>
        <p:spPr>
          <a:xfrm>
            <a:off x="1401763" y="466462"/>
            <a:ext cx="2391303" cy="181768"/>
          </a:xfrm>
        </p:spPr>
        <p:txBody>
          <a:bodyPr anchor="ctr">
            <a:noAutofit/>
          </a:bodyPr>
          <a:lstStyle>
            <a:lvl1pPr marL="0" indent="0">
              <a:buNone/>
              <a:defRPr sz="1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add text here</a:t>
            </a:r>
            <a:endParaRPr lang="en-IN" dirty="0"/>
          </a:p>
        </p:txBody>
      </p:sp>
      <p:pic>
        <p:nvPicPr>
          <p:cNvPr id="8" name="Graphic 7">
            <a:extLst>
              <a:ext uri="{FF2B5EF4-FFF2-40B4-BE49-F238E27FC236}">
                <a16:creationId xmlns:a16="http://schemas.microsoft.com/office/drawing/2014/main" id="{AEFA6446-9745-42A5-B6D4-06A190B3D01E}"/>
              </a:ext>
            </a:extLst>
          </p:cNvPr>
          <p:cNvPicPr>
            <a:picLocks noChangeAspect="1"/>
          </p:cNvPicPr>
          <p:nvPr userDrawn="1"/>
        </p:nvPicPr>
        <p:blipFill>
          <a:blip r:embed="rId3">
            <a:extLst/>
          </a:blip>
          <a:stretch>
            <a:fillRect/>
          </a:stretch>
        </p:blipFill>
        <p:spPr>
          <a:xfrm>
            <a:off x="371475" y="242092"/>
            <a:ext cx="494798" cy="398466"/>
          </a:xfrm>
          <a:prstGeom prst="rect">
            <a:avLst/>
          </a:prstGeom>
        </p:spPr>
      </p:pic>
      <p:sp>
        <p:nvSpPr>
          <p:cNvPr id="27" name="Picture Placeholder 13">
            <a:extLst>
              <a:ext uri="{FF2B5EF4-FFF2-40B4-BE49-F238E27FC236}">
                <a16:creationId xmlns:a16="http://schemas.microsoft.com/office/drawing/2014/main" id="{9A8E1989-D33D-4749-94C2-E4251B6ED3D0}"/>
              </a:ext>
            </a:extLst>
          </p:cNvPr>
          <p:cNvSpPr>
            <a:spLocks noGrp="1"/>
          </p:cNvSpPr>
          <p:nvPr>
            <p:ph type="pic" sz="quarter" idx="27" hasCustomPrompt="1"/>
          </p:nvPr>
        </p:nvSpPr>
        <p:spPr>
          <a:xfrm>
            <a:off x="2498268" y="1097232"/>
            <a:ext cx="963612" cy="963613"/>
          </a:xfrm>
        </p:spPr>
        <p:txBody>
          <a:bodyPr anchor="ctr">
            <a:normAutofit/>
          </a:bodyPr>
          <a:lstStyle>
            <a:lvl1pPr marL="0" indent="0" algn="ctr">
              <a:buNone/>
              <a:defRPr sz="1200"/>
            </a:lvl1pPr>
          </a:lstStyle>
          <a:p>
            <a:r>
              <a:rPr lang="en-IN" dirty="0" err="1"/>
              <a:t>Lcon</a:t>
            </a:r>
            <a:endParaRPr lang="en-IN" dirty="0"/>
          </a:p>
        </p:txBody>
      </p:sp>
      <p:sp>
        <p:nvSpPr>
          <p:cNvPr id="28" name="Text Placeholder 10">
            <a:extLst>
              <a:ext uri="{FF2B5EF4-FFF2-40B4-BE49-F238E27FC236}">
                <a16:creationId xmlns:a16="http://schemas.microsoft.com/office/drawing/2014/main" id="{940618CA-4D0F-4AD5-A892-F3C113DE279A}"/>
              </a:ext>
            </a:extLst>
          </p:cNvPr>
          <p:cNvSpPr>
            <a:spLocks noGrp="1"/>
          </p:cNvSpPr>
          <p:nvPr>
            <p:ph type="body" sz="quarter" idx="28" hasCustomPrompt="1"/>
          </p:nvPr>
        </p:nvSpPr>
        <p:spPr>
          <a:xfrm>
            <a:off x="2206372"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Lorem ipsum dolor sit amet</a:t>
            </a:r>
            <a:endParaRPr lang="en-IN" dirty="0"/>
          </a:p>
        </p:txBody>
      </p:sp>
      <p:sp>
        <p:nvSpPr>
          <p:cNvPr id="29" name="Picture Placeholder 13">
            <a:extLst>
              <a:ext uri="{FF2B5EF4-FFF2-40B4-BE49-F238E27FC236}">
                <a16:creationId xmlns:a16="http://schemas.microsoft.com/office/drawing/2014/main" id="{A9872997-CBAB-4EF3-9923-7AAB251BABE5}"/>
              </a:ext>
            </a:extLst>
          </p:cNvPr>
          <p:cNvSpPr>
            <a:spLocks noGrp="1"/>
          </p:cNvSpPr>
          <p:nvPr>
            <p:ph type="pic" sz="quarter" idx="29" hasCustomPrompt="1"/>
          </p:nvPr>
        </p:nvSpPr>
        <p:spPr>
          <a:xfrm>
            <a:off x="4313914" y="1097232"/>
            <a:ext cx="963612" cy="963613"/>
          </a:xfrm>
        </p:spPr>
        <p:txBody>
          <a:bodyPr anchor="ctr">
            <a:normAutofit/>
          </a:bodyPr>
          <a:lstStyle>
            <a:lvl1pPr marL="0" indent="0" algn="ctr">
              <a:buNone/>
              <a:defRPr sz="1200"/>
            </a:lvl1pPr>
          </a:lstStyle>
          <a:p>
            <a:r>
              <a:rPr lang="en-IN" dirty="0" err="1"/>
              <a:t>Lcon</a:t>
            </a:r>
            <a:endParaRPr lang="en-IN" dirty="0"/>
          </a:p>
        </p:txBody>
      </p:sp>
      <p:sp>
        <p:nvSpPr>
          <p:cNvPr id="30" name="Text Placeholder 10">
            <a:extLst>
              <a:ext uri="{FF2B5EF4-FFF2-40B4-BE49-F238E27FC236}">
                <a16:creationId xmlns:a16="http://schemas.microsoft.com/office/drawing/2014/main" id="{DD328DEE-03FF-4D59-8E2D-2620E1EC2487}"/>
              </a:ext>
            </a:extLst>
          </p:cNvPr>
          <p:cNvSpPr>
            <a:spLocks noGrp="1"/>
          </p:cNvSpPr>
          <p:nvPr>
            <p:ph type="body" sz="quarter" idx="30" hasCustomPrompt="1"/>
          </p:nvPr>
        </p:nvSpPr>
        <p:spPr>
          <a:xfrm>
            <a:off x="4022018"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Lorem ipsum dolor sit amet</a:t>
            </a:r>
            <a:endParaRPr lang="en-IN" dirty="0"/>
          </a:p>
        </p:txBody>
      </p:sp>
      <p:sp>
        <p:nvSpPr>
          <p:cNvPr id="31" name="Text Placeholder 10">
            <a:extLst>
              <a:ext uri="{FF2B5EF4-FFF2-40B4-BE49-F238E27FC236}">
                <a16:creationId xmlns:a16="http://schemas.microsoft.com/office/drawing/2014/main" id="{7F8512D6-AE58-4333-B53A-1EFDA9781626}"/>
              </a:ext>
            </a:extLst>
          </p:cNvPr>
          <p:cNvSpPr>
            <a:spLocks noGrp="1"/>
          </p:cNvSpPr>
          <p:nvPr>
            <p:ph type="body" sz="quarter" idx="25" hasCustomPrompt="1"/>
          </p:nvPr>
        </p:nvSpPr>
        <p:spPr>
          <a:xfrm>
            <a:off x="5413862" y="1348782"/>
            <a:ext cx="420343" cy="460512"/>
          </a:xfrm>
        </p:spPr>
        <p:txBody>
          <a:bodyPr anchor="ctr">
            <a:noAutofit/>
          </a:bodyPr>
          <a:lstStyle>
            <a:lvl1pPr marL="0" indent="0" algn="l">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33" name="Text Placeholder 10">
            <a:extLst>
              <a:ext uri="{FF2B5EF4-FFF2-40B4-BE49-F238E27FC236}">
                <a16:creationId xmlns:a16="http://schemas.microsoft.com/office/drawing/2014/main" id="{0825397B-6D7F-4000-B339-BE4850FB4C46}"/>
              </a:ext>
            </a:extLst>
          </p:cNvPr>
          <p:cNvSpPr>
            <a:spLocks noGrp="1"/>
          </p:cNvSpPr>
          <p:nvPr>
            <p:ph type="body" sz="quarter" idx="26" hasCustomPrompt="1"/>
          </p:nvPr>
        </p:nvSpPr>
        <p:spPr>
          <a:xfrm>
            <a:off x="6010608" y="1097232"/>
            <a:ext cx="2168204" cy="963613"/>
          </a:xfrm>
        </p:spPr>
        <p:txBody>
          <a:bodyPr anchor="ctr">
            <a:noAutofit/>
          </a:bodyPr>
          <a:lstStyle>
            <a:lvl1pPr marL="0" indent="0" algn="l">
              <a:buNone/>
              <a:defRPr sz="1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IN" dirty="0"/>
              <a:t>Lorem ipsum</a:t>
            </a:r>
          </a:p>
        </p:txBody>
      </p:sp>
      <p:sp>
        <p:nvSpPr>
          <p:cNvPr id="35" name="Picture Placeholder 26">
            <a:extLst>
              <a:ext uri="{FF2B5EF4-FFF2-40B4-BE49-F238E27FC236}">
                <a16:creationId xmlns:a16="http://schemas.microsoft.com/office/drawing/2014/main" id="{543658AE-24FE-4767-91A4-1D674D02040A}"/>
              </a:ext>
            </a:extLst>
          </p:cNvPr>
          <p:cNvSpPr>
            <a:spLocks noGrp="1"/>
          </p:cNvSpPr>
          <p:nvPr>
            <p:ph type="pic" sz="quarter" idx="23"/>
          </p:nvPr>
        </p:nvSpPr>
        <p:spPr>
          <a:xfrm>
            <a:off x="8057252" y="876713"/>
            <a:ext cx="4143348" cy="6001166"/>
          </a:xfrm>
          <a:custGeom>
            <a:avLst/>
            <a:gdLst>
              <a:gd name="connsiteX0" fmla="*/ 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686586 w 4795421"/>
              <a:gd name="connsiteY0" fmla="*/ 0 h 5975350"/>
              <a:gd name="connsiteX1" fmla="*/ 4795421 w 4795421"/>
              <a:gd name="connsiteY1" fmla="*/ 0 h 5975350"/>
              <a:gd name="connsiteX2" fmla="*/ 4795421 w 4795421"/>
              <a:gd name="connsiteY2" fmla="*/ 5975350 h 5975350"/>
              <a:gd name="connsiteX3" fmla="*/ 309146 w 4795421"/>
              <a:gd name="connsiteY3" fmla="*/ 5975350 h 5975350"/>
              <a:gd name="connsiteX4" fmla="*/ 2686586 w 4795421"/>
              <a:gd name="connsiteY4" fmla="*/ 0 h 5975350"/>
              <a:gd name="connsiteX0" fmla="*/ 2686586 w 4795421"/>
              <a:gd name="connsiteY0" fmla="*/ 9940 h 5985290"/>
              <a:gd name="connsiteX1" fmla="*/ 4119560 w 4795421"/>
              <a:gd name="connsiteY1" fmla="*/ 0 h 5985290"/>
              <a:gd name="connsiteX2" fmla="*/ 4795421 w 4795421"/>
              <a:gd name="connsiteY2" fmla="*/ 5985290 h 5985290"/>
              <a:gd name="connsiteX3" fmla="*/ 309146 w 4795421"/>
              <a:gd name="connsiteY3" fmla="*/ 5985290 h 5985290"/>
              <a:gd name="connsiteX4" fmla="*/ 2686586 w 4795421"/>
              <a:gd name="connsiteY4" fmla="*/ 9940 h 5985290"/>
              <a:gd name="connsiteX0" fmla="*/ 2686586 w 4119560"/>
              <a:gd name="connsiteY0" fmla="*/ 9940 h 5995230"/>
              <a:gd name="connsiteX1" fmla="*/ 4119560 w 4119560"/>
              <a:gd name="connsiteY1" fmla="*/ 0 h 5995230"/>
              <a:gd name="connsiteX2" fmla="*/ 3423821 w 4119560"/>
              <a:gd name="connsiteY2" fmla="*/ 5995230 h 5995230"/>
              <a:gd name="connsiteX3" fmla="*/ 309146 w 4119560"/>
              <a:gd name="connsiteY3" fmla="*/ 5985290 h 5995230"/>
              <a:gd name="connsiteX4" fmla="*/ 2686586 w 4119560"/>
              <a:gd name="connsiteY4" fmla="*/ 9940 h 5995230"/>
              <a:gd name="connsiteX0" fmla="*/ 2686586 w 4129500"/>
              <a:gd name="connsiteY0" fmla="*/ 9940 h 6005169"/>
              <a:gd name="connsiteX1" fmla="*/ 4119560 w 4129500"/>
              <a:gd name="connsiteY1" fmla="*/ 0 h 6005169"/>
              <a:gd name="connsiteX2" fmla="*/ 4129500 w 4129500"/>
              <a:gd name="connsiteY2" fmla="*/ 6005169 h 6005169"/>
              <a:gd name="connsiteX3" fmla="*/ 309146 w 4129500"/>
              <a:gd name="connsiteY3" fmla="*/ 5985290 h 6005169"/>
              <a:gd name="connsiteX4" fmla="*/ 2686586 w 4129500"/>
              <a:gd name="connsiteY4" fmla="*/ 9940 h 6005169"/>
              <a:gd name="connsiteX0" fmla="*/ 2686586 w 4139878"/>
              <a:gd name="connsiteY0" fmla="*/ 0 h 5995229"/>
              <a:gd name="connsiteX1" fmla="*/ 4139438 w 4139878"/>
              <a:gd name="connsiteY1" fmla="*/ 9938 h 5995229"/>
              <a:gd name="connsiteX2" fmla="*/ 4129500 w 4139878"/>
              <a:gd name="connsiteY2" fmla="*/ 5995229 h 5995229"/>
              <a:gd name="connsiteX3" fmla="*/ 309146 w 4139878"/>
              <a:gd name="connsiteY3" fmla="*/ 5975350 h 5995229"/>
              <a:gd name="connsiteX4" fmla="*/ 2686586 w 4139878"/>
              <a:gd name="connsiteY4" fmla="*/ 0 h 5995229"/>
              <a:gd name="connsiteX0" fmla="*/ 2686586 w 4139878"/>
              <a:gd name="connsiteY0" fmla="*/ 5937 h 6001166"/>
              <a:gd name="connsiteX1" fmla="*/ 4139438 w 4139878"/>
              <a:gd name="connsiteY1" fmla="*/ 0 h 6001166"/>
              <a:gd name="connsiteX2" fmla="*/ 4129500 w 4139878"/>
              <a:gd name="connsiteY2" fmla="*/ 6001166 h 6001166"/>
              <a:gd name="connsiteX3" fmla="*/ 309146 w 4139878"/>
              <a:gd name="connsiteY3" fmla="*/ 5981287 h 6001166"/>
              <a:gd name="connsiteX4" fmla="*/ 2686586 w 4139878"/>
              <a:gd name="connsiteY4" fmla="*/ 5937 h 6001166"/>
              <a:gd name="connsiteX0" fmla="*/ 2674181 w 4143348"/>
              <a:gd name="connsiteY0" fmla="*/ 5937 h 6001166"/>
              <a:gd name="connsiteX1" fmla="*/ 4142908 w 4143348"/>
              <a:gd name="connsiteY1" fmla="*/ 0 h 6001166"/>
              <a:gd name="connsiteX2" fmla="*/ 4132970 w 4143348"/>
              <a:gd name="connsiteY2" fmla="*/ 6001166 h 6001166"/>
              <a:gd name="connsiteX3" fmla="*/ 312616 w 4143348"/>
              <a:gd name="connsiteY3" fmla="*/ 5981287 h 6001166"/>
              <a:gd name="connsiteX4" fmla="*/ 2674181 w 4143348"/>
              <a:gd name="connsiteY4" fmla="*/ 5937 h 60011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3348" h="6001166">
                <a:moveTo>
                  <a:pt x="2674181" y="5937"/>
                </a:moveTo>
                <a:lnTo>
                  <a:pt x="4142908" y="0"/>
                </a:lnTo>
                <a:cubicBezTo>
                  <a:pt x="4146221" y="2001723"/>
                  <a:pt x="4129657" y="3999443"/>
                  <a:pt x="4132970" y="6001166"/>
                </a:cubicBezTo>
                <a:lnTo>
                  <a:pt x="312616" y="5981287"/>
                </a:lnTo>
                <a:cubicBezTo>
                  <a:pt x="-309818" y="3739247"/>
                  <a:pt x="-226231" y="1545332"/>
                  <a:pt x="2674181" y="5937"/>
                </a:cubicBezTo>
                <a:close/>
              </a:path>
            </a:pathLst>
          </a:custGeom>
          <a:solidFill>
            <a:schemeClr val="bg1">
              <a:lumMod val="95000"/>
            </a:schemeClr>
          </a:solidFill>
        </p:spPr>
        <p:txBody>
          <a:bodyPr anchor="ctr">
            <a:normAutofit/>
          </a:bodyPr>
          <a:lstStyle>
            <a:lvl1pPr marL="0" indent="0" algn="ctr">
              <a:buNone/>
              <a:defRPr sz="1600"/>
            </a:lvl1pPr>
          </a:lstStyle>
          <a:p>
            <a:endParaRPr lang="en-IN"/>
          </a:p>
        </p:txBody>
      </p:sp>
    </p:spTree>
    <p:extLst>
      <p:ext uri="{BB962C8B-B14F-4D97-AF65-F5344CB8AC3E}">
        <p14:creationId xmlns:p14="http://schemas.microsoft.com/office/powerpoint/2010/main" val="4236378808"/>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IN">
                <a:solidFill>
                  <a:srgbClr val="2F3043"/>
                </a:solidFill>
              </a:rPr>
              <a:t>Vodafone Idea Confidential</a:t>
            </a:r>
          </a:p>
        </p:txBody>
      </p:sp>
      <p:sp>
        <p:nvSpPr>
          <p:cNvPr id="4" name="Slide Number Placeholder 3"/>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Tree>
    <p:extLst>
      <p:ext uri="{BB962C8B-B14F-4D97-AF65-F5344CB8AC3E}">
        <p14:creationId xmlns:p14="http://schemas.microsoft.com/office/powerpoint/2010/main" val="3376548649"/>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Thank You ">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pic>
        <p:nvPicPr>
          <p:cNvPr id="2" name="Graphic 1">
            <a:extLst>
              <a:ext uri="{FF2B5EF4-FFF2-40B4-BE49-F238E27FC236}">
                <a16:creationId xmlns:a16="http://schemas.microsoft.com/office/drawing/2014/main" id="{FD52C7E3-C987-44F1-BFC0-F68E18FCC07C}"/>
              </a:ext>
            </a:extLst>
          </p:cNvPr>
          <p:cNvPicPr>
            <a:picLocks noChangeAspect="1"/>
          </p:cNvPicPr>
          <p:nvPr userDrawn="1"/>
        </p:nvPicPr>
        <p:blipFill rotWithShape="1">
          <a:blip r:embed="rId2">
            <a:extLst/>
          </a:blip>
          <a:srcRect l="2945" t="36291" r="7466" b="15355"/>
          <a:stretch/>
        </p:blipFill>
        <p:spPr>
          <a:xfrm>
            <a:off x="0" y="3171747"/>
            <a:ext cx="12192000" cy="3362816"/>
          </a:xfrm>
          <a:prstGeom prst="rect">
            <a:avLst/>
          </a:prstGeom>
        </p:spPr>
      </p:pic>
      <p:sp>
        <p:nvSpPr>
          <p:cNvPr id="15" name="Title 1">
            <a:extLst>
              <a:ext uri="{FF2B5EF4-FFF2-40B4-BE49-F238E27FC236}">
                <a16:creationId xmlns:a16="http://schemas.microsoft.com/office/drawing/2014/main" id="{D4283577-2908-411E-A039-F77CD91CA6AB}"/>
              </a:ext>
            </a:extLst>
          </p:cNvPr>
          <p:cNvSpPr>
            <a:spLocks noGrp="1"/>
          </p:cNvSpPr>
          <p:nvPr>
            <p:ph type="ctrTitle" hasCustomPrompt="1"/>
          </p:nvPr>
        </p:nvSpPr>
        <p:spPr>
          <a:xfrm>
            <a:off x="947738" y="1658374"/>
            <a:ext cx="10296525" cy="2715898"/>
          </a:xfrm>
        </p:spPr>
        <p:txBody>
          <a:bodyPr anchor="ctr">
            <a:noAutofit/>
          </a:bodyPr>
          <a:lstStyle>
            <a:lvl1pPr algn="ctr">
              <a:defRPr sz="8800" b="1">
                <a:solidFill>
                  <a:schemeClr val="bg1"/>
                </a:solidFill>
                <a:latin typeface="+mn-lt"/>
              </a:defRPr>
            </a:lvl1pPr>
          </a:lstStyle>
          <a:p>
            <a:r>
              <a:rPr lang="en-IN" dirty="0"/>
              <a:t>thank you</a:t>
            </a:r>
          </a:p>
        </p:txBody>
      </p:sp>
      <p:sp>
        <p:nvSpPr>
          <p:cNvPr id="5"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a:xfrm>
            <a:off x="371475" y="6018226"/>
            <a:ext cx="4114800" cy="365125"/>
          </a:xfrm>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6"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6"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830669177"/>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Thank You 0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pic>
        <p:nvPicPr>
          <p:cNvPr id="2" name="Graphic 1">
            <a:extLst>
              <a:ext uri="{FF2B5EF4-FFF2-40B4-BE49-F238E27FC236}">
                <a16:creationId xmlns:a16="http://schemas.microsoft.com/office/drawing/2014/main" id="{FD52C7E3-C987-44F1-BFC0-F68E18FCC07C}"/>
              </a:ext>
            </a:extLst>
          </p:cNvPr>
          <p:cNvPicPr>
            <a:picLocks noChangeAspect="1"/>
          </p:cNvPicPr>
          <p:nvPr userDrawn="1"/>
        </p:nvPicPr>
        <p:blipFill rotWithShape="1">
          <a:blip r:embed="rId2">
            <a:extLst/>
          </a:blip>
          <a:srcRect l="2945" t="36291" r="7466" b="15355"/>
          <a:stretch/>
        </p:blipFill>
        <p:spPr>
          <a:xfrm>
            <a:off x="0" y="3171747"/>
            <a:ext cx="12192000" cy="3362816"/>
          </a:xfrm>
          <a:prstGeom prst="rect">
            <a:avLst/>
          </a:prstGeom>
        </p:spPr>
      </p:pic>
      <p:sp>
        <p:nvSpPr>
          <p:cNvPr id="5"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a:xfrm>
            <a:off x="371475" y="6018226"/>
            <a:ext cx="4114800" cy="365125"/>
          </a:xfrm>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6"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6"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7" name="Google Shape;407;p65"/>
          <p:cNvSpPr txBox="1"/>
          <p:nvPr userDrawn="1"/>
        </p:nvSpPr>
        <p:spPr>
          <a:xfrm>
            <a:off x="1839450" y="1070997"/>
            <a:ext cx="8284500" cy="4201500"/>
          </a:xfrm>
          <a:prstGeom prst="rect">
            <a:avLst/>
          </a:prstGeom>
          <a:noFill/>
          <a:ln>
            <a:noFill/>
          </a:ln>
        </p:spPr>
        <p:txBody>
          <a:bodyPr spcFirstLastPara="1" wrap="square" lIns="0" tIns="0" rIns="0" bIns="0" anchor="ctr" anchorCtr="0">
            <a:noAutofit/>
          </a:bodyPr>
          <a:lstStyle/>
          <a:p>
            <a:pPr marR="25400" algn="ctr">
              <a:lnSpc>
                <a:spcPct val="115000"/>
              </a:lnSpc>
            </a:pPr>
            <a:r>
              <a:rPr lang="en" sz="8800" b="1" dirty="0">
                <a:solidFill>
                  <a:srgbClr val="FFFFFF"/>
                </a:solidFill>
                <a:latin typeface="Vi Heavy"/>
                <a:ea typeface="Poppins"/>
                <a:cs typeface="Poppins"/>
                <a:sym typeface="Poppins"/>
              </a:rPr>
              <a:t>धन्यवाद</a:t>
            </a:r>
            <a:endParaRPr sz="8800" b="1" dirty="0">
              <a:solidFill>
                <a:srgbClr val="FFFFFF"/>
              </a:solidFill>
              <a:latin typeface="Vi Heavy"/>
              <a:ea typeface="Poppins"/>
              <a:cs typeface="Poppins"/>
              <a:sym typeface="Poppins"/>
            </a:endParaRPr>
          </a:p>
        </p:txBody>
      </p:sp>
    </p:spTree>
    <p:extLst>
      <p:ext uri="{BB962C8B-B14F-4D97-AF65-F5344CB8AC3E}">
        <p14:creationId xmlns:p14="http://schemas.microsoft.com/office/powerpoint/2010/main" val="469817275"/>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C4B1F989-E84A-407F-AE6A-65BCED650A02}" type="datetime1">
              <a:rPr lang="en-IN" smtClean="0">
                <a:solidFill>
                  <a:srgbClr val="2F3043"/>
                </a:solidFill>
              </a:rPr>
              <a:pPr/>
              <a:t>30-10-2024</a:t>
            </a:fld>
            <a:endParaRPr lang="en-IN">
              <a:solidFill>
                <a:srgbClr val="2F3043"/>
              </a:solidFill>
            </a:endParaRPr>
          </a:p>
        </p:txBody>
      </p:sp>
      <p:sp>
        <p:nvSpPr>
          <p:cNvPr id="3" name="Footer Placeholder 2"/>
          <p:cNvSpPr>
            <a:spLocks noGrp="1"/>
          </p:cNvSpPr>
          <p:nvPr>
            <p:ph type="ftr" sz="quarter" idx="11"/>
          </p:nvPr>
        </p:nvSpPr>
        <p:spPr/>
        <p:txBody>
          <a:bodyPr/>
          <a:lstStyle/>
          <a:p>
            <a:endParaRPr lang="en-IN">
              <a:solidFill>
                <a:srgbClr val="2F3043"/>
              </a:solidFill>
            </a:endParaRPr>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C299996D-5F79-461B-8953-818D502E1074}" type="slidenum">
              <a:rPr lang="en-IN" smtClean="0">
                <a:solidFill>
                  <a:srgbClr val="2F3043"/>
                </a:solidFill>
              </a:rPr>
              <a:pPr/>
              <a:t>‹#›</a:t>
            </a:fld>
            <a:endParaRPr lang="en-IN">
              <a:solidFill>
                <a:srgbClr val="2F3043"/>
              </a:solidFill>
            </a:endParaRPr>
          </a:p>
        </p:txBody>
      </p:sp>
    </p:spTree>
    <p:extLst>
      <p:ext uri="{BB962C8B-B14F-4D97-AF65-F5344CB8AC3E}">
        <p14:creationId xmlns:p14="http://schemas.microsoft.com/office/powerpoint/2010/main" val="3060895226"/>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4" name="Title 3"/>
          <p:cNvSpPr>
            <a:spLocks noGrp="1"/>
          </p:cNvSpPr>
          <p:nvPr>
            <p:ph type="title" hasCustomPrompt="1"/>
          </p:nvPr>
        </p:nvSpPr>
        <p:spPr/>
        <p:txBody>
          <a:bodyPr/>
          <a:lstStyle/>
          <a:p>
            <a:r>
              <a:rPr lang="en-GB" dirty="0"/>
              <a:t>Page title</a:t>
            </a:r>
          </a:p>
        </p:txBody>
      </p:sp>
    </p:spTree>
    <p:extLst>
      <p:ext uri="{BB962C8B-B14F-4D97-AF65-F5344CB8AC3E}">
        <p14:creationId xmlns:p14="http://schemas.microsoft.com/office/powerpoint/2010/main" val="1184952875"/>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userDrawn="1">
  <p:cSld name="1_Case study 2">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46A7A0D-C40A-447E-8254-B4CB1EEC91C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50800"/>
            <a:ext cx="12192000" cy="882650"/>
          </a:xfrm>
          <a:prstGeom prst="rect">
            <a:avLst/>
          </a:prstGeom>
        </p:spPr>
      </p:pic>
      <p:cxnSp>
        <p:nvCxnSpPr>
          <p:cNvPr id="9" name="Straight Connector 8">
            <a:extLst>
              <a:ext uri="{FF2B5EF4-FFF2-40B4-BE49-F238E27FC236}">
                <a16:creationId xmlns:a16="http://schemas.microsoft.com/office/drawing/2014/main" id="{D8C69710-99EE-48FA-869F-A5616E1A4EC7}"/>
              </a:ext>
            </a:extLst>
          </p:cNvPr>
          <p:cNvCxnSpPr>
            <a:cxnSpLocks/>
          </p:cNvCxnSpPr>
          <p:nvPr userDrawn="1"/>
        </p:nvCxnSpPr>
        <p:spPr>
          <a:xfrm>
            <a:off x="1168400" y="164465"/>
            <a:ext cx="0" cy="553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FA6446-9745-42A5-B6D4-06A190B3D01E}"/>
              </a:ext>
            </a:extLst>
          </p:cNvPr>
          <p:cNvPicPr>
            <a:picLocks noChangeAspect="1"/>
          </p:cNvPicPr>
          <p:nvPr userDrawn="1"/>
        </p:nvPicPr>
        <p:blipFill>
          <a:blip r:embed="rId3">
            <a:extLst/>
          </a:blip>
          <a:stretch>
            <a:fillRect/>
          </a:stretch>
        </p:blipFill>
        <p:spPr>
          <a:xfrm>
            <a:off x="371475" y="242092"/>
            <a:ext cx="494798" cy="398466"/>
          </a:xfrm>
          <a:prstGeom prst="rect">
            <a:avLst/>
          </a:prstGeom>
        </p:spPr>
      </p:pic>
      <p:sp>
        <p:nvSpPr>
          <p:cNvPr id="22"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5" y="6450028"/>
            <a:ext cx="874068" cy="365125"/>
          </a:xfrm>
          <a:prstGeom prst="rect">
            <a:avLst/>
          </a:prstGeom>
        </p:spPr>
        <p:txBody>
          <a:bodyPr anchor="ctr"/>
          <a:lstStyle>
            <a:lvl1pPr algn="ctr">
              <a:defRPr sz="1100">
                <a:solidFill>
                  <a:schemeClr val="tx1"/>
                </a:solidFill>
                <a:latin typeface="+mn-lt"/>
              </a:defRPr>
            </a:lvl1pPr>
          </a:lstStyle>
          <a:p>
            <a:pPr defTabSz="914126"/>
            <a:fld id="{AC1CC88B-8153-4770-B0DF-840C5C37FBC3}" type="slidenum">
              <a:rPr lang="en-IN" smtClean="0">
                <a:solidFill>
                  <a:srgbClr val="2F3043"/>
                </a:solidFill>
              </a:rPr>
              <a:pPr defTabSz="914126"/>
              <a:t>‹#›</a:t>
            </a:fld>
            <a:endParaRPr lang="en-IN" dirty="0">
              <a:solidFill>
                <a:srgbClr val="2F3043"/>
              </a:solidFill>
            </a:endParaRPr>
          </a:p>
        </p:txBody>
      </p:sp>
      <p:sp>
        <p:nvSpPr>
          <p:cNvPr id="2" name="TextBox 1"/>
          <p:cNvSpPr txBox="1"/>
          <p:nvPr userDrawn="1"/>
        </p:nvSpPr>
        <p:spPr>
          <a:xfrm>
            <a:off x="88923" y="6501784"/>
            <a:ext cx="3239344" cy="261610"/>
          </a:xfrm>
          <a:prstGeom prst="rect">
            <a:avLst/>
          </a:prstGeom>
          <a:noFill/>
        </p:spPr>
        <p:txBody>
          <a:bodyPr wrap="square" rtlCol="0">
            <a:spAutoFit/>
          </a:bodyPr>
          <a:lstStyle/>
          <a:p>
            <a:r>
              <a:rPr lang="en-US" sz="1100" dirty="0">
                <a:solidFill>
                  <a:srgbClr val="030305"/>
                </a:solidFill>
              </a:rPr>
              <a:t>Vodafone Idea Confidential</a:t>
            </a:r>
          </a:p>
        </p:txBody>
      </p:sp>
    </p:spTree>
    <p:extLst>
      <p:ext uri="{BB962C8B-B14F-4D97-AF65-F5344CB8AC3E}">
        <p14:creationId xmlns:p14="http://schemas.microsoft.com/office/powerpoint/2010/main" val="1097752465"/>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5753C-4A44-4772-9D59-6183F24F53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25660E6-C14E-46A3-BDE4-F1615D79FE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06A8146-A2D7-42C1-8202-31FFBBE3DCF1}"/>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30-10-2024</a:t>
            </a:fld>
            <a:endParaRPr lang="en-IN">
              <a:solidFill>
                <a:prstClr val="black">
                  <a:tint val="75000"/>
                </a:prstClr>
              </a:solidFill>
            </a:endParaRPr>
          </a:p>
        </p:txBody>
      </p:sp>
      <p:sp>
        <p:nvSpPr>
          <p:cNvPr id="5" name="Footer Placeholder 4">
            <a:extLst>
              <a:ext uri="{FF2B5EF4-FFF2-40B4-BE49-F238E27FC236}">
                <a16:creationId xmlns:a16="http://schemas.microsoft.com/office/drawing/2014/main" id="{8BB300DF-A18C-40D8-AFE7-1B60999C965A}"/>
              </a:ext>
            </a:extLst>
          </p:cNvPr>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a:extLst>
              <a:ext uri="{FF2B5EF4-FFF2-40B4-BE49-F238E27FC236}">
                <a16:creationId xmlns:a16="http://schemas.microsoft.com/office/drawing/2014/main" id="{822C44BA-08C7-4C0B-BDCB-4925F1CD91DA}"/>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670357381"/>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68469-1D31-46C9-BFBC-BD99BBF6392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95DF95-C33B-4283-8AC9-89A847EAB9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28F6E6-67D5-44A4-8C17-EEC05C7A4C52}"/>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30-10-2024</a:t>
            </a:fld>
            <a:endParaRPr lang="en-IN">
              <a:solidFill>
                <a:prstClr val="black">
                  <a:tint val="75000"/>
                </a:prstClr>
              </a:solidFill>
            </a:endParaRPr>
          </a:p>
        </p:txBody>
      </p:sp>
      <p:sp>
        <p:nvSpPr>
          <p:cNvPr id="5" name="Footer Placeholder 4">
            <a:extLst>
              <a:ext uri="{FF2B5EF4-FFF2-40B4-BE49-F238E27FC236}">
                <a16:creationId xmlns:a16="http://schemas.microsoft.com/office/drawing/2014/main" id="{3F69DF80-42A2-488B-B568-AB4CDAE262BD}"/>
              </a:ext>
            </a:extLst>
          </p:cNvPr>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a:extLst>
              <a:ext uri="{FF2B5EF4-FFF2-40B4-BE49-F238E27FC236}">
                <a16:creationId xmlns:a16="http://schemas.microsoft.com/office/drawing/2014/main" id="{56D5E424-7592-49C7-B84A-14C137D357AC}"/>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308657979"/>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DEFB-458F-469D-870C-863C7B579D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C1E0EE3-393F-4AAE-9997-ABFB2CF913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B46727-0812-464E-B0CC-C6C216448BC6}"/>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30-10-2024</a:t>
            </a:fld>
            <a:endParaRPr lang="en-IN">
              <a:solidFill>
                <a:prstClr val="black">
                  <a:tint val="75000"/>
                </a:prstClr>
              </a:solidFill>
            </a:endParaRPr>
          </a:p>
        </p:txBody>
      </p:sp>
      <p:sp>
        <p:nvSpPr>
          <p:cNvPr id="5" name="Footer Placeholder 4">
            <a:extLst>
              <a:ext uri="{FF2B5EF4-FFF2-40B4-BE49-F238E27FC236}">
                <a16:creationId xmlns:a16="http://schemas.microsoft.com/office/drawing/2014/main" id="{426CF91D-2DAA-4CB9-89F3-A0E08F58536B}"/>
              </a:ext>
            </a:extLst>
          </p:cNvPr>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a:extLst>
              <a:ext uri="{FF2B5EF4-FFF2-40B4-BE49-F238E27FC236}">
                <a16:creationId xmlns:a16="http://schemas.microsoft.com/office/drawing/2014/main" id="{E18E125A-9E05-46CE-8624-904B700E284F}"/>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7767925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nly 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4" name="Footer Placeholder 3"/>
          <p:cNvSpPr>
            <a:spLocks noGrp="1"/>
          </p:cNvSpPr>
          <p:nvPr>
            <p:ph type="ftr" sz="quarter" idx="11"/>
          </p:nvPr>
        </p:nvSpPr>
        <p:spPr/>
        <p:txBody>
          <a:bodyPr/>
          <a:lstStyle/>
          <a:p>
            <a:r>
              <a:rPr lang="en-IN" dirty="0">
                <a:solidFill>
                  <a:srgbClr val="2F3043"/>
                </a:solidFill>
              </a:rPr>
              <a:t>Vodafone Idea Confidential</a:t>
            </a:r>
          </a:p>
        </p:txBody>
      </p:sp>
      <p:sp>
        <p:nvSpPr>
          <p:cNvPr id="5" name="Slide Number Placeholder 4"/>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7" name="Text Placeholder 7">
            <a:extLst>
              <a:ext uri="{FF2B5EF4-FFF2-40B4-BE49-F238E27FC236}">
                <a16:creationId xmlns:a16="http://schemas.microsoft.com/office/drawing/2014/main" id="{4E432990-150A-4D54-AC7A-F5AD4D083C74}"/>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2"/>
                </a:solidFill>
              </a:defRPr>
            </a:lvl1pPr>
          </a:lstStyle>
          <a:p>
            <a:pPr lvl="0"/>
            <a:r>
              <a:rPr lang="en-IN" dirty="0"/>
              <a:t>subtitle</a:t>
            </a:r>
          </a:p>
        </p:txBody>
      </p:sp>
    </p:spTree>
    <p:extLst>
      <p:ext uri="{BB962C8B-B14F-4D97-AF65-F5344CB8AC3E}">
        <p14:creationId xmlns:p14="http://schemas.microsoft.com/office/powerpoint/2010/main" val="2982612642"/>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89409-C1E9-4A95-B0F0-198800B9EE1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ECF6EEF-A644-436A-9B1F-E7D3CDA0E6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2F66DB0-DB13-4089-B2A4-DAA2BE8E5C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1DAEC4D-438D-4F0E-9A7D-0BD18877D510}"/>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30-10-2024</a:t>
            </a:fld>
            <a:endParaRPr lang="en-IN">
              <a:solidFill>
                <a:prstClr val="black">
                  <a:tint val="75000"/>
                </a:prstClr>
              </a:solidFill>
            </a:endParaRPr>
          </a:p>
        </p:txBody>
      </p:sp>
      <p:sp>
        <p:nvSpPr>
          <p:cNvPr id="6" name="Footer Placeholder 5">
            <a:extLst>
              <a:ext uri="{FF2B5EF4-FFF2-40B4-BE49-F238E27FC236}">
                <a16:creationId xmlns:a16="http://schemas.microsoft.com/office/drawing/2014/main" id="{FF7F2715-8536-457B-88C9-29356D041CC6}"/>
              </a:ext>
            </a:extLst>
          </p:cNvPr>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a:extLst>
              <a:ext uri="{FF2B5EF4-FFF2-40B4-BE49-F238E27FC236}">
                <a16:creationId xmlns:a16="http://schemas.microsoft.com/office/drawing/2014/main" id="{818B2816-D116-4708-B632-F614A03AA181}"/>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082708595"/>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50630-21BF-44FF-BCA2-DF26E5BC459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4F6B6DE-94AE-4573-8215-1AE337CDC6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3DC237-EAF4-4ECA-A35C-82A2442C32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DF40680-B36D-4B37-BFAE-BC91A3E456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9135FC-4594-4856-AE9E-65947DBF38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0697C4E-131D-4F6B-A04D-18DFC17B71F6}"/>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30-10-2024</a:t>
            </a:fld>
            <a:endParaRPr lang="en-IN">
              <a:solidFill>
                <a:prstClr val="black">
                  <a:tint val="75000"/>
                </a:prstClr>
              </a:solidFill>
            </a:endParaRPr>
          </a:p>
        </p:txBody>
      </p:sp>
      <p:sp>
        <p:nvSpPr>
          <p:cNvPr id="8" name="Footer Placeholder 7">
            <a:extLst>
              <a:ext uri="{FF2B5EF4-FFF2-40B4-BE49-F238E27FC236}">
                <a16:creationId xmlns:a16="http://schemas.microsoft.com/office/drawing/2014/main" id="{5676B664-C61A-455B-88AF-7AA90F36C764}"/>
              </a:ext>
            </a:extLst>
          </p:cNvPr>
          <p:cNvSpPr>
            <a:spLocks noGrp="1"/>
          </p:cNvSpPr>
          <p:nvPr>
            <p:ph type="ftr" sz="quarter" idx="11"/>
          </p:nvPr>
        </p:nvSpPr>
        <p:spPr/>
        <p:txBody>
          <a:bodyPr/>
          <a:lstStyle/>
          <a:p>
            <a:endParaRPr lang="en-IN">
              <a:solidFill>
                <a:prstClr val="black">
                  <a:tint val="75000"/>
                </a:prstClr>
              </a:solidFill>
            </a:endParaRPr>
          </a:p>
        </p:txBody>
      </p:sp>
      <p:sp>
        <p:nvSpPr>
          <p:cNvPr id="9" name="Slide Number Placeholder 8">
            <a:extLst>
              <a:ext uri="{FF2B5EF4-FFF2-40B4-BE49-F238E27FC236}">
                <a16:creationId xmlns:a16="http://schemas.microsoft.com/office/drawing/2014/main" id="{728E1FC8-80A4-43CE-BB03-01619E368C2F}"/>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177063200"/>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AA2E8-9D04-4107-9110-4EABF2D1006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624FE60-A4A2-49ED-8FDB-FB5277A4C0F0}"/>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30-10-2024</a:t>
            </a:fld>
            <a:endParaRPr lang="en-IN">
              <a:solidFill>
                <a:prstClr val="black">
                  <a:tint val="75000"/>
                </a:prstClr>
              </a:solidFill>
            </a:endParaRPr>
          </a:p>
        </p:txBody>
      </p:sp>
      <p:sp>
        <p:nvSpPr>
          <p:cNvPr id="4" name="Footer Placeholder 3">
            <a:extLst>
              <a:ext uri="{FF2B5EF4-FFF2-40B4-BE49-F238E27FC236}">
                <a16:creationId xmlns:a16="http://schemas.microsoft.com/office/drawing/2014/main" id="{2CC725C6-B104-412B-AA6E-849B04CC8664}"/>
              </a:ext>
            </a:extLst>
          </p:cNvPr>
          <p:cNvSpPr>
            <a:spLocks noGrp="1"/>
          </p:cNvSpPr>
          <p:nvPr>
            <p:ph type="ftr" sz="quarter" idx="11"/>
          </p:nvPr>
        </p:nvSpPr>
        <p:spPr/>
        <p:txBody>
          <a:bodyPr/>
          <a:lstStyle/>
          <a:p>
            <a:endParaRPr lang="en-IN">
              <a:solidFill>
                <a:prstClr val="black">
                  <a:tint val="75000"/>
                </a:prstClr>
              </a:solidFill>
            </a:endParaRPr>
          </a:p>
        </p:txBody>
      </p:sp>
      <p:sp>
        <p:nvSpPr>
          <p:cNvPr id="5" name="Slide Number Placeholder 4">
            <a:extLst>
              <a:ext uri="{FF2B5EF4-FFF2-40B4-BE49-F238E27FC236}">
                <a16:creationId xmlns:a16="http://schemas.microsoft.com/office/drawing/2014/main" id="{AA5470CE-F38C-48BF-B749-BD87DCA626BB}"/>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763678629"/>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B55CE4-54FF-4267-83FA-2258BA698B8F}"/>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30-10-2024</a:t>
            </a:fld>
            <a:endParaRPr lang="en-IN">
              <a:solidFill>
                <a:prstClr val="black">
                  <a:tint val="75000"/>
                </a:prstClr>
              </a:solidFill>
            </a:endParaRPr>
          </a:p>
        </p:txBody>
      </p:sp>
      <p:sp>
        <p:nvSpPr>
          <p:cNvPr id="3" name="Footer Placeholder 2">
            <a:extLst>
              <a:ext uri="{FF2B5EF4-FFF2-40B4-BE49-F238E27FC236}">
                <a16:creationId xmlns:a16="http://schemas.microsoft.com/office/drawing/2014/main" id="{A270EC0D-542E-4C75-9AF2-62173BCFC70E}"/>
              </a:ext>
            </a:extLst>
          </p:cNvPr>
          <p:cNvSpPr>
            <a:spLocks noGrp="1"/>
          </p:cNvSpPr>
          <p:nvPr>
            <p:ph type="ftr" sz="quarter" idx="11"/>
          </p:nvPr>
        </p:nvSpPr>
        <p:spPr/>
        <p:txBody>
          <a:bodyPr/>
          <a:lstStyle/>
          <a:p>
            <a:endParaRPr lang="en-IN">
              <a:solidFill>
                <a:prstClr val="black">
                  <a:tint val="75000"/>
                </a:prstClr>
              </a:solidFill>
            </a:endParaRPr>
          </a:p>
        </p:txBody>
      </p:sp>
      <p:sp>
        <p:nvSpPr>
          <p:cNvPr id="4" name="Slide Number Placeholder 3">
            <a:extLst>
              <a:ext uri="{FF2B5EF4-FFF2-40B4-BE49-F238E27FC236}">
                <a16:creationId xmlns:a16="http://schemas.microsoft.com/office/drawing/2014/main" id="{BB8378FF-A32A-4210-B363-95A1992A1D52}"/>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626020528"/>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197E8-3C38-4316-A0EB-995265AC2F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C6974D3-F6AF-4B0A-B7D9-4E5EB67555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BC40D14-F7FE-4C87-9949-6F457A6116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3DEC74-8E21-48DB-8949-61AC68C58C32}"/>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30-10-2024</a:t>
            </a:fld>
            <a:endParaRPr lang="en-IN">
              <a:solidFill>
                <a:prstClr val="black">
                  <a:tint val="75000"/>
                </a:prstClr>
              </a:solidFill>
            </a:endParaRPr>
          </a:p>
        </p:txBody>
      </p:sp>
      <p:sp>
        <p:nvSpPr>
          <p:cNvPr id="6" name="Footer Placeholder 5">
            <a:extLst>
              <a:ext uri="{FF2B5EF4-FFF2-40B4-BE49-F238E27FC236}">
                <a16:creationId xmlns:a16="http://schemas.microsoft.com/office/drawing/2014/main" id="{86BACD53-FD48-465C-B723-DFD6862943BE}"/>
              </a:ext>
            </a:extLst>
          </p:cNvPr>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a:extLst>
              <a:ext uri="{FF2B5EF4-FFF2-40B4-BE49-F238E27FC236}">
                <a16:creationId xmlns:a16="http://schemas.microsoft.com/office/drawing/2014/main" id="{CEB4A023-E182-4F40-8283-FFC36E0B9202}"/>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730386292"/>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3B365-59EB-46EE-BA81-20BF929A64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9D35CA7-C233-449B-9D9D-7E39209294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FC0E3E7-F596-48AD-A0FD-B9E8DF5345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39A829-52DE-4607-96C0-2E4C5E6A5AF7}"/>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30-10-2024</a:t>
            </a:fld>
            <a:endParaRPr lang="en-IN">
              <a:solidFill>
                <a:prstClr val="black">
                  <a:tint val="75000"/>
                </a:prstClr>
              </a:solidFill>
            </a:endParaRPr>
          </a:p>
        </p:txBody>
      </p:sp>
      <p:sp>
        <p:nvSpPr>
          <p:cNvPr id="6" name="Footer Placeholder 5">
            <a:extLst>
              <a:ext uri="{FF2B5EF4-FFF2-40B4-BE49-F238E27FC236}">
                <a16:creationId xmlns:a16="http://schemas.microsoft.com/office/drawing/2014/main" id="{ED71A5F5-A24C-4E40-8D77-EE713B6D5576}"/>
              </a:ext>
            </a:extLst>
          </p:cNvPr>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a:extLst>
              <a:ext uri="{FF2B5EF4-FFF2-40B4-BE49-F238E27FC236}">
                <a16:creationId xmlns:a16="http://schemas.microsoft.com/office/drawing/2014/main" id="{1B5AB056-5CBA-49BB-B74D-6C2F95846182}"/>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310127616"/>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AF77-61C2-41F9-9B7E-7BCE42A1E7A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653FE6A-6C73-4A39-983B-2CCA519892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5A5A58-74EF-42E8-A551-E0FAC1A77EC7}"/>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30-10-2024</a:t>
            </a:fld>
            <a:endParaRPr lang="en-IN">
              <a:solidFill>
                <a:prstClr val="black">
                  <a:tint val="75000"/>
                </a:prstClr>
              </a:solidFill>
            </a:endParaRPr>
          </a:p>
        </p:txBody>
      </p:sp>
      <p:sp>
        <p:nvSpPr>
          <p:cNvPr id="5" name="Footer Placeholder 4">
            <a:extLst>
              <a:ext uri="{FF2B5EF4-FFF2-40B4-BE49-F238E27FC236}">
                <a16:creationId xmlns:a16="http://schemas.microsoft.com/office/drawing/2014/main" id="{933794ED-015A-4565-9201-7A0F5F43ABAD}"/>
              </a:ext>
            </a:extLst>
          </p:cNvPr>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a:extLst>
              <a:ext uri="{FF2B5EF4-FFF2-40B4-BE49-F238E27FC236}">
                <a16:creationId xmlns:a16="http://schemas.microsoft.com/office/drawing/2014/main" id="{A00B2857-77DD-48E0-83D4-E8512E549DD5}"/>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409821099"/>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9E790E-00F4-4750-9822-625974C1850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FE58627-045D-4200-B621-A8A22E7BE6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D5A6A1-7AF9-4B24-A3E9-1C40CD34993F}"/>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30-10-2024</a:t>
            </a:fld>
            <a:endParaRPr lang="en-IN">
              <a:solidFill>
                <a:prstClr val="black">
                  <a:tint val="75000"/>
                </a:prstClr>
              </a:solidFill>
            </a:endParaRPr>
          </a:p>
        </p:txBody>
      </p:sp>
      <p:sp>
        <p:nvSpPr>
          <p:cNvPr id="5" name="Footer Placeholder 4">
            <a:extLst>
              <a:ext uri="{FF2B5EF4-FFF2-40B4-BE49-F238E27FC236}">
                <a16:creationId xmlns:a16="http://schemas.microsoft.com/office/drawing/2014/main" id="{246BB773-92DB-4C73-9F86-E087EC6879A0}"/>
              </a:ext>
            </a:extLst>
          </p:cNvPr>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a:extLst>
              <a:ext uri="{FF2B5EF4-FFF2-40B4-BE49-F238E27FC236}">
                <a16:creationId xmlns:a16="http://schemas.microsoft.com/office/drawing/2014/main" id="{48B083D3-A280-437B-A7C0-3ECF466E77E6}"/>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166296544"/>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userDrawn="1">
  <p:cSld name="1_Case study 2">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46A7A0D-C40A-447E-8254-B4CB1EEC91C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50800"/>
            <a:ext cx="12192000" cy="882650"/>
          </a:xfrm>
          <a:prstGeom prst="rect">
            <a:avLst/>
          </a:prstGeom>
        </p:spPr>
      </p:pic>
      <p:cxnSp>
        <p:nvCxnSpPr>
          <p:cNvPr id="9" name="Straight Connector 8">
            <a:extLst>
              <a:ext uri="{FF2B5EF4-FFF2-40B4-BE49-F238E27FC236}">
                <a16:creationId xmlns:a16="http://schemas.microsoft.com/office/drawing/2014/main" id="{D8C69710-99EE-48FA-869F-A5616E1A4EC7}"/>
              </a:ext>
            </a:extLst>
          </p:cNvPr>
          <p:cNvCxnSpPr>
            <a:cxnSpLocks/>
          </p:cNvCxnSpPr>
          <p:nvPr userDrawn="1"/>
        </p:nvCxnSpPr>
        <p:spPr>
          <a:xfrm>
            <a:off x="1168400" y="164465"/>
            <a:ext cx="0" cy="553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FA6446-9745-42A5-B6D4-06A190B3D01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71475" y="242092"/>
            <a:ext cx="494798" cy="398466"/>
          </a:xfrm>
          <a:prstGeom prst="rect">
            <a:avLst/>
          </a:prstGeom>
        </p:spPr>
      </p:pic>
      <p:sp>
        <p:nvSpPr>
          <p:cNvPr id="22"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5" y="6450028"/>
            <a:ext cx="874068" cy="365125"/>
          </a:xfrm>
          <a:prstGeom prst="rect">
            <a:avLst/>
          </a:prstGeom>
        </p:spPr>
        <p:txBody>
          <a:bodyPr anchor="ctr"/>
          <a:lstStyle>
            <a:lvl1pPr algn="ctr">
              <a:defRPr sz="1100">
                <a:solidFill>
                  <a:schemeClr val="tx1"/>
                </a:solidFill>
                <a:latin typeface="+mn-lt"/>
              </a:defRPr>
            </a:lvl1pPr>
          </a:lstStyle>
          <a:p>
            <a:pPr defTabSz="914126"/>
            <a:fld id="{AC1CC88B-8153-4770-B0DF-840C5C37FBC3}" type="slidenum">
              <a:rPr lang="en-IN" smtClean="0">
                <a:solidFill>
                  <a:prstClr val="black"/>
                </a:solidFill>
              </a:rPr>
              <a:pPr defTabSz="914126"/>
              <a:t>‹#›</a:t>
            </a:fld>
            <a:endParaRPr lang="en-IN" dirty="0">
              <a:solidFill>
                <a:prstClr val="black"/>
              </a:solidFill>
            </a:endParaRPr>
          </a:p>
        </p:txBody>
      </p:sp>
      <p:sp>
        <p:nvSpPr>
          <p:cNvPr id="2" name="TextBox 1"/>
          <p:cNvSpPr txBox="1"/>
          <p:nvPr userDrawn="1"/>
        </p:nvSpPr>
        <p:spPr>
          <a:xfrm>
            <a:off x="88923" y="6501784"/>
            <a:ext cx="3239344" cy="261610"/>
          </a:xfrm>
          <a:prstGeom prst="rect">
            <a:avLst/>
          </a:prstGeom>
          <a:noFill/>
        </p:spPr>
        <p:txBody>
          <a:bodyPr wrap="square" rtlCol="0">
            <a:spAutoFit/>
          </a:bodyPr>
          <a:lstStyle/>
          <a:p>
            <a:r>
              <a:rPr lang="en-US" sz="1100" dirty="0">
                <a:solidFill>
                  <a:srgbClr val="030305"/>
                </a:solidFill>
              </a:rPr>
              <a:t>Vodafone Idea Confidential</a:t>
            </a:r>
          </a:p>
        </p:txBody>
      </p:sp>
    </p:spTree>
    <p:extLst>
      <p:ext uri="{BB962C8B-B14F-4D97-AF65-F5344CB8AC3E}">
        <p14:creationId xmlns:p14="http://schemas.microsoft.com/office/powerpoint/2010/main" val="1965110883"/>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5753C-4A44-4772-9D59-6183F24F53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25660E6-C14E-46A3-BDE4-F1615D79FE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06A8146-A2D7-42C1-8202-31FFBBE3DCF1}"/>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30-10-2024</a:t>
            </a:fld>
            <a:endParaRPr lang="en-IN">
              <a:solidFill>
                <a:prstClr val="black">
                  <a:tint val="75000"/>
                </a:prstClr>
              </a:solidFill>
            </a:endParaRPr>
          </a:p>
        </p:txBody>
      </p:sp>
      <p:sp>
        <p:nvSpPr>
          <p:cNvPr id="5" name="Footer Placeholder 4">
            <a:extLst>
              <a:ext uri="{FF2B5EF4-FFF2-40B4-BE49-F238E27FC236}">
                <a16:creationId xmlns:a16="http://schemas.microsoft.com/office/drawing/2014/main" id="{8BB300DF-A18C-40D8-AFE7-1B60999C965A}"/>
              </a:ext>
            </a:extLst>
          </p:cNvPr>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a:extLst>
              <a:ext uri="{FF2B5EF4-FFF2-40B4-BE49-F238E27FC236}">
                <a16:creationId xmlns:a16="http://schemas.microsoft.com/office/drawing/2014/main" id="{822C44BA-08C7-4C0B-BDCB-4925F1CD91DA}"/>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9821242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Content with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6148595" cy="709612"/>
          </a:xfrm>
        </p:spPr>
        <p:txBody>
          <a:bodyPr/>
          <a:lstStyle>
            <a:lvl1pPr>
              <a:defRPr/>
            </a:lvl1pPr>
          </a:lstStyle>
          <a:p>
            <a:r>
              <a:rPr lang="en-US" dirty="0"/>
              <a:t>title</a:t>
            </a:r>
            <a:endParaRPr lang="en-IN" dirty="0"/>
          </a:p>
        </p:txBody>
      </p:sp>
      <p:sp>
        <p:nvSpPr>
          <p:cNvPr id="3" name="Content Placeholder 2"/>
          <p:cNvSpPr>
            <a:spLocks noGrp="1"/>
          </p:cNvSpPr>
          <p:nvPr>
            <p:ph idx="1" hasCustomPrompt="1"/>
          </p:nvPr>
        </p:nvSpPr>
        <p:spPr>
          <a:xfrm>
            <a:off x="371475" y="1376364"/>
            <a:ext cx="6148595"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Footer Placeholder 4"/>
          <p:cNvSpPr>
            <a:spLocks noGrp="1"/>
          </p:cNvSpPr>
          <p:nvPr>
            <p:ph type="ftr" sz="quarter" idx="11"/>
          </p:nvPr>
        </p:nvSpPr>
        <p:spPr/>
        <p:txBody>
          <a:bodyPr/>
          <a:lstStyle/>
          <a:p>
            <a:r>
              <a:rPr lang="en-IN" dirty="0">
                <a:solidFill>
                  <a:srgbClr val="2F3043"/>
                </a:solidFill>
              </a:rPr>
              <a:t>Vodafone Idea Confidential</a:t>
            </a: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AC1CC88B-8153-4770-B0DF-840C5C37FBC3}" type="slidenum">
              <a:rPr lang="en-IN" smtClean="0">
                <a:solidFill>
                  <a:srgbClr val="2F3043"/>
                </a:solidFill>
              </a:rPr>
              <a:pPr/>
              <a:t>‹#›</a:t>
            </a:fld>
            <a:endParaRPr lang="en-IN" dirty="0">
              <a:solidFill>
                <a:srgbClr val="2F3043"/>
              </a:solidFill>
            </a:endParaRPr>
          </a:p>
        </p:txBody>
      </p:sp>
      <p:sp>
        <p:nvSpPr>
          <p:cNvPr id="12" name="Picture Placeholder 11">
            <a:extLst>
              <a:ext uri="{FF2B5EF4-FFF2-40B4-BE49-F238E27FC236}">
                <a16:creationId xmlns:a16="http://schemas.microsoft.com/office/drawing/2014/main" id="{60FF5C32-8789-45B0-B898-76781F966906}"/>
              </a:ext>
            </a:extLst>
          </p:cNvPr>
          <p:cNvSpPr>
            <a:spLocks noGrp="1"/>
          </p:cNvSpPr>
          <p:nvPr>
            <p:ph type="pic" sz="quarter" idx="13"/>
          </p:nvPr>
        </p:nvSpPr>
        <p:spPr>
          <a:xfrm>
            <a:off x="6848475" y="0"/>
            <a:ext cx="5343525" cy="6858000"/>
          </a:xfrm>
          <a:solidFill>
            <a:schemeClr val="bg1">
              <a:lumMod val="95000"/>
            </a:schemeClr>
          </a:solidFill>
        </p:spPr>
        <p:txBody>
          <a:bodyPr/>
          <a:lstStyle/>
          <a:p>
            <a:endParaRPr lang="en-IN" dirty="0"/>
          </a:p>
        </p:txBody>
      </p:sp>
      <p:pic>
        <p:nvPicPr>
          <p:cNvPr id="8" name="Graphic 3">
            <a:extLst>
              <a:ext uri="{FF2B5EF4-FFF2-40B4-BE49-F238E27FC236}">
                <a16:creationId xmlns:a16="http://schemas.microsoft.com/office/drawing/2014/main" id="{E3699CE7-D0ED-4F3D-BB07-9CF6A6BC2AF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122158" y="5920190"/>
            <a:ext cx="661855" cy="532998"/>
          </a:xfrm>
          <a:prstGeom prst="rect">
            <a:avLst/>
          </a:prstGeom>
        </p:spPr>
      </p:pic>
    </p:spTree>
    <p:extLst>
      <p:ext uri="{BB962C8B-B14F-4D97-AF65-F5344CB8AC3E}">
        <p14:creationId xmlns:p14="http://schemas.microsoft.com/office/powerpoint/2010/main" val="3674866222"/>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68469-1D31-46C9-BFBC-BD99BBF6392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95DF95-C33B-4283-8AC9-89A847EAB9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28F6E6-67D5-44A4-8C17-EEC05C7A4C52}"/>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30-10-2024</a:t>
            </a:fld>
            <a:endParaRPr lang="en-IN">
              <a:solidFill>
                <a:prstClr val="black">
                  <a:tint val="75000"/>
                </a:prstClr>
              </a:solidFill>
            </a:endParaRPr>
          </a:p>
        </p:txBody>
      </p:sp>
      <p:sp>
        <p:nvSpPr>
          <p:cNvPr id="5" name="Footer Placeholder 4">
            <a:extLst>
              <a:ext uri="{FF2B5EF4-FFF2-40B4-BE49-F238E27FC236}">
                <a16:creationId xmlns:a16="http://schemas.microsoft.com/office/drawing/2014/main" id="{3F69DF80-42A2-488B-B568-AB4CDAE262BD}"/>
              </a:ext>
            </a:extLst>
          </p:cNvPr>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a:extLst>
              <a:ext uri="{FF2B5EF4-FFF2-40B4-BE49-F238E27FC236}">
                <a16:creationId xmlns:a16="http://schemas.microsoft.com/office/drawing/2014/main" id="{56D5E424-7592-49C7-B84A-14C137D357AC}"/>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798398510"/>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DEFB-458F-469D-870C-863C7B579D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C1E0EE3-393F-4AAE-9997-ABFB2CF913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B46727-0812-464E-B0CC-C6C216448BC6}"/>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30-10-2024</a:t>
            </a:fld>
            <a:endParaRPr lang="en-IN">
              <a:solidFill>
                <a:prstClr val="black">
                  <a:tint val="75000"/>
                </a:prstClr>
              </a:solidFill>
            </a:endParaRPr>
          </a:p>
        </p:txBody>
      </p:sp>
      <p:sp>
        <p:nvSpPr>
          <p:cNvPr id="5" name="Footer Placeholder 4">
            <a:extLst>
              <a:ext uri="{FF2B5EF4-FFF2-40B4-BE49-F238E27FC236}">
                <a16:creationId xmlns:a16="http://schemas.microsoft.com/office/drawing/2014/main" id="{426CF91D-2DAA-4CB9-89F3-A0E08F58536B}"/>
              </a:ext>
            </a:extLst>
          </p:cNvPr>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a:extLst>
              <a:ext uri="{FF2B5EF4-FFF2-40B4-BE49-F238E27FC236}">
                <a16:creationId xmlns:a16="http://schemas.microsoft.com/office/drawing/2014/main" id="{E18E125A-9E05-46CE-8624-904B700E284F}"/>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30188171"/>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89409-C1E9-4A95-B0F0-198800B9EE1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ECF6EEF-A644-436A-9B1F-E7D3CDA0E6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2F66DB0-DB13-4089-B2A4-DAA2BE8E5C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1DAEC4D-438D-4F0E-9A7D-0BD18877D510}"/>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30-10-2024</a:t>
            </a:fld>
            <a:endParaRPr lang="en-IN">
              <a:solidFill>
                <a:prstClr val="black">
                  <a:tint val="75000"/>
                </a:prstClr>
              </a:solidFill>
            </a:endParaRPr>
          </a:p>
        </p:txBody>
      </p:sp>
      <p:sp>
        <p:nvSpPr>
          <p:cNvPr id="6" name="Footer Placeholder 5">
            <a:extLst>
              <a:ext uri="{FF2B5EF4-FFF2-40B4-BE49-F238E27FC236}">
                <a16:creationId xmlns:a16="http://schemas.microsoft.com/office/drawing/2014/main" id="{FF7F2715-8536-457B-88C9-29356D041CC6}"/>
              </a:ext>
            </a:extLst>
          </p:cNvPr>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a:extLst>
              <a:ext uri="{FF2B5EF4-FFF2-40B4-BE49-F238E27FC236}">
                <a16:creationId xmlns:a16="http://schemas.microsoft.com/office/drawing/2014/main" id="{818B2816-D116-4708-B632-F614A03AA181}"/>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399063552"/>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50630-21BF-44FF-BCA2-DF26E5BC459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4F6B6DE-94AE-4573-8215-1AE337CDC6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3DC237-EAF4-4ECA-A35C-82A2442C32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DF40680-B36D-4B37-BFAE-BC91A3E456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9135FC-4594-4856-AE9E-65947DBF38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0697C4E-131D-4F6B-A04D-18DFC17B71F6}"/>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30-10-2024</a:t>
            </a:fld>
            <a:endParaRPr lang="en-IN">
              <a:solidFill>
                <a:prstClr val="black">
                  <a:tint val="75000"/>
                </a:prstClr>
              </a:solidFill>
            </a:endParaRPr>
          </a:p>
        </p:txBody>
      </p:sp>
      <p:sp>
        <p:nvSpPr>
          <p:cNvPr id="8" name="Footer Placeholder 7">
            <a:extLst>
              <a:ext uri="{FF2B5EF4-FFF2-40B4-BE49-F238E27FC236}">
                <a16:creationId xmlns:a16="http://schemas.microsoft.com/office/drawing/2014/main" id="{5676B664-C61A-455B-88AF-7AA90F36C764}"/>
              </a:ext>
            </a:extLst>
          </p:cNvPr>
          <p:cNvSpPr>
            <a:spLocks noGrp="1"/>
          </p:cNvSpPr>
          <p:nvPr>
            <p:ph type="ftr" sz="quarter" idx="11"/>
          </p:nvPr>
        </p:nvSpPr>
        <p:spPr/>
        <p:txBody>
          <a:bodyPr/>
          <a:lstStyle/>
          <a:p>
            <a:endParaRPr lang="en-IN">
              <a:solidFill>
                <a:prstClr val="black">
                  <a:tint val="75000"/>
                </a:prstClr>
              </a:solidFill>
            </a:endParaRPr>
          </a:p>
        </p:txBody>
      </p:sp>
      <p:sp>
        <p:nvSpPr>
          <p:cNvPr id="9" name="Slide Number Placeholder 8">
            <a:extLst>
              <a:ext uri="{FF2B5EF4-FFF2-40B4-BE49-F238E27FC236}">
                <a16:creationId xmlns:a16="http://schemas.microsoft.com/office/drawing/2014/main" id="{728E1FC8-80A4-43CE-BB03-01619E368C2F}"/>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97783785"/>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AA2E8-9D04-4107-9110-4EABF2D1006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624FE60-A4A2-49ED-8FDB-FB5277A4C0F0}"/>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30-10-2024</a:t>
            </a:fld>
            <a:endParaRPr lang="en-IN">
              <a:solidFill>
                <a:prstClr val="black">
                  <a:tint val="75000"/>
                </a:prstClr>
              </a:solidFill>
            </a:endParaRPr>
          </a:p>
        </p:txBody>
      </p:sp>
      <p:sp>
        <p:nvSpPr>
          <p:cNvPr id="4" name="Footer Placeholder 3">
            <a:extLst>
              <a:ext uri="{FF2B5EF4-FFF2-40B4-BE49-F238E27FC236}">
                <a16:creationId xmlns:a16="http://schemas.microsoft.com/office/drawing/2014/main" id="{2CC725C6-B104-412B-AA6E-849B04CC8664}"/>
              </a:ext>
            </a:extLst>
          </p:cNvPr>
          <p:cNvSpPr>
            <a:spLocks noGrp="1"/>
          </p:cNvSpPr>
          <p:nvPr>
            <p:ph type="ftr" sz="quarter" idx="11"/>
          </p:nvPr>
        </p:nvSpPr>
        <p:spPr/>
        <p:txBody>
          <a:bodyPr/>
          <a:lstStyle/>
          <a:p>
            <a:endParaRPr lang="en-IN">
              <a:solidFill>
                <a:prstClr val="black">
                  <a:tint val="75000"/>
                </a:prstClr>
              </a:solidFill>
            </a:endParaRPr>
          </a:p>
        </p:txBody>
      </p:sp>
      <p:sp>
        <p:nvSpPr>
          <p:cNvPr id="5" name="Slide Number Placeholder 4">
            <a:extLst>
              <a:ext uri="{FF2B5EF4-FFF2-40B4-BE49-F238E27FC236}">
                <a16:creationId xmlns:a16="http://schemas.microsoft.com/office/drawing/2014/main" id="{AA5470CE-F38C-48BF-B749-BD87DCA626BB}"/>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512628685"/>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B55CE4-54FF-4267-83FA-2258BA698B8F}"/>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30-10-2024</a:t>
            </a:fld>
            <a:endParaRPr lang="en-IN">
              <a:solidFill>
                <a:prstClr val="black">
                  <a:tint val="75000"/>
                </a:prstClr>
              </a:solidFill>
            </a:endParaRPr>
          </a:p>
        </p:txBody>
      </p:sp>
      <p:sp>
        <p:nvSpPr>
          <p:cNvPr id="3" name="Footer Placeholder 2">
            <a:extLst>
              <a:ext uri="{FF2B5EF4-FFF2-40B4-BE49-F238E27FC236}">
                <a16:creationId xmlns:a16="http://schemas.microsoft.com/office/drawing/2014/main" id="{A270EC0D-542E-4C75-9AF2-62173BCFC70E}"/>
              </a:ext>
            </a:extLst>
          </p:cNvPr>
          <p:cNvSpPr>
            <a:spLocks noGrp="1"/>
          </p:cNvSpPr>
          <p:nvPr>
            <p:ph type="ftr" sz="quarter" idx="11"/>
          </p:nvPr>
        </p:nvSpPr>
        <p:spPr/>
        <p:txBody>
          <a:bodyPr/>
          <a:lstStyle/>
          <a:p>
            <a:endParaRPr lang="en-IN">
              <a:solidFill>
                <a:prstClr val="black">
                  <a:tint val="75000"/>
                </a:prstClr>
              </a:solidFill>
            </a:endParaRPr>
          </a:p>
        </p:txBody>
      </p:sp>
      <p:sp>
        <p:nvSpPr>
          <p:cNvPr id="4" name="Slide Number Placeholder 3">
            <a:extLst>
              <a:ext uri="{FF2B5EF4-FFF2-40B4-BE49-F238E27FC236}">
                <a16:creationId xmlns:a16="http://schemas.microsoft.com/office/drawing/2014/main" id="{BB8378FF-A32A-4210-B363-95A1992A1D52}"/>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775425036"/>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197E8-3C38-4316-A0EB-995265AC2F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C6974D3-F6AF-4B0A-B7D9-4E5EB67555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BC40D14-F7FE-4C87-9949-6F457A6116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3DEC74-8E21-48DB-8949-61AC68C58C32}"/>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30-10-2024</a:t>
            </a:fld>
            <a:endParaRPr lang="en-IN">
              <a:solidFill>
                <a:prstClr val="black">
                  <a:tint val="75000"/>
                </a:prstClr>
              </a:solidFill>
            </a:endParaRPr>
          </a:p>
        </p:txBody>
      </p:sp>
      <p:sp>
        <p:nvSpPr>
          <p:cNvPr id="6" name="Footer Placeholder 5">
            <a:extLst>
              <a:ext uri="{FF2B5EF4-FFF2-40B4-BE49-F238E27FC236}">
                <a16:creationId xmlns:a16="http://schemas.microsoft.com/office/drawing/2014/main" id="{86BACD53-FD48-465C-B723-DFD6862943BE}"/>
              </a:ext>
            </a:extLst>
          </p:cNvPr>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a:extLst>
              <a:ext uri="{FF2B5EF4-FFF2-40B4-BE49-F238E27FC236}">
                <a16:creationId xmlns:a16="http://schemas.microsoft.com/office/drawing/2014/main" id="{CEB4A023-E182-4F40-8283-FFC36E0B9202}"/>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030350802"/>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3B365-59EB-46EE-BA81-20BF929A64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9D35CA7-C233-449B-9D9D-7E39209294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FC0E3E7-F596-48AD-A0FD-B9E8DF5345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39A829-52DE-4607-96C0-2E4C5E6A5AF7}"/>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30-10-2024</a:t>
            </a:fld>
            <a:endParaRPr lang="en-IN">
              <a:solidFill>
                <a:prstClr val="black">
                  <a:tint val="75000"/>
                </a:prstClr>
              </a:solidFill>
            </a:endParaRPr>
          </a:p>
        </p:txBody>
      </p:sp>
      <p:sp>
        <p:nvSpPr>
          <p:cNvPr id="6" name="Footer Placeholder 5">
            <a:extLst>
              <a:ext uri="{FF2B5EF4-FFF2-40B4-BE49-F238E27FC236}">
                <a16:creationId xmlns:a16="http://schemas.microsoft.com/office/drawing/2014/main" id="{ED71A5F5-A24C-4E40-8D77-EE713B6D5576}"/>
              </a:ext>
            </a:extLst>
          </p:cNvPr>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a:extLst>
              <a:ext uri="{FF2B5EF4-FFF2-40B4-BE49-F238E27FC236}">
                <a16:creationId xmlns:a16="http://schemas.microsoft.com/office/drawing/2014/main" id="{1B5AB056-5CBA-49BB-B74D-6C2F95846182}"/>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009388358"/>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AF77-61C2-41F9-9B7E-7BCE42A1E7A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653FE6A-6C73-4A39-983B-2CCA519892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5A5A58-74EF-42E8-A551-E0FAC1A77EC7}"/>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30-10-2024</a:t>
            </a:fld>
            <a:endParaRPr lang="en-IN">
              <a:solidFill>
                <a:prstClr val="black">
                  <a:tint val="75000"/>
                </a:prstClr>
              </a:solidFill>
            </a:endParaRPr>
          </a:p>
        </p:txBody>
      </p:sp>
      <p:sp>
        <p:nvSpPr>
          <p:cNvPr id="5" name="Footer Placeholder 4">
            <a:extLst>
              <a:ext uri="{FF2B5EF4-FFF2-40B4-BE49-F238E27FC236}">
                <a16:creationId xmlns:a16="http://schemas.microsoft.com/office/drawing/2014/main" id="{933794ED-015A-4565-9201-7A0F5F43ABAD}"/>
              </a:ext>
            </a:extLst>
          </p:cNvPr>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a:extLst>
              <a:ext uri="{FF2B5EF4-FFF2-40B4-BE49-F238E27FC236}">
                <a16:creationId xmlns:a16="http://schemas.microsoft.com/office/drawing/2014/main" id="{A00B2857-77DD-48E0-83D4-E8512E549DD5}"/>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497360605"/>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9E790E-00F4-4750-9822-625974C1850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FE58627-045D-4200-B621-A8A22E7BE6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D5A6A1-7AF9-4B24-A3E9-1C40CD34993F}"/>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30-10-2024</a:t>
            </a:fld>
            <a:endParaRPr lang="en-IN">
              <a:solidFill>
                <a:prstClr val="black">
                  <a:tint val="75000"/>
                </a:prstClr>
              </a:solidFill>
            </a:endParaRPr>
          </a:p>
        </p:txBody>
      </p:sp>
      <p:sp>
        <p:nvSpPr>
          <p:cNvPr id="5" name="Footer Placeholder 4">
            <a:extLst>
              <a:ext uri="{FF2B5EF4-FFF2-40B4-BE49-F238E27FC236}">
                <a16:creationId xmlns:a16="http://schemas.microsoft.com/office/drawing/2014/main" id="{246BB773-92DB-4C73-9F86-E087EC6879A0}"/>
              </a:ext>
            </a:extLst>
          </p:cNvPr>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a:extLst>
              <a:ext uri="{FF2B5EF4-FFF2-40B4-BE49-F238E27FC236}">
                <a16:creationId xmlns:a16="http://schemas.microsoft.com/office/drawing/2014/main" id="{48B083D3-A280-437B-A7C0-3ECF466E77E6}"/>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9841061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Content with Picture Collage">
    <p:spTree>
      <p:nvGrpSpPr>
        <p:cNvPr id="1" name=""/>
        <p:cNvGrpSpPr/>
        <p:nvPr/>
      </p:nvGrpSpPr>
      <p:grpSpPr>
        <a:xfrm>
          <a:off x="0" y="0"/>
          <a:ext cx="0" cy="0"/>
          <a:chOff x="0" y="0"/>
          <a:chExt cx="0" cy="0"/>
        </a:xfrm>
      </p:grpSpPr>
      <p:sp>
        <p:nvSpPr>
          <p:cNvPr id="7" name="Picture Placeholder 11">
            <a:extLst>
              <a:ext uri="{FF2B5EF4-FFF2-40B4-BE49-F238E27FC236}">
                <a16:creationId xmlns:a16="http://schemas.microsoft.com/office/drawing/2014/main" id="{BE89A9EA-3A20-408F-A185-762C8930E00E}"/>
              </a:ext>
            </a:extLst>
          </p:cNvPr>
          <p:cNvSpPr>
            <a:spLocks noGrp="1"/>
          </p:cNvSpPr>
          <p:nvPr>
            <p:ph type="pic" sz="quarter" idx="14"/>
          </p:nvPr>
        </p:nvSpPr>
        <p:spPr>
          <a:xfrm>
            <a:off x="6848474" y="3276600"/>
            <a:ext cx="2643395" cy="3581400"/>
          </a:xfrm>
          <a:solidFill>
            <a:schemeClr val="bg1">
              <a:lumMod val="95000"/>
            </a:schemeClr>
          </a:solidFill>
        </p:spPr>
        <p:txBody>
          <a:bodyPr/>
          <a:lstStyle/>
          <a:p>
            <a:endParaRPr lang="en-IN" dirty="0"/>
          </a:p>
        </p:txBody>
      </p:sp>
      <p:sp>
        <p:nvSpPr>
          <p:cNvPr id="8" name="Picture Placeholder 11">
            <a:extLst>
              <a:ext uri="{FF2B5EF4-FFF2-40B4-BE49-F238E27FC236}">
                <a16:creationId xmlns:a16="http://schemas.microsoft.com/office/drawing/2014/main" id="{505464E7-0736-4C11-A3D7-0A6E4D32F34A}"/>
              </a:ext>
            </a:extLst>
          </p:cNvPr>
          <p:cNvSpPr>
            <a:spLocks noGrp="1"/>
          </p:cNvSpPr>
          <p:nvPr>
            <p:ph type="pic" sz="quarter" idx="15"/>
          </p:nvPr>
        </p:nvSpPr>
        <p:spPr>
          <a:xfrm>
            <a:off x="9549600" y="3276600"/>
            <a:ext cx="2642400" cy="3581400"/>
          </a:xfrm>
          <a:solidFill>
            <a:schemeClr val="bg1">
              <a:lumMod val="95000"/>
            </a:schemeClr>
          </a:solidFill>
        </p:spPr>
        <p:txBody>
          <a:bodyPr/>
          <a:lstStyle/>
          <a:p>
            <a:endParaRPr lang="en-IN" dirty="0"/>
          </a:p>
        </p:txBody>
      </p:sp>
      <p:sp>
        <p:nvSpPr>
          <p:cNvPr id="2" name="Title 1"/>
          <p:cNvSpPr>
            <a:spLocks noGrp="1"/>
          </p:cNvSpPr>
          <p:nvPr>
            <p:ph type="title" hasCustomPrompt="1"/>
          </p:nvPr>
        </p:nvSpPr>
        <p:spPr>
          <a:xfrm>
            <a:off x="371475" y="379413"/>
            <a:ext cx="6148595" cy="709612"/>
          </a:xfrm>
        </p:spPr>
        <p:txBody>
          <a:bodyPr/>
          <a:lstStyle>
            <a:lvl1pPr>
              <a:defRPr/>
            </a:lvl1pPr>
          </a:lstStyle>
          <a:p>
            <a:r>
              <a:rPr lang="en-US" dirty="0"/>
              <a:t>title</a:t>
            </a:r>
            <a:endParaRPr lang="en-IN" dirty="0"/>
          </a:p>
        </p:txBody>
      </p:sp>
      <p:sp>
        <p:nvSpPr>
          <p:cNvPr id="3" name="Content Placeholder 2"/>
          <p:cNvSpPr>
            <a:spLocks noGrp="1"/>
          </p:cNvSpPr>
          <p:nvPr>
            <p:ph idx="1" hasCustomPrompt="1"/>
          </p:nvPr>
        </p:nvSpPr>
        <p:spPr>
          <a:xfrm>
            <a:off x="371475" y="1376364"/>
            <a:ext cx="6148595"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Footer Placeholder 4"/>
          <p:cNvSpPr>
            <a:spLocks noGrp="1"/>
          </p:cNvSpPr>
          <p:nvPr>
            <p:ph type="ftr" sz="quarter" idx="11"/>
          </p:nvPr>
        </p:nvSpPr>
        <p:spPr/>
        <p:txBody>
          <a:bodyPr/>
          <a:lstStyle/>
          <a:p>
            <a:r>
              <a:rPr lang="en-IN" dirty="0">
                <a:solidFill>
                  <a:srgbClr val="2F3043"/>
                </a:solidFill>
              </a:rPr>
              <a:t>Vodafone Idea Confidential</a:t>
            </a: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AC1CC88B-8153-4770-B0DF-840C5C37FBC3}" type="slidenum">
              <a:rPr lang="en-IN" smtClean="0">
                <a:solidFill>
                  <a:srgbClr val="2F3043"/>
                </a:solidFill>
              </a:rPr>
              <a:pPr/>
              <a:t>‹#›</a:t>
            </a:fld>
            <a:endParaRPr lang="en-IN" dirty="0">
              <a:solidFill>
                <a:srgbClr val="2F3043"/>
              </a:solidFill>
            </a:endParaRPr>
          </a:p>
        </p:txBody>
      </p:sp>
      <p:sp>
        <p:nvSpPr>
          <p:cNvPr id="12" name="Picture Placeholder 11">
            <a:extLst>
              <a:ext uri="{FF2B5EF4-FFF2-40B4-BE49-F238E27FC236}">
                <a16:creationId xmlns:a16="http://schemas.microsoft.com/office/drawing/2014/main" id="{60FF5C32-8789-45B0-B898-76781F966906}"/>
              </a:ext>
            </a:extLst>
          </p:cNvPr>
          <p:cNvSpPr>
            <a:spLocks noGrp="1"/>
          </p:cNvSpPr>
          <p:nvPr>
            <p:ph type="pic" sz="quarter" idx="13"/>
          </p:nvPr>
        </p:nvSpPr>
        <p:spPr>
          <a:xfrm>
            <a:off x="6848475" y="-1"/>
            <a:ext cx="5343525" cy="3230033"/>
          </a:xfrm>
          <a:solidFill>
            <a:schemeClr val="bg1">
              <a:lumMod val="95000"/>
            </a:schemeClr>
          </a:solidFill>
        </p:spPr>
        <p:txBody>
          <a:bodyPr/>
          <a:lstStyle/>
          <a:p>
            <a:endParaRPr lang="en-IN" dirty="0"/>
          </a:p>
        </p:txBody>
      </p:sp>
      <p:pic>
        <p:nvPicPr>
          <p:cNvPr id="10" name="Graphic 3">
            <a:extLst>
              <a:ext uri="{FF2B5EF4-FFF2-40B4-BE49-F238E27FC236}">
                <a16:creationId xmlns:a16="http://schemas.microsoft.com/office/drawing/2014/main" id="{E3699CE7-D0ED-4F3D-BB07-9CF6A6BC2AF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122158" y="5920190"/>
            <a:ext cx="661855" cy="532998"/>
          </a:xfrm>
          <a:prstGeom prst="rect">
            <a:avLst/>
          </a:prstGeom>
        </p:spPr>
      </p:pic>
    </p:spTree>
    <p:extLst>
      <p:ext uri="{BB962C8B-B14F-4D97-AF65-F5344CB8AC3E}">
        <p14:creationId xmlns:p14="http://schemas.microsoft.com/office/powerpoint/2010/main" val="693885931"/>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userDrawn="1">
  <p:cSld name="1_Case study 2">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46A7A0D-C40A-447E-8254-B4CB1EEC91C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50800"/>
            <a:ext cx="12192000" cy="882650"/>
          </a:xfrm>
          <a:prstGeom prst="rect">
            <a:avLst/>
          </a:prstGeom>
        </p:spPr>
      </p:pic>
      <p:cxnSp>
        <p:nvCxnSpPr>
          <p:cNvPr id="9" name="Straight Connector 8">
            <a:extLst>
              <a:ext uri="{FF2B5EF4-FFF2-40B4-BE49-F238E27FC236}">
                <a16:creationId xmlns:a16="http://schemas.microsoft.com/office/drawing/2014/main" id="{D8C69710-99EE-48FA-869F-A5616E1A4EC7}"/>
              </a:ext>
            </a:extLst>
          </p:cNvPr>
          <p:cNvCxnSpPr>
            <a:cxnSpLocks/>
          </p:cNvCxnSpPr>
          <p:nvPr userDrawn="1"/>
        </p:nvCxnSpPr>
        <p:spPr>
          <a:xfrm>
            <a:off x="1168400" y="164465"/>
            <a:ext cx="0" cy="553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FA6446-9745-42A5-B6D4-06A190B3D01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71475" y="242092"/>
            <a:ext cx="494798" cy="398466"/>
          </a:xfrm>
          <a:prstGeom prst="rect">
            <a:avLst/>
          </a:prstGeom>
        </p:spPr>
      </p:pic>
      <p:sp>
        <p:nvSpPr>
          <p:cNvPr id="22"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5" y="6450028"/>
            <a:ext cx="874068" cy="365125"/>
          </a:xfrm>
          <a:prstGeom prst="rect">
            <a:avLst/>
          </a:prstGeom>
        </p:spPr>
        <p:txBody>
          <a:bodyPr anchor="ctr"/>
          <a:lstStyle>
            <a:lvl1pPr algn="ctr">
              <a:defRPr sz="1100">
                <a:solidFill>
                  <a:schemeClr val="tx1"/>
                </a:solidFill>
                <a:latin typeface="+mn-lt"/>
              </a:defRPr>
            </a:lvl1pPr>
          </a:lstStyle>
          <a:p>
            <a:pPr defTabSz="914126"/>
            <a:fld id="{AC1CC88B-8153-4770-B0DF-840C5C37FBC3}" type="slidenum">
              <a:rPr lang="en-IN" smtClean="0">
                <a:solidFill>
                  <a:prstClr val="black"/>
                </a:solidFill>
              </a:rPr>
              <a:pPr defTabSz="914126"/>
              <a:t>‹#›</a:t>
            </a:fld>
            <a:endParaRPr lang="en-IN" dirty="0">
              <a:solidFill>
                <a:prstClr val="black"/>
              </a:solidFill>
            </a:endParaRPr>
          </a:p>
        </p:txBody>
      </p:sp>
      <p:sp>
        <p:nvSpPr>
          <p:cNvPr id="2" name="TextBox 1"/>
          <p:cNvSpPr txBox="1"/>
          <p:nvPr userDrawn="1"/>
        </p:nvSpPr>
        <p:spPr>
          <a:xfrm>
            <a:off x="88923" y="6501784"/>
            <a:ext cx="3239344" cy="261610"/>
          </a:xfrm>
          <a:prstGeom prst="rect">
            <a:avLst/>
          </a:prstGeom>
          <a:noFill/>
        </p:spPr>
        <p:txBody>
          <a:bodyPr wrap="square" rtlCol="0">
            <a:spAutoFit/>
          </a:bodyPr>
          <a:lstStyle/>
          <a:p>
            <a:r>
              <a:rPr lang="en-US" sz="1100" dirty="0">
                <a:solidFill>
                  <a:srgbClr val="030305"/>
                </a:solidFill>
              </a:rPr>
              <a:t>Vodafone Idea Confidential</a:t>
            </a:r>
          </a:p>
        </p:txBody>
      </p:sp>
    </p:spTree>
    <p:extLst>
      <p:ext uri="{BB962C8B-B14F-4D97-AF65-F5344CB8AC3E}">
        <p14:creationId xmlns:p14="http://schemas.microsoft.com/office/powerpoint/2010/main" val="22773873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ayout 2x1 0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371475" y="1832758"/>
            <a:ext cx="5331692" cy="3828267"/>
          </a:xfrm>
        </p:spPr>
        <p:txBody>
          <a:bodyPr>
            <a:normAutofit/>
          </a:bodyPr>
          <a:lstStyle>
            <a:lvl1pPr>
              <a:buClr>
                <a:schemeClr val="accent1"/>
              </a:buClr>
              <a:buSzPct val="80000"/>
              <a:defRPr sz="2000">
                <a:solidFill>
                  <a:schemeClr val="tx2"/>
                </a:solidFill>
              </a:defRPr>
            </a:lvl1pPr>
            <a:lvl2pPr>
              <a:buClr>
                <a:schemeClr val="accent1"/>
              </a:buClr>
              <a:buSzPct val="80000"/>
              <a:defRPr sz="1800">
                <a:solidFill>
                  <a:schemeClr val="tx2"/>
                </a:solidFill>
              </a:defRPr>
            </a:lvl2pPr>
            <a:lvl3pPr>
              <a:buClr>
                <a:schemeClr val="accent1"/>
              </a:buClr>
              <a:buSzPct val="80000"/>
              <a:defRPr sz="1600">
                <a:solidFill>
                  <a:schemeClr val="tx2"/>
                </a:solidFill>
              </a:defRPr>
            </a:lvl3pPr>
            <a:lvl4pPr>
              <a:buClr>
                <a:schemeClr val="accent1"/>
              </a:buClr>
              <a:buSzPct val="80000"/>
              <a:defRPr sz="1050">
                <a:solidFill>
                  <a:schemeClr val="tx2"/>
                </a:solidFill>
              </a:defRPr>
            </a:lvl4pPr>
            <a:lvl5pPr>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half" idx="2" hasCustomPrompt="1"/>
          </p:nvPr>
        </p:nvSpPr>
        <p:spPr>
          <a:xfrm>
            <a:off x="6452413" y="1841499"/>
            <a:ext cx="5331600" cy="3819525"/>
          </a:xfrm>
        </p:spPr>
        <p:txBody>
          <a:bodyPr>
            <a:normAutofit/>
          </a:bodyPr>
          <a:lstStyle>
            <a:lvl1pPr marL="2286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2000" kern="1200" dirty="0" smtClean="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800" kern="1200" dirty="0" smtClean="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600" kern="1200" dirty="0" smtClean="0">
                <a:solidFill>
                  <a:schemeClr val="tx2"/>
                </a:solidFill>
                <a:latin typeface="+mn-lt"/>
                <a:ea typeface="+mn-ea"/>
                <a:cs typeface="+mn-cs"/>
              </a:defRPr>
            </a:lvl3pPr>
            <a:lvl4pPr marL="16002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400" kern="1200" dirty="0" smtClean="0">
                <a:solidFill>
                  <a:schemeClr val="tx2"/>
                </a:solidFill>
                <a:latin typeface="+mn-lt"/>
                <a:ea typeface="+mn-ea"/>
                <a:cs typeface="+mn-cs"/>
              </a:defRPr>
            </a:lvl4pPr>
            <a:lvl5pPr marL="20574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IN" sz="1100" kern="1200" dirty="0">
                <a:solidFill>
                  <a:schemeClr val="tx2"/>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9" name="Text Placeholder 7">
            <a:extLst>
              <a:ext uri="{FF2B5EF4-FFF2-40B4-BE49-F238E27FC236}">
                <a16:creationId xmlns:a16="http://schemas.microsoft.com/office/drawing/2014/main" id="{F7337EE2-8B81-4157-A038-5F44FE0736A2}"/>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2"/>
                </a:solidFill>
              </a:defRPr>
            </a:lvl1pPr>
          </a:lstStyle>
          <a:p>
            <a:pPr lvl="0"/>
            <a:r>
              <a:rPr lang="en-IN" dirty="0"/>
              <a:t>subtitle</a:t>
            </a:r>
          </a:p>
        </p:txBody>
      </p:sp>
      <p:cxnSp>
        <p:nvCxnSpPr>
          <p:cNvPr id="10" name="Straight Connector 9">
            <a:extLst>
              <a:ext uri="{FF2B5EF4-FFF2-40B4-BE49-F238E27FC236}">
                <a16:creationId xmlns:a16="http://schemas.microsoft.com/office/drawing/2014/main" id="{BE867653-08D4-44C9-8019-32D9B5E6B035}"/>
              </a:ext>
            </a:extLst>
          </p:cNvPr>
          <p:cNvCxnSpPr>
            <a:cxnSpLocks/>
          </p:cNvCxnSpPr>
          <p:nvPr userDrawn="1"/>
        </p:nvCxnSpPr>
        <p:spPr>
          <a:xfrm>
            <a:off x="6096000" y="1841499"/>
            <a:ext cx="0" cy="381952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51778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yout 2x1 02">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4D67353-15AD-4D7B-A9A1-3B80785535BC}"/>
              </a:ext>
            </a:extLst>
          </p:cNvPr>
          <p:cNvSpPr/>
          <p:nvPr userDrawn="1"/>
        </p:nvSpPr>
        <p:spPr>
          <a:xfrm>
            <a:off x="6452413" y="3471531"/>
            <a:ext cx="5331600"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5" name="Rectangle 4">
            <a:extLst>
              <a:ext uri="{FF2B5EF4-FFF2-40B4-BE49-F238E27FC236}">
                <a16:creationId xmlns:a16="http://schemas.microsoft.com/office/drawing/2014/main" id="{0BBD5B03-B0E6-4452-9A37-F8FE440C80DF}"/>
              </a:ext>
            </a:extLst>
          </p:cNvPr>
          <p:cNvSpPr/>
          <p:nvPr userDrawn="1"/>
        </p:nvSpPr>
        <p:spPr>
          <a:xfrm>
            <a:off x="371521" y="3471531"/>
            <a:ext cx="5331600"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483912" y="3548746"/>
            <a:ext cx="5106819" cy="2035064"/>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half" idx="2" hasCustomPrompt="1"/>
          </p:nvPr>
        </p:nvSpPr>
        <p:spPr>
          <a:xfrm>
            <a:off x="6564013" y="3549278"/>
            <a:ext cx="5108400" cy="2034000"/>
          </a:xfrm>
        </p:spPr>
        <p:txBody>
          <a:bodyPr>
            <a:normAutofit/>
          </a:bodyPr>
          <a:lstStyle>
            <a:lvl1pPr marL="2286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600" kern="1200" dirty="0" smtClean="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400" kern="1200" dirty="0" smtClean="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200" kern="1200" dirty="0" smtClean="0">
                <a:solidFill>
                  <a:schemeClr val="tx2"/>
                </a:solidFill>
                <a:latin typeface="+mn-lt"/>
                <a:ea typeface="+mn-ea"/>
                <a:cs typeface="+mn-cs"/>
              </a:defRPr>
            </a:lvl3pPr>
            <a:lvl4pPr marL="16002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100" kern="1200" dirty="0" smtClean="0">
                <a:solidFill>
                  <a:schemeClr val="tx2"/>
                </a:solidFill>
                <a:latin typeface="+mn-lt"/>
                <a:ea typeface="+mn-ea"/>
                <a:cs typeface="+mn-cs"/>
              </a:defRPr>
            </a:lvl4pPr>
            <a:lvl5pPr marL="20574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IN" sz="1000" kern="1200" dirty="0">
                <a:solidFill>
                  <a:schemeClr val="tx2"/>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9" name="Picture Placeholder 7">
            <a:extLst>
              <a:ext uri="{FF2B5EF4-FFF2-40B4-BE49-F238E27FC236}">
                <a16:creationId xmlns:a16="http://schemas.microsoft.com/office/drawing/2014/main" id="{989E6F58-4CE4-4F4D-A6DA-83E7329EA155}"/>
              </a:ext>
            </a:extLst>
          </p:cNvPr>
          <p:cNvSpPr>
            <a:spLocks noGrp="1"/>
          </p:cNvSpPr>
          <p:nvPr>
            <p:ph type="pic" sz="quarter" idx="17"/>
          </p:nvPr>
        </p:nvSpPr>
        <p:spPr>
          <a:xfrm>
            <a:off x="371475" y="1376363"/>
            <a:ext cx="5331600" cy="1962260"/>
          </a:xfrm>
        </p:spPr>
        <p:txBody>
          <a:bodyPr/>
          <a:lstStyle/>
          <a:p>
            <a:endParaRPr lang="en-IN" dirty="0"/>
          </a:p>
        </p:txBody>
      </p:sp>
      <p:sp>
        <p:nvSpPr>
          <p:cNvPr id="11" name="Picture Placeholder 7">
            <a:extLst>
              <a:ext uri="{FF2B5EF4-FFF2-40B4-BE49-F238E27FC236}">
                <a16:creationId xmlns:a16="http://schemas.microsoft.com/office/drawing/2014/main" id="{1D728D7E-5880-46C1-95A6-CBA47FBAE0AB}"/>
              </a:ext>
            </a:extLst>
          </p:cNvPr>
          <p:cNvSpPr>
            <a:spLocks noGrp="1"/>
          </p:cNvSpPr>
          <p:nvPr>
            <p:ph type="pic" sz="quarter" idx="18"/>
          </p:nvPr>
        </p:nvSpPr>
        <p:spPr>
          <a:xfrm>
            <a:off x="6452413" y="1376363"/>
            <a:ext cx="5331600" cy="1962260"/>
          </a:xfrm>
        </p:spPr>
        <p:txBody>
          <a:bodyPr/>
          <a:lstStyle/>
          <a:p>
            <a:endParaRPr lang="en-IN" dirty="0"/>
          </a:p>
        </p:txBody>
      </p:sp>
    </p:spTree>
    <p:extLst>
      <p:ext uri="{BB962C8B-B14F-4D97-AF65-F5344CB8AC3E}">
        <p14:creationId xmlns:p14="http://schemas.microsoft.com/office/powerpoint/2010/main" val="19049669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ayout 2x1 03">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373838" y="1638300"/>
            <a:ext cx="5331692" cy="3959225"/>
          </a:xfrm>
        </p:spPr>
        <p:txBody>
          <a:bodyPr>
            <a:normAutofit/>
          </a:bodyPr>
          <a:lstStyle>
            <a:lvl1pPr>
              <a:buClr>
                <a:schemeClr val="accent1"/>
              </a:buClr>
              <a:buSzPct val="80000"/>
              <a:defRPr sz="2000">
                <a:solidFill>
                  <a:schemeClr val="tx2"/>
                </a:solidFill>
              </a:defRPr>
            </a:lvl1pPr>
            <a:lvl2pPr>
              <a:buClr>
                <a:schemeClr val="accent1"/>
              </a:buClr>
              <a:buSzPct val="80000"/>
              <a:defRPr sz="1800">
                <a:solidFill>
                  <a:schemeClr val="tx2"/>
                </a:solidFill>
              </a:defRPr>
            </a:lvl2pPr>
            <a:lvl3pPr>
              <a:buClr>
                <a:schemeClr val="accent1"/>
              </a:buClr>
              <a:buSzPct val="80000"/>
              <a:defRPr sz="1600">
                <a:solidFill>
                  <a:schemeClr val="tx2"/>
                </a:solidFill>
              </a:defRPr>
            </a:lvl3pPr>
            <a:lvl4pPr>
              <a:buClr>
                <a:schemeClr val="accent1"/>
              </a:buClr>
              <a:buSzPct val="80000"/>
              <a:defRPr sz="1050">
                <a:solidFill>
                  <a:schemeClr val="tx2"/>
                </a:solidFill>
              </a:defRPr>
            </a:lvl4pPr>
            <a:lvl5pPr>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half" idx="2" hasCustomPrompt="1"/>
          </p:nvPr>
        </p:nvSpPr>
        <p:spPr>
          <a:xfrm>
            <a:off x="6452413" y="1647341"/>
            <a:ext cx="5331600" cy="3950184"/>
          </a:xfrm>
        </p:spPr>
        <p:txBody>
          <a:bodyPr>
            <a:normAutofit/>
          </a:bodyPr>
          <a:lstStyle>
            <a:lvl1pPr marL="2286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2000" kern="1200" dirty="0" smtClean="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800" kern="1200" dirty="0" smtClean="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600" kern="1200" dirty="0" smtClean="0">
                <a:solidFill>
                  <a:schemeClr val="tx2"/>
                </a:solidFill>
                <a:latin typeface="+mn-lt"/>
                <a:ea typeface="+mn-ea"/>
                <a:cs typeface="+mn-cs"/>
              </a:defRPr>
            </a:lvl3pPr>
            <a:lvl4pPr marL="16002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400" kern="1200" dirty="0" smtClean="0">
                <a:solidFill>
                  <a:schemeClr val="tx2"/>
                </a:solidFill>
                <a:latin typeface="+mn-lt"/>
                <a:ea typeface="+mn-ea"/>
                <a:cs typeface="+mn-cs"/>
              </a:defRPr>
            </a:lvl4pPr>
            <a:lvl5pPr marL="20574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IN" sz="1100" kern="1200" dirty="0">
                <a:solidFill>
                  <a:schemeClr val="tx2"/>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5" name="Rectangle 4">
            <a:extLst>
              <a:ext uri="{FF2B5EF4-FFF2-40B4-BE49-F238E27FC236}">
                <a16:creationId xmlns:a16="http://schemas.microsoft.com/office/drawing/2014/main" id="{3FA76FEF-B604-4F56-B048-70FD0B7E2822}"/>
              </a:ext>
            </a:extLst>
          </p:cNvPr>
          <p:cNvSpPr/>
          <p:nvPr userDrawn="1"/>
        </p:nvSpPr>
        <p:spPr>
          <a:xfrm>
            <a:off x="371475" y="1376363"/>
            <a:ext cx="5331692" cy="198437"/>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12" name="Rectangle 11">
            <a:extLst>
              <a:ext uri="{FF2B5EF4-FFF2-40B4-BE49-F238E27FC236}">
                <a16:creationId xmlns:a16="http://schemas.microsoft.com/office/drawing/2014/main" id="{B2381E5B-1B61-45BA-A5BA-711D083D4C6F}"/>
              </a:ext>
            </a:extLst>
          </p:cNvPr>
          <p:cNvSpPr/>
          <p:nvPr userDrawn="1"/>
        </p:nvSpPr>
        <p:spPr>
          <a:xfrm>
            <a:off x="6452413" y="1376363"/>
            <a:ext cx="5331692" cy="19843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Tree>
    <p:extLst>
      <p:ext uri="{BB962C8B-B14F-4D97-AF65-F5344CB8AC3E}">
        <p14:creationId xmlns:p14="http://schemas.microsoft.com/office/powerpoint/2010/main" val="3404688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Slide 0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4"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a:xfrm>
            <a:off x="371475" y="6018226"/>
            <a:ext cx="4114800" cy="365125"/>
          </a:xfrm>
        </p:spPr>
        <p:txBody>
          <a:bodyPr/>
          <a:lstStyle>
            <a:lvl1pPr>
              <a:defRPr>
                <a:solidFill>
                  <a:schemeClr val="bg1"/>
                </a:solidFill>
              </a:defRPr>
            </a:lvl1pPr>
          </a:lstStyle>
          <a:p>
            <a:r>
              <a:rPr lang="en-IN" dirty="0">
                <a:solidFill>
                  <a:srgbClr val="FFFFFF"/>
                </a:solidFill>
              </a:rPr>
              <a:t>Vodafone Idea Confidential</a:t>
            </a:r>
          </a:p>
        </p:txBody>
      </p:sp>
      <p:sp>
        <p:nvSpPr>
          <p:cNvPr id="5"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6"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pic>
        <p:nvPicPr>
          <p:cNvPr id="6" name="Graphic 2">
            <a:extLst>
              <a:ext uri="{FF2B5EF4-FFF2-40B4-BE49-F238E27FC236}">
                <a16:creationId xmlns:a16="http://schemas.microsoft.com/office/drawing/2014/main" id="{B5A1BBCC-E96A-4EA0-BAD1-ACB0E776BB4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486275" y="2130838"/>
            <a:ext cx="3224006" cy="2596323"/>
          </a:xfrm>
          <a:prstGeom prst="rect">
            <a:avLst/>
          </a:prstGeom>
        </p:spPr>
      </p:pic>
    </p:spTree>
    <p:extLst>
      <p:ext uri="{BB962C8B-B14F-4D97-AF65-F5344CB8AC3E}">
        <p14:creationId xmlns:p14="http://schemas.microsoft.com/office/powerpoint/2010/main" val="12986146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ayout 2X1 04">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34501E3-EDA7-4BFA-948A-C0950B5DF7F5}"/>
              </a:ext>
            </a:extLst>
          </p:cNvPr>
          <p:cNvSpPr/>
          <p:nvPr userDrawn="1"/>
        </p:nvSpPr>
        <p:spPr>
          <a:xfrm>
            <a:off x="372314" y="2226365"/>
            <a:ext cx="5330058" cy="343466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p:ph type="title" hasCustomPrompt="1"/>
          </p:nvPr>
        </p:nvSpPr>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473995" y="2294125"/>
            <a:ext cx="5126697" cy="3299141"/>
          </a:xfrm>
        </p:spPr>
        <p:txBody>
          <a:bodyPr>
            <a:normAutofit/>
          </a:bodyPr>
          <a:lstStyle>
            <a:lvl1pPr>
              <a:buClr>
                <a:schemeClr val="accent1"/>
              </a:buClr>
              <a:buSzPct val="80000"/>
              <a:defRPr sz="1600">
                <a:solidFill>
                  <a:schemeClr val="tx2"/>
                </a:solidFill>
              </a:defRPr>
            </a:lvl1pPr>
            <a:lvl2pPr>
              <a:buClr>
                <a:schemeClr val="accent1"/>
              </a:buClr>
              <a:buSzPct val="80000"/>
              <a:defRPr sz="1400">
                <a:solidFill>
                  <a:schemeClr val="tx2"/>
                </a:solidFill>
              </a:defRPr>
            </a:lvl2pPr>
            <a:lvl3pPr>
              <a:buClr>
                <a:schemeClr val="accent1"/>
              </a:buClr>
              <a:buSzPct val="80000"/>
              <a:defRPr sz="1200">
                <a:solidFill>
                  <a:schemeClr val="tx2"/>
                </a:solidFill>
              </a:defRPr>
            </a:lvl3pPr>
            <a:lvl4pPr>
              <a:buClr>
                <a:schemeClr val="accent1"/>
              </a:buClr>
              <a:buSzPct val="80000"/>
              <a:defRPr sz="1100">
                <a:solidFill>
                  <a:schemeClr val="tx2"/>
                </a:solidFill>
              </a:defRPr>
            </a:lvl4pPr>
            <a:lvl5pPr>
              <a:buClr>
                <a:schemeClr val="accent1"/>
              </a:buClr>
              <a:buSzPct val="80000"/>
              <a:defRPr sz="10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11" name="Text Placeholder 7">
            <a:extLst>
              <a:ext uri="{FF2B5EF4-FFF2-40B4-BE49-F238E27FC236}">
                <a16:creationId xmlns:a16="http://schemas.microsoft.com/office/drawing/2014/main" id="{2FC13E11-2C38-4874-8180-DAE072B363BD}"/>
              </a:ext>
            </a:extLst>
          </p:cNvPr>
          <p:cNvSpPr>
            <a:spLocks noGrp="1"/>
          </p:cNvSpPr>
          <p:nvPr>
            <p:ph type="body" sz="quarter" idx="15" hasCustomPrompt="1"/>
          </p:nvPr>
        </p:nvSpPr>
        <p:spPr>
          <a:xfrm>
            <a:off x="371475" y="1376363"/>
            <a:ext cx="5330104" cy="698183"/>
          </a:xfrm>
          <a:solidFill>
            <a:schemeClr val="accent4"/>
          </a:solidFill>
        </p:spPr>
        <p:txBody>
          <a:bodyPr anchor="ctr">
            <a:noAutofit/>
          </a:bodyPr>
          <a:lstStyle>
            <a:lvl1pPr marL="0" indent="0">
              <a:buNone/>
              <a:defRPr sz="1800" b="1">
                <a:solidFill>
                  <a:schemeClr val="bg1"/>
                </a:solidFill>
              </a:defRPr>
            </a:lvl1pPr>
          </a:lstStyle>
          <a:p>
            <a:pPr lvl="0"/>
            <a:r>
              <a:rPr lang="en-US" dirty="0"/>
              <a:t>click to edit master text styles</a:t>
            </a:r>
          </a:p>
        </p:txBody>
      </p:sp>
      <p:sp>
        <p:nvSpPr>
          <p:cNvPr id="12" name="Text Placeholder 7">
            <a:extLst>
              <a:ext uri="{FF2B5EF4-FFF2-40B4-BE49-F238E27FC236}">
                <a16:creationId xmlns:a16="http://schemas.microsoft.com/office/drawing/2014/main" id="{E24D01E9-0958-4C9A-B9F9-8B1B1C04BD6E}"/>
              </a:ext>
            </a:extLst>
          </p:cNvPr>
          <p:cNvSpPr>
            <a:spLocks noGrp="1"/>
          </p:cNvSpPr>
          <p:nvPr>
            <p:ph type="body" sz="quarter" idx="16" hasCustomPrompt="1"/>
          </p:nvPr>
        </p:nvSpPr>
        <p:spPr>
          <a:xfrm>
            <a:off x="6453909" y="1386191"/>
            <a:ext cx="5330104" cy="698400"/>
          </a:xfrm>
          <a:solidFill>
            <a:schemeClr val="accent5"/>
          </a:solidFill>
        </p:spPr>
        <p:txBody>
          <a:bodyPr anchor="ctr">
            <a:noAutofit/>
          </a:bodyPr>
          <a:lstStyle>
            <a:lvl1pPr marL="0" indent="0">
              <a:buNone/>
              <a:defRPr sz="1800" b="1">
                <a:solidFill>
                  <a:schemeClr val="tx2"/>
                </a:solidFill>
              </a:defRPr>
            </a:lvl1pPr>
          </a:lstStyle>
          <a:p>
            <a:pPr lvl="0"/>
            <a:r>
              <a:rPr lang="en-US" dirty="0"/>
              <a:t>click to edit master text styles</a:t>
            </a:r>
          </a:p>
        </p:txBody>
      </p:sp>
      <p:sp>
        <p:nvSpPr>
          <p:cNvPr id="13" name="Rectangle 12">
            <a:extLst>
              <a:ext uri="{FF2B5EF4-FFF2-40B4-BE49-F238E27FC236}">
                <a16:creationId xmlns:a16="http://schemas.microsoft.com/office/drawing/2014/main" id="{3D6525A9-E3DB-4375-9F05-46B565F65077}"/>
              </a:ext>
            </a:extLst>
          </p:cNvPr>
          <p:cNvSpPr/>
          <p:nvPr userDrawn="1"/>
        </p:nvSpPr>
        <p:spPr>
          <a:xfrm>
            <a:off x="6453955" y="2226365"/>
            <a:ext cx="5330058" cy="343466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14" name="Content Placeholder 2">
            <a:extLst>
              <a:ext uri="{FF2B5EF4-FFF2-40B4-BE49-F238E27FC236}">
                <a16:creationId xmlns:a16="http://schemas.microsoft.com/office/drawing/2014/main" id="{E515CA83-45A5-4DFB-AEF9-EFAEFEE4488E}"/>
              </a:ext>
            </a:extLst>
          </p:cNvPr>
          <p:cNvSpPr>
            <a:spLocks noGrp="1"/>
          </p:cNvSpPr>
          <p:nvPr>
            <p:ph sz="half" idx="17" hasCustomPrompt="1"/>
          </p:nvPr>
        </p:nvSpPr>
        <p:spPr>
          <a:xfrm>
            <a:off x="6555636" y="2294125"/>
            <a:ext cx="5126697" cy="3299141"/>
          </a:xfrm>
        </p:spPr>
        <p:txBody>
          <a:bodyPr>
            <a:normAutofit/>
          </a:bodyPr>
          <a:lstStyle>
            <a:lvl1pPr>
              <a:buClr>
                <a:schemeClr val="accent1"/>
              </a:buClr>
              <a:buSzPct val="80000"/>
              <a:defRPr sz="1600">
                <a:solidFill>
                  <a:schemeClr val="tx2"/>
                </a:solidFill>
              </a:defRPr>
            </a:lvl1pPr>
            <a:lvl2pPr>
              <a:buClr>
                <a:schemeClr val="accent1"/>
              </a:buClr>
              <a:buSzPct val="80000"/>
              <a:defRPr sz="1400">
                <a:solidFill>
                  <a:schemeClr val="tx2"/>
                </a:solidFill>
              </a:defRPr>
            </a:lvl2pPr>
            <a:lvl3pPr>
              <a:buClr>
                <a:schemeClr val="accent1"/>
              </a:buClr>
              <a:buSzPct val="80000"/>
              <a:defRPr sz="1200">
                <a:solidFill>
                  <a:schemeClr val="tx2"/>
                </a:solidFill>
              </a:defRPr>
            </a:lvl3pPr>
            <a:lvl4pPr>
              <a:buClr>
                <a:schemeClr val="accent1"/>
              </a:buClr>
              <a:buSzPct val="80000"/>
              <a:defRPr sz="1100">
                <a:solidFill>
                  <a:schemeClr val="tx2"/>
                </a:solidFill>
              </a:defRPr>
            </a:lvl4pPr>
            <a:lvl5pPr>
              <a:buClr>
                <a:schemeClr val="accent1"/>
              </a:buClr>
              <a:buSzPct val="80000"/>
              <a:defRPr sz="10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6605042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ayout 3x1 0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371475" y="1790698"/>
            <a:ext cx="3493655" cy="3870327"/>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9" name="Text Placeholder 7">
            <a:extLst>
              <a:ext uri="{FF2B5EF4-FFF2-40B4-BE49-F238E27FC236}">
                <a16:creationId xmlns:a16="http://schemas.microsoft.com/office/drawing/2014/main" id="{F7337EE2-8B81-4157-A038-5F44FE0736A2}"/>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1"/>
                </a:solidFill>
              </a:defRPr>
            </a:lvl1pPr>
          </a:lstStyle>
          <a:p>
            <a:pPr lvl="0"/>
            <a:r>
              <a:rPr lang="en-IN" dirty="0"/>
              <a:t>subtitle</a:t>
            </a:r>
          </a:p>
        </p:txBody>
      </p:sp>
      <p:sp>
        <p:nvSpPr>
          <p:cNvPr id="16" name="Content Placeholder 2">
            <a:extLst>
              <a:ext uri="{FF2B5EF4-FFF2-40B4-BE49-F238E27FC236}">
                <a16:creationId xmlns:a16="http://schemas.microsoft.com/office/drawing/2014/main" id="{90E10505-9628-4310-AD41-5466F7AFAEDA}"/>
              </a:ext>
            </a:extLst>
          </p:cNvPr>
          <p:cNvSpPr>
            <a:spLocks noGrp="1"/>
          </p:cNvSpPr>
          <p:nvPr>
            <p:ph sz="half" idx="15" hasCustomPrompt="1"/>
          </p:nvPr>
        </p:nvSpPr>
        <p:spPr>
          <a:xfrm>
            <a:off x="4328971" y="1790698"/>
            <a:ext cx="3495600" cy="3870327"/>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7" name="Content Placeholder 2">
            <a:extLst>
              <a:ext uri="{FF2B5EF4-FFF2-40B4-BE49-F238E27FC236}">
                <a16:creationId xmlns:a16="http://schemas.microsoft.com/office/drawing/2014/main" id="{04FCECB2-DDCA-4628-BE49-1B84DB7D522B}"/>
              </a:ext>
            </a:extLst>
          </p:cNvPr>
          <p:cNvSpPr>
            <a:spLocks noGrp="1"/>
          </p:cNvSpPr>
          <p:nvPr>
            <p:ph sz="half" idx="16" hasCustomPrompt="1"/>
          </p:nvPr>
        </p:nvSpPr>
        <p:spPr>
          <a:xfrm>
            <a:off x="8288413" y="1790698"/>
            <a:ext cx="3495600" cy="3870327"/>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5057908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ayout 3x1 0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3" name="Content Placeholder 2"/>
          <p:cNvSpPr>
            <a:spLocks noGrp="1"/>
          </p:cNvSpPr>
          <p:nvPr>
            <p:ph sz="half" idx="1" hasCustomPrompt="1"/>
          </p:nvPr>
        </p:nvSpPr>
        <p:spPr>
          <a:xfrm>
            <a:off x="371475" y="1376364"/>
            <a:ext cx="3493655" cy="4284660"/>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6" name="Content Placeholder 2">
            <a:extLst>
              <a:ext uri="{FF2B5EF4-FFF2-40B4-BE49-F238E27FC236}">
                <a16:creationId xmlns:a16="http://schemas.microsoft.com/office/drawing/2014/main" id="{90E10505-9628-4310-AD41-5466F7AFAEDA}"/>
              </a:ext>
            </a:extLst>
          </p:cNvPr>
          <p:cNvSpPr>
            <a:spLocks noGrp="1"/>
          </p:cNvSpPr>
          <p:nvPr>
            <p:ph sz="half" idx="15" hasCustomPrompt="1"/>
          </p:nvPr>
        </p:nvSpPr>
        <p:spPr>
          <a:xfrm>
            <a:off x="4328971" y="1376364"/>
            <a:ext cx="3495600" cy="4284660"/>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7" name="Content Placeholder 2">
            <a:extLst>
              <a:ext uri="{FF2B5EF4-FFF2-40B4-BE49-F238E27FC236}">
                <a16:creationId xmlns:a16="http://schemas.microsoft.com/office/drawing/2014/main" id="{04FCECB2-DDCA-4628-BE49-1B84DB7D522B}"/>
              </a:ext>
            </a:extLst>
          </p:cNvPr>
          <p:cNvSpPr>
            <a:spLocks noGrp="1"/>
          </p:cNvSpPr>
          <p:nvPr>
            <p:ph sz="half" idx="16" hasCustomPrompt="1"/>
          </p:nvPr>
        </p:nvSpPr>
        <p:spPr>
          <a:xfrm>
            <a:off x="8288413" y="1376364"/>
            <a:ext cx="3495600" cy="4284660"/>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7720945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Layout 3x1 03">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9C25681-5D7D-466A-B531-1D9CEAAE4EF7}"/>
              </a:ext>
            </a:extLst>
          </p:cNvPr>
          <p:cNvSpPr/>
          <p:nvPr userDrawn="1"/>
        </p:nvSpPr>
        <p:spPr>
          <a:xfrm>
            <a:off x="371521" y="3471531"/>
            <a:ext cx="3493608"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473995" y="3548748"/>
            <a:ext cx="3288660" cy="2035061"/>
          </a:xfrm>
        </p:spPr>
        <p:txBody>
          <a:bodyPr>
            <a:normAutofit/>
          </a:bodyPr>
          <a:lstStyle>
            <a:lvl1pPr>
              <a:lnSpc>
                <a:spcPct val="120000"/>
              </a:lnSpc>
              <a:spcBef>
                <a:spcPts val="600"/>
              </a:spcBef>
              <a:buClr>
                <a:schemeClr val="accent1"/>
              </a:buClr>
              <a:buSzPct val="80000"/>
              <a:defRPr sz="1400">
                <a:solidFill>
                  <a:schemeClr val="tx2"/>
                </a:solidFill>
              </a:defRPr>
            </a:lvl1pPr>
            <a:lvl2pPr>
              <a:lnSpc>
                <a:spcPct val="120000"/>
              </a:lnSpc>
              <a:spcBef>
                <a:spcPts val="600"/>
              </a:spcBef>
              <a:buClr>
                <a:schemeClr val="accent1"/>
              </a:buClr>
              <a:buSzPct val="80000"/>
              <a:defRPr sz="1200">
                <a:solidFill>
                  <a:schemeClr val="tx2"/>
                </a:solidFill>
              </a:defRPr>
            </a:lvl2pPr>
            <a:lvl3pPr>
              <a:lnSpc>
                <a:spcPct val="120000"/>
              </a:lnSpc>
              <a:spcBef>
                <a:spcPts val="600"/>
              </a:spcBef>
              <a:buClr>
                <a:schemeClr val="accent1"/>
              </a:buClr>
              <a:buSzPct val="80000"/>
              <a:defRPr sz="1100">
                <a:solidFill>
                  <a:schemeClr val="tx2"/>
                </a:solidFill>
              </a:defRPr>
            </a:lvl3pPr>
            <a:lvl4pPr>
              <a:lnSpc>
                <a:spcPct val="120000"/>
              </a:lnSpc>
              <a:spcBef>
                <a:spcPts val="600"/>
              </a:spcBef>
              <a:buClr>
                <a:schemeClr val="accent1"/>
              </a:buClr>
              <a:buSzPct val="80000"/>
              <a:defRPr sz="900">
                <a:solidFill>
                  <a:schemeClr val="tx2"/>
                </a:solidFill>
              </a:defRPr>
            </a:lvl4pPr>
            <a:lvl5pPr>
              <a:lnSpc>
                <a:spcPct val="120000"/>
              </a:lnSpc>
              <a:spcBef>
                <a:spcPts val="600"/>
              </a:spcBef>
              <a:buClr>
                <a:schemeClr val="accent1"/>
              </a:buClr>
              <a:buSzPct val="80000"/>
              <a:defRPr sz="7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8" name="Picture Placeholder 7">
            <a:extLst>
              <a:ext uri="{FF2B5EF4-FFF2-40B4-BE49-F238E27FC236}">
                <a16:creationId xmlns:a16="http://schemas.microsoft.com/office/drawing/2014/main" id="{B9BC1B57-4DBA-4D0F-BB5A-EF4CB7A203D0}"/>
              </a:ext>
            </a:extLst>
          </p:cNvPr>
          <p:cNvSpPr>
            <a:spLocks noGrp="1"/>
          </p:cNvSpPr>
          <p:nvPr>
            <p:ph type="pic" sz="quarter" idx="17"/>
          </p:nvPr>
        </p:nvSpPr>
        <p:spPr>
          <a:xfrm>
            <a:off x="371475" y="1376363"/>
            <a:ext cx="3494088" cy="1962260"/>
          </a:xfrm>
        </p:spPr>
        <p:txBody>
          <a:bodyPr/>
          <a:lstStyle/>
          <a:p>
            <a:endParaRPr lang="en-IN" dirty="0"/>
          </a:p>
        </p:txBody>
      </p:sp>
      <p:sp>
        <p:nvSpPr>
          <p:cNvPr id="11" name="Picture Placeholder 7">
            <a:extLst>
              <a:ext uri="{FF2B5EF4-FFF2-40B4-BE49-F238E27FC236}">
                <a16:creationId xmlns:a16="http://schemas.microsoft.com/office/drawing/2014/main" id="{1E1501E7-AFD8-4828-AF48-E355FACE52CD}"/>
              </a:ext>
            </a:extLst>
          </p:cNvPr>
          <p:cNvSpPr>
            <a:spLocks noGrp="1"/>
          </p:cNvSpPr>
          <p:nvPr>
            <p:ph type="pic" sz="quarter" idx="18"/>
          </p:nvPr>
        </p:nvSpPr>
        <p:spPr>
          <a:xfrm>
            <a:off x="4330483" y="1376363"/>
            <a:ext cx="3494088" cy="1962260"/>
          </a:xfrm>
        </p:spPr>
        <p:txBody>
          <a:bodyPr/>
          <a:lstStyle/>
          <a:p>
            <a:endParaRPr lang="en-IN" dirty="0"/>
          </a:p>
        </p:txBody>
      </p:sp>
      <p:sp>
        <p:nvSpPr>
          <p:cNvPr id="12" name="Picture Placeholder 7">
            <a:extLst>
              <a:ext uri="{FF2B5EF4-FFF2-40B4-BE49-F238E27FC236}">
                <a16:creationId xmlns:a16="http://schemas.microsoft.com/office/drawing/2014/main" id="{4FD0237C-8B70-4FB4-8954-2876677F19AA}"/>
              </a:ext>
            </a:extLst>
          </p:cNvPr>
          <p:cNvSpPr>
            <a:spLocks noGrp="1"/>
          </p:cNvSpPr>
          <p:nvPr>
            <p:ph type="pic" sz="quarter" idx="19"/>
          </p:nvPr>
        </p:nvSpPr>
        <p:spPr>
          <a:xfrm>
            <a:off x="8288413" y="1376363"/>
            <a:ext cx="3494088" cy="1962260"/>
          </a:xfrm>
        </p:spPr>
        <p:txBody>
          <a:bodyPr/>
          <a:lstStyle/>
          <a:p>
            <a:endParaRPr lang="en-IN" dirty="0"/>
          </a:p>
        </p:txBody>
      </p:sp>
      <p:sp>
        <p:nvSpPr>
          <p:cNvPr id="14" name="Rectangle 13">
            <a:extLst>
              <a:ext uri="{FF2B5EF4-FFF2-40B4-BE49-F238E27FC236}">
                <a16:creationId xmlns:a16="http://schemas.microsoft.com/office/drawing/2014/main" id="{D9110CDC-FA76-4FAB-B1EF-0A3159D1E1D4}"/>
              </a:ext>
            </a:extLst>
          </p:cNvPr>
          <p:cNvSpPr/>
          <p:nvPr userDrawn="1"/>
        </p:nvSpPr>
        <p:spPr>
          <a:xfrm>
            <a:off x="4324271" y="3471531"/>
            <a:ext cx="3493608"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15" name="Content Placeholder 2">
            <a:extLst>
              <a:ext uri="{FF2B5EF4-FFF2-40B4-BE49-F238E27FC236}">
                <a16:creationId xmlns:a16="http://schemas.microsoft.com/office/drawing/2014/main" id="{67ADEC30-168D-4866-BB31-16370C7F71B8}"/>
              </a:ext>
            </a:extLst>
          </p:cNvPr>
          <p:cNvSpPr>
            <a:spLocks noGrp="1"/>
          </p:cNvSpPr>
          <p:nvPr>
            <p:ph sz="half" idx="20" hasCustomPrompt="1"/>
          </p:nvPr>
        </p:nvSpPr>
        <p:spPr>
          <a:xfrm>
            <a:off x="4426745" y="3548748"/>
            <a:ext cx="3288660" cy="2035061"/>
          </a:xfrm>
        </p:spPr>
        <p:txBody>
          <a:bodyPr>
            <a:normAutofit/>
          </a:bodyPr>
          <a:lstStyle>
            <a:lvl1pPr>
              <a:lnSpc>
                <a:spcPct val="120000"/>
              </a:lnSpc>
              <a:spcBef>
                <a:spcPts val="600"/>
              </a:spcBef>
              <a:buClr>
                <a:schemeClr val="accent1"/>
              </a:buClr>
              <a:buSzPct val="80000"/>
              <a:defRPr sz="1400">
                <a:solidFill>
                  <a:schemeClr val="tx2"/>
                </a:solidFill>
              </a:defRPr>
            </a:lvl1pPr>
            <a:lvl2pPr>
              <a:lnSpc>
                <a:spcPct val="120000"/>
              </a:lnSpc>
              <a:spcBef>
                <a:spcPts val="600"/>
              </a:spcBef>
              <a:buClr>
                <a:schemeClr val="accent1"/>
              </a:buClr>
              <a:buSzPct val="80000"/>
              <a:defRPr sz="1200">
                <a:solidFill>
                  <a:schemeClr val="tx2"/>
                </a:solidFill>
              </a:defRPr>
            </a:lvl2pPr>
            <a:lvl3pPr>
              <a:lnSpc>
                <a:spcPct val="120000"/>
              </a:lnSpc>
              <a:spcBef>
                <a:spcPts val="600"/>
              </a:spcBef>
              <a:buClr>
                <a:schemeClr val="accent1"/>
              </a:buClr>
              <a:buSzPct val="80000"/>
              <a:defRPr sz="1100">
                <a:solidFill>
                  <a:schemeClr val="tx2"/>
                </a:solidFill>
              </a:defRPr>
            </a:lvl3pPr>
            <a:lvl4pPr>
              <a:lnSpc>
                <a:spcPct val="120000"/>
              </a:lnSpc>
              <a:spcBef>
                <a:spcPts val="600"/>
              </a:spcBef>
              <a:buClr>
                <a:schemeClr val="accent1"/>
              </a:buClr>
              <a:buSzPct val="80000"/>
              <a:defRPr sz="900">
                <a:solidFill>
                  <a:schemeClr val="tx2"/>
                </a:solidFill>
              </a:defRPr>
            </a:lvl4pPr>
            <a:lvl5pPr>
              <a:lnSpc>
                <a:spcPct val="120000"/>
              </a:lnSpc>
              <a:spcBef>
                <a:spcPts val="600"/>
              </a:spcBef>
              <a:buClr>
                <a:schemeClr val="accent1"/>
              </a:buClr>
              <a:buSzPct val="80000"/>
              <a:defRPr sz="7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8" name="Rectangle 17">
            <a:extLst>
              <a:ext uri="{FF2B5EF4-FFF2-40B4-BE49-F238E27FC236}">
                <a16:creationId xmlns:a16="http://schemas.microsoft.com/office/drawing/2014/main" id="{CC8E486A-7E2C-4D69-BD2B-4FE8CE13275F}"/>
              </a:ext>
            </a:extLst>
          </p:cNvPr>
          <p:cNvSpPr/>
          <p:nvPr userDrawn="1"/>
        </p:nvSpPr>
        <p:spPr>
          <a:xfrm>
            <a:off x="8291154" y="3471531"/>
            <a:ext cx="3493608"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19" name="Content Placeholder 2">
            <a:extLst>
              <a:ext uri="{FF2B5EF4-FFF2-40B4-BE49-F238E27FC236}">
                <a16:creationId xmlns:a16="http://schemas.microsoft.com/office/drawing/2014/main" id="{E594AD1B-583B-499D-A991-BDA1F0D77860}"/>
              </a:ext>
            </a:extLst>
          </p:cNvPr>
          <p:cNvSpPr>
            <a:spLocks noGrp="1"/>
          </p:cNvSpPr>
          <p:nvPr>
            <p:ph sz="half" idx="21" hasCustomPrompt="1"/>
          </p:nvPr>
        </p:nvSpPr>
        <p:spPr>
          <a:xfrm>
            <a:off x="8393628" y="3548748"/>
            <a:ext cx="3288660" cy="2035061"/>
          </a:xfrm>
        </p:spPr>
        <p:txBody>
          <a:bodyPr>
            <a:normAutofit/>
          </a:bodyPr>
          <a:lstStyle>
            <a:lvl1pPr>
              <a:lnSpc>
                <a:spcPct val="120000"/>
              </a:lnSpc>
              <a:spcBef>
                <a:spcPts val="600"/>
              </a:spcBef>
              <a:buClr>
                <a:schemeClr val="accent1"/>
              </a:buClr>
              <a:buSzPct val="80000"/>
              <a:defRPr sz="1400">
                <a:solidFill>
                  <a:schemeClr val="tx2"/>
                </a:solidFill>
              </a:defRPr>
            </a:lvl1pPr>
            <a:lvl2pPr>
              <a:lnSpc>
                <a:spcPct val="120000"/>
              </a:lnSpc>
              <a:spcBef>
                <a:spcPts val="600"/>
              </a:spcBef>
              <a:buClr>
                <a:schemeClr val="accent1"/>
              </a:buClr>
              <a:buSzPct val="80000"/>
              <a:defRPr sz="1200">
                <a:solidFill>
                  <a:schemeClr val="tx2"/>
                </a:solidFill>
              </a:defRPr>
            </a:lvl2pPr>
            <a:lvl3pPr>
              <a:lnSpc>
                <a:spcPct val="120000"/>
              </a:lnSpc>
              <a:spcBef>
                <a:spcPts val="600"/>
              </a:spcBef>
              <a:buClr>
                <a:schemeClr val="accent1"/>
              </a:buClr>
              <a:buSzPct val="80000"/>
              <a:defRPr sz="1100">
                <a:solidFill>
                  <a:schemeClr val="tx2"/>
                </a:solidFill>
              </a:defRPr>
            </a:lvl3pPr>
            <a:lvl4pPr>
              <a:lnSpc>
                <a:spcPct val="120000"/>
              </a:lnSpc>
              <a:spcBef>
                <a:spcPts val="600"/>
              </a:spcBef>
              <a:buClr>
                <a:schemeClr val="accent1"/>
              </a:buClr>
              <a:buSzPct val="80000"/>
              <a:defRPr sz="900">
                <a:solidFill>
                  <a:schemeClr val="tx2"/>
                </a:solidFill>
              </a:defRPr>
            </a:lvl4pPr>
            <a:lvl5pPr>
              <a:lnSpc>
                <a:spcPct val="120000"/>
              </a:lnSpc>
              <a:spcBef>
                <a:spcPts val="600"/>
              </a:spcBef>
              <a:buClr>
                <a:schemeClr val="accent1"/>
              </a:buClr>
              <a:buSzPct val="80000"/>
              <a:defRPr sz="7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4398010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Layout 3x1 04">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371475" y="1672923"/>
            <a:ext cx="3493655" cy="3988102"/>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16" name="Content Placeholder 2">
            <a:extLst>
              <a:ext uri="{FF2B5EF4-FFF2-40B4-BE49-F238E27FC236}">
                <a16:creationId xmlns:a16="http://schemas.microsoft.com/office/drawing/2014/main" id="{90E10505-9628-4310-AD41-5466F7AFAEDA}"/>
              </a:ext>
            </a:extLst>
          </p:cNvPr>
          <p:cNvSpPr>
            <a:spLocks noGrp="1"/>
          </p:cNvSpPr>
          <p:nvPr>
            <p:ph sz="half" idx="15" hasCustomPrompt="1"/>
          </p:nvPr>
        </p:nvSpPr>
        <p:spPr>
          <a:xfrm>
            <a:off x="4328971" y="1672923"/>
            <a:ext cx="3495600" cy="3988102"/>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7" name="Content Placeholder 2">
            <a:extLst>
              <a:ext uri="{FF2B5EF4-FFF2-40B4-BE49-F238E27FC236}">
                <a16:creationId xmlns:a16="http://schemas.microsoft.com/office/drawing/2014/main" id="{04FCECB2-DDCA-4628-BE49-1B84DB7D522B}"/>
              </a:ext>
            </a:extLst>
          </p:cNvPr>
          <p:cNvSpPr>
            <a:spLocks noGrp="1"/>
          </p:cNvSpPr>
          <p:nvPr>
            <p:ph sz="half" idx="16" hasCustomPrompt="1"/>
          </p:nvPr>
        </p:nvSpPr>
        <p:spPr>
          <a:xfrm>
            <a:off x="8288413" y="1672923"/>
            <a:ext cx="3495600" cy="3988102"/>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Rectangle 3">
            <a:extLst>
              <a:ext uri="{FF2B5EF4-FFF2-40B4-BE49-F238E27FC236}">
                <a16:creationId xmlns:a16="http://schemas.microsoft.com/office/drawing/2014/main" id="{ADAF289C-74D6-4D7D-A90B-5EE7D556BD28}"/>
              </a:ext>
            </a:extLst>
          </p:cNvPr>
          <p:cNvSpPr/>
          <p:nvPr userDrawn="1"/>
        </p:nvSpPr>
        <p:spPr>
          <a:xfrm>
            <a:off x="371475" y="1376363"/>
            <a:ext cx="3493655" cy="198437"/>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11" name="Rectangle 10">
            <a:extLst>
              <a:ext uri="{FF2B5EF4-FFF2-40B4-BE49-F238E27FC236}">
                <a16:creationId xmlns:a16="http://schemas.microsoft.com/office/drawing/2014/main" id="{C77CDBFC-EEDF-4DC4-9C3B-E775307588F1}"/>
              </a:ext>
            </a:extLst>
          </p:cNvPr>
          <p:cNvSpPr/>
          <p:nvPr userDrawn="1"/>
        </p:nvSpPr>
        <p:spPr>
          <a:xfrm>
            <a:off x="4328971" y="1376363"/>
            <a:ext cx="3493655" cy="19843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12" name="Rectangle 11">
            <a:extLst>
              <a:ext uri="{FF2B5EF4-FFF2-40B4-BE49-F238E27FC236}">
                <a16:creationId xmlns:a16="http://schemas.microsoft.com/office/drawing/2014/main" id="{70855118-BD74-427F-A44D-296F3FB2FE04}"/>
              </a:ext>
            </a:extLst>
          </p:cNvPr>
          <p:cNvSpPr/>
          <p:nvPr userDrawn="1"/>
        </p:nvSpPr>
        <p:spPr>
          <a:xfrm>
            <a:off x="8286467" y="1376363"/>
            <a:ext cx="3493655" cy="198437"/>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Tree>
    <p:extLst>
      <p:ext uri="{BB962C8B-B14F-4D97-AF65-F5344CB8AC3E}">
        <p14:creationId xmlns:p14="http://schemas.microsoft.com/office/powerpoint/2010/main" val="29389483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Layout 3x1 with Headings">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1A16C5-39C5-4E53-914D-8BE84A1EA711}"/>
              </a:ext>
            </a:extLst>
          </p:cNvPr>
          <p:cNvSpPr/>
          <p:nvPr userDrawn="1"/>
        </p:nvSpPr>
        <p:spPr>
          <a:xfrm>
            <a:off x="373109" y="2174244"/>
            <a:ext cx="3491227" cy="3486781"/>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p:ph type="title" hasCustomPrompt="1"/>
          </p:nvPr>
        </p:nvSpPr>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464453" y="2268065"/>
            <a:ext cx="3308539" cy="3299139"/>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11" name="Text Placeholder 7">
            <a:extLst>
              <a:ext uri="{FF2B5EF4-FFF2-40B4-BE49-F238E27FC236}">
                <a16:creationId xmlns:a16="http://schemas.microsoft.com/office/drawing/2014/main" id="{3D788F8B-D657-4026-892B-EE02C56F95CE}"/>
              </a:ext>
            </a:extLst>
          </p:cNvPr>
          <p:cNvSpPr>
            <a:spLocks noGrp="1"/>
          </p:cNvSpPr>
          <p:nvPr>
            <p:ph type="body" sz="quarter" idx="17"/>
          </p:nvPr>
        </p:nvSpPr>
        <p:spPr>
          <a:xfrm>
            <a:off x="371475" y="1376363"/>
            <a:ext cx="3492066" cy="698183"/>
          </a:xfrm>
          <a:solidFill>
            <a:schemeClr val="accent4"/>
          </a:solidFill>
        </p:spPr>
        <p:txBody>
          <a:bodyPr anchor="ctr">
            <a:noAutofit/>
          </a:bodyPr>
          <a:lstStyle>
            <a:lvl1pPr marL="0" indent="0">
              <a:buNone/>
              <a:defRPr sz="1800" b="1">
                <a:solidFill>
                  <a:schemeClr val="bg1"/>
                </a:solidFill>
              </a:defRPr>
            </a:lvl1pPr>
          </a:lstStyle>
          <a:p>
            <a:pPr lvl="0"/>
            <a:endParaRPr lang="en-US" dirty="0"/>
          </a:p>
        </p:txBody>
      </p:sp>
      <p:sp>
        <p:nvSpPr>
          <p:cNvPr id="12" name="Text Placeholder 7">
            <a:extLst>
              <a:ext uri="{FF2B5EF4-FFF2-40B4-BE49-F238E27FC236}">
                <a16:creationId xmlns:a16="http://schemas.microsoft.com/office/drawing/2014/main" id="{7A3BA631-95C7-4A85-A566-29ED6FDE510B}"/>
              </a:ext>
            </a:extLst>
          </p:cNvPr>
          <p:cNvSpPr>
            <a:spLocks noGrp="1"/>
          </p:cNvSpPr>
          <p:nvPr>
            <p:ph type="body" sz="quarter" idx="18" hasCustomPrompt="1"/>
          </p:nvPr>
        </p:nvSpPr>
        <p:spPr>
          <a:xfrm>
            <a:off x="4331711" y="1376363"/>
            <a:ext cx="3492066" cy="698183"/>
          </a:xfrm>
          <a:solidFill>
            <a:schemeClr val="accent5"/>
          </a:solidFill>
        </p:spPr>
        <p:txBody>
          <a:bodyPr anchor="ctr">
            <a:noAutofit/>
          </a:bodyPr>
          <a:lstStyle>
            <a:lvl1pPr marL="0" indent="0">
              <a:buNone/>
              <a:defRPr sz="1800" b="1">
                <a:solidFill>
                  <a:schemeClr val="tx2"/>
                </a:solidFill>
              </a:defRPr>
            </a:lvl1pPr>
          </a:lstStyle>
          <a:p>
            <a:pPr lvl="0"/>
            <a:r>
              <a:rPr lang="en-US" dirty="0"/>
              <a:t>add your text</a:t>
            </a:r>
          </a:p>
        </p:txBody>
      </p:sp>
      <p:sp>
        <p:nvSpPr>
          <p:cNvPr id="13" name="Text Placeholder 7">
            <a:extLst>
              <a:ext uri="{FF2B5EF4-FFF2-40B4-BE49-F238E27FC236}">
                <a16:creationId xmlns:a16="http://schemas.microsoft.com/office/drawing/2014/main" id="{44033976-72E0-441B-AEA6-BFD968B96050}"/>
              </a:ext>
            </a:extLst>
          </p:cNvPr>
          <p:cNvSpPr>
            <a:spLocks noGrp="1"/>
          </p:cNvSpPr>
          <p:nvPr>
            <p:ph type="body" sz="quarter" idx="19" hasCustomPrompt="1"/>
          </p:nvPr>
        </p:nvSpPr>
        <p:spPr>
          <a:xfrm>
            <a:off x="8291947" y="1376363"/>
            <a:ext cx="3492066" cy="698183"/>
          </a:xfrm>
          <a:solidFill>
            <a:schemeClr val="accent6"/>
          </a:solidFill>
        </p:spPr>
        <p:txBody>
          <a:bodyPr anchor="ctr">
            <a:noAutofit/>
          </a:bodyPr>
          <a:lstStyle>
            <a:lvl1pPr marL="0" indent="0">
              <a:buNone/>
              <a:defRPr sz="1800" b="1">
                <a:solidFill>
                  <a:schemeClr val="tx2"/>
                </a:solidFill>
              </a:defRPr>
            </a:lvl1pPr>
          </a:lstStyle>
          <a:p>
            <a:pPr lvl="0"/>
            <a:r>
              <a:rPr lang="en-US" dirty="0"/>
              <a:t>add your text</a:t>
            </a:r>
          </a:p>
        </p:txBody>
      </p:sp>
      <p:sp>
        <p:nvSpPr>
          <p:cNvPr id="15" name="Rectangle 14">
            <a:extLst>
              <a:ext uri="{FF2B5EF4-FFF2-40B4-BE49-F238E27FC236}">
                <a16:creationId xmlns:a16="http://schemas.microsoft.com/office/drawing/2014/main" id="{5FA9DA53-F066-4573-9774-810500B81B48}"/>
              </a:ext>
            </a:extLst>
          </p:cNvPr>
          <p:cNvSpPr/>
          <p:nvPr userDrawn="1"/>
        </p:nvSpPr>
        <p:spPr>
          <a:xfrm>
            <a:off x="4332550" y="2174244"/>
            <a:ext cx="3491227" cy="3486781"/>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18" name="Content Placeholder 2">
            <a:extLst>
              <a:ext uri="{FF2B5EF4-FFF2-40B4-BE49-F238E27FC236}">
                <a16:creationId xmlns:a16="http://schemas.microsoft.com/office/drawing/2014/main" id="{764BD662-E681-4436-8F46-1D9BE8B5378B}"/>
              </a:ext>
            </a:extLst>
          </p:cNvPr>
          <p:cNvSpPr>
            <a:spLocks noGrp="1"/>
          </p:cNvSpPr>
          <p:nvPr>
            <p:ph sz="half" idx="20" hasCustomPrompt="1"/>
          </p:nvPr>
        </p:nvSpPr>
        <p:spPr>
          <a:xfrm>
            <a:off x="4423894" y="2268065"/>
            <a:ext cx="3308539" cy="3299139"/>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9" name="Rectangle 18">
            <a:extLst>
              <a:ext uri="{FF2B5EF4-FFF2-40B4-BE49-F238E27FC236}">
                <a16:creationId xmlns:a16="http://schemas.microsoft.com/office/drawing/2014/main" id="{79143214-5490-4958-A52E-76A9312641BB}"/>
              </a:ext>
            </a:extLst>
          </p:cNvPr>
          <p:cNvSpPr/>
          <p:nvPr userDrawn="1"/>
        </p:nvSpPr>
        <p:spPr>
          <a:xfrm>
            <a:off x="8292786" y="2174244"/>
            <a:ext cx="3491227" cy="3486781"/>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0" name="Content Placeholder 2">
            <a:extLst>
              <a:ext uri="{FF2B5EF4-FFF2-40B4-BE49-F238E27FC236}">
                <a16:creationId xmlns:a16="http://schemas.microsoft.com/office/drawing/2014/main" id="{99E96C7B-2F02-40FA-897E-E9C76091351A}"/>
              </a:ext>
            </a:extLst>
          </p:cNvPr>
          <p:cNvSpPr>
            <a:spLocks noGrp="1"/>
          </p:cNvSpPr>
          <p:nvPr>
            <p:ph sz="half" idx="21" hasCustomPrompt="1"/>
          </p:nvPr>
        </p:nvSpPr>
        <p:spPr>
          <a:xfrm>
            <a:off x="8384130" y="2268065"/>
            <a:ext cx="3308539" cy="3299139"/>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5558427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lide with 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BB895-2ED0-45F7-9AFC-CD4C8D598A31}"/>
              </a:ext>
            </a:extLst>
          </p:cNvPr>
          <p:cNvSpPr>
            <a:spLocks noGrp="1"/>
          </p:cNvSpPr>
          <p:nvPr>
            <p:ph type="title" hasCustomPrompt="1"/>
          </p:nvPr>
        </p:nvSpPr>
        <p:spPr>
          <a:xfrm>
            <a:off x="371475" y="379413"/>
            <a:ext cx="11412538" cy="709612"/>
          </a:xfrm>
        </p:spPr>
        <p:txBody>
          <a:bodyPr/>
          <a:lstStyle>
            <a:lvl1pPr>
              <a:defRPr/>
            </a:lvl1pPr>
          </a:lstStyle>
          <a:p>
            <a:r>
              <a:rPr lang="en-US" dirty="0"/>
              <a:t>add your title</a:t>
            </a:r>
            <a:endParaRPr lang="en-IN" dirty="0"/>
          </a:p>
        </p:txBody>
      </p:sp>
      <p:sp>
        <p:nvSpPr>
          <p:cNvPr id="3" name="Footer Placeholder 2">
            <a:extLst>
              <a:ext uri="{FF2B5EF4-FFF2-40B4-BE49-F238E27FC236}">
                <a16:creationId xmlns:a16="http://schemas.microsoft.com/office/drawing/2014/main" id="{899BF8EF-78CF-4BC3-B180-B4205ECAE4C0}"/>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2100F8C-E465-40A9-BC98-301C380D24F4}"/>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6" name="Chart Placeholder 5">
            <a:extLst>
              <a:ext uri="{FF2B5EF4-FFF2-40B4-BE49-F238E27FC236}">
                <a16:creationId xmlns:a16="http://schemas.microsoft.com/office/drawing/2014/main" id="{1C2B7E71-A7CD-4E11-85CB-F67B2F5289F7}"/>
              </a:ext>
            </a:extLst>
          </p:cNvPr>
          <p:cNvSpPr>
            <a:spLocks noGrp="1"/>
          </p:cNvSpPr>
          <p:nvPr>
            <p:ph type="chart" sz="quarter" idx="12" hasCustomPrompt="1"/>
          </p:nvPr>
        </p:nvSpPr>
        <p:spPr>
          <a:xfrm>
            <a:off x="371475" y="1376364"/>
            <a:ext cx="4703618" cy="4284662"/>
          </a:xfrm>
        </p:spPr>
        <p:txBody>
          <a:bodyPr/>
          <a:lstStyle>
            <a:lvl1pPr marL="0" indent="0" algn="ctr">
              <a:buNone/>
              <a:defRPr>
                <a:solidFill>
                  <a:schemeClr val="tx2"/>
                </a:solidFill>
              </a:defRPr>
            </a:lvl1pPr>
          </a:lstStyle>
          <a:p>
            <a:r>
              <a:rPr lang="en-US" dirty="0"/>
              <a:t>click icon to add chart</a:t>
            </a:r>
            <a:endParaRPr lang="en-IN" dirty="0"/>
          </a:p>
        </p:txBody>
      </p:sp>
      <p:sp>
        <p:nvSpPr>
          <p:cNvPr id="8" name="Content Placeholder 7">
            <a:extLst>
              <a:ext uri="{FF2B5EF4-FFF2-40B4-BE49-F238E27FC236}">
                <a16:creationId xmlns:a16="http://schemas.microsoft.com/office/drawing/2014/main" id="{17A8C521-24D6-405F-9109-5A2896C51248}"/>
              </a:ext>
            </a:extLst>
          </p:cNvPr>
          <p:cNvSpPr>
            <a:spLocks noGrp="1"/>
          </p:cNvSpPr>
          <p:nvPr>
            <p:ph sz="quarter" idx="13" hasCustomPrompt="1"/>
          </p:nvPr>
        </p:nvSpPr>
        <p:spPr>
          <a:xfrm>
            <a:off x="5591175" y="1376364"/>
            <a:ext cx="6192838" cy="4284662"/>
          </a:xfrm>
        </p:spPr>
        <p:txBody>
          <a:bodyPr>
            <a:normAutofit/>
          </a:bodyPr>
          <a:lstStyle>
            <a:lvl1pPr>
              <a:spcBef>
                <a:spcPts val="600"/>
              </a:spcBef>
              <a:buClr>
                <a:schemeClr val="accent1"/>
              </a:buClr>
              <a:buSzPct val="80000"/>
              <a:defRPr sz="2000">
                <a:solidFill>
                  <a:schemeClr val="tx2"/>
                </a:solidFill>
              </a:defRPr>
            </a:lvl1pPr>
            <a:lvl2pPr>
              <a:spcBef>
                <a:spcPts val="600"/>
              </a:spcBef>
              <a:buClr>
                <a:schemeClr val="accent1"/>
              </a:buClr>
              <a:buSzPct val="80000"/>
              <a:defRPr sz="1800">
                <a:solidFill>
                  <a:schemeClr val="tx2"/>
                </a:solidFill>
              </a:defRPr>
            </a:lvl2pPr>
            <a:lvl3pPr>
              <a:spcBef>
                <a:spcPts val="600"/>
              </a:spcBef>
              <a:buClr>
                <a:schemeClr val="accent1"/>
              </a:buClr>
              <a:buSzPct val="80000"/>
              <a:defRPr sz="1600">
                <a:solidFill>
                  <a:schemeClr val="tx2"/>
                </a:solidFill>
              </a:defRPr>
            </a:lvl3pPr>
            <a:lvl4pPr>
              <a:spcBef>
                <a:spcPts val="600"/>
              </a:spcBef>
              <a:buClr>
                <a:schemeClr val="accent1"/>
              </a:buClr>
              <a:buSzPct val="80000"/>
              <a:defRPr sz="1050">
                <a:solidFill>
                  <a:schemeClr val="tx2"/>
                </a:solidFill>
              </a:defRPr>
            </a:lvl4pPr>
            <a:lvl5pPr>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cxnSp>
        <p:nvCxnSpPr>
          <p:cNvPr id="9" name="Straight Connector 8">
            <a:extLst>
              <a:ext uri="{FF2B5EF4-FFF2-40B4-BE49-F238E27FC236}">
                <a16:creationId xmlns:a16="http://schemas.microsoft.com/office/drawing/2014/main" id="{44BFE557-5743-451F-B3D6-DFE821017F61}"/>
              </a:ext>
            </a:extLst>
          </p:cNvPr>
          <p:cNvCxnSpPr/>
          <p:nvPr userDrawn="1"/>
        </p:nvCxnSpPr>
        <p:spPr>
          <a:xfrm>
            <a:off x="5333134" y="1376364"/>
            <a:ext cx="0" cy="428466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89081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lide with graph &amp;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BB895-2ED0-45F7-9AFC-CD4C8D598A31}"/>
              </a:ext>
            </a:extLst>
          </p:cNvPr>
          <p:cNvSpPr>
            <a:spLocks noGrp="1"/>
          </p:cNvSpPr>
          <p:nvPr>
            <p:ph type="title" hasCustomPrompt="1"/>
          </p:nvPr>
        </p:nvSpPr>
        <p:spPr>
          <a:xfrm>
            <a:off x="371475" y="379413"/>
            <a:ext cx="11412538" cy="709612"/>
          </a:xfrm>
        </p:spPr>
        <p:txBody>
          <a:bodyPr/>
          <a:lstStyle>
            <a:lvl1pPr>
              <a:defRPr/>
            </a:lvl1pPr>
          </a:lstStyle>
          <a:p>
            <a:r>
              <a:rPr lang="en-US" dirty="0"/>
              <a:t>add your title</a:t>
            </a:r>
            <a:endParaRPr lang="en-IN" dirty="0"/>
          </a:p>
        </p:txBody>
      </p:sp>
      <p:sp>
        <p:nvSpPr>
          <p:cNvPr id="3" name="Footer Placeholder 2">
            <a:extLst>
              <a:ext uri="{FF2B5EF4-FFF2-40B4-BE49-F238E27FC236}">
                <a16:creationId xmlns:a16="http://schemas.microsoft.com/office/drawing/2014/main" id="{899BF8EF-78CF-4BC3-B180-B4205ECAE4C0}"/>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2100F8C-E465-40A9-BC98-301C380D24F4}"/>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6" name="Chart Placeholder 5">
            <a:extLst>
              <a:ext uri="{FF2B5EF4-FFF2-40B4-BE49-F238E27FC236}">
                <a16:creationId xmlns:a16="http://schemas.microsoft.com/office/drawing/2014/main" id="{1C2B7E71-A7CD-4E11-85CB-F67B2F5289F7}"/>
              </a:ext>
            </a:extLst>
          </p:cNvPr>
          <p:cNvSpPr>
            <a:spLocks noGrp="1"/>
          </p:cNvSpPr>
          <p:nvPr>
            <p:ph type="chart" sz="quarter" idx="12" hasCustomPrompt="1"/>
          </p:nvPr>
        </p:nvSpPr>
        <p:spPr>
          <a:xfrm>
            <a:off x="371474" y="1376364"/>
            <a:ext cx="5153025" cy="4284662"/>
          </a:xfrm>
        </p:spPr>
        <p:txBody>
          <a:bodyPr/>
          <a:lstStyle>
            <a:lvl1pPr marL="0" indent="0" algn="ctr">
              <a:buNone/>
              <a:defRPr>
                <a:solidFill>
                  <a:schemeClr val="tx2"/>
                </a:solidFill>
              </a:defRPr>
            </a:lvl1pPr>
          </a:lstStyle>
          <a:p>
            <a:r>
              <a:rPr lang="en-IN" dirty="0"/>
              <a:t>graph</a:t>
            </a:r>
          </a:p>
        </p:txBody>
      </p:sp>
      <p:sp>
        <p:nvSpPr>
          <p:cNvPr id="7" name="Chart Placeholder 6">
            <a:extLst>
              <a:ext uri="{FF2B5EF4-FFF2-40B4-BE49-F238E27FC236}">
                <a16:creationId xmlns:a16="http://schemas.microsoft.com/office/drawing/2014/main" id="{C6F261E0-CFF5-4041-8C4B-AEE373244D02}"/>
              </a:ext>
            </a:extLst>
          </p:cNvPr>
          <p:cNvSpPr>
            <a:spLocks noGrp="1"/>
          </p:cNvSpPr>
          <p:nvPr>
            <p:ph type="chart" sz="quarter" idx="13" hasCustomPrompt="1"/>
          </p:nvPr>
        </p:nvSpPr>
        <p:spPr>
          <a:xfrm>
            <a:off x="6632413" y="1376364"/>
            <a:ext cx="5151600" cy="4284662"/>
          </a:xfrm>
        </p:spPr>
        <p:txBody>
          <a:bodyPr/>
          <a:lstStyle>
            <a:lvl1pPr marL="0" indent="0" algn="ctr">
              <a:buNone/>
              <a:defRPr>
                <a:solidFill>
                  <a:schemeClr val="tx2"/>
                </a:solidFill>
              </a:defRPr>
            </a:lvl1pPr>
          </a:lstStyle>
          <a:p>
            <a:r>
              <a:rPr lang="en-US" dirty="0"/>
              <a:t>click icon to add chart</a:t>
            </a:r>
            <a:endParaRPr lang="en-IN" dirty="0"/>
          </a:p>
        </p:txBody>
      </p:sp>
      <p:cxnSp>
        <p:nvCxnSpPr>
          <p:cNvPr id="9" name="Straight Connector 8">
            <a:extLst>
              <a:ext uri="{FF2B5EF4-FFF2-40B4-BE49-F238E27FC236}">
                <a16:creationId xmlns:a16="http://schemas.microsoft.com/office/drawing/2014/main" id="{1FFAA454-8515-4B90-BA45-035E4B168BED}"/>
              </a:ext>
            </a:extLst>
          </p:cNvPr>
          <p:cNvCxnSpPr/>
          <p:nvPr userDrawn="1"/>
        </p:nvCxnSpPr>
        <p:spPr>
          <a:xfrm>
            <a:off x="6096000" y="1376364"/>
            <a:ext cx="0" cy="428466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664168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mp; Tabl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7" name="Table Placeholder 6">
            <a:extLst>
              <a:ext uri="{FF2B5EF4-FFF2-40B4-BE49-F238E27FC236}">
                <a16:creationId xmlns:a16="http://schemas.microsoft.com/office/drawing/2014/main" id="{FC39771B-BB38-4F6C-8428-1DD19948486B}"/>
              </a:ext>
            </a:extLst>
          </p:cNvPr>
          <p:cNvSpPr>
            <a:spLocks noGrp="1"/>
          </p:cNvSpPr>
          <p:nvPr>
            <p:ph type="tbl" sz="quarter" idx="12" hasCustomPrompt="1"/>
          </p:nvPr>
        </p:nvSpPr>
        <p:spPr>
          <a:xfrm>
            <a:off x="371476" y="1376363"/>
            <a:ext cx="11412537" cy="4284662"/>
          </a:xfrm>
        </p:spPr>
        <p:txBody>
          <a:bodyPr/>
          <a:lstStyle>
            <a:lvl1pPr>
              <a:defRPr>
                <a:solidFill>
                  <a:schemeClr val="tx2"/>
                </a:solidFill>
              </a:defRPr>
            </a:lvl1pPr>
          </a:lstStyle>
          <a:p>
            <a:r>
              <a:rPr lang="en-US" dirty="0"/>
              <a:t>click icon to add table</a:t>
            </a:r>
            <a:endParaRPr lang="en-IN" dirty="0"/>
          </a:p>
        </p:txBody>
      </p:sp>
    </p:spTree>
    <p:extLst>
      <p:ext uri="{BB962C8B-B14F-4D97-AF65-F5344CB8AC3E}">
        <p14:creationId xmlns:p14="http://schemas.microsoft.com/office/powerpoint/2010/main" val="415711483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unnel Slide">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ED9A84D5-9EB5-4AD6-9AA1-E9D7729F5414}"/>
              </a:ext>
            </a:extLst>
          </p:cNvPr>
          <p:cNvCxnSpPr>
            <a:cxnSpLocks/>
          </p:cNvCxnSpPr>
          <p:nvPr userDrawn="1"/>
        </p:nvCxnSpPr>
        <p:spPr>
          <a:xfrm>
            <a:off x="371475" y="2673627"/>
            <a:ext cx="10108165"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8" name="Trapezoid 7">
            <a:extLst>
              <a:ext uri="{FF2B5EF4-FFF2-40B4-BE49-F238E27FC236}">
                <a16:creationId xmlns:a16="http://schemas.microsoft.com/office/drawing/2014/main" id="{7927FAC5-26CC-46EF-B631-4BEAA16D682B}"/>
              </a:ext>
            </a:extLst>
          </p:cNvPr>
          <p:cNvSpPr/>
          <p:nvPr/>
        </p:nvSpPr>
        <p:spPr>
          <a:xfrm rot="10800000">
            <a:off x="2428875" y="1376364"/>
            <a:ext cx="5257301" cy="1291559"/>
          </a:xfrm>
          <a:prstGeom prst="trapezoid">
            <a:avLst>
              <a:gd name="adj" fmla="val 52303"/>
            </a:avLst>
          </a:prstGeom>
          <a:solidFill>
            <a:schemeClr val="accent4"/>
          </a:solidFill>
          <a:ln>
            <a:noFill/>
          </a:ln>
        </p:spPr>
        <p:style>
          <a:lnRef idx="3">
            <a:schemeClr val="lt1">
              <a:hueOff val="0"/>
              <a:satOff val="0"/>
              <a:lumOff val="0"/>
              <a:alphaOff val="0"/>
            </a:schemeClr>
          </a:lnRef>
          <a:fillRef idx="1">
            <a:scrgbClr r="0" g="0" b="0"/>
          </a:fillRef>
          <a:effectRef idx="1">
            <a:schemeClr val="accent2">
              <a:hueOff val="0"/>
              <a:satOff val="0"/>
              <a:lumOff val="0"/>
              <a:alphaOff val="0"/>
            </a:schemeClr>
          </a:effectRef>
          <a:fontRef idx="minor">
            <a:schemeClr val="lt1"/>
          </a:fontRef>
        </p:style>
        <p:txBody>
          <a:bodyPr/>
          <a:lstStyle/>
          <a:p>
            <a:endParaRPr lang="en-US" dirty="0">
              <a:solidFill>
                <a:srgbClr val="FFFFFF"/>
              </a:solidFill>
            </a:endParaRPr>
          </a:p>
        </p:txBody>
      </p:sp>
      <p:sp>
        <p:nvSpPr>
          <p:cNvPr id="11" name="Trapezoid 10">
            <a:extLst>
              <a:ext uri="{FF2B5EF4-FFF2-40B4-BE49-F238E27FC236}">
                <a16:creationId xmlns:a16="http://schemas.microsoft.com/office/drawing/2014/main" id="{E9E1CBD8-CEA1-4B12-B57A-CC25550FA54C}"/>
              </a:ext>
            </a:extLst>
          </p:cNvPr>
          <p:cNvSpPr/>
          <p:nvPr/>
        </p:nvSpPr>
        <p:spPr>
          <a:xfrm rot="10800000">
            <a:off x="3108960" y="2684857"/>
            <a:ext cx="3901439" cy="1472260"/>
          </a:xfrm>
          <a:prstGeom prst="trapezoid">
            <a:avLst>
              <a:gd name="adj" fmla="val 52303"/>
            </a:avLst>
          </a:prstGeom>
          <a:solidFill>
            <a:schemeClr val="accent5"/>
          </a:solidFill>
          <a:ln>
            <a:noFill/>
          </a:ln>
        </p:spPr>
        <p:style>
          <a:lnRef idx="3">
            <a:schemeClr val="lt1">
              <a:hueOff val="0"/>
              <a:satOff val="0"/>
              <a:lumOff val="0"/>
              <a:alphaOff val="0"/>
            </a:schemeClr>
          </a:lnRef>
          <a:fillRef idx="1">
            <a:scrgbClr r="0" g="0" b="0"/>
          </a:fillRef>
          <a:effectRef idx="1">
            <a:schemeClr val="accent3">
              <a:hueOff val="0"/>
              <a:satOff val="0"/>
              <a:lumOff val="0"/>
              <a:alphaOff val="0"/>
            </a:schemeClr>
          </a:effectRef>
          <a:fontRef idx="minor">
            <a:schemeClr val="lt1"/>
          </a:fontRef>
        </p:style>
        <p:txBody>
          <a:bodyPr/>
          <a:lstStyle/>
          <a:p>
            <a:endParaRPr lang="en-IN" dirty="0">
              <a:solidFill>
                <a:srgbClr val="FFFFFF"/>
              </a:solidFill>
            </a:endParaRPr>
          </a:p>
        </p:txBody>
      </p:sp>
      <p:sp>
        <p:nvSpPr>
          <p:cNvPr id="14" name="Trapezoid 13">
            <a:extLst>
              <a:ext uri="{FF2B5EF4-FFF2-40B4-BE49-F238E27FC236}">
                <a16:creationId xmlns:a16="http://schemas.microsoft.com/office/drawing/2014/main" id="{DA38144F-5695-4C0F-B20A-437A71303DF5}"/>
              </a:ext>
            </a:extLst>
          </p:cNvPr>
          <p:cNvSpPr/>
          <p:nvPr/>
        </p:nvSpPr>
        <p:spPr>
          <a:xfrm rot="10800000">
            <a:off x="3870959" y="4174052"/>
            <a:ext cx="2367280" cy="1083750"/>
          </a:xfrm>
          <a:prstGeom prst="trapezoid">
            <a:avLst>
              <a:gd name="adj" fmla="val 50611"/>
            </a:avLst>
          </a:prstGeom>
          <a:solidFill>
            <a:schemeClr val="accent6"/>
          </a:solidFill>
          <a:ln>
            <a:noFill/>
          </a:ln>
        </p:spPr>
        <p:style>
          <a:lnRef idx="3">
            <a:schemeClr val="lt1">
              <a:hueOff val="0"/>
              <a:satOff val="0"/>
              <a:lumOff val="0"/>
              <a:alphaOff val="0"/>
            </a:schemeClr>
          </a:lnRef>
          <a:fillRef idx="1">
            <a:scrgbClr r="0" g="0" b="0"/>
          </a:fillRef>
          <a:effectRef idx="1">
            <a:schemeClr val="accent4">
              <a:hueOff val="0"/>
              <a:satOff val="0"/>
              <a:lumOff val="0"/>
              <a:alphaOff val="0"/>
            </a:schemeClr>
          </a:effectRef>
          <a:fontRef idx="minor">
            <a:schemeClr val="lt1"/>
          </a:fontRef>
        </p:style>
      </p:sp>
      <p:cxnSp>
        <p:nvCxnSpPr>
          <p:cNvPr id="19" name="Straight Connector 18">
            <a:extLst>
              <a:ext uri="{FF2B5EF4-FFF2-40B4-BE49-F238E27FC236}">
                <a16:creationId xmlns:a16="http://schemas.microsoft.com/office/drawing/2014/main" id="{442EEC91-986E-4A91-824B-007EC8824413}"/>
              </a:ext>
            </a:extLst>
          </p:cNvPr>
          <p:cNvCxnSpPr>
            <a:cxnSpLocks/>
          </p:cNvCxnSpPr>
          <p:nvPr userDrawn="1"/>
        </p:nvCxnSpPr>
        <p:spPr>
          <a:xfrm>
            <a:off x="371475" y="4157119"/>
            <a:ext cx="10108165"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C5ED3265-96A8-4FA2-A795-5BFF442B1C9B}"/>
              </a:ext>
            </a:extLst>
          </p:cNvPr>
          <p:cNvSpPr>
            <a:spLocks noGrp="1"/>
          </p:cNvSpPr>
          <p:nvPr>
            <p:ph type="body" sz="quarter" idx="12" hasCustomPrompt="1"/>
          </p:nvPr>
        </p:nvSpPr>
        <p:spPr>
          <a:xfrm>
            <a:off x="2707272" y="1473200"/>
            <a:ext cx="4704182" cy="1098550"/>
          </a:xfrm>
        </p:spPr>
        <p:txBody>
          <a:bodyPr anchor="ctr">
            <a:noAutofit/>
          </a:bodyPr>
          <a:lstStyle>
            <a:lvl1pPr marL="0" indent="0" algn="ctr">
              <a:buNone/>
              <a:defRPr sz="1200">
                <a:solidFill>
                  <a:schemeClr val="bg1"/>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23" name="Text Placeholder 21">
            <a:extLst>
              <a:ext uri="{FF2B5EF4-FFF2-40B4-BE49-F238E27FC236}">
                <a16:creationId xmlns:a16="http://schemas.microsoft.com/office/drawing/2014/main" id="{17704174-062B-4FDB-A388-86E36D22274B}"/>
              </a:ext>
            </a:extLst>
          </p:cNvPr>
          <p:cNvSpPr>
            <a:spLocks noGrp="1"/>
          </p:cNvSpPr>
          <p:nvPr>
            <p:ph type="body" sz="quarter" idx="13" hasCustomPrompt="1"/>
          </p:nvPr>
        </p:nvSpPr>
        <p:spPr>
          <a:xfrm>
            <a:off x="3576163" y="2758607"/>
            <a:ext cx="2956872" cy="1324760"/>
          </a:xfrm>
        </p:spPr>
        <p:txBody>
          <a:bodyPr anchor="ctr">
            <a:noAutofit/>
          </a:bodyPr>
          <a:lstStyle>
            <a:lvl1pPr marL="0" indent="0" algn="ctr">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24" name="Text Placeholder 21">
            <a:extLst>
              <a:ext uri="{FF2B5EF4-FFF2-40B4-BE49-F238E27FC236}">
                <a16:creationId xmlns:a16="http://schemas.microsoft.com/office/drawing/2014/main" id="{11D25E31-74D2-453D-BB88-FB9252BDE0CA}"/>
              </a:ext>
            </a:extLst>
          </p:cNvPr>
          <p:cNvSpPr>
            <a:spLocks noGrp="1"/>
          </p:cNvSpPr>
          <p:nvPr>
            <p:ph type="body" sz="quarter" idx="14" hasCustomPrompt="1"/>
          </p:nvPr>
        </p:nvSpPr>
        <p:spPr>
          <a:xfrm>
            <a:off x="4246156" y="4212968"/>
            <a:ext cx="1616885" cy="1094843"/>
          </a:xfrm>
        </p:spPr>
        <p:txBody>
          <a:bodyPr anchor="ctr">
            <a:noAutofit/>
          </a:bodyPr>
          <a:lstStyle>
            <a:lvl1pPr marL="0" indent="0" algn="ctr">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25" name="Text Placeholder 21">
            <a:extLst>
              <a:ext uri="{FF2B5EF4-FFF2-40B4-BE49-F238E27FC236}">
                <a16:creationId xmlns:a16="http://schemas.microsoft.com/office/drawing/2014/main" id="{41220282-C81B-4F83-A31B-FD827B77D9D8}"/>
              </a:ext>
            </a:extLst>
          </p:cNvPr>
          <p:cNvSpPr>
            <a:spLocks noGrp="1"/>
          </p:cNvSpPr>
          <p:nvPr>
            <p:ph type="body" sz="quarter" idx="15" hasCustomPrompt="1"/>
          </p:nvPr>
        </p:nvSpPr>
        <p:spPr>
          <a:xfrm>
            <a:off x="371475" y="1473200"/>
            <a:ext cx="2057400" cy="1098550"/>
          </a:xfrm>
        </p:spPr>
        <p:txBody>
          <a:bodyPr anchor="ctr">
            <a:noAutofit/>
          </a:bodyPr>
          <a:lstStyle>
            <a:lvl1pPr marL="0" indent="0" algn="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a:t>
            </a:r>
            <a:endParaRPr lang="en-IN" dirty="0"/>
          </a:p>
        </p:txBody>
      </p:sp>
      <p:sp>
        <p:nvSpPr>
          <p:cNvPr id="26" name="Text Placeholder 21">
            <a:extLst>
              <a:ext uri="{FF2B5EF4-FFF2-40B4-BE49-F238E27FC236}">
                <a16:creationId xmlns:a16="http://schemas.microsoft.com/office/drawing/2014/main" id="{8257419F-A1DE-4F84-8801-CBC2EC8325A5}"/>
              </a:ext>
            </a:extLst>
          </p:cNvPr>
          <p:cNvSpPr>
            <a:spLocks noGrp="1"/>
          </p:cNvSpPr>
          <p:nvPr>
            <p:ph type="body" sz="quarter" idx="16" hasCustomPrompt="1"/>
          </p:nvPr>
        </p:nvSpPr>
        <p:spPr>
          <a:xfrm>
            <a:off x="371475" y="2879725"/>
            <a:ext cx="2854610" cy="1098550"/>
          </a:xfrm>
        </p:spPr>
        <p:txBody>
          <a:bodyPr anchor="ctr">
            <a:noAutofit/>
          </a:bodyPr>
          <a:lstStyle>
            <a:lvl1pPr marL="0" indent="0" algn="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a:t>
            </a:r>
            <a:endParaRPr lang="en-IN" dirty="0"/>
          </a:p>
        </p:txBody>
      </p:sp>
      <p:sp>
        <p:nvSpPr>
          <p:cNvPr id="27" name="Text Placeholder 21">
            <a:extLst>
              <a:ext uri="{FF2B5EF4-FFF2-40B4-BE49-F238E27FC236}">
                <a16:creationId xmlns:a16="http://schemas.microsoft.com/office/drawing/2014/main" id="{7372A1AE-B789-44F6-B11A-8ADF17CA56FC}"/>
              </a:ext>
            </a:extLst>
          </p:cNvPr>
          <p:cNvSpPr>
            <a:spLocks noGrp="1"/>
          </p:cNvSpPr>
          <p:nvPr>
            <p:ph type="body" sz="quarter" idx="17" hasCustomPrompt="1"/>
          </p:nvPr>
        </p:nvSpPr>
        <p:spPr>
          <a:xfrm>
            <a:off x="371474" y="4212968"/>
            <a:ext cx="3499483" cy="1098550"/>
          </a:xfrm>
        </p:spPr>
        <p:txBody>
          <a:bodyPr anchor="ctr">
            <a:noAutofit/>
          </a:bodyPr>
          <a:lstStyle>
            <a:lvl1pPr marL="0" indent="0" algn="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a:t>
            </a:r>
            <a:endParaRPr lang="en-IN" dirty="0"/>
          </a:p>
        </p:txBody>
      </p:sp>
      <p:sp>
        <p:nvSpPr>
          <p:cNvPr id="20" name="Rectangle 19">
            <a:extLst>
              <a:ext uri="{FF2B5EF4-FFF2-40B4-BE49-F238E27FC236}">
                <a16:creationId xmlns:a16="http://schemas.microsoft.com/office/drawing/2014/main" id="{ED2C3AC2-27F7-4879-93B2-3B55C836AAA0}"/>
              </a:ext>
            </a:extLst>
          </p:cNvPr>
          <p:cNvSpPr/>
          <p:nvPr userDrawn="1"/>
        </p:nvSpPr>
        <p:spPr>
          <a:xfrm>
            <a:off x="3504094" y="5264609"/>
            <a:ext cx="3101008" cy="403222"/>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8" name="Text Placeholder 21">
            <a:extLst>
              <a:ext uri="{FF2B5EF4-FFF2-40B4-BE49-F238E27FC236}">
                <a16:creationId xmlns:a16="http://schemas.microsoft.com/office/drawing/2014/main" id="{FAD1F6E2-36C3-4D40-9328-5A62A6FEDFCF}"/>
              </a:ext>
            </a:extLst>
          </p:cNvPr>
          <p:cNvSpPr>
            <a:spLocks noGrp="1"/>
          </p:cNvSpPr>
          <p:nvPr>
            <p:ph type="body" sz="quarter" idx="18" hasCustomPrompt="1"/>
          </p:nvPr>
        </p:nvSpPr>
        <p:spPr>
          <a:xfrm>
            <a:off x="3627293" y="5308772"/>
            <a:ext cx="2854610" cy="314896"/>
          </a:xfrm>
        </p:spPr>
        <p:txBody>
          <a:bodyPr anchor="ctr">
            <a:noAutofit/>
          </a:bodyPr>
          <a:lstStyle>
            <a:lvl1pPr marL="0" indent="0" algn="ctr">
              <a:buNone/>
              <a:defRPr sz="1400" b="1">
                <a:solidFill>
                  <a:schemeClr val="bg1"/>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a:t>
            </a:r>
            <a:endParaRPr lang="en-IN" dirty="0"/>
          </a:p>
        </p:txBody>
      </p:sp>
      <p:sp>
        <p:nvSpPr>
          <p:cNvPr id="29" name="Text Placeholder 21">
            <a:extLst>
              <a:ext uri="{FF2B5EF4-FFF2-40B4-BE49-F238E27FC236}">
                <a16:creationId xmlns:a16="http://schemas.microsoft.com/office/drawing/2014/main" id="{2838269B-0D19-4156-A73E-B8CEC5DAFCB7}"/>
              </a:ext>
            </a:extLst>
          </p:cNvPr>
          <p:cNvSpPr>
            <a:spLocks noGrp="1"/>
          </p:cNvSpPr>
          <p:nvPr>
            <p:ph type="body" sz="quarter" idx="19" hasCustomPrompt="1"/>
          </p:nvPr>
        </p:nvSpPr>
        <p:spPr>
          <a:xfrm>
            <a:off x="7686177" y="1473200"/>
            <a:ext cx="2793463" cy="1098550"/>
          </a:xfrm>
        </p:spPr>
        <p:txBody>
          <a:bodyPr anchor="ctr">
            <a:noAutofit/>
          </a:bodyPr>
          <a:lstStyle>
            <a:lvl1pPr marL="0" indent="0" algn="l">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30" name="Text Placeholder 21">
            <a:extLst>
              <a:ext uri="{FF2B5EF4-FFF2-40B4-BE49-F238E27FC236}">
                <a16:creationId xmlns:a16="http://schemas.microsoft.com/office/drawing/2014/main" id="{2C4421CD-5E8B-46CF-8A4D-154169960EB9}"/>
              </a:ext>
            </a:extLst>
          </p:cNvPr>
          <p:cNvSpPr>
            <a:spLocks noGrp="1"/>
          </p:cNvSpPr>
          <p:nvPr>
            <p:ph type="body" sz="quarter" idx="20" hasCustomPrompt="1"/>
          </p:nvPr>
        </p:nvSpPr>
        <p:spPr>
          <a:xfrm>
            <a:off x="6883114" y="2871712"/>
            <a:ext cx="3596526" cy="1098550"/>
          </a:xfrm>
        </p:spPr>
        <p:txBody>
          <a:bodyPr anchor="ctr">
            <a:noAutofit/>
          </a:bodyPr>
          <a:lstStyle>
            <a:lvl1pPr marL="0" indent="0" algn="l">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31" name="Text Placeholder 21">
            <a:extLst>
              <a:ext uri="{FF2B5EF4-FFF2-40B4-BE49-F238E27FC236}">
                <a16:creationId xmlns:a16="http://schemas.microsoft.com/office/drawing/2014/main" id="{BEFE1999-F8B5-4A7C-9721-B68BF1BF003F}"/>
              </a:ext>
            </a:extLst>
          </p:cNvPr>
          <p:cNvSpPr>
            <a:spLocks noGrp="1"/>
          </p:cNvSpPr>
          <p:nvPr>
            <p:ph type="body" sz="quarter" idx="21" hasCustomPrompt="1"/>
          </p:nvPr>
        </p:nvSpPr>
        <p:spPr>
          <a:xfrm>
            <a:off x="6481903" y="4212968"/>
            <a:ext cx="3997737" cy="1098550"/>
          </a:xfrm>
        </p:spPr>
        <p:txBody>
          <a:bodyPr anchor="ctr">
            <a:noAutofit/>
          </a:bodyPr>
          <a:lstStyle>
            <a:lvl1pPr marL="0" indent="0" algn="l">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34" name="Right Brace 33">
            <a:extLst>
              <a:ext uri="{FF2B5EF4-FFF2-40B4-BE49-F238E27FC236}">
                <a16:creationId xmlns:a16="http://schemas.microsoft.com/office/drawing/2014/main" id="{FC60A82C-C5FE-456B-A692-ED98BB9348C0}"/>
              </a:ext>
            </a:extLst>
          </p:cNvPr>
          <p:cNvSpPr/>
          <p:nvPr userDrawn="1"/>
        </p:nvSpPr>
        <p:spPr>
          <a:xfrm>
            <a:off x="10602930" y="1473200"/>
            <a:ext cx="421241" cy="2505073"/>
          </a:xfrm>
          <a:prstGeom prst="rightBrace">
            <a:avLst>
              <a:gd name="adj1" fmla="val 148672"/>
              <a:gd name="adj2" fmla="val 50000"/>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solidFill>
                <a:srgbClr val="2F3043"/>
              </a:solidFill>
            </a:endParaRPr>
          </a:p>
        </p:txBody>
      </p:sp>
      <p:sp>
        <p:nvSpPr>
          <p:cNvPr id="35" name="Text Placeholder 21">
            <a:extLst>
              <a:ext uri="{FF2B5EF4-FFF2-40B4-BE49-F238E27FC236}">
                <a16:creationId xmlns:a16="http://schemas.microsoft.com/office/drawing/2014/main" id="{6E452D87-071A-4E2F-B91F-E3EA03113C94}"/>
              </a:ext>
            </a:extLst>
          </p:cNvPr>
          <p:cNvSpPr>
            <a:spLocks noGrp="1"/>
          </p:cNvSpPr>
          <p:nvPr>
            <p:ph type="body" sz="quarter" idx="22" hasCustomPrompt="1"/>
          </p:nvPr>
        </p:nvSpPr>
        <p:spPr>
          <a:xfrm rot="5400000">
            <a:off x="10178769" y="2515116"/>
            <a:ext cx="2328122" cy="421242"/>
          </a:xfrm>
        </p:spPr>
        <p:txBody>
          <a:bodyPr anchor="ctr">
            <a:noAutofit/>
          </a:bodyPr>
          <a:lstStyle>
            <a:lvl1pPr marL="0" indent="0" algn="ct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XXXXXX</a:t>
            </a:r>
            <a:endParaRPr lang="en-IN" dirty="0"/>
          </a:p>
        </p:txBody>
      </p:sp>
      <p:sp>
        <p:nvSpPr>
          <p:cNvPr id="36" name="Text Placeholder 21">
            <a:extLst>
              <a:ext uri="{FF2B5EF4-FFF2-40B4-BE49-F238E27FC236}">
                <a16:creationId xmlns:a16="http://schemas.microsoft.com/office/drawing/2014/main" id="{EB369956-3AF3-4DFD-89CA-5C90A2882591}"/>
              </a:ext>
            </a:extLst>
          </p:cNvPr>
          <p:cNvSpPr>
            <a:spLocks noGrp="1"/>
          </p:cNvSpPr>
          <p:nvPr>
            <p:ph type="body" sz="quarter" idx="23" hasCustomPrompt="1"/>
          </p:nvPr>
        </p:nvSpPr>
        <p:spPr>
          <a:xfrm rot="5400000">
            <a:off x="10775950" y="4530311"/>
            <a:ext cx="1133759" cy="421242"/>
          </a:xfrm>
        </p:spPr>
        <p:txBody>
          <a:bodyPr anchor="ctr">
            <a:noAutofit/>
          </a:bodyPr>
          <a:lstStyle>
            <a:lvl1pPr marL="0" indent="0" algn="ct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XXXXXX</a:t>
            </a:r>
            <a:endParaRPr lang="en-IN" dirty="0"/>
          </a:p>
        </p:txBody>
      </p:sp>
      <p:sp>
        <p:nvSpPr>
          <p:cNvPr id="37" name="Right Brace 36">
            <a:extLst>
              <a:ext uri="{FF2B5EF4-FFF2-40B4-BE49-F238E27FC236}">
                <a16:creationId xmlns:a16="http://schemas.microsoft.com/office/drawing/2014/main" id="{90B6CD19-7D5A-4EDC-B05F-4F403AA8AC95}"/>
              </a:ext>
            </a:extLst>
          </p:cNvPr>
          <p:cNvSpPr/>
          <p:nvPr userDrawn="1"/>
        </p:nvSpPr>
        <p:spPr>
          <a:xfrm>
            <a:off x="10602930" y="4213684"/>
            <a:ext cx="421241" cy="1094128"/>
          </a:xfrm>
          <a:prstGeom prst="rightBrace">
            <a:avLst>
              <a:gd name="adj1" fmla="val 64935"/>
              <a:gd name="adj2" fmla="val 50000"/>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solidFill>
                <a:srgbClr val="2F3043"/>
              </a:solidFill>
            </a:endParaRPr>
          </a:p>
        </p:txBody>
      </p:sp>
    </p:spTree>
    <p:extLst>
      <p:ext uri="{BB962C8B-B14F-4D97-AF65-F5344CB8AC3E}">
        <p14:creationId xmlns:p14="http://schemas.microsoft.com/office/powerpoint/2010/main" val="3623028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0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userDrawn="1">
            <p:ph type="ctrTitle" hasCustomPrompt="1"/>
          </p:nvPr>
        </p:nvSpPr>
        <p:spPr>
          <a:xfrm>
            <a:off x="371475" y="1742124"/>
            <a:ext cx="7096125" cy="2550476"/>
          </a:xfrm>
        </p:spPr>
        <p:txBody>
          <a:bodyPr anchor="b">
            <a:normAutofit/>
          </a:bodyPr>
          <a:lstStyle>
            <a:lvl1pPr algn="l">
              <a:defRPr sz="6600" b="1">
                <a:solidFill>
                  <a:schemeClr val="tx2"/>
                </a:solidFill>
                <a:latin typeface="+mj-lt"/>
              </a:defRPr>
            </a:lvl1pPr>
          </a:lstStyle>
          <a:p>
            <a:r>
              <a:rPr lang="en-IN" dirty="0"/>
              <a:t>presentation title goes here</a:t>
            </a:r>
          </a:p>
        </p:txBody>
      </p:sp>
      <p:sp>
        <p:nvSpPr>
          <p:cNvPr id="15" name="Text Placeholder 14">
            <a:extLst>
              <a:ext uri="{FF2B5EF4-FFF2-40B4-BE49-F238E27FC236}">
                <a16:creationId xmlns:a16="http://schemas.microsoft.com/office/drawing/2014/main" id="{D313FCF9-2166-4A4F-A93F-E78506A3A567}"/>
              </a:ext>
            </a:extLst>
          </p:cNvPr>
          <p:cNvSpPr>
            <a:spLocks noGrp="1"/>
          </p:cNvSpPr>
          <p:nvPr>
            <p:ph type="body" sz="quarter" idx="10" hasCustomPrompt="1"/>
          </p:nvPr>
        </p:nvSpPr>
        <p:spPr>
          <a:xfrm>
            <a:off x="371475" y="4580927"/>
            <a:ext cx="7096125" cy="1007042"/>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3" name="Graphic 2">
            <a:extLst>
              <a:ext uri="{FF2B5EF4-FFF2-40B4-BE49-F238E27FC236}">
                <a16:creationId xmlns:a16="http://schemas.microsoft.com/office/drawing/2014/main" id="{8635A833-6D08-4A36-9D3B-0C1A151496A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207" r="50000" b="12407"/>
          <a:stretch/>
        </p:blipFill>
        <p:spPr>
          <a:xfrm flipH="1">
            <a:off x="6392421" y="0"/>
            <a:ext cx="5799579" cy="6858000"/>
          </a:xfrm>
          <a:prstGeom prst="rect">
            <a:avLst/>
          </a:prstGeom>
        </p:spPr>
      </p:pic>
      <p:pic>
        <p:nvPicPr>
          <p:cNvPr id="4" name="Graphic 3">
            <a:extLst>
              <a:ext uri="{FF2B5EF4-FFF2-40B4-BE49-F238E27FC236}">
                <a16:creationId xmlns:a16="http://schemas.microsoft.com/office/drawing/2014/main" id="{A1ACD808-FABB-4277-BAA1-89C2F1D7DA2D}"/>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71475" y="382183"/>
            <a:ext cx="1234531" cy="994180"/>
          </a:xfrm>
          <a:prstGeom prst="rect">
            <a:avLst/>
          </a:prstGeom>
        </p:spPr>
      </p:pic>
      <p:sp>
        <p:nvSpPr>
          <p:cNvPr id="7" name="Footer Placeholder 2">
            <a:extLst>
              <a:ext uri="{FF2B5EF4-FFF2-40B4-BE49-F238E27FC236}">
                <a16:creationId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tx2"/>
                </a:solidFill>
              </a:defRPr>
            </a:lvl1pPr>
          </a:lstStyle>
          <a:p>
            <a:r>
              <a:rPr lang="en-IN" dirty="0">
                <a:solidFill>
                  <a:srgbClr val="2F3043"/>
                </a:solidFill>
              </a:rPr>
              <a:t>Vodafone Idea Confidential</a:t>
            </a: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2"/>
          </p:nvPr>
        </p:nvSpPr>
        <p:spPr>
          <a:xfrm>
            <a:off x="5658966" y="6018226"/>
            <a:ext cx="874068" cy="365125"/>
          </a:xfrm>
        </p:spPr>
        <p:txBody>
          <a:bodyPr/>
          <a:lstStyle>
            <a:lvl1pPr>
              <a:defRPr>
                <a:solidFill>
                  <a:schemeClr val="tx2"/>
                </a:solidFill>
              </a:defRPr>
            </a:lvl1pPr>
          </a:lstStyle>
          <a:p>
            <a:fld id="{AC1CC88B-8153-4770-B0DF-840C5C37FBC3}" type="slidenum">
              <a:rPr lang="en-IN" smtClean="0">
                <a:solidFill>
                  <a:srgbClr val="2F3043"/>
                </a:solidFill>
              </a:rPr>
              <a:pPr/>
              <a:t>‹#›</a:t>
            </a:fld>
            <a:endParaRPr lang="en-IN" dirty="0">
              <a:solidFill>
                <a:srgbClr val="2F3043"/>
              </a:solidFill>
            </a:endParaRPr>
          </a:p>
        </p:txBody>
      </p:sp>
    </p:spTree>
    <p:extLst>
      <p:ext uri="{BB962C8B-B14F-4D97-AF65-F5344CB8AC3E}">
        <p14:creationId xmlns:p14="http://schemas.microsoft.com/office/powerpoint/2010/main" val="164406822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Table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7" name="Table Placeholder 6">
            <a:extLst>
              <a:ext uri="{FF2B5EF4-FFF2-40B4-BE49-F238E27FC236}">
                <a16:creationId xmlns:a16="http://schemas.microsoft.com/office/drawing/2014/main" id="{FC39771B-BB38-4F6C-8428-1DD19948486B}"/>
              </a:ext>
            </a:extLst>
          </p:cNvPr>
          <p:cNvSpPr>
            <a:spLocks noGrp="1"/>
          </p:cNvSpPr>
          <p:nvPr>
            <p:ph type="tbl" sz="quarter" idx="12" hasCustomPrompt="1"/>
          </p:nvPr>
        </p:nvSpPr>
        <p:spPr>
          <a:xfrm>
            <a:off x="371476" y="1376363"/>
            <a:ext cx="11412537" cy="4284662"/>
          </a:xfrm>
        </p:spPr>
        <p:txBody>
          <a:bodyPr/>
          <a:lstStyle>
            <a:lvl1pPr>
              <a:defRPr>
                <a:solidFill>
                  <a:schemeClr val="tx2"/>
                </a:solidFill>
              </a:defRPr>
            </a:lvl1pPr>
          </a:lstStyle>
          <a:p>
            <a:r>
              <a:rPr lang="en-US" dirty="0"/>
              <a:t>click icon to add table</a:t>
            </a:r>
            <a:endParaRPr lang="en-IN" dirty="0"/>
          </a:p>
        </p:txBody>
      </p:sp>
    </p:spTree>
    <p:extLst>
      <p:ext uri="{BB962C8B-B14F-4D97-AF65-F5344CB8AC3E}">
        <p14:creationId xmlns:p14="http://schemas.microsoft.com/office/powerpoint/2010/main" val="28379674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text &amp;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7" name="Table Placeholder 6">
            <a:extLst>
              <a:ext uri="{FF2B5EF4-FFF2-40B4-BE49-F238E27FC236}">
                <a16:creationId xmlns:a16="http://schemas.microsoft.com/office/drawing/2014/main" id="{FC39771B-BB38-4F6C-8428-1DD19948486B}"/>
              </a:ext>
            </a:extLst>
          </p:cNvPr>
          <p:cNvSpPr>
            <a:spLocks noGrp="1"/>
          </p:cNvSpPr>
          <p:nvPr>
            <p:ph type="tbl" sz="quarter" idx="12" hasCustomPrompt="1"/>
          </p:nvPr>
        </p:nvSpPr>
        <p:spPr>
          <a:xfrm>
            <a:off x="4601817" y="1376363"/>
            <a:ext cx="7182196" cy="4284662"/>
          </a:xfrm>
        </p:spPr>
        <p:txBody>
          <a:bodyPr/>
          <a:lstStyle>
            <a:lvl1pPr>
              <a:defRPr>
                <a:solidFill>
                  <a:schemeClr val="tx2"/>
                </a:solidFill>
              </a:defRPr>
            </a:lvl1pPr>
          </a:lstStyle>
          <a:p>
            <a:r>
              <a:rPr lang="en-US" dirty="0"/>
              <a:t>click icon to add table</a:t>
            </a:r>
            <a:endParaRPr lang="en-IN" dirty="0"/>
          </a:p>
        </p:txBody>
      </p:sp>
      <p:sp>
        <p:nvSpPr>
          <p:cNvPr id="6" name="Content Placeholder 5">
            <a:extLst>
              <a:ext uri="{FF2B5EF4-FFF2-40B4-BE49-F238E27FC236}">
                <a16:creationId xmlns:a16="http://schemas.microsoft.com/office/drawing/2014/main" id="{408A722C-4270-4AA0-B5FC-2FB6989294F5}"/>
              </a:ext>
            </a:extLst>
          </p:cNvPr>
          <p:cNvSpPr>
            <a:spLocks noGrp="1"/>
          </p:cNvSpPr>
          <p:nvPr>
            <p:ph sz="quarter" idx="13" hasCustomPrompt="1"/>
          </p:nvPr>
        </p:nvSpPr>
        <p:spPr>
          <a:xfrm>
            <a:off x="371475" y="1376363"/>
            <a:ext cx="3822700" cy="4284662"/>
          </a:xfrm>
        </p:spPr>
        <p:txBody>
          <a:bodyPr>
            <a:normAutofit/>
          </a:bodyPr>
          <a:lstStyle>
            <a:lvl1pPr>
              <a:defRPr sz="1800"/>
            </a:lvl1pPr>
            <a:lvl2pPr>
              <a:defRPr sz="16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cxnSp>
        <p:nvCxnSpPr>
          <p:cNvPr id="8" name="Straight Connector 7">
            <a:extLst>
              <a:ext uri="{FF2B5EF4-FFF2-40B4-BE49-F238E27FC236}">
                <a16:creationId xmlns:a16="http://schemas.microsoft.com/office/drawing/2014/main" id="{CF3E20F4-871C-4773-BA1B-45919BDCAC48}"/>
              </a:ext>
            </a:extLst>
          </p:cNvPr>
          <p:cNvCxnSpPr>
            <a:cxnSpLocks/>
          </p:cNvCxnSpPr>
          <p:nvPr userDrawn="1"/>
        </p:nvCxnSpPr>
        <p:spPr>
          <a:xfrm>
            <a:off x="4396409" y="1366558"/>
            <a:ext cx="0" cy="429446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779559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picture &amp;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7" name="Table Placeholder 6">
            <a:extLst>
              <a:ext uri="{FF2B5EF4-FFF2-40B4-BE49-F238E27FC236}">
                <a16:creationId xmlns:a16="http://schemas.microsoft.com/office/drawing/2014/main" id="{FC39771B-BB38-4F6C-8428-1DD19948486B}"/>
              </a:ext>
            </a:extLst>
          </p:cNvPr>
          <p:cNvSpPr>
            <a:spLocks noGrp="1"/>
          </p:cNvSpPr>
          <p:nvPr>
            <p:ph type="tbl" sz="quarter" idx="12" hasCustomPrompt="1"/>
          </p:nvPr>
        </p:nvSpPr>
        <p:spPr>
          <a:xfrm>
            <a:off x="4601817" y="1376363"/>
            <a:ext cx="7182196" cy="4284662"/>
          </a:xfrm>
        </p:spPr>
        <p:txBody>
          <a:bodyPr/>
          <a:lstStyle>
            <a:lvl1pPr>
              <a:defRPr>
                <a:solidFill>
                  <a:schemeClr val="tx2"/>
                </a:solidFill>
              </a:defRPr>
            </a:lvl1pPr>
          </a:lstStyle>
          <a:p>
            <a:r>
              <a:rPr lang="en-US" dirty="0"/>
              <a:t>click icon to add table</a:t>
            </a:r>
            <a:endParaRPr lang="en-IN" dirty="0"/>
          </a:p>
        </p:txBody>
      </p:sp>
      <p:sp>
        <p:nvSpPr>
          <p:cNvPr id="9" name="Picture Placeholder 8">
            <a:extLst>
              <a:ext uri="{FF2B5EF4-FFF2-40B4-BE49-F238E27FC236}">
                <a16:creationId xmlns:a16="http://schemas.microsoft.com/office/drawing/2014/main" id="{0779297C-FB9F-49B0-9800-B7BC826E141A}"/>
              </a:ext>
            </a:extLst>
          </p:cNvPr>
          <p:cNvSpPr>
            <a:spLocks noGrp="1"/>
          </p:cNvSpPr>
          <p:nvPr>
            <p:ph type="pic" sz="quarter" idx="13"/>
          </p:nvPr>
        </p:nvSpPr>
        <p:spPr>
          <a:xfrm>
            <a:off x="371475" y="1366838"/>
            <a:ext cx="3819525" cy="4294187"/>
          </a:xfrm>
        </p:spPr>
        <p:txBody>
          <a:bodyPr/>
          <a:lstStyle/>
          <a:p>
            <a:endParaRPr lang="en-IN" dirty="0"/>
          </a:p>
        </p:txBody>
      </p:sp>
    </p:spTree>
    <p:extLst>
      <p:ext uri="{BB962C8B-B14F-4D97-AF65-F5344CB8AC3E}">
        <p14:creationId xmlns:p14="http://schemas.microsoft.com/office/powerpoint/2010/main" val="37117216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picture &amp;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9" name="Picture Placeholder 8">
            <a:extLst>
              <a:ext uri="{FF2B5EF4-FFF2-40B4-BE49-F238E27FC236}">
                <a16:creationId xmlns:a16="http://schemas.microsoft.com/office/drawing/2014/main" id="{0779297C-FB9F-49B0-9800-B7BC826E141A}"/>
              </a:ext>
            </a:extLst>
          </p:cNvPr>
          <p:cNvSpPr>
            <a:spLocks noGrp="1"/>
          </p:cNvSpPr>
          <p:nvPr>
            <p:ph type="pic" sz="quarter" idx="13"/>
          </p:nvPr>
        </p:nvSpPr>
        <p:spPr>
          <a:xfrm>
            <a:off x="371475" y="1366838"/>
            <a:ext cx="3819525" cy="4294187"/>
          </a:xfrm>
        </p:spPr>
        <p:txBody>
          <a:bodyPr/>
          <a:lstStyle/>
          <a:p>
            <a:endParaRPr lang="en-IN" dirty="0"/>
          </a:p>
        </p:txBody>
      </p:sp>
      <p:sp>
        <p:nvSpPr>
          <p:cNvPr id="6" name="Chart Placeholder 5">
            <a:extLst>
              <a:ext uri="{FF2B5EF4-FFF2-40B4-BE49-F238E27FC236}">
                <a16:creationId xmlns:a16="http://schemas.microsoft.com/office/drawing/2014/main" id="{FB418397-E33E-4D19-8DD9-6E964E41BC93}"/>
              </a:ext>
            </a:extLst>
          </p:cNvPr>
          <p:cNvSpPr>
            <a:spLocks noGrp="1"/>
          </p:cNvSpPr>
          <p:nvPr>
            <p:ph type="chart" sz="quarter" idx="14"/>
          </p:nvPr>
        </p:nvSpPr>
        <p:spPr>
          <a:xfrm>
            <a:off x="4486275" y="1376363"/>
            <a:ext cx="7297738" cy="4294187"/>
          </a:xfrm>
        </p:spPr>
        <p:txBody>
          <a:bodyPr/>
          <a:lstStyle/>
          <a:p>
            <a:endParaRPr lang="en-IN" dirty="0"/>
          </a:p>
        </p:txBody>
      </p:sp>
    </p:spTree>
    <p:extLst>
      <p:ext uri="{BB962C8B-B14F-4D97-AF65-F5344CB8AC3E}">
        <p14:creationId xmlns:p14="http://schemas.microsoft.com/office/powerpoint/2010/main" val="401624564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mp;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6" name="Chart Placeholder 5">
            <a:extLst>
              <a:ext uri="{FF2B5EF4-FFF2-40B4-BE49-F238E27FC236}">
                <a16:creationId xmlns:a16="http://schemas.microsoft.com/office/drawing/2014/main" id="{4F55982C-C963-434B-AE3C-5174290D6A12}"/>
              </a:ext>
            </a:extLst>
          </p:cNvPr>
          <p:cNvSpPr>
            <a:spLocks noGrp="1"/>
          </p:cNvSpPr>
          <p:nvPr>
            <p:ph type="chart" sz="quarter" idx="12"/>
          </p:nvPr>
        </p:nvSpPr>
        <p:spPr>
          <a:xfrm>
            <a:off x="371475" y="1376363"/>
            <a:ext cx="11412538" cy="4284662"/>
          </a:xfrm>
        </p:spPr>
        <p:txBody>
          <a:bodyPr/>
          <a:lstStyle/>
          <a:p>
            <a:endParaRPr lang="en-IN" dirty="0"/>
          </a:p>
        </p:txBody>
      </p:sp>
    </p:spTree>
    <p:extLst>
      <p:ext uri="{BB962C8B-B14F-4D97-AF65-F5344CB8AC3E}">
        <p14:creationId xmlns:p14="http://schemas.microsoft.com/office/powerpoint/2010/main" val="406488979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mp; char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6" name="Chart Placeholder 5">
            <a:extLst>
              <a:ext uri="{FF2B5EF4-FFF2-40B4-BE49-F238E27FC236}">
                <a16:creationId xmlns:a16="http://schemas.microsoft.com/office/drawing/2014/main" id="{4F55982C-C963-434B-AE3C-5174290D6A12}"/>
              </a:ext>
            </a:extLst>
          </p:cNvPr>
          <p:cNvSpPr>
            <a:spLocks noGrp="1"/>
          </p:cNvSpPr>
          <p:nvPr>
            <p:ph type="chart" sz="quarter" idx="12"/>
          </p:nvPr>
        </p:nvSpPr>
        <p:spPr>
          <a:xfrm>
            <a:off x="371475" y="1376363"/>
            <a:ext cx="11412538" cy="4284662"/>
          </a:xfrm>
        </p:spPr>
        <p:txBody>
          <a:bodyPr/>
          <a:lstStyle/>
          <a:p>
            <a:endParaRPr lang="en-IN" dirty="0"/>
          </a:p>
        </p:txBody>
      </p:sp>
    </p:spTree>
    <p:extLst>
      <p:ext uri="{BB962C8B-B14F-4D97-AF65-F5344CB8AC3E}">
        <p14:creationId xmlns:p14="http://schemas.microsoft.com/office/powerpoint/2010/main" val="48498331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mp; text box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5" name="Rectangle 4">
            <a:extLst>
              <a:ext uri="{FF2B5EF4-FFF2-40B4-BE49-F238E27FC236}">
                <a16:creationId xmlns:a16="http://schemas.microsoft.com/office/drawing/2014/main" id="{B5D59F46-A7D5-4B92-979C-D6D184AFC233}"/>
              </a:ext>
            </a:extLst>
          </p:cNvPr>
          <p:cNvSpPr/>
          <p:nvPr userDrawn="1"/>
        </p:nvSpPr>
        <p:spPr>
          <a:xfrm>
            <a:off x="371474" y="1376364"/>
            <a:ext cx="3286125" cy="781383"/>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dirty="0">
              <a:solidFill>
                <a:srgbClr val="FFFFFF"/>
              </a:solidFill>
            </a:endParaRPr>
          </a:p>
        </p:txBody>
      </p:sp>
      <p:sp>
        <p:nvSpPr>
          <p:cNvPr id="7" name="Rectangle 6">
            <a:extLst>
              <a:ext uri="{FF2B5EF4-FFF2-40B4-BE49-F238E27FC236}">
                <a16:creationId xmlns:a16="http://schemas.microsoft.com/office/drawing/2014/main" id="{A0CC6995-EF05-4F79-B270-6227C440D140}"/>
              </a:ext>
            </a:extLst>
          </p:cNvPr>
          <p:cNvSpPr/>
          <p:nvPr userDrawn="1"/>
        </p:nvSpPr>
        <p:spPr>
          <a:xfrm>
            <a:off x="371474" y="2252184"/>
            <a:ext cx="3286125" cy="781383"/>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dirty="0">
              <a:solidFill>
                <a:srgbClr val="FFFFFF"/>
              </a:solidFill>
            </a:endParaRPr>
          </a:p>
        </p:txBody>
      </p:sp>
      <p:sp>
        <p:nvSpPr>
          <p:cNvPr id="8" name="Rectangle 7">
            <a:extLst>
              <a:ext uri="{FF2B5EF4-FFF2-40B4-BE49-F238E27FC236}">
                <a16:creationId xmlns:a16="http://schemas.microsoft.com/office/drawing/2014/main" id="{3B0103BD-8EF3-485B-922E-F78215273D0E}"/>
              </a:ext>
            </a:extLst>
          </p:cNvPr>
          <p:cNvSpPr/>
          <p:nvPr userDrawn="1"/>
        </p:nvSpPr>
        <p:spPr>
          <a:xfrm>
            <a:off x="371474" y="3128003"/>
            <a:ext cx="3286125" cy="781383"/>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dirty="0">
              <a:solidFill>
                <a:srgbClr val="FFFFFF"/>
              </a:solidFill>
            </a:endParaRPr>
          </a:p>
        </p:txBody>
      </p:sp>
      <p:sp>
        <p:nvSpPr>
          <p:cNvPr id="9" name="Rectangle 8">
            <a:extLst>
              <a:ext uri="{FF2B5EF4-FFF2-40B4-BE49-F238E27FC236}">
                <a16:creationId xmlns:a16="http://schemas.microsoft.com/office/drawing/2014/main" id="{199128AD-694C-4DBE-B541-E5C014E16B2A}"/>
              </a:ext>
            </a:extLst>
          </p:cNvPr>
          <p:cNvSpPr/>
          <p:nvPr userDrawn="1"/>
        </p:nvSpPr>
        <p:spPr>
          <a:xfrm>
            <a:off x="371474" y="4003823"/>
            <a:ext cx="3286125" cy="781383"/>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dirty="0">
              <a:solidFill>
                <a:srgbClr val="FFFFFF"/>
              </a:solidFill>
            </a:endParaRPr>
          </a:p>
        </p:txBody>
      </p:sp>
      <p:sp>
        <p:nvSpPr>
          <p:cNvPr id="10" name="Rectangle 9">
            <a:extLst>
              <a:ext uri="{FF2B5EF4-FFF2-40B4-BE49-F238E27FC236}">
                <a16:creationId xmlns:a16="http://schemas.microsoft.com/office/drawing/2014/main" id="{FA34AE09-A8A6-4D9F-9124-6610610B3BC8}"/>
              </a:ext>
            </a:extLst>
          </p:cNvPr>
          <p:cNvSpPr/>
          <p:nvPr userDrawn="1"/>
        </p:nvSpPr>
        <p:spPr>
          <a:xfrm>
            <a:off x="371474" y="4879643"/>
            <a:ext cx="3286125" cy="781383"/>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dirty="0">
              <a:solidFill>
                <a:srgbClr val="FFFFFF"/>
              </a:solidFill>
            </a:endParaRPr>
          </a:p>
        </p:txBody>
      </p:sp>
      <p:sp>
        <p:nvSpPr>
          <p:cNvPr id="13" name="Text Placeholder 12">
            <a:extLst>
              <a:ext uri="{FF2B5EF4-FFF2-40B4-BE49-F238E27FC236}">
                <a16:creationId xmlns:a16="http://schemas.microsoft.com/office/drawing/2014/main" id="{74B79C53-99E5-47EA-B431-BD09E4E17A7E}"/>
              </a:ext>
            </a:extLst>
          </p:cNvPr>
          <p:cNvSpPr>
            <a:spLocks noGrp="1"/>
          </p:cNvSpPr>
          <p:nvPr>
            <p:ph type="body" sz="quarter" idx="12" hasCustomPrompt="1"/>
          </p:nvPr>
        </p:nvSpPr>
        <p:spPr>
          <a:xfrm>
            <a:off x="468313" y="1445428"/>
            <a:ext cx="3019425" cy="643254"/>
          </a:xfrm>
        </p:spPr>
        <p:txBody>
          <a:bodyPr anchor="ctr">
            <a:normAutofit/>
          </a:bodyPr>
          <a:lstStyle>
            <a:lvl1pPr marL="0" indent="0" algn="l">
              <a:buNone/>
              <a:defRPr sz="16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add your text here</a:t>
            </a:r>
            <a:endParaRPr lang="en-IN" dirty="0"/>
          </a:p>
        </p:txBody>
      </p:sp>
      <p:sp>
        <p:nvSpPr>
          <p:cNvPr id="14" name="Text Placeholder 12">
            <a:extLst>
              <a:ext uri="{FF2B5EF4-FFF2-40B4-BE49-F238E27FC236}">
                <a16:creationId xmlns:a16="http://schemas.microsoft.com/office/drawing/2014/main" id="{86C84F6F-B973-4343-BD07-934FD1BE1BED}"/>
              </a:ext>
            </a:extLst>
          </p:cNvPr>
          <p:cNvSpPr>
            <a:spLocks noGrp="1"/>
          </p:cNvSpPr>
          <p:nvPr>
            <p:ph type="body" sz="quarter" idx="13" hasCustomPrompt="1"/>
          </p:nvPr>
        </p:nvSpPr>
        <p:spPr>
          <a:xfrm>
            <a:off x="468313" y="2322045"/>
            <a:ext cx="3019425" cy="643254"/>
          </a:xfrm>
        </p:spPr>
        <p:txBody>
          <a:bodyPr anchor="ctr">
            <a:normAutofit/>
          </a:bodyPr>
          <a:lstStyle>
            <a:lvl1pPr marL="0" indent="0" algn="l">
              <a:buNone/>
              <a:defRPr sz="16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add your text here</a:t>
            </a:r>
            <a:endParaRPr lang="en-IN" dirty="0"/>
          </a:p>
        </p:txBody>
      </p:sp>
      <p:sp>
        <p:nvSpPr>
          <p:cNvPr id="15" name="Text Placeholder 12">
            <a:extLst>
              <a:ext uri="{FF2B5EF4-FFF2-40B4-BE49-F238E27FC236}">
                <a16:creationId xmlns:a16="http://schemas.microsoft.com/office/drawing/2014/main" id="{D7069028-DA5B-4FED-BFD8-C0E438EBB565}"/>
              </a:ext>
            </a:extLst>
          </p:cNvPr>
          <p:cNvSpPr>
            <a:spLocks noGrp="1"/>
          </p:cNvSpPr>
          <p:nvPr>
            <p:ph type="body" sz="quarter" idx="14" hasCustomPrompt="1"/>
          </p:nvPr>
        </p:nvSpPr>
        <p:spPr>
          <a:xfrm>
            <a:off x="468313" y="3195872"/>
            <a:ext cx="3019425" cy="643254"/>
          </a:xfrm>
        </p:spPr>
        <p:txBody>
          <a:bodyPr anchor="ctr">
            <a:normAutofit/>
          </a:bodyPr>
          <a:lstStyle>
            <a:lvl1pPr marL="0" indent="0" algn="l">
              <a:buNone/>
              <a:defRPr sz="16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add your text here</a:t>
            </a:r>
            <a:endParaRPr lang="en-IN" dirty="0"/>
          </a:p>
        </p:txBody>
      </p:sp>
      <p:sp>
        <p:nvSpPr>
          <p:cNvPr id="16" name="Text Placeholder 12">
            <a:extLst>
              <a:ext uri="{FF2B5EF4-FFF2-40B4-BE49-F238E27FC236}">
                <a16:creationId xmlns:a16="http://schemas.microsoft.com/office/drawing/2014/main" id="{AC24AC6F-2AF6-4693-8E03-D9AF6B5A54AF}"/>
              </a:ext>
            </a:extLst>
          </p:cNvPr>
          <p:cNvSpPr>
            <a:spLocks noGrp="1"/>
          </p:cNvSpPr>
          <p:nvPr>
            <p:ph type="body" sz="quarter" idx="15" hasCustomPrompt="1"/>
          </p:nvPr>
        </p:nvSpPr>
        <p:spPr>
          <a:xfrm>
            <a:off x="468313" y="4072489"/>
            <a:ext cx="3019425" cy="643254"/>
          </a:xfrm>
        </p:spPr>
        <p:txBody>
          <a:bodyPr anchor="ctr">
            <a:normAutofit/>
          </a:bodyPr>
          <a:lstStyle>
            <a:lvl1pPr marL="0" indent="0" algn="l">
              <a:buNone/>
              <a:defRPr sz="16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add your text here</a:t>
            </a:r>
            <a:endParaRPr lang="en-IN" dirty="0"/>
          </a:p>
        </p:txBody>
      </p:sp>
      <p:sp>
        <p:nvSpPr>
          <p:cNvPr id="17" name="Text Placeholder 12">
            <a:extLst>
              <a:ext uri="{FF2B5EF4-FFF2-40B4-BE49-F238E27FC236}">
                <a16:creationId xmlns:a16="http://schemas.microsoft.com/office/drawing/2014/main" id="{47FE606D-2F8E-44F5-BFC8-43A22544FD73}"/>
              </a:ext>
            </a:extLst>
          </p:cNvPr>
          <p:cNvSpPr>
            <a:spLocks noGrp="1"/>
          </p:cNvSpPr>
          <p:nvPr>
            <p:ph type="body" sz="quarter" idx="16" hasCustomPrompt="1"/>
          </p:nvPr>
        </p:nvSpPr>
        <p:spPr>
          <a:xfrm>
            <a:off x="468313" y="4949504"/>
            <a:ext cx="3019425" cy="643254"/>
          </a:xfrm>
        </p:spPr>
        <p:txBody>
          <a:bodyPr anchor="ctr">
            <a:normAutofit/>
          </a:bodyPr>
          <a:lstStyle>
            <a:lvl1pPr marL="0" indent="0" algn="l">
              <a:buNone/>
              <a:defRPr sz="16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add your text here</a:t>
            </a:r>
            <a:endParaRPr lang="en-IN" dirty="0"/>
          </a:p>
        </p:txBody>
      </p:sp>
      <p:sp>
        <p:nvSpPr>
          <p:cNvPr id="18" name="Rectangle 17">
            <a:extLst>
              <a:ext uri="{FF2B5EF4-FFF2-40B4-BE49-F238E27FC236}">
                <a16:creationId xmlns:a16="http://schemas.microsoft.com/office/drawing/2014/main" id="{331BDA01-231D-4D9B-A8B9-5E0374C746F8}"/>
              </a:ext>
            </a:extLst>
          </p:cNvPr>
          <p:cNvSpPr/>
          <p:nvPr userDrawn="1"/>
        </p:nvSpPr>
        <p:spPr>
          <a:xfrm>
            <a:off x="3763478" y="1376364"/>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0" name="Text Placeholder 19">
            <a:extLst>
              <a:ext uri="{FF2B5EF4-FFF2-40B4-BE49-F238E27FC236}">
                <a16:creationId xmlns:a16="http://schemas.microsoft.com/office/drawing/2014/main" id="{A44D4508-2A44-4C0F-8800-D9EFEF88D142}"/>
              </a:ext>
            </a:extLst>
          </p:cNvPr>
          <p:cNvSpPr>
            <a:spLocks noGrp="1"/>
          </p:cNvSpPr>
          <p:nvPr>
            <p:ph type="body" sz="quarter" idx="17" hasCustomPrompt="1"/>
          </p:nvPr>
        </p:nvSpPr>
        <p:spPr>
          <a:xfrm>
            <a:off x="3917950" y="1445429"/>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a:t>add your text here</a:t>
            </a:r>
            <a:endParaRPr lang="en-IN" dirty="0"/>
          </a:p>
        </p:txBody>
      </p:sp>
      <p:sp>
        <p:nvSpPr>
          <p:cNvPr id="21" name="Rectangle 20">
            <a:extLst>
              <a:ext uri="{FF2B5EF4-FFF2-40B4-BE49-F238E27FC236}">
                <a16:creationId xmlns:a16="http://schemas.microsoft.com/office/drawing/2014/main" id="{C4B53B7A-EC78-4370-958C-DC73D9A58255}"/>
              </a:ext>
            </a:extLst>
          </p:cNvPr>
          <p:cNvSpPr/>
          <p:nvPr userDrawn="1"/>
        </p:nvSpPr>
        <p:spPr>
          <a:xfrm>
            <a:off x="3763478" y="2252184"/>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2" name="Text Placeholder 19">
            <a:extLst>
              <a:ext uri="{FF2B5EF4-FFF2-40B4-BE49-F238E27FC236}">
                <a16:creationId xmlns:a16="http://schemas.microsoft.com/office/drawing/2014/main" id="{03802CBE-CC73-452F-8ABA-D8048BA0BDF0}"/>
              </a:ext>
            </a:extLst>
          </p:cNvPr>
          <p:cNvSpPr>
            <a:spLocks noGrp="1"/>
          </p:cNvSpPr>
          <p:nvPr>
            <p:ph type="body" sz="quarter" idx="18" hasCustomPrompt="1"/>
          </p:nvPr>
        </p:nvSpPr>
        <p:spPr>
          <a:xfrm>
            <a:off x="3917950" y="2321249"/>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a:t>add your text here</a:t>
            </a:r>
            <a:endParaRPr lang="en-IN" dirty="0"/>
          </a:p>
        </p:txBody>
      </p:sp>
      <p:sp>
        <p:nvSpPr>
          <p:cNvPr id="23" name="Rectangle 22">
            <a:extLst>
              <a:ext uri="{FF2B5EF4-FFF2-40B4-BE49-F238E27FC236}">
                <a16:creationId xmlns:a16="http://schemas.microsoft.com/office/drawing/2014/main" id="{D4363100-87B1-46D0-A587-F039262B77A3}"/>
              </a:ext>
            </a:extLst>
          </p:cNvPr>
          <p:cNvSpPr/>
          <p:nvPr userDrawn="1"/>
        </p:nvSpPr>
        <p:spPr>
          <a:xfrm>
            <a:off x="3763478" y="3130673"/>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4" name="Text Placeholder 19">
            <a:extLst>
              <a:ext uri="{FF2B5EF4-FFF2-40B4-BE49-F238E27FC236}">
                <a16:creationId xmlns:a16="http://schemas.microsoft.com/office/drawing/2014/main" id="{C2E4593B-9A03-4E2A-B2A8-1CC6DB224A2E}"/>
              </a:ext>
            </a:extLst>
          </p:cNvPr>
          <p:cNvSpPr>
            <a:spLocks noGrp="1"/>
          </p:cNvSpPr>
          <p:nvPr>
            <p:ph type="body" sz="quarter" idx="19" hasCustomPrompt="1"/>
          </p:nvPr>
        </p:nvSpPr>
        <p:spPr>
          <a:xfrm>
            <a:off x="3917950" y="3199738"/>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a:t>add your text here</a:t>
            </a:r>
            <a:endParaRPr lang="en-IN" dirty="0"/>
          </a:p>
        </p:txBody>
      </p:sp>
      <p:sp>
        <p:nvSpPr>
          <p:cNvPr id="25" name="Rectangle 24">
            <a:extLst>
              <a:ext uri="{FF2B5EF4-FFF2-40B4-BE49-F238E27FC236}">
                <a16:creationId xmlns:a16="http://schemas.microsoft.com/office/drawing/2014/main" id="{4A1DE6C8-60E5-46E8-A04E-8F4EFA75F50C}"/>
              </a:ext>
            </a:extLst>
          </p:cNvPr>
          <p:cNvSpPr/>
          <p:nvPr userDrawn="1"/>
        </p:nvSpPr>
        <p:spPr>
          <a:xfrm>
            <a:off x="3763478" y="4003823"/>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6" name="Text Placeholder 19">
            <a:extLst>
              <a:ext uri="{FF2B5EF4-FFF2-40B4-BE49-F238E27FC236}">
                <a16:creationId xmlns:a16="http://schemas.microsoft.com/office/drawing/2014/main" id="{31B126A0-32AA-456E-A127-EA01D0270F4D}"/>
              </a:ext>
            </a:extLst>
          </p:cNvPr>
          <p:cNvSpPr>
            <a:spLocks noGrp="1"/>
          </p:cNvSpPr>
          <p:nvPr>
            <p:ph type="body" sz="quarter" idx="20" hasCustomPrompt="1"/>
          </p:nvPr>
        </p:nvSpPr>
        <p:spPr>
          <a:xfrm>
            <a:off x="3917950" y="4072888"/>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a:t>add your text here</a:t>
            </a:r>
            <a:endParaRPr lang="en-IN" dirty="0"/>
          </a:p>
        </p:txBody>
      </p:sp>
      <p:sp>
        <p:nvSpPr>
          <p:cNvPr id="27" name="Rectangle 26">
            <a:extLst>
              <a:ext uri="{FF2B5EF4-FFF2-40B4-BE49-F238E27FC236}">
                <a16:creationId xmlns:a16="http://schemas.microsoft.com/office/drawing/2014/main" id="{1AADC066-765E-4AE4-92FA-A0280CAC6BAB}"/>
              </a:ext>
            </a:extLst>
          </p:cNvPr>
          <p:cNvSpPr/>
          <p:nvPr userDrawn="1"/>
        </p:nvSpPr>
        <p:spPr>
          <a:xfrm>
            <a:off x="3763478" y="4879643"/>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8" name="Text Placeholder 19">
            <a:extLst>
              <a:ext uri="{FF2B5EF4-FFF2-40B4-BE49-F238E27FC236}">
                <a16:creationId xmlns:a16="http://schemas.microsoft.com/office/drawing/2014/main" id="{4630F391-7B36-466B-9A2D-EC6788E775E6}"/>
              </a:ext>
            </a:extLst>
          </p:cNvPr>
          <p:cNvSpPr>
            <a:spLocks noGrp="1"/>
          </p:cNvSpPr>
          <p:nvPr>
            <p:ph type="body" sz="quarter" idx="21" hasCustomPrompt="1"/>
          </p:nvPr>
        </p:nvSpPr>
        <p:spPr>
          <a:xfrm>
            <a:off x="3917950" y="4948708"/>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a:t>add your text here</a:t>
            </a:r>
            <a:endParaRPr lang="en-IN" dirty="0"/>
          </a:p>
        </p:txBody>
      </p:sp>
    </p:spTree>
    <p:extLst>
      <p:ext uri="{BB962C8B-B14F-4D97-AF65-F5344CB8AC3E}">
        <p14:creationId xmlns:p14="http://schemas.microsoft.com/office/powerpoint/2010/main" val="48689471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block &amp;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a:xfrm>
            <a:off x="371475" y="1648619"/>
            <a:ext cx="4784725" cy="3560762"/>
          </a:xfrm>
        </p:spPr>
        <p:txBody>
          <a:bodyPr>
            <a:normAutofit/>
          </a:bodyPr>
          <a:lstStyle>
            <a:lvl1pPr>
              <a:defRPr sz="4400">
                <a:solidFill>
                  <a:schemeClr val="tx2"/>
                </a:solidFill>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lvl1pPr>
              <a:defRPr>
                <a:solidFill>
                  <a:schemeClr val="tx2"/>
                </a:solidFill>
              </a:defRPr>
            </a:lvl1p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lvl1pPr>
              <a:defRPr>
                <a:solidFill>
                  <a:schemeClr val="tx2"/>
                </a:solidFill>
              </a:defRPr>
            </a:lvl1pPr>
          </a:lstStyle>
          <a:p>
            <a:fld id="{AC1CC88B-8153-4770-B0DF-840C5C37FBC3}" type="slidenum">
              <a:rPr lang="en-IN" smtClean="0">
                <a:solidFill>
                  <a:srgbClr val="2F3043"/>
                </a:solidFill>
              </a:rPr>
              <a:pPr/>
              <a:t>‹#›</a:t>
            </a:fld>
            <a:endParaRPr lang="en-IN" dirty="0">
              <a:solidFill>
                <a:srgbClr val="2F3043"/>
              </a:solidFill>
            </a:endParaRPr>
          </a:p>
        </p:txBody>
      </p:sp>
      <p:sp>
        <p:nvSpPr>
          <p:cNvPr id="31" name="Content Placeholder 5">
            <a:extLst>
              <a:ext uri="{FF2B5EF4-FFF2-40B4-BE49-F238E27FC236}">
                <a16:creationId xmlns:a16="http://schemas.microsoft.com/office/drawing/2014/main" id="{333E66EE-E95C-4A62-940A-230BDC0403E5}"/>
              </a:ext>
            </a:extLst>
          </p:cNvPr>
          <p:cNvSpPr>
            <a:spLocks noGrp="1"/>
          </p:cNvSpPr>
          <p:nvPr>
            <p:ph sz="quarter" idx="13" hasCustomPrompt="1"/>
          </p:nvPr>
        </p:nvSpPr>
        <p:spPr>
          <a:xfrm>
            <a:off x="5547691" y="1648619"/>
            <a:ext cx="6236321" cy="3560762"/>
          </a:xfrm>
        </p:spPr>
        <p:txBody>
          <a:bodyPr anchor="ctr">
            <a:normAutofit/>
          </a:bodyPr>
          <a:lstStyle>
            <a:lvl1pPr marL="0" indent="0">
              <a:buClr>
                <a:schemeClr val="bg1"/>
              </a:buClr>
              <a:buNone/>
              <a:defRPr sz="1600">
                <a:solidFill>
                  <a:schemeClr val="tx2"/>
                </a:solidFill>
              </a:defRPr>
            </a:lvl1pPr>
            <a:lvl2pPr marL="457200" indent="0">
              <a:buClr>
                <a:schemeClr val="bg1"/>
              </a:buClr>
              <a:buNone/>
              <a:defRPr sz="1600">
                <a:solidFill>
                  <a:schemeClr val="bg1"/>
                </a:solidFill>
              </a:defRPr>
            </a:lvl2pPr>
            <a:lvl3pPr marL="914400" indent="0">
              <a:buClr>
                <a:schemeClr val="bg1"/>
              </a:buClr>
              <a:buNone/>
              <a:defRPr sz="1400">
                <a:solidFill>
                  <a:schemeClr val="bg1"/>
                </a:solidFill>
              </a:defRPr>
            </a:lvl3pPr>
            <a:lvl4pPr marL="1371600" indent="0">
              <a:buClr>
                <a:schemeClr val="bg1"/>
              </a:buClr>
              <a:buNone/>
              <a:defRPr sz="1400">
                <a:solidFill>
                  <a:schemeClr val="bg1"/>
                </a:solidFill>
              </a:defRPr>
            </a:lvl4pPr>
            <a:lvl5pPr marL="1828800" indent="0">
              <a:buClr>
                <a:schemeClr val="bg1"/>
              </a:buClr>
              <a:buNone/>
              <a:defRPr sz="1400">
                <a:solidFill>
                  <a:schemeClr val="bg1"/>
                </a:solidFill>
              </a:defRPr>
            </a:lvl5pPr>
          </a:lstStyle>
          <a:p>
            <a:pPr lvl="0"/>
            <a:r>
              <a:rPr lang="en-US" dirty="0"/>
              <a:t>add your text here…</a:t>
            </a:r>
            <a:endParaRPr lang="en-IN" dirty="0"/>
          </a:p>
        </p:txBody>
      </p:sp>
    </p:spTree>
    <p:extLst>
      <p:ext uri="{BB962C8B-B14F-4D97-AF65-F5344CB8AC3E}">
        <p14:creationId xmlns:p14="http://schemas.microsoft.com/office/powerpoint/2010/main" val="14242153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Media">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B9A5B1C-F053-45EB-802C-AC245ED4CA76}"/>
              </a:ext>
            </a:extLst>
          </p:cNvPr>
          <p:cNvSpPr/>
          <p:nvPr userDrawn="1"/>
        </p:nvSpPr>
        <p:spPr>
          <a:xfrm>
            <a:off x="0" y="0"/>
            <a:ext cx="12192000"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lvl1pPr>
              <a:defRPr>
                <a:solidFill>
                  <a:schemeClr val="bg1"/>
                </a:solidFill>
              </a:defRPr>
            </a:lvl1pPr>
          </a:lstStyle>
          <a:p>
            <a:r>
              <a:rPr lang="en-IN" dirty="0">
                <a:solidFill>
                  <a:srgbClr val="FFFFFF"/>
                </a:solidFill>
              </a:rPr>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1" name="Media Placeholder 10">
            <a:extLst>
              <a:ext uri="{FF2B5EF4-FFF2-40B4-BE49-F238E27FC236}">
                <a16:creationId xmlns:a16="http://schemas.microsoft.com/office/drawing/2014/main" id="{8CFB175B-E754-4C12-A126-1A890AB2CBDB}"/>
              </a:ext>
            </a:extLst>
          </p:cNvPr>
          <p:cNvSpPr>
            <a:spLocks noGrp="1"/>
          </p:cNvSpPr>
          <p:nvPr>
            <p:ph type="media" sz="quarter" idx="12"/>
          </p:nvPr>
        </p:nvSpPr>
        <p:spPr>
          <a:xfrm>
            <a:off x="1447800" y="368300"/>
            <a:ext cx="9296400" cy="5292725"/>
          </a:xfrm>
          <a:solidFill>
            <a:schemeClr val="tx1">
              <a:lumMod val="75000"/>
            </a:schemeClr>
          </a:solidFill>
        </p:spPr>
        <p:txBody>
          <a:bodyPr/>
          <a:lstStyle>
            <a:lvl1pPr marL="0" indent="0" algn="ctr">
              <a:buNone/>
              <a:defRPr>
                <a:solidFill>
                  <a:schemeClr val="bg1"/>
                </a:solidFill>
              </a:defRPr>
            </a:lvl1pPr>
          </a:lstStyle>
          <a:p>
            <a:endParaRPr lang="en-IN" dirty="0"/>
          </a:p>
        </p:txBody>
      </p:sp>
      <p:pic>
        <p:nvPicPr>
          <p:cNvPr id="6" name="Graphic 5">
            <a:extLst>
              <a:ext uri="{FF2B5EF4-FFF2-40B4-BE49-F238E27FC236}">
                <a16:creationId xmlns:a16="http://schemas.microsoft.com/office/drawing/2014/main" id="{A55997AB-F86B-4272-AC39-8B7059AFFE1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122158" y="5920190"/>
            <a:ext cx="661855" cy="532998"/>
          </a:xfrm>
          <a:prstGeom prst="rect">
            <a:avLst/>
          </a:prstGeom>
        </p:spPr>
      </p:pic>
    </p:spTree>
    <p:extLst>
      <p:ext uri="{BB962C8B-B14F-4D97-AF65-F5344CB8AC3E}">
        <p14:creationId xmlns:p14="http://schemas.microsoft.com/office/powerpoint/2010/main" val="17465451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ase study 1">
    <p:spTree>
      <p:nvGrpSpPr>
        <p:cNvPr id="1" name=""/>
        <p:cNvGrpSpPr/>
        <p:nvPr/>
      </p:nvGrpSpPr>
      <p:grpSpPr>
        <a:xfrm>
          <a:off x="0" y="0"/>
          <a:ext cx="0" cy="0"/>
          <a:chOff x="0" y="0"/>
          <a:chExt cx="0" cy="0"/>
        </a:xfrm>
      </p:grpSpPr>
      <p:sp>
        <p:nvSpPr>
          <p:cNvPr id="27" name="Picture Placeholder 26">
            <a:extLst>
              <a:ext uri="{FF2B5EF4-FFF2-40B4-BE49-F238E27FC236}">
                <a16:creationId xmlns:a16="http://schemas.microsoft.com/office/drawing/2014/main" id="{8259A922-445F-4071-B4C6-703A1FE09CC0}"/>
              </a:ext>
            </a:extLst>
          </p:cNvPr>
          <p:cNvSpPr>
            <a:spLocks noGrp="1"/>
          </p:cNvSpPr>
          <p:nvPr>
            <p:ph type="pic" sz="quarter" idx="23"/>
          </p:nvPr>
        </p:nvSpPr>
        <p:spPr>
          <a:xfrm>
            <a:off x="8057252" y="876713"/>
            <a:ext cx="4143348" cy="6001166"/>
          </a:xfrm>
          <a:custGeom>
            <a:avLst/>
            <a:gdLst>
              <a:gd name="connsiteX0" fmla="*/ 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686586 w 4795421"/>
              <a:gd name="connsiteY0" fmla="*/ 0 h 5975350"/>
              <a:gd name="connsiteX1" fmla="*/ 4795421 w 4795421"/>
              <a:gd name="connsiteY1" fmla="*/ 0 h 5975350"/>
              <a:gd name="connsiteX2" fmla="*/ 4795421 w 4795421"/>
              <a:gd name="connsiteY2" fmla="*/ 5975350 h 5975350"/>
              <a:gd name="connsiteX3" fmla="*/ 309146 w 4795421"/>
              <a:gd name="connsiteY3" fmla="*/ 5975350 h 5975350"/>
              <a:gd name="connsiteX4" fmla="*/ 2686586 w 4795421"/>
              <a:gd name="connsiteY4" fmla="*/ 0 h 5975350"/>
              <a:gd name="connsiteX0" fmla="*/ 2686586 w 4795421"/>
              <a:gd name="connsiteY0" fmla="*/ 9940 h 5985290"/>
              <a:gd name="connsiteX1" fmla="*/ 4119560 w 4795421"/>
              <a:gd name="connsiteY1" fmla="*/ 0 h 5985290"/>
              <a:gd name="connsiteX2" fmla="*/ 4795421 w 4795421"/>
              <a:gd name="connsiteY2" fmla="*/ 5985290 h 5985290"/>
              <a:gd name="connsiteX3" fmla="*/ 309146 w 4795421"/>
              <a:gd name="connsiteY3" fmla="*/ 5985290 h 5985290"/>
              <a:gd name="connsiteX4" fmla="*/ 2686586 w 4795421"/>
              <a:gd name="connsiteY4" fmla="*/ 9940 h 5985290"/>
              <a:gd name="connsiteX0" fmla="*/ 2686586 w 4119560"/>
              <a:gd name="connsiteY0" fmla="*/ 9940 h 5995230"/>
              <a:gd name="connsiteX1" fmla="*/ 4119560 w 4119560"/>
              <a:gd name="connsiteY1" fmla="*/ 0 h 5995230"/>
              <a:gd name="connsiteX2" fmla="*/ 3423821 w 4119560"/>
              <a:gd name="connsiteY2" fmla="*/ 5995230 h 5995230"/>
              <a:gd name="connsiteX3" fmla="*/ 309146 w 4119560"/>
              <a:gd name="connsiteY3" fmla="*/ 5985290 h 5995230"/>
              <a:gd name="connsiteX4" fmla="*/ 2686586 w 4119560"/>
              <a:gd name="connsiteY4" fmla="*/ 9940 h 5995230"/>
              <a:gd name="connsiteX0" fmla="*/ 2686586 w 4129500"/>
              <a:gd name="connsiteY0" fmla="*/ 9940 h 6005169"/>
              <a:gd name="connsiteX1" fmla="*/ 4119560 w 4129500"/>
              <a:gd name="connsiteY1" fmla="*/ 0 h 6005169"/>
              <a:gd name="connsiteX2" fmla="*/ 4129500 w 4129500"/>
              <a:gd name="connsiteY2" fmla="*/ 6005169 h 6005169"/>
              <a:gd name="connsiteX3" fmla="*/ 309146 w 4129500"/>
              <a:gd name="connsiteY3" fmla="*/ 5985290 h 6005169"/>
              <a:gd name="connsiteX4" fmla="*/ 2686586 w 4129500"/>
              <a:gd name="connsiteY4" fmla="*/ 9940 h 6005169"/>
              <a:gd name="connsiteX0" fmla="*/ 2686586 w 4139878"/>
              <a:gd name="connsiteY0" fmla="*/ 0 h 5995229"/>
              <a:gd name="connsiteX1" fmla="*/ 4139438 w 4139878"/>
              <a:gd name="connsiteY1" fmla="*/ 9938 h 5995229"/>
              <a:gd name="connsiteX2" fmla="*/ 4129500 w 4139878"/>
              <a:gd name="connsiteY2" fmla="*/ 5995229 h 5995229"/>
              <a:gd name="connsiteX3" fmla="*/ 309146 w 4139878"/>
              <a:gd name="connsiteY3" fmla="*/ 5975350 h 5995229"/>
              <a:gd name="connsiteX4" fmla="*/ 2686586 w 4139878"/>
              <a:gd name="connsiteY4" fmla="*/ 0 h 5995229"/>
              <a:gd name="connsiteX0" fmla="*/ 2686586 w 4139878"/>
              <a:gd name="connsiteY0" fmla="*/ 5937 h 6001166"/>
              <a:gd name="connsiteX1" fmla="*/ 4139438 w 4139878"/>
              <a:gd name="connsiteY1" fmla="*/ 0 h 6001166"/>
              <a:gd name="connsiteX2" fmla="*/ 4129500 w 4139878"/>
              <a:gd name="connsiteY2" fmla="*/ 6001166 h 6001166"/>
              <a:gd name="connsiteX3" fmla="*/ 309146 w 4139878"/>
              <a:gd name="connsiteY3" fmla="*/ 5981287 h 6001166"/>
              <a:gd name="connsiteX4" fmla="*/ 2686586 w 4139878"/>
              <a:gd name="connsiteY4" fmla="*/ 5937 h 6001166"/>
              <a:gd name="connsiteX0" fmla="*/ 2674181 w 4143348"/>
              <a:gd name="connsiteY0" fmla="*/ 5937 h 6001166"/>
              <a:gd name="connsiteX1" fmla="*/ 4142908 w 4143348"/>
              <a:gd name="connsiteY1" fmla="*/ 0 h 6001166"/>
              <a:gd name="connsiteX2" fmla="*/ 4132970 w 4143348"/>
              <a:gd name="connsiteY2" fmla="*/ 6001166 h 6001166"/>
              <a:gd name="connsiteX3" fmla="*/ 312616 w 4143348"/>
              <a:gd name="connsiteY3" fmla="*/ 5981287 h 6001166"/>
              <a:gd name="connsiteX4" fmla="*/ 2674181 w 4143348"/>
              <a:gd name="connsiteY4" fmla="*/ 5937 h 60011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3348" h="6001166">
                <a:moveTo>
                  <a:pt x="2674181" y="5937"/>
                </a:moveTo>
                <a:lnTo>
                  <a:pt x="4142908" y="0"/>
                </a:lnTo>
                <a:cubicBezTo>
                  <a:pt x="4146221" y="2001723"/>
                  <a:pt x="4129657" y="3999443"/>
                  <a:pt x="4132970" y="6001166"/>
                </a:cubicBezTo>
                <a:lnTo>
                  <a:pt x="312616" y="5981287"/>
                </a:lnTo>
                <a:cubicBezTo>
                  <a:pt x="-309818" y="3739247"/>
                  <a:pt x="-226231" y="1545332"/>
                  <a:pt x="2674181" y="5937"/>
                </a:cubicBezTo>
                <a:close/>
              </a:path>
            </a:pathLst>
          </a:custGeom>
          <a:solidFill>
            <a:schemeClr val="bg1">
              <a:lumMod val="95000"/>
            </a:schemeClr>
          </a:solidFill>
        </p:spPr>
        <p:txBody>
          <a:bodyPr anchor="ctr">
            <a:normAutofit/>
          </a:bodyPr>
          <a:lstStyle>
            <a:lvl1pPr marL="0" indent="0" algn="ctr">
              <a:buNone/>
              <a:defRPr sz="1600"/>
            </a:lvl1pPr>
          </a:lstStyle>
          <a:p>
            <a:endParaRPr lang="en-IN" dirty="0"/>
          </a:p>
        </p:txBody>
      </p:sp>
      <p:sp>
        <p:nvSpPr>
          <p:cNvPr id="3" name="Footer Placeholder 2"/>
          <p:cNvSpPr>
            <a:spLocks noGrp="1"/>
          </p:cNvSpPr>
          <p:nvPr>
            <p:ph type="ftr" sz="quarter" idx="11"/>
          </p:nvPr>
        </p:nvSpPr>
        <p:spPr/>
        <p:txBody>
          <a:bodyPr/>
          <a:lstStyle/>
          <a:p>
            <a:r>
              <a:rPr lang="en-IN" dirty="0">
                <a:solidFill>
                  <a:srgbClr val="2F3043"/>
                </a:solidFill>
              </a:rPr>
              <a:t>Vodafone Idea Confidential</a:t>
            </a:r>
          </a:p>
        </p:txBody>
      </p:sp>
      <p:sp>
        <p:nvSpPr>
          <p:cNvPr id="4" name="Slide Number Placeholder 3"/>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pic>
        <p:nvPicPr>
          <p:cNvPr id="5" name="Picture 4">
            <a:extLst>
              <a:ext uri="{FF2B5EF4-FFF2-40B4-BE49-F238E27FC236}">
                <a16:creationId xmlns:a16="http://schemas.microsoft.com/office/drawing/2014/main" id="{BF67AB16-2BA3-4A34-B124-4D074F81A7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882650"/>
          </a:xfrm>
          <a:prstGeom prst="rect">
            <a:avLst/>
          </a:prstGeom>
        </p:spPr>
      </p:pic>
      <p:pic>
        <p:nvPicPr>
          <p:cNvPr id="7" name="Graphic 6">
            <a:extLst>
              <a:ext uri="{FF2B5EF4-FFF2-40B4-BE49-F238E27FC236}">
                <a16:creationId xmlns:a16="http://schemas.microsoft.com/office/drawing/2014/main" id="{AA9EA4D1-B65D-440F-8556-5694C40039E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71475" y="242092"/>
            <a:ext cx="494799" cy="398466"/>
          </a:xfrm>
          <a:prstGeom prst="rect">
            <a:avLst/>
          </a:prstGeom>
        </p:spPr>
      </p:pic>
      <p:cxnSp>
        <p:nvCxnSpPr>
          <p:cNvPr id="9" name="Straight Connector 8">
            <a:extLst>
              <a:ext uri="{FF2B5EF4-FFF2-40B4-BE49-F238E27FC236}">
                <a16:creationId xmlns:a16="http://schemas.microsoft.com/office/drawing/2014/main" id="{D8C69710-99EE-48FA-869F-A5616E1A4EC7}"/>
              </a:ext>
            </a:extLst>
          </p:cNvPr>
          <p:cNvCxnSpPr>
            <a:cxnSpLocks/>
          </p:cNvCxnSpPr>
          <p:nvPr userDrawn="1"/>
        </p:nvCxnSpPr>
        <p:spPr>
          <a:xfrm>
            <a:off x="1168400" y="164465"/>
            <a:ext cx="0" cy="553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id="{5117EAE0-A8CF-4F85-A4B8-BDC607DE2869}"/>
              </a:ext>
            </a:extLst>
          </p:cNvPr>
          <p:cNvSpPr>
            <a:spLocks noGrp="1"/>
          </p:cNvSpPr>
          <p:nvPr>
            <p:ph type="body" sz="quarter" idx="13" hasCustomPrompt="1"/>
          </p:nvPr>
        </p:nvSpPr>
        <p:spPr>
          <a:xfrm>
            <a:off x="1401763" y="237067"/>
            <a:ext cx="2391303" cy="169863"/>
          </a:xfrm>
        </p:spPr>
        <p:txBody>
          <a:bodyPr anchor="ctr">
            <a:noAutofit/>
          </a:bodyPr>
          <a:lstStyle>
            <a:lvl1pPr marL="0" indent="0">
              <a:buNone/>
              <a:defRPr sz="11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case study</a:t>
            </a:r>
            <a:endParaRPr lang="en-IN" dirty="0"/>
          </a:p>
        </p:txBody>
      </p:sp>
      <p:sp>
        <p:nvSpPr>
          <p:cNvPr id="12" name="Text Placeholder 10">
            <a:extLst>
              <a:ext uri="{FF2B5EF4-FFF2-40B4-BE49-F238E27FC236}">
                <a16:creationId xmlns:a16="http://schemas.microsoft.com/office/drawing/2014/main" id="{F8EC6789-0E62-49AC-9FEC-72C121D4B424}"/>
              </a:ext>
            </a:extLst>
          </p:cNvPr>
          <p:cNvSpPr>
            <a:spLocks noGrp="1"/>
          </p:cNvSpPr>
          <p:nvPr>
            <p:ph type="body" sz="quarter" idx="14" hasCustomPrompt="1"/>
          </p:nvPr>
        </p:nvSpPr>
        <p:spPr>
          <a:xfrm>
            <a:off x="1401763" y="466462"/>
            <a:ext cx="2391303" cy="181768"/>
          </a:xfrm>
        </p:spPr>
        <p:txBody>
          <a:bodyPr anchor="ctr">
            <a:noAutofit/>
          </a:bodyPr>
          <a:lstStyle>
            <a:lvl1pPr marL="0" indent="0">
              <a:buNone/>
              <a:defRPr sz="1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add text here</a:t>
            </a:r>
            <a:endParaRPr lang="en-IN" dirty="0"/>
          </a:p>
        </p:txBody>
      </p:sp>
      <p:sp>
        <p:nvSpPr>
          <p:cNvPr id="30" name="Text Placeholder 28">
            <a:extLst>
              <a:ext uri="{FF2B5EF4-FFF2-40B4-BE49-F238E27FC236}">
                <a16:creationId xmlns:a16="http://schemas.microsoft.com/office/drawing/2014/main" id="{E9DC3090-79F5-4AB2-AEBC-A4028E72A96E}"/>
              </a:ext>
            </a:extLst>
          </p:cNvPr>
          <p:cNvSpPr>
            <a:spLocks noGrp="1"/>
          </p:cNvSpPr>
          <p:nvPr>
            <p:ph type="body" sz="quarter" idx="24" hasCustomPrompt="1"/>
          </p:nvPr>
        </p:nvSpPr>
        <p:spPr>
          <a:xfrm>
            <a:off x="390524" y="3108325"/>
            <a:ext cx="7113519" cy="2552700"/>
          </a:xfrm>
        </p:spPr>
        <p:txBody>
          <a:bodyPr>
            <a:normAutofit/>
          </a:bodyPr>
          <a:lstStyle>
            <a:lvl1pPr marL="0" indent="0">
              <a:buNone/>
              <a:defRPr sz="18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Lorem ipsum dolor sit amet, consectetur adipiscing elit, sed do </a:t>
            </a:r>
            <a:r>
              <a:rPr lang="en-US" dirty="0" err="1"/>
              <a:t>eiusmod</a:t>
            </a:r>
            <a:r>
              <a:rPr lang="en-US" dirty="0"/>
              <a:t> tempor incididunt </a:t>
            </a:r>
            <a:r>
              <a:rPr lang="en-US" dirty="0" err="1"/>
              <a:t>ut</a:t>
            </a:r>
            <a:r>
              <a:rPr lang="en-US" dirty="0"/>
              <a:t> labore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Duis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dolore </a:t>
            </a:r>
            <a:r>
              <a:rPr lang="en-US" dirty="0" err="1"/>
              <a:t>eu</a:t>
            </a:r>
            <a:r>
              <a:rPr lang="en-US" dirty="0"/>
              <a:t> </a:t>
            </a:r>
            <a:r>
              <a:rPr lang="en-US" dirty="0" err="1"/>
              <a:t>fugiat</a:t>
            </a:r>
            <a:r>
              <a:rPr lang="en-US" dirty="0"/>
              <a:t> nulla </a:t>
            </a:r>
            <a:r>
              <a:rPr lang="en-US" dirty="0" err="1"/>
              <a:t>pariatur</a:t>
            </a:r>
            <a:r>
              <a:rPr lang="en-US" dirty="0"/>
              <a:t>.</a:t>
            </a:r>
            <a:endParaRPr lang="en-IN" dirty="0"/>
          </a:p>
        </p:txBody>
      </p:sp>
      <p:sp>
        <p:nvSpPr>
          <p:cNvPr id="31" name="Picture Placeholder 13">
            <a:extLst>
              <a:ext uri="{FF2B5EF4-FFF2-40B4-BE49-F238E27FC236}">
                <a16:creationId xmlns:a16="http://schemas.microsoft.com/office/drawing/2014/main" id="{7664307E-7450-4BC0-A8FD-F02BA9116939}"/>
              </a:ext>
            </a:extLst>
          </p:cNvPr>
          <p:cNvSpPr>
            <a:spLocks noGrp="1"/>
          </p:cNvSpPr>
          <p:nvPr>
            <p:ph type="pic" sz="quarter" idx="15" hasCustomPrompt="1"/>
          </p:nvPr>
        </p:nvSpPr>
        <p:spPr>
          <a:xfrm>
            <a:off x="682622" y="1097232"/>
            <a:ext cx="963612" cy="963613"/>
          </a:xfrm>
        </p:spPr>
        <p:txBody>
          <a:bodyPr anchor="ctr">
            <a:normAutofit/>
          </a:bodyPr>
          <a:lstStyle>
            <a:lvl1pPr marL="0" indent="0" algn="ctr">
              <a:buNone/>
              <a:defRPr sz="1200"/>
            </a:lvl1pPr>
          </a:lstStyle>
          <a:p>
            <a:r>
              <a:rPr lang="en-IN" dirty="0" err="1"/>
              <a:t>Lcon</a:t>
            </a:r>
            <a:endParaRPr lang="en-IN" dirty="0"/>
          </a:p>
        </p:txBody>
      </p:sp>
      <p:sp>
        <p:nvSpPr>
          <p:cNvPr id="32" name="Text Placeholder 10">
            <a:extLst>
              <a:ext uri="{FF2B5EF4-FFF2-40B4-BE49-F238E27FC236}">
                <a16:creationId xmlns:a16="http://schemas.microsoft.com/office/drawing/2014/main" id="{3D6D7917-6B4C-4F48-9C1F-9390B761E2E2}"/>
              </a:ext>
            </a:extLst>
          </p:cNvPr>
          <p:cNvSpPr>
            <a:spLocks noGrp="1"/>
          </p:cNvSpPr>
          <p:nvPr>
            <p:ph type="body" sz="quarter" idx="18" hasCustomPrompt="1"/>
          </p:nvPr>
        </p:nvSpPr>
        <p:spPr>
          <a:xfrm>
            <a:off x="1696638"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33" name="Text Placeholder 10">
            <a:extLst>
              <a:ext uri="{FF2B5EF4-FFF2-40B4-BE49-F238E27FC236}">
                <a16:creationId xmlns:a16="http://schemas.microsoft.com/office/drawing/2014/main" id="{1E472401-E425-451E-8C28-A489EA23EAA6}"/>
              </a:ext>
            </a:extLst>
          </p:cNvPr>
          <p:cNvSpPr>
            <a:spLocks noGrp="1"/>
          </p:cNvSpPr>
          <p:nvPr>
            <p:ph type="body" sz="quarter" idx="19" hasCustomPrompt="1"/>
          </p:nvPr>
        </p:nvSpPr>
        <p:spPr>
          <a:xfrm>
            <a:off x="3503687"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34" name="Text Placeholder 10">
            <a:extLst>
              <a:ext uri="{FF2B5EF4-FFF2-40B4-BE49-F238E27FC236}">
                <a16:creationId xmlns:a16="http://schemas.microsoft.com/office/drawing/2014/main" id="{2D0ED0E7-F4D2-46D6-AA23-A3F5AFBBC75B}"/>
              </a:ext>
            </a:extLst>
          </p:cNvPr>
          <p:cNvSpPr>
            <a:spLocks noGrp="1"/>
          </p:cNvSpPr>
          <p:nvPr>
            <p:ph type="body" sz="quarter" idx="20" hasCustomPrompt="1"/>
          </p:nvPr>
        </p:nvSpPr>
        <p:spPr>
          <a:xfrm>
            <a:off x="390726"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Lorem ipsum dolor sit amet</a:t>
            </a:r>
            <a:endParaRPr lang="en-IN" dirty="0"/>
          </a:p>
        </p:txBody>
      </p:sp>
      <p:sp>
        <p:nvSpPr>
          <p:cNvPr id="35" name="Text Placeholder 10">
            <a:extLst>
              <a:ext uri="{FF2B5EF4-FFF2-40B4-BE49-F238E27FC236}">
                <a16:creationId xmlns:a16="http://schemas.microsoft.com/office/drawing/2014/main" id="{36F1E32F-8489-4C39-921B-1CEA7913480F}"/>
              </a:ext>
            </a:extLst>
          </p:cNvPr>
          <p:cNvSpPr>
            <a:spLocks noGrp="1"/>
          </p:cNvSpPr>
          <p:nvPr>
            <p:ph type="body" sz="quarter" idx="25" hasCustomPrompt="1"/>
          </p:nvPr>
        </p:nvSpPr>
        <p:spPr>
          <a:xfrm>
            <a:off x="5413862" y="1348782"/>
            <a:ext cx="420343" cy="460512"/>
          </a:xfrm>
        </p:spPr>
        <p:txBody>
          <a:bodyPr anchor="ctr">
            <a:noAutofit/>
          </a:bodyPr>
          <a:lstStyle>
            <a:lvl1pPr marL="0" indent="0" algn="l">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36" name="Text Placeholder 10">
            <a:extLst>
              <a:ext uri="{FF2B5EF4-FFF2-40B4-BE49-F238E27FC236}">
                <a16:creationId xmlns:a16="http://schemas.microsoft.com/office/drawing/2014/main" id="{1C09293D-1A70-487C-AA43-9509B8CA6640}"/>
              </a:ext>
            </a:extLst>
          </p:cNvPr>
          <p:cNvSpPr>
            <a:spLocks noGrp="1"/>
          </p:cNvSpPr>
          <p:nvPr>
            <p:ph type="body" sz="quarter" idx="26" hasCustomPrompt="1"/>
          </p:nvPr>
        </p:nvSpPr>
        <p:spPr>
          <a:xfrm>
            <a:off x="6010608" y="1097232"/>
            <a:ext cx="2168204" cy="963613"/>
          </a:xfrm>
        </p:spPr>
        <p:txBody>
          <a:bodyPr anchor="ctr">
            <a:noAutofit/>
          </a:bodyPr>
          <a:lstStyle>
            <a:lvl1pPr marL="0" indent="0" algn="l">
              <a:buNone/>
              <a:defRPr sz="1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IN" dirty="0"/>
              <a:t>Lorem ipsum</a:t>
            </a:r>
          </a:p>
        </p:txBody>
      </p:sp>
      <p:sp>
        <p:nvSpPr>
          <p:cNvPr id="37" name="Picture Placeholder 13">
            <a:extLst>
              <a:ext uri="{FF2B5EF4-FFF2-40B4-BE49-F238E27FC236}">
                <a16:creationId xmlns:a16="http://schemas.microsoft.com/office/drawing/2014/main" id="{00EF7116-152B-41E5-932C-394852941A60}"/>
              </a:ext>
            </a:extLst>
          </p:cNvPr>
          <p:cNvSpPr>
            <a:spLocks noGrp="1"/>
          </p:cNvSpPr>
          <p:nvPr>
            <p:ph type="pic" sz="quarter" idx="27" hasCustomPrompt="1"/>
          </p:nvPr>
        </p:nvSpPr>
        <p:spPr>
          <a:xfrm>
            <a:off x="2498268" y="1097232"/>
            <a:ext cx="963612" cy="963613"/>
          </a:xfrm>
        </p:spPr>
        <p:txBody>
          <a:bodyPr anchor="ctr">
            <a:normAutofit/>
          </a:bodyPr>
          <a:lstStyle>
            <a:lvl1pPr marL="0" indent="0" algn="ctr">
              <a:buNone/>
              <a:defRPr sz="1200"/>
            </a:lvl1pPr>
          </a:lstStyle>
          <a:p>
            <a:r>
              <a:rPr lang="en-IN" dirty="0" err="1"/>
              <a:t>Lcon</a:t>
            </a:r>
            <a:endParaRPr lang="en-IN" dirty="0"/>
          </a:p>
        </p:txBody>
      </p:sp>
      <p:sp>
        <p:nvSpPr>
          <p:cNvPr id="38" name="Text Placeholder 10">
            <a:extLst>
              <a:ext uri="{FF2B5EF4-FFF2-40B4-BE49-F238E27FC236}">
                <a16:creationId xmlns:a16="http://schemas.microsoft.com/office/drawing/2014/main" id="{0692462B-8EE2-4567-8A1B-62BC7E2F04AF}"/>
              </a:ext>
            </a:extLst>
          </p:cNvPr>
          <p:cNvSpPr>
            <a:spLocks noGrp="1"/>
          </p:cNvSpPr>
          <p:nvPr>
            <p:ph type="body" sz="quarter" idx="28" hasCustomPrompt="1"/>
          </p:nvPr>
        </p:nvSpPr>
        <p:spPr>
          <a:xfrm>
            <a:off x="2206372"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Lorem ipsum dolor sit amet</a:t>
            </a:r>
            <a:endParaRPr lang="en-IN" dirty="0"/>
          </a:p>
        </p:txBody>
      </p:sp>
      <p:sp>
        <p:nvSpPr>
          <p:cNvPr id="39" name="Picture Placeholder 13">
            <a:extLst>
              <a:ext uri="{FF2B5EF4-FFF2-40B4-BE49-F238E27FC236}">
                <a16:creationId xmlns:a16="http://schemas.microsoft.com/office/drawing/2014/main" id="{38D11A14-67BA-4AEA-8E23-08C6A47ED8E3}"/>
              </a:ext>
            </a:extLst>
          </p:cNvPr>
          <p:cNvSpPr>
            <a:spLocks noGrp="1"/>
          </p:cNvSpPr>
          <p:nvPr>
            <p:ph type="pic" sz="quarter" idx="29" hasCustomPrompt="1"/>
          </p:nvPr>
        </p:nvSpPr>
        <p:spPr>
          <a:xfrm>
            <a:off x="4313914" y="1097232"/>
            <a:ext cx="963612" cy="963613"/>
          </a:xfrm>
        </p:spPr>
        <p:txBody>
          <a:bodyPr anchor="ctr">
            <a:normAutofit/>
          </a:bodyPr>
          <a:lstStyle>
            <a:lvl1pPr marL="0" indent="0" algn="ctr">
              <a:buNone/>
              <a:defRPr sz="1200"/>
            </a:lvl1pPr>
          </a:lstStyle>
          <a:p>
            <a:r>
              <a:rPr lang="en-IN" dirty="0" err="1"/>
              <a:t>Lcon</a:t>
            </a:r>
            <a:endParaRPr lang="en-IN" dirty="0"/>
          </a:p>
        </p:txBody>
      </p:sp>
      <p:sp>
        <p:nvSpPr>
          <p:cNvPr id="40" name="Text Placeholder 10">
            <a:extLst>
              <a:ext uri="{FF2B5EF4-FFF2-40B4-BE49-F238E27FC236}">
                <a16:creationId xmlns:a16="http://schemas.microsoft.com/office/drawing/2014/main" id="{83D1F2AE-9E3A-4C46-825F-1C9297ECE7D7}"/>
              </a:ext>
            </a:extLst>
          </p:cNvPr>
          <p:cNvSpPr>
            <a:spLocks noGrp="1"/>
          </p:cNvSpPr>
          <p:nvPr>
            <p:ph type="body" sz="quarter" idx="30" hasCustomPrompt="1"/>
          </p:nvPr>
        </p:nvSpPr>
        <p:spPr>
          <a:xfrm>
            <a:off x="4022018"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Lorem ipsum dolor sit amet</a:t>
            </a:r>
            <a:endParaRPr lang="en-IN" dirty="0"/>
          </a:p>
        </p:txBody>
      </p:sp>
    </p:spTree>
    <p:extLst>
      <p:ext uri="{BB962C8B-B14F-4D97-AF65-F5344CB8AC3E}">
        <p14:creationId xmlns:p14="http://schemas.microsoft.com/office/powerpoint/2010/main" val="44257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0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userDrawn="1">
            <p:ph type="ctrTitle" hasCustomPrompt="1"/>
          </p:nvPr>
        </p:nvSpPr>
        <p:spPr>
          <a:xfrm>
            <a:off x="371475" y="1704024"/>
            <a:ext cx="8302625" cy="2550476"/>
          </a:xfrm>
        </p:spPr>
        <p:txBody>
          <a:bodyPr anchor="b">
            <a:normAutofit/>
          </a:bodyPr>
          <a:lstStyle>
            <a:lvl1pPr algn="l">
              <a:defRPr sz="6600" b="1">
                <a:solidFill>
                  <a:schemeClr val="tx2"/>
                </a:solidFill>
                <a:latin typeface="+mj-lt"/>
              </a:defRPr>
            </a:lvl1pPr>
          </a:lstStyle>
          <a:p>
            <a:r>
              <a:rPr lang="en-IN" dirty="0"/>
              <a:t>presentation title goes here</a:t>
            </a:r>
          </a:p>
        </p:txBody>
      </p:sp>
      <p:sp>
        <p:nvSpPr>
          <p:cNvPr id="15" name="Text Placeholder 14">
            <a:extLst>
              <a:ext uri="{FF2B5EF4-FFF2-40B4-BE49-F238E27FC236}">
                <a16:creationId xmlns:a16="http://schemas.microsoft.com/office/drawing/2014/main" id="{D313FCF9-2166-4A4F-A93F-E78506A3A567}"/>
              </a:ext>
            </a:extLst>
          </p:cNvPr>
          <p:cNvSpPr>
            <a:spLocks noGrp="1"/>
          </p:cNvSpPr>
          <p:nvPr>
            <p:ph type="body" sz="quarter" idx="10" hasCustomPrompt="1"/>
          </p:nvPr>
        </p:nvSpPr>
        <p:spPr>
          <a:xfrm>
            <a:off x="371475" y="4580926"/>
            <a:ext cx="44799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6" name="Graphic 5">
            <a:extLst>
              <a:ext uri="{FF2B5EF4-FFF2-40B4-BE49-F238E27FC236}">
                <a16:creationId xmlns:a16="http://schemas.microsoft.com/office/drawing/2014/main" id="{53067788-FF17-485E-B86D-D9175BB1C773}"/>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5094" t="34666" r="38480" b="16111"/>
          <a:stretch/>
        </p:blipFill>
        <p:spPr>
          <a:xfrm flipH="1">
            <a:off x="5059356" y="2908300"/>
            <a:ext cx="7132641" cy="3949700"/>
          </a:xfrm>
          <a:prstGeom prst="rect">
            <a:avLst/>
          </a:prstGeom>
        </p:spPr>
      </p:pic>
      <p:grpSp>
        <p:nvGrpSpPr>
          <p:cNvPr id="4" name="Graphic 2">
            <a:extLst>
              <a:ext uri="{FF2B5EF4-FFF2-40B4-BE49-F238E27FC236}">
                <a16:creationId xmlns:a16="http://schemas.microsoft.com/office/drawing/2014/main" id="{AECEFB01-5B75-4195-B5CB-68528E152D44}"/>
              </a:ext>
            </a:extLst>
          </p:cNvPr>
          <p:cNvGrpSpPr/>
          <p:nvPr/>
        </p:nvGrpSpPr>
        <p:grpSpPr>
          <a:xfrm>
            <a:off x="371475" y="382183"/>
            <a:ext cx="1232892" cy="992541"/>
            <a:chOff x="371475" y="382183"/>
            <a:chExt cx="1232892" cy="992541"/>
          </a:xfrm>
          <a:solidFill>
            <a:srgbClr val="EE2737"/>
          </a:solidFill>
        </p:grpSpPr>
        <p:grpSp>
          <p:nvGrpSpPr>
            <p:cNvPr id="5" name="Graphic 2">
              <a:extLst>
                <a:ext uri="{FF2B5EF4-FFF2-40B4-BE49-F238E27FC236}">
                  <a16:creationId xmlns:a16="http://schemas.microsoft.com/office/drawing/2014/main" id="{AECEFB01-5B75-4195-B5CB-68528E152D44}"/>
                </a:ext>
              </a:extLst>
            </p:cNvPr>
            <p:cNvGrpSpPr/>
            <p:nvPr/>
          </p:nvGrpSpPr>
          <p:grpSpPr>
            <a:xfrm>
              <a:off x="371475" y="382183"/>
              <a:ext cx="1096329" cy="992541"/>
              <a:chOff x="371475" y="382183"/>
              <a:chExt cx="1096329" cy="992541"/>
            </a:xfrm>
            <a:solidFill>
              <a:srgbClr val="EE2737"/>
            </a:solidFill>
          </p:grpSpPr>
          <p:sp>
            <p:nvSpPr>
              <p:cNvPr id="7" name="Freeform: Shape 6">
                <a:extLst>
                  <a:ext uri="{FF2B5EF4-FFF2-40B4-BE49-F238E27FC236}">
                    <a16:creationId xmlns:a16="http://schemas.microsoft.com/office/drawing/2014/main" id="{6B325B24-2C4A-451D-BEBF-BF5F88DEF2DA}"/>
                  </a:ext>
                </a:extLst>
              </p:cNvPr>
              <p:cNvSpPr/>
              <p:nvPr/>
            </p:nvSpPr>
            <p:spPr>
              <a:xfrm>
                <a:off x="371475" y="382183"/>
                <a:ext cx="1085950" cy="660419"/>
              </a:xfrm>
              <a:custGeom>
                <a:avLst/>
                <a:gdLst>
                  <a:gd name="connsiteX0" fmla="*/ 1085950 w 1085950"/>
                  <a:gd name="connsiteY0" fmla="*/ 660420 h 660419"/>
                  <a:gd name="connsiteX1" fmla="*/ 851062 w 1085950"/>
                  <a:gd name="connsiteY1" fmla="*/ 660420 h 660419"/>
                  <a:gd name="connsiteX2" fmla="*/ 851062 w 1085950"/>
                  <a:gd name="connsiteY2" fmla="*/ 0 h 660419"/>
                  <a:gd name="connsiteX3" fmla="*/ 1085950 w 1085950"/>
                  <a:gd name="connsiteY3" fmla="*/ 0 h 660419"/>
                  <a:gd name="connsiteX4" fmla="*/ 1085950 w 1085950"/>
                  <a:gd name="connsiteY4" fmla="*/ 660420 h 660419"/>
                  <a:gd name="connsiteX5" fmla="*/ 539151 w 1085950"/>
                  <a:gd name="connsiteY5" fmla="*/ 0 h 660419"/>
                  <a:gd name="connsiteX6" fmla="*/ 387293 w 1085950"/>
                  <a:gd name="connsiteY6" fmla="*/ 615081 h 660419"/>
                  <a:gd name="connsiteX7" fmla="*/ 234889 w 1085950"/>
                  <a:gd name="connsiteY7" fmla="*/ 0 h 660419"/>
                  <a:gd name="connsiteX8" fmla="*/ 0 w 1085950"/>
                  <a:gd name="connsiteY8" fmla="*/ 0 h 660419"/>
                  <a:gd name="connsiteX9" fmla="*/ 163330 w 1085950"/>
                  <a:gd name="connsiteY9" fmla="*/ 660420 h 660419"/>
                  <a:gd name="connsiteX10" fmla="*/ 610711 w 1085950"/>
                  <a:gd name="connsiteY10" fmla="*/ 660420 h 660419"/>
                  <a:gd name="connsiteX11" fmla="*/ 774040 w 1085950"/>
                  <a:gd name="connsiteY11" fmla="*/ 0 h 660419"/>
                  <a:gd name="connsiteX12" fmla="*/ 539151 w 1085950"/>
                  <a:gd name="connsiteY12" fmla="*/ 0 h 660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5950" h="660419">
                    <a:moveTo>
                      <a:pt x="1085950" y="660420"/>
                    </a:moveTo>
                    <a:lnTo>
                      <a:pt x="851062" y="660420"/>
                    </a:lnTo>
                    <a:lnTo>
                      <a:pt x="851062" y="0"/>
                    </a:lnTo>
                    <a:lnTo>
                      <a:pt x="1085950" y="0"/>
                    </a:lnTo>
                    <a:lnTo>
                      <a:pt x="1085950" y="660420"/>
                    </a:lnTo>
                    <a:close/>
                    <a:moveTo>
                      <a:pt x="539151" y="0"/>
                    </a:moveTo>
                    <a:lnTo>
                      <a:pt x="387293" y="615081"/>
                    </a:lnTo>
                    <a:lnTo>
                      <a:pt x="234889" y="0"/>
                    </a:lnTo>
                    <a:lnTo>
                      <a:pt x="0" y="0"/>
                    </a:lnTo>
                    <a:lnTo>
                      <a:pt x="163330" y="660420"/>
                    </a:lnTo>
                    <a:lnTo>
                      <a:pt x="610711" y="660420"/>
                    </a:lnTo>
                    <a:lnTo>
                      <a:pt x="774040" y="0"/>
                    </a:lnTo>
                    <a:lnTo>
                      <a:pt x="539151" y="0"/>
                    </a:lnTo>
                    <a:close/>
                  </a:path>
                </a:pathLst>
              </a:custGeom>
              <a:solidFill>
                <a:schemeClr val="accent1"/>
              </a:solidFill>
              <a:ln w="5437" cap="flat">
                <a:noFill/>
                <a:prstDash val="solid"/>
                <a:miter/>
              </a:ln>
            </p:spPr>
            <p:txBody>
              <a:bodyPr rtlCol="0" anchor="ctr"/>
              <a:lstStyle/>
              <a:p>
                <a:endParaRPr lang="en-IN" dirty="0">
                  <a:solidFill>
                    <a:srgbClr val="2F3043"/>
                  </a:solidFill>
                </a:endParaRPr>
              </a:p>
            </p:txBody>
          </p:sp>
          <p:sp>
            <p:nvSpPr>
              <p:cNvPr id="8" name="Freeform: Shape 7">
                <a:extLst>
                  <a:ext uri="{FF2B5EF4-FFF2-40B4-BE49-F238E27FC236}">
                    <a16:creationId xmlns:a16="http://schemas.microsoft.com/office/drawing/2014/main" id="{45EF72D0-D29D-4792-96A4-BEAA61993087}"/>
                  </a:ext>
                </a:extLst>
              </p:cNvPr>
              <p:cNvSpPr/>
              <p:nvPr/>
            </p:nvSpPr>
            <p:spPr>
              <a:xfrm>
                <a:off x="1212157" y="1119077"/>
                <a:ext cx="255646" cy="255646"/>
              </a:xfrm>
              <a:custGeom>
                <a:avLst/>
                <a:gdLst>
                  <a:gd name="connsiteX0" fmla="*/ 255646 w 255646"/>
                  <a:gd name="connsiteY0" fmla="*/ 127823 h 255646"/>
                  <a:gd name="connsiteX1" fmla="*/ 127823 w 255646"/>
                  <a:gd name="connsiteY1" fmla="*/ 255646 h 255646"/>
                  <a:gd name="connsiteX2" fmla="*/ 0 w 255646"/>
                  <a:gd name="connsiteY2" fmla="*/ 127823 h 255646"/>
                  <a:gd name="connsiteX3" fmla="*/ 127823 w 255646"/>
                  <a:gd name="connsiteY3" fmla="*/ 0 h 255646"/>
                  <a:gd name="connsiteX4" fmla="*/ 255646 w 255646"/>
                  <a:gd name="connsiteY4" fmla="*/ 127823 h 2556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646" h="255646">
                    <a:moveTo>
                      <a:pt x="255646" y="127823"/>
                    </a:moveTo>
                    <a:cubicBezTo>
                      <a:pt x="255646" y="198290"/>
                      <a:pt x="198290" y="255646"/>
                      <a:pt x="127823" y="255646"/>
                    </a:cubicBezTo>
                    <a:cubicBezTo>
                      <a:pt x="57357" y="255646"/>
                      <a:pt x="0" y="198290"/>
                      <a:pt x="0" y="127823"/>
                    </a:cubicBezTo>
                    <a:cubicBezTo>
                      <a:pt x="0" y="57357"/>
                      <a:pt x="57357" y="0"/>
                      <a:pt x="127823" y="0"/>
                    </a:cubicBezTo>
                    <a:cubicBezTo>
                      <a:pt x="198290" y="0"/>
                      <a:pt x="255646" y="57357"/>
                      <a:pt x="255646" y="127823"/>
                    </a:cubicBezTo>
                  </a:path>
                </a:pathLst>
              </a:custGeom>
              <a:solidFill>
                <a:schemeClr val="bg1"/>
              </a:solidFill>
              <a:ln w="5437" cap="flat">
                <a:noFill/>
                <a:prstDash val="solid"/>
                <a:miter/>
              </a:ln>
            </p:spPr>
            <p:txBody>
              <a:bodyPr rtlCol="0" anchor="ctr"/>
              <a:lstStyle/>
              <a:p>
                <a:endParaRPr lang="en-IN" dirty="0">
                  <a:solidFill>
                    <a:srgbClr val="2F3043"/>
                  </a:solidFill>
                </a:endParaRPr>
              </a:p>
            </p:txBody>
          </p:sp>
        </p:grpSp>
        <p:grpSp>
          <p:nvGrpSpPr>
            <p:cNvPr id="10" name="Graphic 2">
              <a:extLst>
                <a:ext uri="{FF2B5EF4-FFF2-40B4-BE49-F238E27FC236}">
                  <a16:creationId xmlns:a16="http://schemas.microsoft.com/office/drawing/2014/main" id="{AECEFB01-5B75-4195-B5CB-68528E152D44}"/>
                </a:ext>
              </a:extLst>
            </p:cNvPr>
            <p:cNvGrpSpPr/>
            <p:nvPr/>
          </p:nvGrpSpPr>
          <p:grpSpPr>
            <a:xfrm>
              <a:off x="1490200" y="382183"/>
              <a:ext cx="114166" cy="58995"/>
              <a:chOff x="1490200" y="382183"/>
              <a:chExt cx="114166" cy="58995"/>
            </a:xfrm>
            <a:solidFill>
              <a:srgbClr val="EE2737"/>
            </a:solidFill>
          </p:grpSpPr>
          <p:sp>
            <p:nvSpPr>
              <p:cNvPr id="12" name="Freeform: Shape 11">
                <a:extLst>
                  <a:ext uri="{FF2B5EF4-FFF2-40B4-BE49-F238E27FC236}">
                    <a16:creationId xmlns:a16="http://schemas.microsoft.com/office/drawing/2014/main" id="{589AFD04-D283-4C31-B4CF-7EB09FB496FA}"/>
                  </a:ext>
                </a:extLst>
              </p:cNvPr>
              <p:cNvSpPr/>
              <p:nvPr/>
            </p:nvSpPr>
            <p:spPr>
              <a:xfrm>
                <a:off x="1490200" y="382183"/>
                <a:ext cx="46431" cy="58995"/>
              </a:xfrm>
              <a:custGeom>
                <a:avLst/>
                <a:gdLst>
                  <a:gd name="connsiteX0" fmla="*/ 18026 w 46431"/>
                  <a:gd name="connsiteY0" fmla="*/ 9833 h 58995"/>
                  <a:gd name="connsiteX1" fmla="*/ 0 w 46431"/>
                  <a:gd name="connsiteY1" fmla="*/ 9833 h 58995"/>
                  <a:gd name="connsiteX2" fmla="*/ 0 w 46431"/>
                  <a:gd name="connsiteY2" fmla="*/ 0 h 58995"/>
                  <a:gd name="connsiteX3" fmla="*/ 46431 w 46431"/>
                  <a:gd name="connsiteY3" fmla="*/ 0 h 58995"/>
                  <a:gd name="connsiteX4" fmla="*/ 46431 w 46431"/>
                  <a:gd name="connsiteY4" fmla="*/ 9833 h 58995"/>
                  <a:gd name="connsiteX5" fmla="*/ 28951 w 46431"/>
                  <a:gd name="connsiteY5" fmla="*/ 9833 h 58995"/>
                  <a:gd name="connsiteX6" fmla="*/ 28951 w 46431"/>
                  <a:gd name="connsiteY6" fmla="*/ 58995 h 58995"/>
                  <a:gd name="connsiteX7" fmla="*/ 18026 w 46431"/>
                  <a:gd name="connsiteY7" fmla="*/ 58995 h 58995"/>
                  <a:gd name="connsiteX8" fmla="*/ 18026 w 46431"/>
                  <a:gd name="connsiteY8" fmla="*/ 9833 h 58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431" h="58995">
                    <a:moveTo>
                      <a:pt x="18026" y="9833"/>
                    </a:moveTo>
                    <a:lnTo>
                      <a:pt x="0" y="9833"/>
                    </a:lnTo>
                    <a:lnTo>
                      <a:pt x="0" y="0"/>
                    </a:lnTo>
                    <a:lnTo>
                      <a:pt x="46431" y="0"/>
                    </a:lnTo>
                    <a:lnTo>
                      <a:pt x="46431" y="9833"/>
                    </a:lnTo>
                    <a:lnTo>
                      <a:pt x="28951" y="9833"/>
                    </a:lnTo>
                    <a:lnTo>
                      <a:pt x="28951" y="58995"/>
                    </a:lnTo>
                    <a:lnTo>
                      <a:pt x="18026" y="58995"/>
                    </a:lnTo>
                    <a:lnTo>
                      <a:pt x="18026" y="9833"/>
                    </a:lnTo>
                    <a:close/>
                  </a:path>
                </a:pathLst>
              </a:custGeom>
              <a:solidFill>
                <a:schemeClr val="accent1"/>
              </a:solidFill>
              <a:ln w="5437" cap="flat">
                <a:noFill/>
                <a:prstDash val="solid"/>
                <a:miter/>
              </a:ln>
            </p:spPr>
            <p:txBody>
              <a:bodyPr rtlCol="0" anchor="ctr"/>
              <a:lstStyle/>
              <a:p>
                <a:endParaRPr lang="en-IN" dirty="0">
                  <a:solidFill>
                    <a:srgbClr val="2F3043"/>
                  </a:solidFill>
                </a:endParaRPr>
              </a:p>
            </p:txBody>
          </p:sp>
          <p:sp>
            <p:nvSpPr>
              <p:cNvPr id="16" name="Freeform: Shape 15">
                <a:extLst>
                  <a:ext uri="{FF2B5EF4-FFF2-40B4-BE49-F238E27FC236}">
                    <a16:creationId xmlns:a16="http://schemas.microsoft.com/office/drawing/2014/main" id="{CADF10BE-027A-4DB3-9A62-D6F2733FD7FF}"/>
                  </a:ext>
                </a:extLst>
              </p:cNvPr>
              <p:cNvSpPr/>
              <p:nvPr/>
            </p:nvSpPr>
            <p:spPr>
              <a:xfrm>
                <a:off x="1543186" y="382183"/>
                <a:ext cx="61180" cy="58995"/>
              </a:xfrm>
              <a:custGeom>
                <a:avLst/>
                <a:gdLst>
                  <a:gd name="connsiteX0" fmla="*/ 0 w 61180"/>
                  <a:gd name="connsiteY0" fmla="*/ 0 h 58995"/>
                  <a:gd name="connsiteX1" fmla="*/ 12564 w 61180"/>
                  <a:gd name="connsiteY1" fmla="*/ 0 h 58995"/>
                  <a:gd name="connsiteX2" fmla="*/ 30590 w 61180"/>
                  <a:gd name="connsiteY2" fmla="*/ 43700 h 58995"/>
                  <a:gd name="connsiteX3" fmla="*/ 48616 w 61180"/>
                  <a:gd name="connsiteY3" fmla="*/ 0 h 58995"/>
                  <a:gd name="connsiteX4" fmla="*/ 61180 w 61180"/>
                  <a:gd name="connsiteY4" fmla="*/ 0 h 58995"/>
                  <a:gd name="connsiteX5" fmla="*/ 61180 w 61180"/>
                  <a:gd name="connsiteY5" fmla="*/ 58995 h 58995"/>
                  <a:gd name="connsiteX6" fmla="*/ 50802 w 61180"/>
                  <a:gd name="connsiteY6" fmla="*/ 58995 h 58995"/>
                  <a:gd name="connsiteX7" fmla="*/ 50802 w 61180"/>
                  <a:gd name="connsiteY7" fmla="*/ 20211 h 58995"/>
                  <a:gd name="connsiteX8" fmla="*/ 34960 w 61180"/>
                  <a:gd name="connsiteY8" fmla="*/ 58995 h 58995"/>
                  <a:gd name="connsiteX9" fmla="*/ 26766 w 61180"/>
                  <a:gd name="connsiteY9" fmla="*/ 58995 h 58995"/>
                  <a:gd name="connsiteX10" fmla="*/ 10925 w 61180"/>
                  <a:gd name="connsiteY10" fmla="*/ 20211 h 58995"/>
                  <a:gd name="connsiteX11" fmla="*/ 10925 w 61180"/>
                  <a:gd name="connsiteY11" fmla="*/ 58995 h 58995"/>
                  <a:gd name="connsiteX12" fmla="*/ 546 w 61180"/>
                  <a:gd name="connsiteY12" fmla="*/ 58995 h 58995"/>
                  <a:gd name="connsiteX13" fmla="*/ 546 w 61180"/>
                  <a:gd name="connsiteY13" fmla="*/ 0 h 58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180" h="58995">
                    <a:moveTo>
                      <a:pt x="0" y="0"/>
                    </a:moveTo>
                    <a:lnTo>
                      <a:pt x="12564" y="0"/>
                    </a:lnTo>
                    <a:lnTo>
                      <a:pt x="30590" y="43700"/>
                    </a:lnTo>
                    <a:lnTo>
                      <a:pt x="48616" y="0"/>
                    </a:lnTo>
                    <a:lnTo>
                      <a:pt x="61180" y="0"/>
                    </a:lnTo>
                    <a:lnTo>
                      <a:pt x="61180" y="58995"/>
                    </a:lnTo>
                    <a:lnTo>
                      <a:pt x="50802" y="58995"/>
                    </a:lnTo>
                    <a:lnTo>
                      <a:pt x="50802" y="20211"/>
                    </a:lnTo>
                    <a:lnTo>
                      <a:pt x="34960" y="58995"/>
                    </a:lnTo>
                    <a:lnTo>
                      <a:pt x="26766" y="58995"/>
                    </a:lnTo>
                    <a:lnTo>
                      <a:pt x="10925" y="20211"/>
                    </a:lnTo>
                    <a:lnTo>
                      <a:pt x="10925" y="58995"/>
                    </a:lnTo>
                    <a:lnTo>
                      <a:pt x="546" y="58995"/>
                    </a:lnTo>
                    <a:lnTo>
                      <a:pt x="546" y="0"/>
                    </a:lnTo>
                    <a:close/>
                  </a:path>
                </a:pathLst>
              </a:custGeom>
              <a:solidFill>
                <a:schemeClr val="accent1"/>
              </a:solidFill>
              <a:ln w="5437" cap="flat">
                <a:noFill/>
                <a:prstDash val="solid"/>
                <a:miter/>
              </a:ln>
            </p:spPr>
            <p:txBody>
              <a:bodyPr rtlCol="0" anchor="ctr"/>
              <a:lstStyle/>
              <a:p>
                <a:endParaRPr lang="en-IN" dirty="0">
                  <a:solidFill>
                    <a:srgbClr val="2F3043"/>
                  </a:solidFill>
                </a:endParaRPr>
              </a:p>
            </p:txBody>
          </p:sp>
        </p:grpSp>
      </p:grpSp>
      <p:sp>
        <p:nvSpPr>
          <p:cNvPr id="13" name="Footer Placeholder 2">
            <a:extLst>
              <a:ext uri="{FF2B5EF4-FFF2-40B4-BE49-F238E27FC236}">
                <a16:creationId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dirty="0">
                <a:solidFill>
                  <a:srgbClr val="FFFFFF"/>
                </a:solidFill>
              </a:rPr>
              <a:t>Vodafone Idea Confidential</a:t>
            </a:r>
          </a:p>
        </p:txBody>
      </p:sp>
      <p:sp>
        <p:nvSpPr>
          <p:cNvPr id="14" name="Slide Number Placeholder 3">
            <a:extLst>
              <a:ext uri="{FF2B5EF4-FFF2-40B4-BE49-F238E27FC236}">
                <a16:creationId xmlns:a16="http://schemas.microsoft.com/office/drawing/2014/main" id="{1F238215-5C65-48C8-9961-9D720CA1C721}"/>
              </a:ext>
            </a:extLst>
          </p:cNvPr>
          <p:cNvSpPr>
            <a:spLocks noGrp="1"/>
          </p:cNvSpPr>
          <p:nvPr>
            <p:ph type="sldNum" sz="quarter" idx="12"/>
          </p:nvPr>
        </p:nvSpPr>
        <p:spPr>
          <a:xfrm>
            <a:off x="4851400" y="6016652"/>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116757212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ase study 2">
    <p:spTree>
      <p:nvGrpSpPr>
        <p:cNvPr id="1" name=""/>
        <p:cNvGrpSpPr/>
        <p:nvPr/>
      </p:nvGrpSpPr>
      <p:grpSpPr>
        <a:xfrm>
          <a:off x="0" y="0"/>
          <a:ext cx="0" cy="0"/>
          <a:chOff x="0" y="0"/>
          <a:chExt cx="0" cy="0"/>
        </a:xfrm>
      </p:grpSpPr>
      <p:sp>
        <p:nvSpPr>
          <p:cNvPr id="15" name="Picture Placeholder 13">
            <a:extLst>
              <a:ext uri="{FF2B5EF4-FFF2-40B4-BE49-F238E27FC236}">
                <a16:creationId xmlns:a16="http://schemas.microsoft.com/office/drawing/2014/main" id="{F0A016B9-8963-4669-9BB5-714E74ABE0FD}"/>
              </a:ext>
            </a:extLst>
          </p:cNvPr>
          <p:cNvSpPr>
            <a:spLocks noGrp="1"/>
          </p:cNvSpPr>
          <p:nvPr>
            <p:ph type="pic" sz="quarter" idx="15" hasCustomPrompt="1"/>
          </p:nvPr>
        </p:nvSpPr>
        <p:spPr>
          <a:xfrm>
            <a:off x="682622" y="1097232"/>
            <a:ext cx="963612" cy="963613"/>
          </a:xfrm>
        </p:spPr>
        <p:txBody>
          <a:bodyPr anchor="ctr">
            <a:normAutofit/>
          </a:bodyPr>
          <a:lstStyle>
            <a:lvl1pPr marL="0" indent="0" algn="ctr">
              <a:buNone/>
              <a:defRPr sz="1200"/>
            </a:lvl1pPr>
          </a:lstStyle>
          <a:p>
            <a:r>
              <a:rPr lang="en-IN" dirty="0" err="1"/>
              <a:t>Lcon</a:t>
            </a:r>
            <a:endParaRPr lang="en-IN" dirty="0"/>
          </a:p>
        </p:txBody>
      </p:sp>
      <p:sp>
        <p:nvSpPr>
          <p:cNvPr id="18" name="Text Placeholder 10">
            <a:extLst>
              <a:ext uri="{FF2B5EF4-FFF2-40B4-BE49-F238E27FC236}">
                <a16:creationId xmlns:a16="http://schemas.microsoft.com/office/drawing/2014/main" id="{4539A862-A3CA-4C8E-A57B-1AFE20CCAE7D}"/>
              </a:ext>
            </a:extLst>
          </p:cNvPr>
          <p:cNvSpPr>
            <a:spLocks noGrp="1"/>
          </p:cNvSpPr>
          <p:nvPr>
            <p:ph type="body" sz="quarter" idx="18" hasCustomPrompt="1"/>
          </p:nvPr>
        </p:nvSpPr>
        <p:spPr>
          <a:xfrm>
            <a:off x="1696638"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19" name="Text Placeholder 10">
            <a:extLst>
              <a:ext uri="{FF2B5EF4-FFF2-40B4-BE49-F238E27FC236}">
                <a16:creationId xmlns:a16="http://schemas.microsoft.com/office/drawing/2014/main" id="{9BEEC499-D2A4-45FF-95CB-88FEE9B32460}"/>
              </a:ext>
            </a:extLst>
          </p:cNvPr>
          <p:cNvSpPr>
            <a:spLocks noGrp="1"/>
          </p:cNvSpPr>
          <p:nvPr>
            <p:ph type="body" sz="quarter" idx="19" hasCustomPrompt="1"/>
          </p:nvPr>
        </p:nvSpPr>
        <p:spPr>
          <a:xfrm>
            <a:off x="3503687"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20" name="Text Placeholder 10">
            <a:extLst>
              <a:ext uri="{FF2B5EF4-FFF2-40B4-BE49-F238E27FC236}">
                <a16:creationId xmlns:a16="http://schemas.microsoft.com/office/drawing/2014/main" id="{FC595FEB-9053-4FAD-9F81-F3CF38FB5222}"/>
              </a:ext>
            </a:extLst>
          </p:cNvPr>
          <p:cNvSpPr>
            <a:spLocks noGrp="1"/>
          </p:cNvSpPr>
          <p:nvPr>
            <p:ph type="body" sz="quarter" idx="20" hasCustomPrompt="1"/>
          </p:nvPr>
        </p:nvSpPr>
        <p:spPr>
          <a:xfrm>
            <a:off x="390726"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Lorem ipsum dolor sit amet</a:t>
            </a:r>
            <a:endParaRPr lang="en-IN" dirty="0"/>
          </a:p>
        </p:txBody>
      </p:sp>
      <p:sp>
        <p:nvSpPr>
          <p:cNvPr id="23" name="Text Placeholder 28">
            <a:extLst>
              <a:ext uri="{FF2B5EF4-FFF2-40B4-BE49-F238E27FC236}">
                <a16:creationId xmlns:a16="http://schemas.microsoft.com/office/drawing/2014/main" id="{85372873-121E-48CC-9CE9-AFCD0FEE8222}"/>
              </a:ext>
            </a:extLst>
          </p:cNvPr>
          <p:cNvSpPr>
            <a:spLocks noGrp="1"/>
          </p:cNvSpPr>
          <p:nvPr>
            <p:ph type="body" sz="quarter" idx="24" hasCustomPrompt="1"/>
          </p:nvPr>
        </p:nvSpPr>
        <p:spPr>
          <a:xfrm>
            <a:off x="390524" y="3108325"/>
            <a:ext cx="7113519" cy="2552700"/>
          </a:xfrm>
        </p:spPr>
        <p:txBody>
          <a:bodyPr>
            <a:normAutofit/>
          </a:bodyPr>
          <a:lstStyle>
            <a:lvl1pPr marL="0" indent="0">
              <a:buNone/>
              <a:defRPr sz="18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Lorem ipsum dolor sit amet, consectetur adipiscing elit, sed do </a:t>
            </a:r>
            <a:r>
              <a:rPr lang="en-US" dirty="0" err="1"/>
              <a:t>eiusmod</a:t>
            </a:r>
            <a:r>
              <a:rPr lang="en-US" dirty="0"/>
              <a:t> tempor incididunt </a:t>
            </a:r>
            <a:r>
              <a:rPr lang="en-US" dirty="0" err="1"/>
              <a:t>ut</a:t>
            </a:r>
            <a:r>
              <a:rPr lang="en-US" dirty="0"/>
              <a:t> labore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Duis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dolore </a:t>
            </a:r>
            <a:r>
              <a:rPr lang="en-US" dirty="0" err="1"/>
              <a:t>eu</a:t>
            </a:r>
            <a:r>
              <a:rPr lang="en-US" dirty="0"/>
              <a:t> </a:t>
            </a:r>
            <a:r>
              <a:rPr lang="en-US" dirty="0" err="1"/>
              <a:t>fugiat</a:t>
            </a:r>
            <a:r>
              <a:rPr lang="en-US" dirty="0"/>
              <a:t> nulla </a:t>
            </a:r>
            <a:r>
              <a:rPr lang="en-US" dirty="0" err="1"/>
              <a:t>pariatur</a:t>
            </a:r>
            <a:r>
              <a:rPr lang="en-US" dirty="0"/>
              <a:t>.</a:t>
            </a:r>
            <a:endParaRPr lang="en-IN" dirty="0"/>
          </a:p>
        </p:txBody>
      </p:sp>
      <p:pic>
        <p:nvPicPr>
          <p:cNvPr id="6" name="Picture 5">
            <a:extLst>
              <a:ext uri="{FF2B5EF4-FFF2-40B4-BE49-F238E27FC236}">
                <a16:creationId xmlns:a16="http://schemas.microsoft.com/office/drawing/2014/main" id="{446A7A0D-C40A-447E-8254-B4CB1EEC91C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882650"/>
          </a:xfrm>
          <a:prstGeom prst="rect">
            <a:avLst/>
          </a:prstGeom>
        </p:spPr>
      </p:pic>
      <p:sp>
        <p:nvSpPr>
          <p:cNvPr id="3" name="Footer Placeholder 2"/>
          <p:cNvSpPr>
            <a:spLocks noGrp="1"/>
          </p:cNvSpPr>
          <p:nvPr>
            <p:ph type="ftr" sz="quarter" idx="11"/>
          </p:nvPr>
        </p:nvSpPr>
        <p:spPr/>
        <p:txBody>
          <a:bodyPr/>
          <a:lstStyle/>
          <a:p>
            <a:r>
              <a:rPr lang="en-IN">
                <a:solidFill>
                  <a:srgbClr val="2F3043"/>
                </a:solidFill>
              </a:rPr>
              <a:t>Vodafone Idea Confidential</a:t>
            </a:r>
          </a:p>
        </p:txBody>
      </p:sp>
      <p:sp>
        <p:nvSpPr>
          <p:cNvPr id="4" name="Slide Number Placeholder 3"/>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cxnSp>
        <p:nvCxnSpPr>
          <p:cNvPr id="9" name="Straight Connector 8">
            <a:extLst>
              <a:ext uri="{FF2B5EF4-FFF2-40B4-BE49-F238E27FC236}">
                <a16:creationId xmlns:a16="http://schemas.microsoft.com/office/drawing/2014/main" id="{D8C69710-99EE-48FA-869F-A5616E1A4EC7}"/>
              </a:ext>
            </a:extLst>
          </p:cNvPr>
          <p:cNvCxnSpPr>
            <a:cxnSpLocks/>
          </p:cNvCxnSpPr>
          <p:nvPr userDrawn="1"/>
        </p:nvCxnSpPr>
        <p:spPr>
          <a:xfrm>
            <a:off x="1168400" y="164465"/>
            <a:ext cx="0" cy="553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id="{5117EAE0-A8CF-4F85-A4B8-BDC607DE2869}"/>
              </a:ext>
            </a:extLst>
          </p:cNvPr>
          <p:cNvSpPr>
            <a:spLocks noGrp="1"/>
          </p:cNvSpPr>
          <p:nvPr>
            <p:ph type="body" sz="quarter" idx="13" hasCustomPrompt="1"/>
          </p:nvPr>
        </p:nvSpPr>
        <p:spPr>
          <a:xfrm>
            <a:off x="1401763" y="237067"/>
            <a:ext cx="2391303" cy="169863"/>
          </a:xfrm>
        </p:spPr>
        <p:txBody>
          <a:bodyPr anchor="ctr">
            <a:noAutofit/>
          </a:bodyPr>
          <a:lstStyle>
            <a:lvl1pPr marL="0" indent="0">
              <a:buNone/>
              <a:defRPr sz="11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case study</a:t>
            </a:r>
            <a:endParaRPr lang="en-IN" dirty="0"/>
          </a:p>
        </p:txBody>
      </p:sp>
      <p:sp>
        <p:nvSpPr>
          <p:cNvPr id="12" name="Text Placeholder 10">
            <a:extLst>
              <a:ext uri="{FF2B5EF4-FFF2-40B4-BE49-F238E27FC236}">
                <a16:creationId xmlns:a16="http://schemas.microsoft.com/office/drawing/2014/main" id="{F8EC6789-0E62-49AC-9FEC-72C121D4B424}"/>
              </a:ext>
            </a:extLst>
          </p:cNvPr>
          <p:cNvSpPr>
            <a:spLocks noGrp="1"/>
          </p:cNvSpPr>
          <p:nvPr>
            <p:ph type="body" sz="quarter" idx="14" hasCustomPrompt="1"/>
          </p:nvPr>
        </p:nvSpPr>
        <p:spPr>
          <a:xfrm>
            <a:off x="1401763" y="466462"/>
            <a:ext cx="2391303" cy="181768"/>
          </a:xfrm>
        </p:spPr>
        <p:txBody>
          <a:bodyPr anchor="ctr">
            <a:noAutofit/>
          </a:bodyPr>
          <a:lstStyle>
            <a:lvl1pPr marL="0" indent="0">
              <a:buNone/>
              <a:defRPr sz="1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add text here</a:t>
            </a:r>
            <a:endParaRPr lang="en-IN" dirty="0"/>
          </a:p>
        </p:txBody>
      </p:sp>
      <p:pic>
        <p:nvPicPr>
          <p:cNvPr id="8" name="Graphic 7">
            <a:extLst>
              <a:ext uri="{FF2B5EF4-FFF2-40B4-BE49-F238E27FC236}">
                <a16:creationId xmlns:a16="http://schemas.microsoft.com/office/drawing/2014/main" id="{AEFA6446-9745-42A5-B6D4-06A190B3D01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71475" y="242092"/>
            <a:ext cx="494798" cy="398466"/>
          </a:xfrm>
          <a:prstGeom prst="rect">
            <a:avLst/>
          </a:prstGeom>
        </p:spPr>
      </p:pic>
      <p:sp>
        <p:nvSpPr>
          <p:cNvPr id="27" name="Picture Placeholder 13">
            <a:extLst>
              <a:ext uri="{FF2B5EF4-FFF2-40B4-BE49-F238E27FC236}">
                <a16:creationId xmlns:a16="http://schemas.microsoft.com/office/drawing/2014/main" id="{9A8E1989-D33D-4749-94C2-E4251B6ED3D0}"/>
              </a:ext>
            </a:extLst>
          </p:cNvPr>
          <p:cNvSpPr>
            <a:spLocks noGrp="1"/>
          </p:cNvSpPr>
          <p:nvPr>
            <p:ph type="pic" sz="quarter" idx="27" hasCustomPrompt="1"/>
          </p:nvPr>
        </p:nvSpPr>
        <p:spPr>
          <a:xfrm>
            <a:off x="2498268" y="1097232"/>
            <a:ext cx="963612" cy="963613"/>
          </a:xfrm>
        </p:spPr>
        <p:txBody>
          <a:bodyPr anchor="ctr">
            <a:normAutofit/>
          </a:bodyPr>
          <a:lstStyle>
            <a:lvl1pPr marL="0" indent="0" algn="ctr">
              <a:buNone/>
              <a:defRPr sz="1200"/>
            </a:lvl1pPr>
          </a:lstStyle>
          <a:p>
            <a:r>
              <a:rPr lang="en-IN" dirty="0" err="1"/>
              <a:t>Lcon</a:t>
            </a:r>
            <a:endParaRPr lang="en-IN" dirty="0"/>
          </a:p>
        </p:txBody>
      </p:sp>
      <p:sp>
        <p:nvSpPr>
          <p:cNvPr id="28" name="Text Placeholder 10">
            <a:extLst>
              <a:ext uri="{FF2B5EF4-FFF2-40B4-BE49-F238E27FC236}">
                <a16:creationId xmlns:a16="http://schemas.microsoft.com/office/drawing/2014/main" id="{940618CA-4D0F-4AD5-A892-F3C113DE279A}"/>
              </a:ext>
            </a:extLst>
          </p:cNvPr>
          <p:cNvSpPr>
            <a:spLocks noGrp="1"/>
          </p:cNvSpPr>
          <p:nvPr>
            <p:ph type="body" sz="quarter" idx="28" hasCustomPrompt="1"/>
          </p:nvPr>
        </p:nvSpPr>
        <p:spPr>
          <a:xfrm>
            <a:off x="2206372"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Lorem ipsum dolor sit amet</a:t>
            </a:r>
            <a:endParaRPr lang="en-IN" dirty="0"/>
          </a:p>
        </p:txBody>
      </p:sp>
      <p:sp>
        <p:nvSpPr>
          <p:cNvPr id="29" name="Picture Placeholder 13">
            <a:extLst>
              <a:ext uri="{FF2B5EF4-FFF2-40B4-BE49-F238E27FC236}">
                <a16:creationId xmlns:a16="http://schemas.microsoft.com/office/drawing/2014/main" id="{A9872997-CBAB-4EF3-9923-7AAB251BABE5}"/>
              </a:ext>
            </a:extLst>
          </p:cNvPr>
          <p:cNvSpPr>
            <a:spLocks noGrp="1"/>
          </p:cNvSpPr>
          <p:nvPr>
            <p:ph type="pic" sz="quarter" idx="29" hasCustomPrompt="1"/>
          </p:nvPr>
        </p:nvSpPr>
        <p:spPr>
          <a:xfrm>
            <a:off x="4313914" y="1097232"/>
            <a:ext cx="963612" cy="963613"/>
          </a:xfrm>
        </p:spPr>
        <p:txBody>
          <a:bodyPr anchor="ctr">
            <a:normAutofit/>
          </a:bodyPr>
          <a:lstStyle>
            <a:lvl1pPr marL="0" indent="0" algn="ctr">
              <a:buNone/>
              <a:defRPr sz="1200"/>
            </a:lvl1pPr>
          </a:lstStyle>
          <a:p>
            <a:r>
              <a:rPr lang="en-IN" dirty="0" err="1"/>
              <a:t>Lcon</a:t>
            </a:r>
            <a:endParaRPr lang="en-IN" dirty="0"/>
          </a:p>
        </p:txBody>
      </p:sp>
      <p:sp>
        <p:nvSpPr>
          <p:cNvPr id="30" name="Text Placeholder 10">
            <a:extLst>
              <a:ext uri="{FF2B5EF4-FFF2-40B4-BE49-F238E27FC236}">
                <a16:creationId xmlns:a16="http://schemas.microsoft.com/office/drawing/2014/main" id="{DD328DEE-03FF-4D59-8E2D-2620E1EC2487}"/>
              </a:ext>
            </a:extLst>
          </p:cNvPr>
          <p:cNvSpPr>
            <a:spLocks noGrp="1"/>
          </p:cNvSpPr>
          <p:nvPr>
            <p:ph type="body" sz="quarter" idx="30" hasCustomPrompt="1"/>
          </p:nvPr>
        </p:nvSpPr>
        <p:spPr>
          <a:xfrm>
            <a:off x="4022018"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Lorem ipsum dolor sit amet</a:t>
            </a:r>
            <a:endParaRPr lang="en-IN" dirty="0"/>
          </a:p>
        </p:txBody>
      </p:sp>
      <p:sp>
        <p:nvSpPr>
          <p:cNvPr id="31" name="Text Placeholder 10">
            <a:extLst>
              <a:ext uri="{FF2B5EF4-FFF2-40B4-BE49-F238E27FC236}">
                <a16:creationId xmlns:a16="http://schemas.microsoft.com/office/drawing/2014/main" id="{7F8512D6-AE58-4333-B53A-1EFDA9781626}"/>
              </a:ext>
            </a:extLst>
          </p:cNvPr>
          <p:cNvSpPr>
            <a:spLocks noGrp="1"/>
          </p:cNvSpPr>
          <p:nvPr>
            <p:ph type="body" sz="quarter" idx="25" hasCustomPrompt="1"/>
          </p:nvPr>
        </p:nvSpPr>
        <p:spPr>
          <a:xfrm>
            <a:off x="5413862" y="1348782"/>
            <a:ext cx="420343" cy="460512"/>
          </a:xfrm>
        </p:spPr>
        <p:txBody>
          <a:bodyPr anchor="ctr">
            <a:noAutofit/>
          </a:bodyPr>
          <a:lstStyle>
            <a:lvl1pPr marL="0" indent="0" algn="l">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33" name="Text Placeholder 10">
            <a:extLst>
              <a:ext uri="{FF2B5EF4-FFF2-40B4-BE49-F238E27FC236}">
                <a16:creationId xmlns:a16="http://schemas.microsoft.com/office/drawing/2014/main" id="{0825397B-6D7F-4000-B339-BE4850FB4C46}"/>
              </a:ext>
            </a:extLst>
          </p:cNvPr>
          <p:cNvSpPr>
            <a:spLocks noGrp="1"/>
          </p:cNvSpPr>
          <p:nvPr>
            <p:ph type="body" sz="quarter" idx="26" hasCustomPrompt="1"/>
          </p:nvPr>
        </p:nvSpPr>
        <p:spPr>
          <a:xfrm>
            <a:off x="6010608" y="1097232"/>
            <a:ext cx="2168204" cy="963613"/>
          </a:xfrm>
        </p:spPr>
        <p:txBody>
          <a:bodyPr anchor="ctr">
            <a:noAutofit/>
          </a:bodyPr>
          <a:lstStyle>
            <a:lvl1pPr marL="0" indent="0" algn="l">
              <a:buNone/>
              <a:defRPr sz="1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IN" dirty="0"/>
              <a:t>Lorem ipsum</a:t>
            </a:r>
          </a:p>
        </p:txBody>
      </p:sp>
      <p:sp>
        <p:nvSpPr>
          <p:cNvPr id="35" name="Picture Placeholder 26">
            <a:extLst>
              <a:ext uri="{FF2B5EF4-FFF2-40B4-BE49-F238E27FC236}">
                <a16:creationId xmlns:a16="http://schemas.microsoft.com/office/drawing/2014/main" id="{543658AE-24FE-4767-91A4-1D674D02040A}"/>
              </a:ext>
            </a:extLst>
          </p:cNvPr>
          <p:cNvSpPr>
            <a:spLocks noGrp="1"/>
          </p:cNvSpPr>
          <p:nvPr>
            <p:ph type="pic" sz="quarter" idx="23"/>
          </p:nvPr>
        </p:nvSpPr>
        <p:spPr>
          <a:xfrm>
            <a:off x="8057252" y="876713"/>
            <a:ext cx="4143348" cy="6001166"/>
          </a:xfrm>
          <a:custGeom>
            <a:avLst/>
            <a:gdLst>
              <a:gd name="connsiteX0" fmla="*/ 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686586 w 4795421"/>
              <a:gd name="connsiteY0" fmla="*/ 0 h 5975350"/>
              <a:gd name="connsiteX1" fmla="*/ 4795421 w 4795421"/>
              <a:gd name="connsiteY1" fmla="*/ 0 h 5975350"/>
              <a:gd name="connsiteX2" fmla="*/ 4795421 w 4795421"/>
              <a:gd name="connsiteY2" fmla="*/ 5975350 h 5975350"/>
              <a:gd name="connsiteX3" fmla="*/ 309146 w 4795421"/>
              <a:gd name="connsiteY3" fmla="*/ 5975350 h 5975350"/>
              <a:gd name="connsiteX4" fmla="*/ 2686586 w 4795421"/>
              <a:gd name="connsiteY4" fmla="*/ 0 h 5975350"/>
              <a:gd name="connsiteX0" fmla="*/ 2686586 w 4795421"/>
              <a:gd name="connsiteY0" fmla="*/ 9940 h 5985290"/>
              <a:gd name="connsiteX1" fmla="*/ 4119560 w 4795421"/>
              <a:gd name="connsiteY1" fmla="*/ 0 h 5985290"/>
              <a:gd name="connsiteX2" fmla="*/ 4795421 w 4795421"/>
              <a:gd name="connsiteY2" fmla="*/ 5985290 h 5985290"/>
              <a:gd name="connsiteX3" fmla="*/ 309146 w 4795421"/>
              <a:gd name="connsiteY3" fmla="*/ 5985290 h 5985290"/>
              <a:gd name="connsiteX4" fmla="*/ 2686586 w 4795421"/>
              <a:gd name="connsiteY4" fmla="*/ 9940 h 5985290"/>
              <a:gd name="connsiteX0" fmla="*/ 2686586 w 4119560"/>
              <a:gd name="connsiteY0" fmla="*/ 9940 h 5995230"/>
              <a:gd name="connsiteX1" fmla="*/ 4119560 w 4119560"/>
              <a:gd name="connsiteY1" fmla="*/ 0 h 5995230"/>
              <a:gd name="connsiteX2" fmla="*/ 3423821 w 4119560"/>
              <a:gd name="connsiteY2" fmla="*/ 5995230 h 5995230"/>
              <a:gd name="connsiteX3" fmla="*/ 309146 w 4119560"/>
              <a:gd name="connsiteY3" fmla="*/ 5985290 h 5995230"/>
              <a:gd name="connsiteX4" fmla="*/ 2686586 w 4119560"/>
              <a:gd name="connsiteY4" fmla="*/ 9940 h 5995230"/>
              <a:gd name="connsiteX0" fmla="*/ 2686586 w 4129500"/>
              <a:gd name="connsiteY0" fmla="*/ 9940 h 6005169"/>
              <a:gd name="connsiteX1" fmla="*/ 4119560 w 4129500"/>
              <a:gd name="connsiteY1" fmla="*/ 0 h 6005169"/>
              <a:gd name="connsiteX2" fmla="*/ 4129500 w 4129500"/>
              <a:gd name="connsiteY2" fmla="*/ 6005169 h 6005169"/>
              <a:gd name="connsiteX3" fmla="*/ 309146 w 4129500"/>
              <a:gd name="connsiteY3" fmla="*/ 5985290 h 6005169"/>
              <a:gd name="connsiteX4" fmla="*/ 2686586 w 4129500"/>
              <a:gd name="connsiteY4" fmla="*/ 9940 h 6005169"/>
              <a:gd name="connsiteX0" fmla="*/ 2686586 w 4139878"/>
              <a:gd name="connsiteY0" fmla="*/ 0 h 5995229"/>
              <a:gd name="connsiteX1" fmla="*/ 4139438 w 4139878"/>
              <a:gd name="connsiteY1" fmla="*/ 9938 h 5995229"/>
              <a:gd name="connsiteX2" fmla="*/ 4129500 w 4139878"/>
              <a:gd name="connsiteY2" fmla="*/ 5995229 h 5995229"/>
              <a:gd name="connsiteX3" fmla="*/ 309146 w 4139878"/>
              <a:gd name="connsiteY3" fmla="*/ 5975350 h 5995229"/>
              <a:gd name="connsiteX4" fmla="*/ 2686586 w 4139878"/>
              <a:gd name="connsiteY4" fmla="*/ 0 h 5995229"/>
              <a:gd name="connsiteX0" fmla="*/ 2686586 w 4139878"/>
              <a:gd name="connsiteY0" fmla="*/ 5937 h 6001166"/>
              <a:gd name="connsiteX1" fmla="*/ 4139438 w 4139878"/>
              <a:gd name="connsiteY1" fmla="*/ 0 h 6001166"/>
              <a:gd name="connsiteX2" fmla="*/ 4129500 w 4139878"/>
              <a:gd name="connsiteY2" fmla="*/ 6001166 h 6001166"/>
              <a:gd name="connsiteX3" fmla="*/ 309146 w 4139878"/>
              <a:gd name="connsiteY3" fmla="*/ 5981287 h 6001166"/>
              <a:gd name="connsiteX4" fmla="*/ 2686586 w 4139878"/>
              <a:gd name="connsiteY4" fmla="*/ 5937 h 6001166"/>
              <a:gd name="connsiteX0" fmla="*/ 2674181 w 4143348"/>
              <a:gd name="connsiteY0" fmla="*/ 5937 h 6001166"/>
              <a:gd name="connsiteX1" fmla="*/ 4142908 w 4143348"/>
              <a:gd name="connsiteY1" fmla="*/ 0 h 6001166"/>
              <a:gd name="connsiteX2" fmla="*/ 4132970 w 4143348"/>
              <a:gd name="connsiteY2" fmla="*/ 6001166 h 6001166"/>
              <a:gd name="connsiteX3" fmla="*/ 312616 w 4143348"/>
              <a:gd name="connsiteY3" fmla="*/ 5981287 h 6001166"/>
              <a:gd name="connsiteX4" fmla="*/ 2674181 w 4143348"/>
              <a:gd name="connsiteY4" fmla="*/ 5937 h 60011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3348" h="6001166">
                <a:moveTo>
                  <a:pt x="2674181" y="5937"/>
                </a:moveTo>
                <a:lnTo>
                  <a:pt x="4142908" y="0"/>
                </a:lnTo>
                <a:cubicBezTo>
                  <a:pt x="4146221" y="2001723"/>
                  <a:pt x="4129657" y="3999443"/>
                  <a:pt x="4132970" y="6001166"/>
                </a:cubicBezTo>
                <a:lnTo>
                  <a:pt x="312616" y="5981287"/>
                </a:lnTo>
                <a:cubicBezTo>
                  <a:pt x="-309818" y="3739247"/>
                  <a:pt x="-226231" y="1545332"/>
                  <a:pt x="2674181" y="5937"/>
                </a:cubicBezTo>
                <a:close/>
              </a:path>
            </a:pathLst>
          </a:custGeom>
          <a:solidFill>
            <a:schemeClr val="bg1">
              <a:lumMod val="95000"/>
            </a:schemeClr>
          </a:solidFill>
        </p:spPr>
        <p:txBody>
          <a:bodyPr anchor="ctr">
            <a:normAutofit/>
          </a:bodyPr>
          <a:lstStyle>
            <a:lvl1pPr marL="0" indent="0" algn="ctr">
              <a:buNone/>
              <a:defRPr sz="1600"/>
            </a:lvl1pPr>
          </a:lstStyle>
          <a:p>
            <a:endParaRPr lang="en-IN"/>
          </a:p>
        </p:txBody>
      </p:sp>
    </p:spTree>
    <p:extLst>
      <p:ext uri="{BB962C8B-B14F-4D97-AF65-F5344CB8AC3E}">
        <p14:creationId xmlns:p14="http://schemas.microsoft.com/office/powerpoint/2010/main" val="264019905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IN">
                <a:solidFill>
                  <a:srgbClr val="2F3043"/>
                </a:solidFill>
              </a:rPr>
              <a:t>Vodafone Idea Confidential</a:t>
            </a:r>
          </a:p>
        </p:txBody>
      </p:sp>
      <p:sp>
        <p:nvSpPr>
          <p:cNvPr id="4" name="Slide Number Placeholder 3"/>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Tree>
    <p:extLst>
      <p:ext uri="{BB962C8B-B14F-4D97-AF65-F5344CB8AC3E}">
        <p14:creationId xmlns:p14="http://schemas.microsoft.com/office/powerpoint/2010/main" val="122305578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hank You ">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pic>
        <p:nvPicPr>
          <p:cNvPr id="2" name="Graphic 1">
            <a:extLst>
              <a:ext uri="{FF2B5EF4-FFF2-40B4-BE49-F238E27FC236}">
                <a16:creationId xmlns:a16="http://schemas.microsoft.com/office/drawing/2014/main" id="{FD52C7E3-C987-44F1-BFC0-F68E18FCC07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945" t="36291" r="7466" b="15355"/>
          <a:stretch/>
        </p:blipFill>
        <p:spPr>
          <a:xfrm>
            <a:off x="0" y="3171747"/>
            <a:ext cx="12192000" cy="3362816"/>
          </a:xfrm>
          <a:prstGeom prst="rect">
            <a:avLst/>
          </a:prstGeom>
        </p:spPr>
      </p:pic>
      <p:sp>
        <p:nvSpPr>
          <p:cNvPr id="15" name="Title 1">
            <a:extLst>
              <a:ext uri="{FF2B5EF4-FFF2-40B4-BE49-F238E27FC236}">
                <a16:creationId xmlns:a16="http://schemas.microsoft.com/office/drawing/2014/main" id="{D4283577-2908-411E-A039-F77CD91CA6AB}"/>
              </a:ext>
            </a:extLst>
          </p:cNvPr>
          <p:cNvSpPr>
            <a:spLocks noGrp="1"/>
          </p:cNvSpPr>
          <p:nvPr>
            <p:ph type="ctrTitle" hasCustomPrompt="1"/>
          </p:nvPr>
        </p:nvSpPr>
        <p:spPr>
          <a:xfrm>
            <a:off x="947738" y="1658374"/>
            <a:ext cx="10296525" cy="2715898"/>
          </a:xfrm>
        </p:spPr>
        <p:txBody>
          <a:bodyPr anchor="ctr">
            <a:noAutofit/>
          </a:bodyPr>
          <a:lstStyle>
            <a:lvl1pPr algn="ctr">
              <a:defRPr sz="8800" b="1">
                <a:solidFill>
                  <a:schemeClr val="bg1"/>
                </a:solidFill>
                <a:latin typeface="+mn-lt"/>
              </a:defRPr>
            </a:lvl1pPr>
          </a:lstStyle>
          <a:p>
            <a:r>
              <a:rPr lang="en-IN" dirty="0"/>
              <a:t>thank you</a:t>
            </a:r>
          </a:p>
        </p:txBody>
      </p:sp>
      <p:sp>
        <p:nvSpPr>
          <p:cNvPr id="5"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a:xfrm>
            <a:off x="371475" y="6018226"/>
            <a:ext cx="4114800" cy="365125"/>
          </a:xfrm>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6"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6"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75114677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ank You 0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pic>
        <p:nvPicPr>
          <p:cNvPr id="2" name="Graphic 1">
            <a:extLst>
              <a:ext uri="{FF2B5EF4-FFF2-40B4-BE49-F238E27FC236}">
                <a16:creationId xmlns:a16="http://schemas.microsoft.com/office/drawing/2014/main" id="{FD52C7E3-C987-44F1-BFC0-F68E18FCC07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945" t="36291" r="7466" b="15355"/>
          <a:stretch/>
        </p:blipFill>
        <p:spPr>
          <a:xfrm>
            <a:off x="0" y="3171747"/>
            <a:ext cx="12192000" cy="3362816"/>
          </a:xfrm>
          <a:prstGeom prst="rect">
            <a:avLst/>
          </a:prstGeom>
        </p:spPr>
      </p:pic>
      <p:sp>
        <p:nvSpPr>
          <p:cNvPr id="5"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a:xfrm>
            <a:off x="371475" y="6018226"/>
            <a:ext cx="4114800" cy="365125"/>
          </a:xfrm>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6"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6"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7" name="Google Shape;407;p65"/>
          <p:cNvSpPr txBox="1"/>
          <p:nvPr userDrawn="1"/>
        </p:nvSpPr>
        <p:spPr>
          <a:xfrm>
            <a:off x="1839450" y="1070997"/>
            <a:ext cx="8284500" cy="4201500"/>
          </a:xfrm>
          <a:prstGeom prst="rect">
            <a:avLst/>
          </a:prstGeom>
          <a:noFill/>
          <a:ln>
            <a:noFill/>
          </a:ln>
        </p:spPr>
        <p:txBody>
          <a:bodyPr spcFirstLastPara="1" wrap="square" lIns="0" tIns="0" rIns="0" bIns="0" anchor="ctr" anchorCtr="0">
            <a:noAutofit/>
          </a:bodyPr>
          <a:lstStyle/>
          <a:p>
            <a:pPr marR="25400" algn="ctr">
              <a:lnSpc>
                <a:spcPct val="115000"/>
              </a:lnSpc>
            </a:pPr>
            <a:r>
              <a:rPr lang="en" sz="8800" b="1" dirty="0">
                <a:solidFill>
                  <a:srgbClr val="FFFFFF"/>
                </a:solidFill>
                <a:latin typeface="Vi Heavy"/>
                <a:ea typeface="Poppins"/>
                <a:cs typeface="Poppins"/>
                <a:sym typeface="Poppins"/>
              </a:rPr>
              <a:t>धन्यवाद</a:t>
            </a:r>
            <a:endParaRPr sz="8800" b="1" dirty="0">
              <a:solidFill>
                <a:srgbClr val="FFFFFF"/>
              </a:solidFill>
              <a:latin typeface="Vi Heavy"/>
              <a:ea typeface="Poppins"/>
              <a:cs typeface="Poppins"/>
              <a:sym typeface="Poppins"/>
            </a:endParaRPr>
          </a:p>
        </p:txBody>
      </p:sp>
    </p:spTree>
    <p:extLst>
      <p:ext uri="{BB962C8B-B14F-4D97-AF65-F5344CB8AC3E}">
        <p14:creationId xmlns:p14="http://schemas.microsoft.com/office/powerpoint/2010/main" val="43021021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C4B1F989-E84A-407F-AE6A-65BCED650A02}" type="datetime1">
              <a:rPr lang="en-IN" smtClean="0">
                <a:solidFill>
                  <a:srgbClr val="2F3043"/>
                </a:solidFill>
              </a:rPr>
              <a:pPr/>
              <a:t>30-10-2024</a:t>
            </a:fld>
            <a:endParaRPr lang="en-IN">
              <a:solidFill>
                <a:srgbClr val="2F3043"/>
              </a:solidFill>
            </a:endParaRPr>
          </a:p>
        </p:txBody>
      </p:sp>
      <p:sp>
        <p:nvSpPr>
          <p:cNvPr id="3" name="Footer Placeholder 2"/>
          <p:cNvSpPr>
            <a:spLocks noGrp="1"/>
          </p:cNvSpPr>
          <p:nvPr>
            <p:ph type="ftr" sz="quarter" idx="11"/>
          </p:nvPr>
        </p:nvSpPr>
        <p:spPr/>
        <p:txBody>
          <a:bodyPr/>
          <a:lstStyle/>
          <a:p>
            <a:endParaRPr lang="en-IN">
              <a:solidFill>
                <a:srgbClr val="2F3043"/>
              </a:solidFill>
            </a:endParaRPr>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C299996D-5F79-461B-8953-818D502E1074}" type="slidenum">
              <a:rPr lang="en-IN" smtClean="0">
                <a:solidFill>
                  <a:srgbClr val="2F3043"/>
                </a:solidFill>
              </a:rPr>
              <a:pPr/>
              <a:t>‹#›</a:t>
            </a:fld>
            <a:endParaRPr lang="en-IN">
              <a:solidFill>
                <a:srgbClr val="2F3043"/>
              </a:solidFill>
            </a:endParaRPr>
          </a:p>
        </p:txBody>
      </p:sp>
    </p:spTree>
    <p:extLst>
      <p:ext uri="{BB962C8B-B14F-4D97-AF65-F5344CB8AC3E}">
        <p14:creationId xmlns:p14="http://schemas.microsoft.com/office/powerpoint/2010/main" val="40108575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4" name="Title 3"/>
          <p:cNvSpPr>
            <a:spLocks noGrp="1"/>
          </p:cNvSpPr>
          <p:nvPr>
            <p:ph type="title" hasCustomPrompt="1"/>
          </p:nvPr>
        </p:nvSpPr>
        <p:spPr/>
        <p:txBody>
          <a:bodyPr/>
          <a:lstStyle/>
          <a:p>
            <a:r>
              <a:rPr lang="en-GB" dirty="0"/>
              <a:t>Page title</a:t>
            </a:r>
          </a:p>
        </p:txBody>
      </p:sp>
    </p:spTree>
    <p:extLst>
      <p:ext uri="{BB962C8B-B14F-4D97-AF65-F5344CB8AC3E}">
        <p14:creationId xmlns:p14="http://schemas.microsoft.com/office/powerpoint/2010/main" val="278708316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ver Slide 0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pic>
        <p:nvPicPr>
          <p:cNvPr id="2" name="Graphic 1">
            <a:extLst>
              <a:ext uri="{FF2B5EF4-FFF2-40B4-BE49-F238E27FC236}">
                <a16:creationId xmlns:a16="http://schemas.microsoft.com/office/drawing/2014/main" id="{FD52C7E3-C987-44F1-BFC0-F68E18FCC07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945" t="36291" r="7466" b="15355"/>
          <a:stretch/>
        </p:blipFill>
        <p:spPr>
          <a:xfrm>
            <a:off x="0" y="3498691"/>
            <a:ext cx="12192000" cy="3362816"/>
          </a:xfrm>
          <a:prstGeom prst="rect">
            <a:avLst/>
          </a:prstGeom>
        </p:spPr>
      </p:pic>
      <p:pic>
        <p:nvPicPr>
          <p:cNvPr id="7" name="Graphic 2">
            <a:extLst>
              <a:ext uri="{FF2B5EF4-FFF2-40B4-BE49-F238E27FC236}">
                <a16:creationId xmlns:a16="http://schemas.microsoft.com/office/drawing/2014/main" id="{B5A1BBCC-E96A-4EA0-BAD1-ACB0E776BB4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4926472" y="2256907"/>
            <a:ext cx="2339056" cy="1883664"/>
          </a:xfrm>
          <a:prstGeom prst="rect">
            <a:avLst/>
          </a:prstGeom>
        </p:spPr>
      </p:pic>
      <p:sp>
        <p:nvSpPr>
          <p:cNvPr id="6"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a:xfrm>
            <a:off x="371475" y="6435318"/>
            <a:ext cx="4114800" cy="365125"/>
          </a:xfrm>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6" y="6435318"/>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338117899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ver Slide 0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4"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a:xfrm>
            <a:off x="371475" y="6018226"/>
            <a:ext cx="4114800" cy="365125"/>
          </a:xfrm>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5"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6"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pic>
        <p:nvPicPr>
          <p:cNvPr id="6" name="Graphic 2">
            <a:extLst>
              <a:ext uri="{FF2B5EF4-FFF2-40B4-BE49-F238E27FC236}">
                <a16:creationId xmlns:a16="http://schemas.microsoft.com/office/drawing/2014/main" id="{B5A1BBCC-E96A-4EA0-BAD1-ACB0E776BB4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486275" y="2130838"/>
            <a:ext cx="3224006" cy="2596323"/>
          </a:xfrm>
          <a:prstGeom prst="rect">
            <a:avLst/>
          </a:prstGeom>
        </p:spPr>
      </p:pic>
    </p:spTree>
    <p:extLst>
      <p:ext uri="{BB962C8B-B14F-4D97-AF65-F5344CB8AC3E}">
        <p14:creationId xmlns:p14="http://schemas.microsoft.com/office/powerpoint/2010/main" val="205817174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Slide 0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 name="Title 1"/>
          <p:cNvSpPr>
            <a:spLocks noGrp="1"/>
          </p:cNvSpPr>
          <p:nvPr userDrawn="1">
            <p:ph type="ctrTitle" hasCustomPrompt="1"/>
          </p:nvPr>
        </p:nvSpPr>
        <p:spPr>
          <a:xfrm>
            <a:off x="371475" y="1742124"/>
            <a:ext cx="7096125" cy="2550476"/>
          </a:xfrm>
        </p:spPr>
        <p:txBody>
          <a:bodyPr anchor="b">
            <a:normAutofit/>
          </a:bodyPr>
          <a:lstStyle>
            <a:lvl1pPr algn="l">
              <a:defRPr sz="6600" b="1">
                <a:solidFill>
                  <a:schemeClr val="tx2"/>
                </a:solidFill>
                <a:latin typeface="+mj-lt"/>
              </a:defRPr>
            </a:lvl1pPr>
          </a:lstStyle>
          <a:p>
            <a:r>
              <a:rPr lang="en-IN" dirty="0"/>
              <a:t>presentation title goes here</a:t>
            </a:r>
          </a:p>
        </p:txBody>
      </p:sp>
      <p:sp>
        <p:nvSpPr>
          <p:cNvPr id="15" name="Text Placeholder 14">
            <a:extLst>
              <a:ext uri="{FF2B5EF4-FFF2-40B4-BE49-F238E27FC236}">
                <a16:creationId xmlns:a16="http://schemas.microsoft.com/office/drawing/2014/main" id="{D313FCF9-2166-4A4F-A93F-E78506A3A567}"/>
              </a:ext>
            </a:extLst>
          </p:cNvPr>
          <p:cNvSpPr>
            <a:spLocks noGrp="1"/>
          </p:cNvSpPr>
          <p:nvPr>
            <p:ph type="body" sz="quarter" idx="10" hasCustomPrompt="1"/>
          </p:nvPr>
        </p:nvSpPr>
        <p:spPr>
          <a:xfrm>
            <a:off x="371475" y="4580927"/>
            <a:ext cx="7096125" cy="1007042"/>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3" name="Graphic 2">
            <a:extLst>
              <a:ext uri="{FF2B5EF4-FFF2-40B4-BE49-F238E27FC236}">
                <a16:creationId xmlns:a16="http://schemas.microsoft.com/office/drawing/2014/main" id="{8635A833-6D08-4A36-9D3B-0C1A151496A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207" r="50000" b="12407"/>
          <a:stretch/>
        </p:blipFill>
        <p:spPr>
          <a:xfrm flipH="1">
            <a:off x="6392421" y="0"/>
            <a:ext cx="5799579" cy="6858000"/>
          </a:xfrm>
          <a:prstGeom prst="rect">
            <a:avLst/>
          </a:prstGeom>
        </p:spPr>
      </p:pic>
      <p:pic>
        <p:nvPicPr>
          <p:cNvPr id="4" name="Graphic 3">
            <a:extLst>
              <a:ext uri="{FF2B5EF4-FFF2-40B4-BE49-F238E27FC236}">
                <a16:creationId xmlns:a16="http://schemas.microsoft.com/office/drawing/2014/main" id="{A1ACD808-FABB-4277-BAA1-89C2F1D7DA2D}"/>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71475" y="382183"/>
            <a:ext cx="1234531" cy="994180"/>
          </a:xfrm>
          <a:prstGeom prst="rect">
            <a:avLst/>
          </a:prstGeom>
        </p:spPr>
      </p:pic>
      <p:sp>
        <p:nvSpPr>
          <p:cNvPr id="7" name="Footer Placeholder 2">
            <a:extLst>
              <a:ext uri="{FF2B5EF4-FFF2-40B4-BE49-F238E27FC236}">
                <a16:creationId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tx2"/>
                </a:solidFill>
              </a:defRPr>
            </a:lvl1pPr>
          </a:lstStyle>
          <a:p>
            <a:r>
              <a:rPr lang="en-IN">
                <a:solidFill>
                  <a:srgbClr val="2F3043"/>
                </a:solidFill>
              </a:rPr>
              <a:t>Vodafone Idea Confidential</a:t>
            </a:r>
            <a:endParaRPr lang="en-IN" dirty="0">
              <a:solidFill>
                <a:srgbClr val="2F3043"/>
              </a:solidFill>
            </a:endParaRP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2"/>
          </p:nvPr>
        </p:nvSpPr>
        <p:spPr>
          <a:xfrm>
            <a:off x="5658966" y="6018226"/>
            <a:ext cx="874068" cy="365125"/>
          </a:xfrm>
        </p:spPr>
        <p:txBody>
          <a:bodyPr/>
          <a:lstStyle>
            <a:lvl1pPr>
              <a:defRPr>
                <a:solidFill>
                  <a:schemeClr val="tx2"/>
                </a:solidFill>
              </a:defRPr>
            </a:lvl1pPr>
          </a:lstStyle>
          <a:p>
            <a:fld id="{AC1CC88B-8153-4770-B0DF-840C5C37FBC3}" type="slidenum">
              <a:rPr lang="en-IN" smtClean="0">
                <a:solidFill>
                  <a:srgbClr val="2F3043"/>
                </a:solidFill>
              </a:rPr>
              <a:pPr/>
              <a:t>‹#›</a:t>
            </a:fld>
            <a:endParaRPr lang="en-IN" dirty="0">
              <a:solidFill>
                <a:srgbClr val="2F3043"/>
              </a:solidFill>
            </a:endParaRPr>
          </a:p>
        </p:txBody>
      </p:sp>
    </p:spTree>
    <p:extLst>
      <p:ext uri="{BB962C8B-B14F-4D97-AF65-F5344CB8AC3E}">
        <p14:creationId xmlns:p14="http://schemas.microsoft.com/office/powerpoint/2010/main" val="80389800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Slide 0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 name="Title 1"/>
          <p:cNvSpPr>
            <a:spLocks noGrp="1"/>
          </p:cNvSpPr>
          <p:nvPr userDrawn="1">
            <p:ph type="ctrTitle" hasCustomPrompt="1"/>
          </p:nvPr>
        </p:nvSpPr>
        <p:spPr>
          <a:xfrm>
            <a:off x="371475" y="1704024"/>
            <a:ext cx="8302625" cy="2550476"/>
          </a:xfrm>
        </p:spPr>
        <p:txBody>
          <a:bodyPr anchor="b">
            <a:normAutofit/>
          </a:bodyPr>
          <a:lstStyle>
            <a:lvl1pPr algn="l">
              <a:defRPr sz="6600" b="1">
                <a:solidFill>
                  <a:schemeClr val="tx2"/>
                </a:solidFill>
                <a:latin typeface="+mj-lt"/>
              </a:defRPr>
            </a:lvl1pPr>
          </a:lstStyle>
          <a:p>
            <a:r>
              <a:rPr lang="en-IN" dirty="0"/>
              <a:t>presentation title goes here</a:t>
            </a:r>
          </a:p>
        </p:txBody>
      </p:sp>
      <p:sp>
        <p:nvSpPr>
          <p:cNvPr id="15" name="Text Placeholder 14">
            <a:extLst>
              <a:ext uri="{FF2B5EF4-FFF2-40B4-BE49-F238E27FC236}">
                <a16:creationId xmlns:a16="http://schemas.microsoft.com/office/drawing/2014/main" id="{D313FCF9-2166-4A4F-A93F-E78506A3A567}"/>
              </a:ext>
            </a:extLst>
          </p:cNvPr>
          <p:cNvSpPr>
            <a:spLocks noGrp="1"/>
          </p:cNvSpPr>
          <p:nvPr>
            <p:ph type="body" sz="quarter" idx="10" hasCustomPrompt="1"/>
          </p:nvPr>
        </p:nvSpPr>
        <p:spPr>
          <a:xfrm>
            <a:off x="371475" y="4580926"/>
            <a:ext cx="44799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6" name="Graphic 5">
            <a:extLst>
              <a:ext uri="{FF2B5EF4-FFF2-40B4-BE49-F238E27FC236}">
                <a16:creationId xmlns:a16="http://schemas.microsoft.com/office/drawing/2014/main" id="{53067788-FF17-485E-B86D-D9175BB1C773}"/>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5094" t="34666" r="38480" b="16111"/>
          <a:stretch/>
        </p:blipFill>
        <p:spPr>
          <a:xfrm flipH="1">
            <a:off x="5059356" y="2908300"/>
            <a:ext cx="7132641" cy="3949700"/>
          </a:xfrm>
          <a:prstGeom prst="rect">
            <a:avLst/>
          </a:prstGeom>
        </p:spPr>
      </p:pic>
      <p:grpSp>
        <p:nvGrpSpPr>
          <p:cNvPr id="4" name="Graphic 2">
            <a:extLst>
              <a:ext uri="{FF2B5EF4-FFF2-40B4-BE49-F238E27FC236}">
                <a16:creationId xmlns:a16="http://schemas.microsoft.com/office/drawing/2014/main" id="{AECEFB01-5B75-4195-B5CB-68528E152D44}"/>
              </a:ext>
            </a:extLst>
          </p:cNvPr>
          <p:cNvGrpSpPr/>
          <p:nvPr/>
        </p:nvGrpSpPr>
        <p:grpSpPr>
          <a:xfrm>
            <a:off x="371475" y="382183"/>
            <a:ext cx="1232892" cy="992541"/>
            <a:chOff x="371475" y="382183"/>
            <a:chExt cx="1232892" cy="992541"/>
          </a:xfrm>
          <a:solidFill>
            <a:srgbClr val="EE2737"/>
          </a:solidFill>
        </p:grpSpPr>
        <p:grpSp>
          <p:nvGrpSpPr>
            <p:cNvPr id="5" name="Graphic 2">
              <a:extLst>
                <a:ext uri="{FF2B5EF4-FFF2-40B4-BE49-F238E27FC236}">
                  <a16:creationId xmlns:a16="http://schemas.microsoft.com/office/drawing/2014/main" id="{AECEFB01-5B75-4195-B5CB-68528E152D44}"/>
                </a:ext>
              </a:extLst>
            </p:cNvPr>
            <p:cNvGrpSpPr/>
            <p:nvPr/>
          </p:nvGrpSpPr>
          <p:grpSpPr>
            <a:xfrm>
              <a:off x="371475" y="382183"/>
              <a:ext cx="1096329" cy="992541"/>
              <a:chOff x="371475" y="382183"/>
              <a:chExt cx="1096329" cy="992541"/>
            </a:xfrm>
            <a:solidFill>
              <a:srgbClr val="EE2737"/>
            </a:solidFill>
          </p:grpSpPr>
          <p:sp>
            <p:nvSpPr>
              <p:cNvPr id="7" name="Freeform: Shape 6">
                <a:extLst>
                  <a:ext uri="{FF2B5EF4-FFF2-40B4-BE49-F238E27FC236}">
                    <a16:creationId xmlns:a16="http://schemas.microsoft.com/office/drawing/2014/main" id="{6B325B24-2C4A-451D-BEBF-BF5F88DEF2DA}"/>
                  </a:ext>
                </a:extLst>
              </p:cNvPr>
              <p:cNvSpPr/>
              <p:nvPr/>
            </p:nvSpPr>
            <p:spPr>
              <a:xfrm>
                <a:off x="371475" y="382183"/>
                <a:ext cx="1085950" cy="660419"/>
              </a:xfrm>
              <a:custGeom>
                <a:avLst/>
                <a:gdLst>
                  <a:gd name="connsiteX0" fmla="*/ 1085950 w 1085950"/>
                  <a:gd name="connsiteY0" fmla="*/ 660420 h 660419"/>
                  <a:gd name="connsiteX1" fmla="*/ 851062 w 1085950"/>
                  <a:gd name="connsiteY1" fmla="*/ 660420 h 660419"/>
                  <a:gd name="connsiteX2" fmla="*/ 851062 w 1085950"/>
                  <a:gd name="connsiteY2" fmla="*/ 0 h 660419"/>
                  <a:gd name="connsiteX3" fmla="*/ 1085950 w 1085950"/>
                  <a:gd name="connsiteY3" fmla="*/ 0 h 660419"/>
                  <a:gd name="connsiteX4" fmla="*/ 1085950 w 1085950"/>
                  <a:gd name="connsiteY4" fmla="*/ 660420 h 660419"/>
                  <a:gd name="connsiteX5" fmla="*/ 539151 w 1085950"/>
                  <a:gd name="connsiteY5" fmla="*/ 0 h 660419"/>
                  <a:gd name="connsiteX6" fmla="*/ 387293 w 1085950"/>
                  <a:gd name="connsiteY6" fmla="*/ 615081 h 660419"/>
                  <a:gd name="connsiteX7" fmla="*/ 234889 w 1085950"/>
                  <a:gd name="connsiteY7" fmla="*/ 0 h 660419"/>
                  <a:gd name="connsiteX8" fmla="*/ 0 w 1085950"/>
                  <a:gd name="connsiteY8" fmla="*/ 0 h 660419"/>
                  <a:gd name="connsiteX9" fmla="*/ 163330 w 1085950"/>
                  <a:gd name="connsiteY9" fmla="*/ 660420 h 660419"/>
                  <a:gd name="connsiteX10" fmla="*/ 610711 w 1085950"/>
                  <a:gd name="connsiteY10" fmla="*/ 660420 h 660419"/>
                  <a:gd name="connsiteX11" fmla="*/ 774040 w 1085950"/>
                  <a:gd name="connsiteY11" fmla="*/ 0 h 660419"/>
                  <a:gd name="connsiteX12" fmla="*/ 539151 w 1085950"/>
                  <a:gd name="connsiteY12" fmla="*/ 0 h 660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5950" h="660419">
                    <a:moveTo>
                      <a:pt x="1085950" y="660420"/>
                    </a:moveTo>
                    <a:lnTo>
                      <a:pt x="851062" y="660420"/>
                    </a:lnTo>
                    <a:lnTo>
                      <a:pt x="851062" y="0"/>
                    </a:lnTo>
                    <a:lnTo>
                      <a:pt x="1085950" y="0"/>
                    </a:lnTo>
                    <a:lnTo>
                      <a:pt x="1085950" y="660420"/>
                    </a:lnTo>
                    <a:close/>
                    <a:moveTo>
                      <a:pt x="539151" y="0"/>
                    </a:moveTo>
                    <a:lnTo>
                      <a:pt x="387293" y="615081"/>
                    </a:lnTo>
                    <a:lnTo>
                      <a:pt x="234889" y="0"/>
                    </a:lnTo>
                    <a:lnTo>
                      <a:pt x="0" y="0"/>
                    </a:lnTo>
                    <a:lnTo>
                      <a:pt x="163330" y="660420"/>
                    </a:lnTo>
                    <a:lnTo>
                      <a:pt x="610711" y="660420"/>
                    </a:lnTo>
                    <a:lnTo>
                      <a:pt x="774040" y="0"/>
                    </a:lnTo>
                    <a:lnTo>
                      <a:pt x="539151" y="0"/>
                    </a:lnTo>
                    <a:close/>
                  </a:path>
                </a:pathLst>
              </a:custGeom>
              <a:solidFill>
                <a:schemeClr val="accent1"/>
              </a:solidFill>
              <a:ln w="5437" cap="flat">
                <a:noFill/>
                <a:prstDash val="solid"/>
                <a:miter/>
              </a:ln>
            </p:spPr>
            <p:txBody>
              <a:bodyPr rtlCol="0" anchor="ctr"/>
              <a:lstStyle/>
              <a:p>
                <a:endParaRPr lang="en-IN">
                  <a:solidFill>
                    <a:srgbClr val="2F3043"/>
                  </a:solidFill>
                </a:endParaRPr>
              </a:p>
            </p:txBody>
          </p:sp>
          <p:sp>
            <p:nvSpPr>
              <p:cNvPr id="8" name="Freeform: Shape 7">
                <a:extLst>
                  <a:ext uri="{FF2B5EF4-FFF2-40B4-BE49-F238E27FC236}">
                    <a16:creationId xmlns:a16="http://schemas.microsoft.com/office/drawing/2014/main" id="{45EF72D0-D29D-4792-96A4-BEAA61993087}"/>
                  </a:ext>
                </a:extLst>
              </p:cNvPr>
              <p:cNvSpPr/>
              <p:nvPr/>
            </p:nvSpPr>
            <p:spPr>
              <a:xfrm>
                <a:off x="1212157" y="1119077"/>
                <a:ext cx="255646" cy="255646"/>
              </a:xfrm>
              <a:custGeom>
                <a:avLst/>
                <a:gdLst>
                  <a:gd name="connsiteX0" fmla="*/ 255646 w 255646"/>
                  <a:gd name="connsiteY0" fmla="*/ 127823 h 255646"/>
                  <a:gd name="connsiteX1" fmla="*/ 127823 w 255646"/>
                  <a:gd name="connsiteY1" fmla="*/ 255646 h 255646"/>
                  <a:gd name="connsiteX2" fmla="*/ 0 w 255646"/>
                  <a:gd name="connsiteY2" fmla="*/ 127823 h 255646"/>
                  <a:gd name="connsiteX3" fmla="*/ 127823 w 255646"/>
                  <a:gd name="connsiteY3" fmla="*/ 0 h 255646"/>
                  <a:gd name="connsiteX4" fmla="*/ 255646 w 255646"/>
                  <a:gd name="connsiteY4" fmla="*/ 127823 h 2556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646" h="255646">
                    <a:moveTo>
                      <a:pt x="255646" y="127823"/>
                    </a:moveTo>
                    <a:cubicBezTo>
                      <a:pt x="255646" y="198290"/>
                      <a:pt x="198290" y="255646"/>
                      <a:pt x="127823" y="255646"/>
                    </a:cubicBezTo>
                    <a:cubicBezTo>
                      <a:pt x="57357" y="255646"/>
                      <a:pt x="0" y="198290"/>
                      <a:pt x="0" y="127823"/>
                    </a:cubicBezTo>
                    <a:cubicBezTo>
                      <a:pt x="0" y="57357"/>
                      <a:pt x="57357" y="0"/>
                      <a:pt x="127823" y="0"/>
                    </a:cubicBezTo>
                    <a:cubicBezTo>
                      <a:pt x="198290" y="0"/>
                      <a:pt x="255646" y="57357"/>
                      <a:pt x="255646" y="127823"/>
                    </a:cubicBezTo>
                  </a:path>
                </a:pathLst>
              </a:custGeom>
              <a:solidFill>
                <a:schemeClr val="bg1"/>
              </a:solidFill>
              <a:ln w="5437" cap="flat">
                <a:noFill/>
                <a:prstDash val="solid"/>
                <a:miter/>
              </a:ln>
            </p:spPr>
            <p:txBody>
              <a:bodyPr rtlCol="0" anchor="ctr"/>
              <a:lstStyle/>
              <a:p>
                <a:endParaRPr lang="en-IN">
                  <a:solidFill>
                    <a:srgbClr val="2F3043"/>
                  </a:solidFill>
                </a:endParaRPr>
              </a:p>
            </p:txBody>
          </p:sp>
        </p:grpSp>
        <p:grpSp>
          <p:nvGrpSpPr>
            <p:cNvPr id="10" name="Graphic 2">
              <a:extLst>
                <a:ext uri="{FF2B5EF4-FFF2-40B4-BE49-F238E27FC236}">
                  <a16:creationId xmlns:a16="http://schemas.microsoft.com/office/drawing/2014/main" id="{AECEFB01-5B75-4195-B5CB-68528E152D44}"/>
                </a:ext>
              </a:extLst>
            </p:cNvPr>
            <p:cNvGrpSpPr/>
            <p:nvPr/>
          </p:nvGrpSpPr>
          <p:grpSpPr>
            <a:xfrm>
              <a:off x="1490200" y="382183"/>
              <a:ext cx="114166" cy="58995"/>
              <a:chOff x="1490200" y="382183"/>
              <a:chExt cx="114166" cy="58995"/>
            </a:xfrm>
            <a:solidFill>
              <a:srgbClr val="EE2737"/>
            </a:solidFill>
          </p:grpSpPr>
          <p:sp>
            <p:nvSpPr>
              <p:cNvPr id="12" name="Freeform: Shape 11">
                <a:extLst>
                  <a:ext uri="{FF2B5EF4-FFF2-40B4-BE49-F238E27FC236}">
                    <a16:creationId xmlns:a16="http://schemas.microsoft.com/office/drawing/2014/main" id="{589AFD04-D283-4C31-B4CF-7EB09FB496FA}"/>
                  </a:ext>
                </a:extLst>
              </p:cNvPr>
              <p:cNvSpPr/>
              <p:nvPr/>
            </p:nvSpPr>
            <p:spPr>
              <a:xfrm>
                <a:off x="1490200" y="382183"/>
                <a:ext cx="46431" cy="58995"/>
              </a:xfrm>
              <a:custGeom>
                <a:avLst/>
                <a:gdLst>
                  <a:gd name="connsiteX0" fmla="*/ 18026 w 46431"/>
                  <a:gd name="connsiteY0" fmla="*/ 9833 h 58995"/>
                  <a:gd name="connsiteX1" fmla="*/ 0 w 46431"/>
                  <a:gd name="connsiteY1" fmla="*/ 9833 h 58995"/>
                  <a:gd name="connsiteX2" fmla="*/ 0 w 46431"/>
                  <a:gd name="connsiteY2" fmla="*/ 0 h 58995"/>
                  <a:gd name="connsiteX3" fmla="*/ 46431 w 46431"/>
                  <a:gd name="connsiteY3" fmla="*/ 0 h 58995"/>
                  <a:gd name="connsiteX4" fmla="*/ 46431 w 46431"/>
                  <a:gd name="connsiteY4" fmla="*/ 9833 h 58995"/>
                  <a:gd name="connsiteX5" fmla="*/ 28951 w 46431"/>
                  <a:gd name="connsiteY5" fmla="*/ 9833 h 58995"/>
                  <a:gd name="connsiteX6" fmla="*/ 28951 w 46431"/>
                  <a:gd name="connsiteY6" fmla="*/ 58995 h 58995"/>
                  <a:gd name="connsiteX7" fmla="*/ 18026 w 46431"/>
                  <a:gd name="connsiteY7" fmla="*/ 58995 h 58995"/>
                  <a:gd name="connsiteX8" fmla="*/ 18026 w 46431"/>
                  <a:gd name="connsiteY8" fmla="*/ 9833 h 58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431" h="58995">
                    <a:moveTo>
                      <a:pt x="18026" y="9833"/>
                    </a:moveTo>
                    <a:lnTo>
                      <a:pt x="0" y="9833"/>
                    </a:lnTo>
                    <a:lnTo>
                      <a:pt x="0" y="0"/>
                    </a:lnTo>
                    <a:lnTo>
                      <a:pt x="46431" y="0"/>
                    </a:lnTo>
                    <a:lnTo>
                      <a:pt x="46431" y="9833"/>
                    </a:lnTo>
                    <a:lnTo>
                      <a:pt x="28951" y="9833"/>
                    </a:lnTo>
                    <a:lnTo>
                      <a:pt x="28951" y="58995"/>
                    </a:lnTo>
                    <a:lnTo>
                      <a:pt x="18026" y="58995"/>
                    </a:lnTo>
                    <a:lnTo>
                      <a:pt x="18026" y="9833"/>
                    </a:lnTo>
                    <a:close/>
                  </a:path>
                </a:pathLst>
              </a:custGeom>
              <a:solidFill>
                <a:schemeClr val="accent1"/>
              </a:solidFill>
              <a:ln w="5437" cap="flat">
                <a:noFill/>
                <a:prstDash val="solid"/>
                <a:miter/>
              </a:ln>
            </p:spPr>
            <p:txBody>
              <a:bodyPr rtlCol="0" anchor="ctr"/>
              <a:lstStyle/>
              <a:p>
                <a:endParaRPr lang="en-IN">
                  <a:solidFill>
                    <a:srgbClr val="2F3043"/>
                  </a:solidFill>
                </a:endParaRPr>
              </a:p>
            </p:txBody>
          </p:sp>
          <p:sp>
            <p:nvSpPr>
              <p:cNvPr id="16" name="Freeform: Shape 15">
                <a:extLst>
                  <a:ext uri="{FF2B5EF4-FFF2-40B4-BE49-F238E27FC236}">
                    <a16:creationId xmlns:a16="http://schemas.microsoft.com/office/drawing/2014/main" id="{CADF10BE-027A-4DB3-9A62-D6F2733FD7FF}"/>
                  </a:ext>
                </a:extLst>
              </p:cNvPr>
              <p:cNvSpPr/>
              <p:nvPr/>
            </p:nvSpPr>
            <p:spPr>
              <a:xfrm>
                <a:off x="1543186" y="382183"/>
                <a:ext cx="61180" cy="58995"/>
              </a:xfrm>
              <a:custGeom>
                <a:avLst/>
                <a:gdLst>
                  <a:gd name="connsiteX0" fmla="*/ 0 w 61180"/>
                  <a:gd name="connsiteY0" fmla="*/ 0 h 58995"/>
                  <a:gd name="connsiteX1" fmla="*/ 12564 w 61180"/>
                  <a:gd name="connsiteY1" fmla="*/ 0 h 58995"/>
                  <a:gd name="connsiteX2" fmla="*/ 30590 w 61180"/>
                  <a:gd name="connsiteY2" fmla="*/ 43700 h 58995"/>
                  <a:gd name="connsiteX3" fmla="*/ 48616 w 61180"/>
                  <a:gd name="connsiteY3" fmla="*/ 0 h 58995"/>
                  <a:gd name="connsiteX4" fmla="*/ 61180 w 61180"/>
                  <a:gd name="connsiteY4" fmla="*/ 0 h 58995"/>
                  <a:gd name="connsiteX5" fmla="*/ 61180 w 61180"/>
                  <a:gd name="connsiteY5" fmla="*/ 58995 h 58995"/>
                  <a:gd name="connsiteX6" fmla="*/ 50802 w 61180"/>
                  <a:gd name="connsiteY6" fmla="*/ 58995 h 58995"/>
                  <a:gd name="connsiteX7" fmla="*/ 50802 w 61180"/>
                  <a:gd name="connsiteY7" fmla="*/ 20211 h 58995"/>
                  <a:gd name="connsiteX8" fmla="*/ 34960 w 61180"/>
                  <a:gd name="connsiteY8" fmla="*/ 58995 h 58995"/>
                  <a:gd name="connsiteX9" fmla="*/ 26766 w 61180"/>
                  <a:gd name="connsiteY9" fmla="*/ 58995 h 58995"/>
                  <a:gd name="connsiteX10" fmla="*/ 10925 w 61180"/>
                  <a:gd name="connsiteY10" fmla="*/ 20211 h 58995"/>
                  <a:gd name="connsiteX11" fmla="*/ 10925 w 61180"/>
                  <a:gd name="connsiteY11" fmla="*/ 58995 h 58995"/>
                  <a:gd name="connsiteX12" fmla="*/ 546 w 61180"/>
                  <a:gd name="connsiteY12" fmla="*/ 58995 h 58995"/>
                  <a:gd name="connsiteX13" fmla="*/ 546 w 61180"/>
                  <a:gd name="connsiteY13" fmla="*/ 0 h 58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180" h="58995">
                    <a:moveTo>
                      <a:pt x="0" y="0"/>
                    </a:moveTo>
                    <a:lnTo>
                      <a:pt x="12564" y="0"/>
                    </a:lnTo>
                    <a:lnTo>
                      <a:pt x="30590" y="43700"/>
                    </a:lnTo>
                    <a:lnTo>
                      <a:pt x="48616" y="0"/>
                    </a:lnTo>
                    <a:lnTo>
                      <a:pt x="61180" y="0"/>
                    </a:lnTo>
                    <a:lnTo>
                      <a:pt x="61180" y="58995"/>
                    </a:lnTo>
                    <a:lnTo>
                      <a:pt x="50802" y="58995"/>
                    </a:lnTo>
                    <a:lnTo>
                      <a:pt x="50802" y="20211"/>
                    </a:lnTo>
                    <a:lnTo>
                      <a:pt x="34960" y="58995"/>
                    </a:lnTo>
                    <a:lnTo>
                      <a:pt x="26766" y="58995"/>
                    </a:lnTo>
                    <a:lnTo>
                      <a:pt x="10925" y="20211"/>
                    </a:lnTo>
                    <a:lnTo>
                      <a:pt x="10925" y="58995"/>
                    </a:lnTo>
                    <a:lnTo>
                      <a:pt x="546" y="58995"/>
                    </a:lnTo>
                    <a:lnTo>
                      <a:pt x="546" y="0"/>
                    </a:lnTo>
                    <a:close/>
                  </a:path>
                </a:pathLst>
              </a:custGeom>
              <a:solidFill>
                <a:schemeClr val="accent1"/>
              </a:solidFill>
              <a:ln w="5437" cap="flat">
                <a:noFill/>
                <a:prstDash val="solid"/>
                <a:miter/>
              </a:ln>
            </p:spPr>
            <p:txBody>
              <a:bodyPr rtlCol="0" anchor="ctr"/>
              <a:lstStyle/>
              <a:p>
                <a:endParaRPr lang="en-IN">
                  <a:solidFill>
                    <a:srgbClr val="2F3043"/>
                  </a:solidFill>
                </a:endParaRPr>
              </a:p>
            </p:txBody>
          </p:sp>
        </p:grpSp>
      </p:grpSp>
      <p:sp>
        <p:nvSpPr>
          <p:cNvPr id="13" name="Footer Placeholder 2">
            <a:extLst>
              <a:ext uri="{FF2B5EF4-FFF2-40B4-BE49-F238E27FC236}">
                <a16:creationId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14" name="Slide Number Placeholder 3">
            <a:extLst>
              <a:ext uri="{FF2B5EF4-FFF2-40B4-BE49-F238E27FC236}">
                <a16:creationId xmlns:a16="http://schemas.microsoft.com/office/drawing/2014/main" id="{1F238215-5C65-48C8-9961-9D720CA1C721}"/>
              </a:ext>
            </a:extLst>
          </p:cNvPr>
          <p:cNvSpPr>
            <a:spLocks noGrp="1"/>
          </p:cNvSpPr>
          <p:nvPr>
            <p:ph type="sldNum" sz="quarter" idx="12"/>
          </p:nvPr>
        </p:nvSpPr>
        <p:spPr>
          <a:xfrm>
            <a:off x="4851400" y="6016652"/>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3986055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03">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pic>
        <p:nvPicPr>
          <p:cNvPr id="3" name="Graphic 2">
            <a:extLst>
              <a:ext uri="{FF2B5EF4-FFF2-40B4-BE49-F238E27FC236}">
                <a16:creationId xmlns:a16="http://schemas.microsoft.com/office/drawing/2014/main" id="{B0947FAC-B9B4-409A-B7DC-1B1F87AD737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207" t="29856" r="50730" b="6420"/>
          <a:stretch/>
        </p:blipFill>
        <p:spPr>
          <a:xfrm flipH="1">
            <a:off x="5947639" y="1379615"/>
            <a:ext cx="6244360" cy="5478385"/>
          </a:xfrm>
          <a:prstGeom prst="rect">
            <a:avLst/>
          </a:prstGeom>
        </p:spPr>
      </p:pic>
      <p:sp>
        <p:nvSpPr>
          <p:cNvPr id="2" name="Title 1"/>
          <p:cNvSpPr>
            <a:spLocks noGrp="1"/>
          </p:cNvSpPr>
          <p:nvPr userDrawn="1">
            <p:ph type="ctrTitle" hasCustomPrompt="1"/>
          </p:nvPr>
        </p:nvSpPr>
        <p:spPr>
          <a:xfrm>
            <a:off x="371475" y="1704024"/>
            <a:ext cx="5927725" cy="2550476"/>
          </a:xfrm>
        </p:spPr>
        <p:txBody>
          <a:bodyPr anchor="b">
            <a:normAutofit/>
          </a:bodyPr>
          <a:lstStyle>
            <a:lvl1pPr algn="l">
              <a:defRPr sz="6600" b="1">
                <a:solidFill>
                  <a:schemeClr val="bg1"/>
                </a:solidFill>
                <a:latin typeface="+mj-lt"/>
              </a:defRPr>
            </a:lvl1pPr>
          </a:lstStyle>
          <a:p>
            <a:r>
              <a:rPr lang="en-IN" dirty="0"/>
              <a:t>presentation title goes here</a:t>
            </a:r>
          </a:p>
        </p:txBody>
      </p:sp>
      <p:sp>
        <p:nvSpPr>
          <p:cNvPr id="15" name="Text Placeholder 14">
            <a:extLst>
              <a:ext uri="{FF2B5EF4-FFF2-40B4-BE49-F238E27FC236}">
                <a16:creationId xmlns:a16="http://schemas.microsoft.com/office/drawing/2014/main" id="{D313FCF9-2166-4A4F-A93F-E78506A3A567}"/>
              </a:ext>
            </a:extLst>
          </p:cNvPr>
          <p:cNvSpPr>
            <a:spLocks noGrp="1"/>
          </p:cNvSpPr>
          <p:nvPr>
            <p:ph type="body" sz="quarter" idx="10" hasCustomPrompt="1"/>
          </p:nvPr>
        </p:nvSpPr>
        <p:spPr>
          <a:xfrm>
            <a:off x="371475" y="4580926"/>
            <a:ext cx="5927725" cy="1332511"/>
          </a:xfrm>
        </p:spPr>
        <p:txBody>
          <a:bodyPr>
            <a:normAutofit/>
          </a:bodyPr>
          <a:lstStyle>
            <a:lvl1pPr marL="0" indent="0">
              <a:buNone/>
              <a:defRPr sz="2400">
                <a:solidFill>
                  <a:schemeClr val="accent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4" name="Graphic 3">
            <a:extLst>
              <a:ext uri="{FF2B5EF4-FFF2-40B4-BE49-F238E27FC236}">
                <a16:creationId xmlns:a16="http://schemas.microsoft.com/office/drawing/2014/main" id="{8E5ABE82-8999-4A22-86EF-055949D02F17}"/>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71475" y="382183"/>
            <a:ext cx="1234531" cy="994180"/>
          </a:xfrm>
          <a:prstGeom prst="rect">
            <a:avLst/>
          </a:prstGeom>
        </p:spPr>
      </p:pic>
      <p:sp>
        <p:nvSpPr>
          <p:cNvPr id="7" name="Footer Placeholder 2">
            <a:extLst>
              <a:ext uri="{FF2B5EF4-FFF2-40B4-BE49-F238E27FC236}">
                <a16:creationId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dirty="0">
                <a:solidFill>
                  <a:srgbClr val="FFFFFF"/>
                </a:solidFill>
              </a:rPr>
              <a:t>Vodafone Idea Confidential</a:t>
            </a: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2"/>
          </p:nvPr>
        </p:nvSpPr>
        <p:spPr>
          <a:xfrm>
            <a:off x="5216698"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218027755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Slide 03">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pic>
        <p:nvPicPr>
          <p:cNvPr id="3" name="Graphic 2">
            <a:extLst>
              <a:ext uri="{FF2B5EF4-FFF2-40B4-BE49-F238E27FC236}">
                <a16:creationId xmlns:a16="http://schemas.microsoft.com/office/drawing/2014/main" id="{B0947FAC-B9B4-409A-B7DC-1B1F87AD737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207" t="29856" r="50730" b="6420"/>
          <a:stretch/>
        </p:blipFill>
        <p:spPr>
          <a:xfrm flipH="1">
            <a:off x="5947639" y="1379615"/>
            <a:ext cx="6244360" cy="5478385"/>
          </a:xfrm>
          <a:prstGeom prst="rect">
            <a:avLst/>
          </a:prstGeom>
        </p:spPr>
      </p:pic>
      <p:sp>
        <p:nvSpPr>
          <p:cNvPr id="2" name="Title 1"/>
          <p:cNvSpPr>
            <a:spLocks noGrp="1"/>
          </p:cNvSpPr>
          <p:nvPr userDrawn="1">
            <p:ph type="ctrTitle" hasCustomPrompt="1"/>
          </p:nvPr>
        </p:nvSpPr>
        <p:spPr>
          <a:xfrm>
            <a:off x="371475" y="1704024"/>
            <a:ext cx="5927725" cy="2550476"/>
          </a:xfrm>
        </p:spPr>
        <p:txBody>
          <a:bodyPr anchor="b">
            <a:normAutofit/>
          </a:bodyPr>
          <a:lstStyle>
            <a:lvl1pPr algn="l">
              <a:defRPr sz="6600" b="1">
                <a:solidFill>
                  <a:schemeClr val="bg1"/>
                </a:solidFill>
                <a:latin typeface="+mj-lt"/>
              </a:defRPr>
            </a:lvl1pPr>
          </a:lstStyle>
          <a:p>
            <a:r>
              <a:rPr lang="en-IN" dirty="0"/>
              <a:t>presentation title goes here</a:t>
            </a:r>
          </a:p>
        </p:txBody>
      </p:sp>
      <p:sp>
        <p:nvSpPr>
          <p:cNvPr id="15" name="Text Placeholder 14">
            <a:extLst>
              <a:ext uri="{FF2B5EF4-FFF2-40B4-BE49-F238E27FC236}">
                <a16:creationId xmlns:a16="http://schemas.microsoft.com/office/drawing/2014/main" id="{D313FCF9-2166-4A4F-A93F-E78506A3A567}"/>
              </a:ext>
            </a:extLst>
          </p:cNvPr>
          <p:cNvSpPr>
            <a:spLocks noGrp="1"/>
          </p:cNvSpPr>
          <p:nvPr>
            <p:ph type="body" sz="quarter" idx="10" hasCustomPrompt="1"/>
          </p:nvPr>
        </p:nvSpPr>
        <p:spPr>
          <a:xfrm>
            <a:off x="371475" y="4580926"/>
            <a:ext cx="5927725" cy="1332511"/>
          </a:xfrm>
        </p:spPr>
        <p:txBody>
          <a:bodyPr>
            <a:normAutofit/>
          </a:bodyPr>
          <a:lstStyle>
            <a:lvl1pPr marL="0" indent="0">
              <a:buNone/>
              <a:defRPr sz="2400">
                <a:solidFill>
                  <a:schemeClr val="accent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4" name="Graphic 3">
            <a:extLst>
              <a:ext uri="{FF2B5EF4-FFF2-40B4-BE49-F238E27FC236}">
                <a16:creationId xmlns:a16="http://schemas.microsoft.com/office/drawing/2014/main" id="{8E5ABE82-8999-4A22-86EF-055949D02F17}"/>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71475" y="382183"/>
            <a:ext cx="1234531" cy="994180"/>
          </a:xfrm>
          <a:prstGeom prst="rect">
            <a:avLst/>
          </a:prstGeom>
        </p:spPr>
      </p:pic>
      <p:sp>
        <p:nvSpPr>
          <p:cNvPr id="7" name="Footer Placeholder 2">
            <a:extLst>
              <a:ext uri="{FF2B5EF4-FFF2-40B4-BE49-F238E27FC236}">
                <a16:creationId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2"/>
          </p:nvPr>
        </p:nvSpPr>
        <p:spPr>
          <a:xfrm>
            <a:off x="5216698"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270179197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Slide 04">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 name="Title 1"/>
          <p:cNvSpPr>
            <a:spLocks noGrp="1"/>
          </p:cNvSpPr>
          <p:nvPr userDrawn="1">
            <p:ph type="ctrTitle" hasCustomPrompt="1"/>
          </p:nvPr>
        </p:nvSpPr>
        <p:spPr>
          <a:xfrm>
            <a:off x="371475" y="1704024"/>
            <a:ext cx="5927725" cy="2550476"/>
          </a:xfrm>
        </p:spPr>
        <p:txBody>
          <a:bodyPr anchor="b">
            <a:normAutofit/>
          </a:bodyPr>
          <a:lstStyle>
            <a:lvl1pPr algn="l">
              <a:defRPr sz="6600" b="1">
                <a:solidFill>
                  <a:schemeClr val="bg1"/>
                </a:solidFill>
                <a:latin typeface="+mj-lt"/>
              </a:defRPr>
            </a:lvl1pPr>
          </a:lstStyle>
          <a:p>
            <a:r>
              <a:rPr lang="en-IN" dirty="0"/>
              <a:t>presentation title goes here</a:t>
            </a:r>
          </a:p>
        </p:txBody>
      </p:sp>
      <p:sp>
        <p:nvSpPr>
          <p:cNvPr id="15" name="Text Placeholder 14">
            <a:extLst>
              <a:ext uri="{FF2B5EF4-FFF2-40B4-BE49-F238E27FC236}">
                <a16:creationId xmlns:a16="http://schemas.microsoft.com/office/drawing/2014/main" id="{D313FCF9-2166-4A4F-A93F-E78506A3A567}"/>
              </a:ext>
            </a:extLst>
          </p:cNvPr>
          <p:cNvSpPr>
            <a:spLocks noGrp="1"/>
          </p:cNvSpPr>
          <p:nvPr>
            <p:ph type="body" sz="quarter" idx="10" hasCustomPrompt="1"/>
          </p:nvPr>
        </p:nvSpPr>
        <p:spPr>
          <a:xfrm>
            <a:off x="371475" y="4580926"/>
            <a:ext cx="5051425" cy="1332511"/>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4" name="Graphic 3">
            <a:extLst>
              <a:ext uri="{FF2B5EF4-FFF2-40B4-BE49-F238E27FC236}">
                <a16:creationId xmlns:a16="http://schemas.microsoft.com/office/drawing/2014/main" id="{F5788329-F381-4BFA-870D-A29DAAFAACD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2981" t="20313" r="57120" b="29874"/>
          <a:stretch/>
        </p:blipFill>
        <p:spPr>
          <a:xfrm flipH="1">
            <a:off x="5661498" y="0"/>
            <a:ext cx="6530502" cy="6858001"/>
          </a:xfrm>
          <a:prstGeom prst="rect">
            <a:avLst/>
          </a:prstGeom>
        </p:spPr>
      </p:pic>
      <p:pic>
        <p:nvPicPr>
          <p:cNvPr id="3" name="Graphic 2">
            <a:extLst>
              <a:ext uri="{FF2B5EF4-FFF2-40B4-BE49-F238E27FC236}">
                <a16:creationId xmlns:a16="http://schemas.microsoft.com/office/drawing/2014/main" id="{B5A1BBCC-E96A-4EA0-BAD1-ACB0E776BB4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71475" y="397811"/>
            <a:ext cx="1216659" cy="979787"/>
          </a:xfrm>
          <a:prstGeom prst="rect">
            <a:avLst/>
          </a:prstGeom>
        </p:spPr>
      </p:pic>
      <p:sp>
        <p:nvSpPr>
          <p:cNvPr id="7" name="Footer Placeholder 2">
            <a:extLst>
              <a:ext uri="{FF2B5EF4-FFF2-40B4-BE49-F238E27FC236}">
                <a16:creationId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2"/>
          </p:nvPr>
        </p:nvSpPr>
        <p:spPr>
          <a:xfrm>
            <a:off x="5224464" y="6057300"/>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35342067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Slide 05">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 name="Title 1"/>
          <p:cNvSpPr>
            <a:spLocks noGrp="1"/>
          </p:cNvSpPr>
          <p:nvPr userDrawn="1">
            <p:ph type="ctrTitle" hasCustomPrompt="1"/>
          </p:nvPr>
        </p:nvSpPr>
        <p:spPr>
          <a:xfrm>
            <a:off x="371475" y="1704024"/>
            <a:ext cx="5927725" cy="2550476"/>
          </a:xfrm>
        </p:spPr>
        <p:txBody>
          <a:bodyPr anchor="b">
            <a:normAutofit/>
          </a:bodyPr>
          <a:lstStyle>
            <a:lvl1pPr algn="l">
              <a:defRPr sz="6600" b="1">
                <a:solidFill>
                  <a:schemeClr val="bg1"/>
                </a:solidFill>
                <a:latin typeface="+mj-lt"/>
              </a:defRPr>
            </a:lvl1pPr>
          </a:lstStyle>
          <a:p>
            <a:r>
              <a:rPr lang="en-IN" dirty="0"/>
              <a:t>presentation title goes here</a:t>
            </a:r>
          </a:p>
        </p:txBody>
      </p:sp>
      <p:sp>
        <p:nvSpPr>
          <p:cNvPr id="15" name="Text Placeholder 14">
            <a:extLst>
              <a:ext uri="{FF2B5EF4-FFF2-40B4-BE49-F238E27FC236}">
                <a16:creationId xmlns:a16="http://schemas.microsoft.com/office/drawing/2014/main" id="{D313FCF9-2166-4A4F-A93F-E78506A3A567}"/>
              </a:ext>
            </a:extLst>
          </p:cNvPr>
          <p:cNvSpPr>
            <a:spLocks noGrp="1"/>
          </p:cNvSpPr>
          <p:nvPr>
            <p:ph type="body" sz="quarter" idx="10" hasCustomPrompt="1"/>
          </p:nvPr>
        </p:nvSpPr>
        <p:spPr>
          <a:xfrm>
            <a:off x="371475" y="4580926"/>
            <a:ext cx="5927725" cy="1332511"/>
          </a:xfrm>
        </p:spPr>
        <p:txBody>
          <a:bodyPr>
            <a:normAutofit/>
          </a:bodyPr>
          <a:lstStyle>
            <a:lvl1pPr marL="0" indent="0">
              <a:buNone/>
              <a:defRPr sz="2400">
                <a:solidFill>
                  <a:schemeClr val="accent4"/>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3" name="Graphic 2">
            <a:extLst>
              <a:ext uri="{FF2B5EF4-FFF2-40B4-BE49-F238E27FC236}">
                <a16:creationId xmlns:a16="http://schemas.microsoft.com/office/drawing/2014/main" id="{2D88B3F3-B7CE-4A06-935F-6273CAC5945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2433" t="30535" r="50285" b="13519"/>
          <a:stretch/>
        </p:blipFill>
        <p:spPr>
          <a:xfrm flipH="1">
            <a:off x="6377631" y="0"/>
            <a:ext cx="5814369" cy="6858000"/>
          </a:xfrm>
          <a:prstGeom prst="rect">
            <a:avLst/>
          </a:prstGeom>
        </p:spPr>
      </p:pic>
      <p:pic>
        <p:nvPicPr>
          <p:cNvPr id="4" name="Graphic 3">
            <a:extLst>
              <a:ext uri="{FF2B5EF4-FFF2-40B4-BE49-F238E27FC236}">
                <a16:creationId xmlns:a16="http://schemas.microsoft.com/office/drawing/2014/main" id="{57CD5037-D677-4EE0-9F13-0AB222299E2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71475" y="382183"/>
            <a:ext cx="1234531" cy="994180"/>
          </a:xfrm>
          <a:prstGeom prst="rect">
            <a:avLst/>
          </a:prstGeom>
        </p:spPr>
      </p:pic>
      <p:sp>
        <p:nvSpPr>
          <p:cNvPr id="7" name="Footer Placeholder 2">
            <a:extLst>
              <a:ext uri="{FF2B5EF4-FFF2-40B4-BE49-F238E27FC236}">
                <a16:creationId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2"/>
          </p:nvPr>
        </p:nvSpPr>
        <p:spPr>
          <a:xfrm>
            <a:off x="5658966"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419425699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ivider Slide 01">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6F1A5EB-66FB-4E72-9820-DCC7810BD940}"/>
              </a:ext>
            </a:extLst>
          </p:cNvPr>
          <p:cNvSpPr/>
          <p:nvPr userDrawn="1"/>
        </p:nvSpPr>
        <p:spPr>
          <a:xfrm>
            <a:off x="0" y="0"/>
            <a:ext cx="12192000" cy="685800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pic>
        <p:nvPicPr>
          <p:cNvPr id="9" name="Graphic 8">
            <a:extLst>
              <a:ext uri="{FF2B5EF4-FFF2-40B4-BE49-F238E27FC236}">
                <a16:creationId xmlns:a16="http://schemas.microsoft.com/office/drawing/2014/main" id="{FBD06AA6-859B-47C6-B38F-E38182BE500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3070" r="8898" b="10241"/>
          <a:stretch/>
        </p:blipFill>
        <p:spPr>
          <a:xfrm>
            <a:off x="4437297" y="0"/>
            <a:ext cx="7754703" cy="6858000"/>
          </a:xfrm>
          <a:prstGeom prst="rect">
            <a:avLst/>
          </a:prstGeom>
        </p:spPr>
      </p:pic>
      <p:sp>
        <p:nvSpPr>
          <p:cNvPr id="32" name="Text Placeholder 31">
            <a:extLst>
              <a:ext uri="{FF2B5EF4-FFF2-40B4-BE49-F238E27FC236}">
                <a16:creationId xmlns:a16="http://schemas.microsoft.com/office/drawing/2014/main"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accent2"/>
                </a:solidFill>
                <a:latin typeface="+mj-lt"/>
              </a:defRPr>
            </a:lvl1pPr>
          </a:lstStyle>
          <a:p>
            <a:pPr lvl="0"/>
            <a:r>
              <a:rPr lang="en-US" dirty="0"/>
              <a:t>divider slide</a:t>
            </a:r>
          </a:p>
        </p:txBody>
      </p:sp>
      <p:sp>
        <p:nvSpPr>
          <p:cNvPr id="3"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4"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4" name="Text Placeholder 14">
            <a:extLst>
              <a:ext uri="{FF2B5EF4-FFF2-40B4-BE49-F238E27FC236}">
                <a16:creationId xmlns:a16="http://schemas.microsoft.com/office/drawing/2014/main"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2" name="Graphic 1">
            <a:extLst>
              <a:ext uri="{FF2B5EF4-FFF2-40B4-BE49-F238E27FC236}">
                <a16:creationId xmlns:a16="http://schemas.microsoft.com/office/drawing/2014/main" id="{32A7CADF-F782-474F-B45C-342E359A1287}"/>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549482" y="5459008"/>
            <a:ext cx="1234531" cy="994180"/>
          </a:xfrm>
          <a:prstGeom prst="rect">
            <a:avLst/>
          </a:prstGeom>
        </p:spPr>
      </p:pic>
    </p:spTree>
    <p:extLst>
      <p:ext uri="{BB962C8B-B14F-4D97-AF65-F5344CB8AC3E}">
        <p14:creationId xmlns:p14="http://schemas.microsoft.com/office/powerpoint/2010/main" val="224238410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ivider Slide 02">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6F1A5EB-66FB-4E72-9820-DCC7810BD940}"/>
              </a:ext>
            </a:extLst>
          </p:cNvPr>
          <p:cNvSpPr/>
          <p:nvPr userDrawn="1"/>
        </p:nvSpPr>
        <p:spPr>
          <a:xfrm>
            <a:off x="0" y="0"/>
            <a:ext cx="12192000" cy="68580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pic>
        <p:nvPicPr>
          <p:cNvPr id="9" name="Graphic 8">
            <a:extLst>
              <a:ext uri="{FF2B5EF4-FFF2-40B4-BE49-F238E27FC236}">
                <a16:creationId xmlns:a16="http://schemas.microsoft.com/office/drawing/2014/main" id="{FBD06AA6-859B-47C6-B38F-E38182BE500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3070" r="8898" b="10241"/>
          <a:stretch/>
        </p:blipFill>
        <p:spPr>
          <a:xfrm>
            <a:off x="4437297" y="0"/>
            <a:ext cx="7754703" cy="6858000"/>
          </a:xfrm>
          <a:prstGeom prst="rect">
            <a:avLst/>
          </a:prstGeom>
        </p:spPr>
      </p:pic>
      <p:sp>
        <p:nvSpPr>
          <p:cNvPr id="32" name="Text Placeholder 31">
            <a:extLst>
              <a:ext uri="{FF2B5EF4-FFF2-40B4-BE49-F238E27FC236}">
                <a16:creationId xmlns:a16="http://schemas.microsoft.com/office/drawing/2014/main"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accent3"/>
                </a:solidFill>
                <a:latin typeface="+mj-lt"/>
              </a:defRPr>
            </a:lvl1pPr>
          </a:lstStyle>
          <a:p>
            <a:pPr lvl="0"/>
            <a:r>
              <a:rPr lang="en-US" dirty="0"/>
              <a:t>divider slide</a:t>
            </a:r>
          </a:p>
        </p:txBody>
      </p:sp>
      <p:sp>
        <p:nvSpPr>
          <p:cNvPr id="3"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p:txBody>
          <a:bodyPr/>
          <a:lstStyle>
            <a:lvl1pPr>
              <a:defRPr>
                <a:solidFill>
                  <a:schemeClr val="tx2"/>
                </a:solidFill>
              </a:defRPr>
            </a:lvl1p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4" name="Text Placeholder 14">
            <a:extLst>
              <a:ext uri="{FF2B5EF4-FFF2-40B4-BE49-F238E27FC236}">
                <a16:creationId xmlns:a16="http://schemas.microsoft.com/office/drawing/2014/main"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2" name="Graphic 1">
            <a:extLst>
              <a:ext uri="{FF2B5EF4-FFF2-40B4-BE49-F238E27FC236}">
                <a16:creationId xmlns:a16="http://schemas.microsoft.com/office/drawing/2014/main" id="{82A49BD2-9275-4F60-9BF5-7DE779CB623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549482" y="5459008"/>
            <a:ext cx="1234531" cy="994180"/>
          </a:xfrm>
          <a:prstGeom prst="rect">
            <a:avLst/>
          </a:prstGeom>
        </p:spPr>
      </p:pic>
    </p:spTree>
    <p:extLst>
      <p:ext uri="{BB962C8B-B14F-4D97-AF65-F5344CB8AC3E}">
        <p14:creationId xmlns:p14="http://schemas.microsoft.com/office/powerpoint/2010/main" val="237001821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ivider Slide 03">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6F1A5EB-66FB-4E72-9820-DCC7810BD940}"/>
              </a:ext>
            </a:extLst>
          </p:cNvPr>
          <p:cNvSpPr/>
          <p:nvPr userDrawn="1"/>
        </p:nvSpPr>
        <p:spPr>
          <a:xfrm>
            <a:off x="0" y="0"/>
            <a:ext cx="12192000"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pic>
        <p:nvPicPr>
          <p:cNvPr id="2" name="Graphic 1">
            <a:extLst>
              <a:ext uri="{FF2B5EF4-FFF2-40B4-BE49-F238E27FC236}">
                <a16:creationId xmlns:a16="http://schemas.microsoft.com/office/drawing/2014/main" id="{07F4D272-D915-4C06-AC69-1D5A66C0EAF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2866" t="11632" r="18761" b="8518"/>
          <a:stretch/>
        </p:blipFill>
        <p:spPr>
          <a:xfrm>
            <a:off x="4828017" y="0"/>
            <a:ext cx="7363983" cy="6858000"/>
          </a:xfrm>
          <a:prstGeom prst="rect">
            <a:avLst/>
          </a:prstGeom>
        </p:spPr>
      </p:pic>
      <p:sp>
        <p:nvSpPr>
          <p:cNvPr id="32" name="Text Placeholder 31">
            <a:extLst>
              <a:ext uri="{FF2B5EF4-FFF2-40B4-BE49-F238E27FC236}">
                <a16:creationId xmlns:a16="http://schemas.microsoft.com/office/drawing/2014/main"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accent2"/>
                </a:solidFill>
                <a:latin typeface="+mj-lt"/>
              </a:defRPr>
            </a:lvl1pPr>
          </a:lstStyle>
          <a:p>
            <a:pPr lvl="0"/>
            <a:r>
              <a:rPr lang="en-US" dirty="0"/>
              <a:t>divider slide</a:t>
            </a:r>
          </a:p>
        </p:txBody>
      </p:sp>
      <p:sp>
        <p:nvSpPr>
          <p:cNvPr id="3"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4"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4" name="Text Placeholder 14">
            <a:extLst>
              <a:ext uri="{FF2B5EF4-FFF2-40B4-BE49-F238E27FC236}">
                <a16:creationId xmlns:a16="http://schemas.microsoft.com/office/drawing/2014/main"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5" name="Graphic 4">
            <a:extLst>
              <a:ext uri="{FF2B5EF4-FFF2-40B4-BE49-F238E27FC236}">
                <a16:creationId xmlns:a16="http://schemas.microsoft.com/office/drawing/2014/main" id="{D7C4C528-3EC4-4445-A9F3-0BF87C55BE34}"/>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800338" y="5661024"/>
            <a:ext cx="983675" cy="792163"/>
          </a:xfrm>
          <a:prstGeom prst="rect">
            <a:avLst/>
          </a:prstGeom>
        </p:spPr>
      </p:pic>
    </p:spTree>
    <p:extLst>
      <p:ext uri="{BB962C8B-B14F-4D97-AF65-F5344CB8AC3E}">
        <p14:creationId xmlns:p14="http://schemas.microsoft.com/office/powerpoint/2010/main" val="282754267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ivider Slide 04">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6F1A5EB-66FB-4E72-9820-DCC7810BD940}"/>
              </a:ext>
            </a:extLst>
          </p:cNvPr>
          <p:cNvSpPr/>
          <p:nvPr userDrawn="1"/>
        </p:nvSpPr>
        <p:spPr>
          <a:xfrm>
            <a:off x="0" y="0"/>
            <a:ext cx="12192000" cy="6858000"/>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pic>
        <p:nvPicPr>
          <p:cNvPr id="2" name="Graphic 1">
            <a:extLst>
              <a:ext uri="{FF2B5EF4-FFF2-40B4-BE49-F238E27FC236}">
                <a16:creationId xmlns:a16="http://schemas.microsoft.com/office/drawing/2014/main" id="{07F4D272-D915-4C06-AC69-1D5A66C0EAF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2866" t="11632" r="18761" b="8518"/>
          <a:stretch/>
        </p:blipFill>
        <p:spPr>
          <a:xfrm>
            <a:off x="4828017" y="0"/>
            <a:ext cx="7363983" cy="6858000"/>
          </a:xfrm>
          <a:prstGeom prst="rect">
            <a:avLst/>
          </a:prstGeom>
        </p:spPr>
      </p:pic>
      <p:sp>
        <p:nvSpPr>
          <p:cNvPr id="32" name="Text Placeholder 31">
            <a:extLst>
              <a:ext uri="{FF2B5EF4-FFF2-40B4-BE49-F238E27FC236}">
                <a16:creationId xmlns:a16="http://schemas.microsoft.com/office/drawing/2014/main"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tx2"/>
                </a:solidFill>
                <a:latin typeface="+mj-lt"/>
              </a:defRPr>
            </a:lvl1pPr>
          </a:lstStyle>
          <a:p>
            <a:pPr lvl="0"/>
            <a:r>
              <a:rPr lang="en-US" dirty="0"/>
              <a:t>divider slide</a:t>
            </a:r>
          </a:p>
        </p:txBody>
      </p:sp>
      <p:sp>
        <p:nvSpPr>
          <p:cNvPr id="3"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p:txBody>
          <a:bodyPr/>
          <a:lstStyle>
            <a:lvl1pPr>
              <a:defRPr>
                <a:solidFill>
                  <a:schemeClr val="tx2"/>
                </a:solidFill>
              </a:defRPr>
            </a:lvl1p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4" name="Text Placeholder 14">
            <a:extLst>
              <a:ext uri="{FF2B5EF4-FFF2-40B4-BE49-F238E27FC236}">
                <a16:creationId xmlns:a16="http://schemas.microsoft.com/office/drawing/2014/main"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5" name="Graphic 4">
            <a:extLst>
              <a:ext uri="{FF2B5EF4-FFF2-40B4-BE49-F238E27FC236}">
                <a16:creationId xmlns:a16="http://schemas.microsoft.com/office/drawing/2014/main" id="{441C4331-1122-49F7-AE04-75DAD9DB764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800338" y="5661025"/>
            <a:ext cx="983675" cy="792163"/>
          </a:xfrm>
          <a:prstGeom prst="rect">
            <a:avLst/>
          </a:prstGeom>
        </p:spPr>
      </p:pic>
    </p:spTree>
    <p:extLst>
      <p:ext uri="{BB962C8B-B14F-4D97-AF65-F5344CB8AC3E}">
        <p14:creationId xmlns:p14="http://schemas.microsoft.com/office/powerpoint/2010/main" val="142422700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and Content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normAutofit/>
          </a:bodyPr>
          <a:lstStyle>
            <a:lvl1pPr>
              <a:defRPr sz="3200"/>
            </a:lvl1pPr>
          </a:lstStyle>
          <a:p>
            <a:r>
              <a:rPr lang="en-US" dirty="0"/>
              <a:t>title</a:t>
            </a:r>
            <a:endParaRPr lang="en-IN" dirty="0"/>
          </a:p>
        </p:txBody>
      </p:sp>
      <p:sp>
        <p:nvSpPr>
          <p:cNvPr id="3" name="Content Placeholder 2"/>
          <p:cNvSpPr>
            <a:spLocks noGrp="1"/>
          </p:cNvSpPr>
          <p:nvPr>
            <p:ph idx="1" hasCustomPrompt="1"/>
          </p:nvPr>
        </p:nvSpPr>
        <p:spPr>
          <a:xfrm>
            <a:off x="371475" y="1376364"/>
            <a:ext cx="11412538"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Footer Placeholder 4"/>
          <p:cNvSpPr>
            <a:spLocks noGrp="1"/>
          </p:cNvSpPr>
          <p:nvPr>
            <p:ph type="ftr" sz="quarter" idx="11"/>
          </p:nvPr>
        </p:nvSpPr>
        <p:spPr/>
        <p:txBody>
          <a:bodyPr/>
          <a:lstStyle/>
          <a:p>
            <a:r>
              <a:rPr lang="en-IN">
                <a:solidFill>
                  <a:srgbClr val="2F3043"/>
                </a:solidFill>
              </a:rPr>
              <a:t>Vodafone Idea Confidential</a:t>
            </a:r>
          </a:p>
        </p:txBody>
      </p:sp>
      <p:sp>
        <p:nvSpPr>
          <p:cNvPr id="6" name="Slide Number Placeholder 5"/>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Tree>
    <p:extLst>
      <p:ext uri="{BB962C8B-B14F-4D97-AF65-F5344CB8AC3E}">
        <p14:creationId xmlns:p14="http://schemas.microsoft.com/office/powerpoint/2010/main" val="160836359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Content with multiple header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3" name="Content Placeholder 2"/>
          <p:cNvSpPr>
            <a:spLocks noGrp="1"/>
          </p:cNvSpPr>
          <p:nvPr>
            <p:ph idx="1" hasCustomPrompt="1"/>
          </p:nvPr>
        </p:nvSpPr>
        <p:spPr>
          <a:xfrm>
            <a:off x="371476" y="2343367"/>
            <a:ext cx="11412538" cy="3317658"/>
          </a:xfrm>
        </p:spPr>
        <p:txBody>
          <a:bodyPr/>
          <a:lstStyle>
            <a:lvl1pPr>
              <a:buClr>
                <a:schemeClr val="accent1"/>
              </a:buClr>
              <a:buSzPct val="80000"/>
              <a:defRPr sz="1400">
                <a:solidFill>
                  <a:schemeClr val="tx2"/>
                </a:solidFill>
              </a:defRPr>
            </a:lvl1pPr>
            <a:lvl2pPr>
              <a:buClr>
                <a:schemeClr val="accent1"/>
              </a:buClr>
              <a:buSzPct val="80000"/>
              <a:defRPr sz="1200">
                <a:solidFill>
                  <a:schemeClr val="tx2"/>
                </a:solidFill>
              </a:defRPr>
            </a:lvl2pPr>
            <a:lvl3pPr>
              <a:buClr>
                <a:schemeClr val="accent1"/>
              </a:buClr>
              <a:buSzPct val="80000"/>
              <a:defRPr sz="1100">
                <a:solidFill>
                  <a:schemeClr val="tx2"/>
                </a:solidFill>
              </a:defRPr>
            </a:lvl3pPr>
            <a:lvl4pPr>
              <a:buClr>
                <a:schemeClr val="accent1"/>
              </a:buClr>
              <a:buSzPct val="80000"/>
              <a:defRPr sz="1100">
                <a:solidFill>
                  <a:schemeClr val="tx2"/>
                </a:solidFill>
              </a:defRPr>
            </a:lvl4pPr>
            <a:lvl5pPr>
              <a:buClr>
                <a:schemeClr val="accent1"/>
              </a:buClr>
              <a:buSzPct val="80000"/>
              <a:defRPr sz="10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Footer Placeholder 4"/>
          <p:cNvSpPr>
            <a:spLocks noGrp="1"/>
          </p:cNvSpPr>
          <p:nvPr>
            <p:ph type="ftr" sz="quarter" idx="11"/>
          </p:nvPr>
        </p:nvSpPr>
        <p:spPr/>
        <p:txBody>
          <a:bodyPr/>
          <a:lstStyle/>
          <a:p>
            <a:r>
              <a:rPr lang="en-IN">
                <a:solidFill>
                  <a:srgbClr val="2F3043"/>
                </a:solidFill>
              </a:rPr>
              <a:t>Vodafone Idea Confidential</a:t>
            </a:r>
          </a:p>
        </p:txBody>
      </p:sp>
      <p:sp>
        <p:nvSpPr>
          <p:cNvPr id="6" name="Slide Number Placeholder 5"/>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
        <p:nvSpPr>
          <p:cNvPr id="8" name="Text Placeholder 7">
            <a:extLst>
              <a:ext uri="{FF2B5EF4-FFF2-40B4-BE49-F238E27FC236}">
                <a16:creationId xmlns:a16="http://schemas.microsoft.com/office/drawing/2014/main" id="{20EEC7BF-3A77-44B3-843D-BB8C5C0BD32C}"/>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2"/>
                </a:solidFill>
              </a:defRPr>
            </a:lvl1pPr>
          </a:lstStyle>
          <a:p>
            <a:pPr lvl="0"/>
            <a:r>
              <a:rPr lang="en-IN" dirty="0"/>
              <a:t>subtitle</a:t>
            </a:r>
          </a:p>
        </p:txBody>
      </p:sp>
      <p:cxnSp>
        <p:nvCxnSpPr>
          <p:cNvPr id="9" name="Straight Connector 8">
            <a:extLst>
              <a:ext uri="{FF2B5EF4-FFF2-40B4-BE49-F238E27FC236}">
                <a16:creationId xmlns:a16="http://schemas.microsoft.com/office/drawing/2014/main" id="{95C54E7F-652D-4C01-BDC0-A8A69B126B2A}"/>
              </a:ext>
            </a:extLst>
          </p:cNvPr>
          <p:cNvCxnSpPr>
            <a:cxnSpLocks/>
          </p:cNvCxnSpPr>
          <p:nvPr userDrawn="1"/>
        </p:nvCxnSpPr>
        <p:spPr>
          <a:xfrm>
            <a:off x="371475" y="1678095"/>
            <a:ext cx="1141253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F3964D0E-0FB1-4F63-A9A4-24866CABB6FC}"/>
              </a:ext>
            </a:extLst>
          </p:cNvPr>
          <p:cNvSpPr>
            <a:spLocks noGrp="1"/>
          </p:cNvSpPr>
          <p:nvPr>
            <p:ph type="body" sz="quarter" idx="15" hasCustomPrompt="1"/>
          </p:nvPr>
        </p:nvSpPr>
        <p:spPr>
          <a:xfrm>
            <a:off x="371475" y="1828169"/>
            <a:ext cx="11412538" cy="365125"/>
          </a:xfrm>
        </p:spPr>
        <p:txBody>
          <a:bodyPr anchor="ctr">
            <a:noAutofit/>
          </a:bodyPr>
          <a:lstStyle>
            <a:lvl1pPr marL="0" indent="0">
              <a:buNone/>
              <a:defRPr sz="1600">
                <a:solidFill>
                  <a:schemeClr val="tx2"/>
                </a:solidFill>
              </a:defRPr>
            </a:lvl1pPr>
          </a:lstStyle>
          <a:p>
            <a:pPr lvl="0"/>
            <a:r>
              <a:rPr lang="en-US" dirty="0"/>
              <a:t>click to edit master text styles</a:t>
            </a:r>
          </a:p>
        </p:txBody>
      </p:sp>
    </p:spTree>
    <p:extLst>
      <p:ext uri="{BB962C8B-B14F-4D97-AF65-F5344CB8AC3E}">
        <p14:creationId xmlns:p14="http://schemas.microsoft.com/office/powerpoint/2010/main" val="130183734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Only 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4" name="Footer Placeholder 3"/>
          <p:cNvSpPr>
            <a:spLocks noGrp="1"/>
          </p:cNvSpPr>
          <p:nvPr>
            <p:ph type="ftr" sz="quarter" idx="11"/>
          </p:nvPr>
        </p:nvSpPr>
        <p:spPr/>
        <p:txBody>
          <a:bodyPr/>
          <a:lstStyle/>
          <a:p>
            <a:r>
              <a:rPr lang="en-IN">
                <a:solidFill>
                  <a:srgbClr val="2F3043"/>
                </a:solidFill>
              </a:rPr>
              <a:t>Vodafone Idea Confidential</a:t>
            </a:r>
          </a:p>
        </p:txBody>
      </p:sp>
      <p:sp>
        <p:nvSpPr>
          <p:cNvPr id="5" name="Slide Number Placeholder 4"/>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
        <p:nvSpPr>
          <p:cNvPr id="7" name="Text Placeholder 7">
            <a:extLst>
              <a:ext uri="{FF2B5EF4-FFF2-40B4-BE49-F238E27FC236}">
                <a16:creationId xmlns:a16="http://schemas.microsoft.com/office/drawing/2014/main" id="{4E432990-150A-4D54-AC7A-F5AD4D083C74}"/>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2"/>
                </a:solidFill>
              </a:defRPr>
            </a:lvl1pPr>
          </a:lstStyle>
          <a:p>
            <a:pPr lvl="0"/>
            <a:r>
              <a:rPr lang="en-IN" dirty="0"/>
              <a:t>subtitle</a:t>
            </a:r>
          </a:p>
        </p:txBody>
      </p:sp>
    </p:spTree>
    <p:extLst>
      <p:ext uri="{BB962C8B-B14F-4D97-AF65-F5344CB8AC3E}">
        <p14:creationId xmlns:p14="http://schemas.microsoft.com/office/powerpoint/2010/main" val="1310707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04">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userDrawn="1">
            <p:ph type="ctrTitle" hasCustomPrompt="1"/>
          </p:nvPr>
        </p:nvSpPr>
        <p:spPr>
          <a:xfrm>
            <a:off x="371475" y="1704024"/>
            <a:ext cx="5927725" cy="2550476"/>
          </a:xfrm>
        </p:spPr>
        <p:txBody>
          <a:bodyPr anchor="b">
            <a:normAutofit/>
          </a:bodyPr>
          <a:lstStyle>
            <a:lvl1pPr algn="l">
              <a:defRPr sz="6600" b="1">
                <a:solidFill>
                  <a:schemeClr val="bg1"/>
                </a:solidFill>
                <a:latin typeface="+mj-lt"/>
              </a:defRPr>
            </a:lvl1pPr>
          </a:lstStyle>
          <a:p>
            <a:r>
              <a:rPr lang="en-IN" dirty="0"/>
              <a:t>presentation title goes here</a:t>
            </a:r>
          </a:p>
        </p:txBody>
      </p:sp>
      <p:sp>
        <p:nvSpPr>
          <p:cNvPr id="15" name="Text Placeholder 14">
            <a:extLst>
              <a:ext uri="{FF2B5EF4-FFF2-40B4-BE49-F238E27FC236}">
                <a16:creationId xmlns:a16="http://schemas.microsoft.com/office/drawing/2014/main" id="{D313FCF9-2166-4A4F-A93F-E78506A3A567}"/>
              </a:ext>
            </a:extLst>
          </p:cNvPr>
          <p:cNvSpPr>
            <a:spLocks noGrp="1"/>
          </p:cNvSpPr>
          <p:nvPr>
            <p:ph type="body" sz="quarter" idx="10" hasCustomPrompt="1"/>
          </p:nvPr>
        </p:nvSpPr>
        <p:spPr>
          <a:xfrm>
            <a:off x="371475" y="4580926"/>
            <a:ext cx="5051425" cy="1332511"/>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4" name="Graphic 3">
            <a:extLst>
              <a:ext uri="{FF2B5EF4-FFF2-40B4-BE49-F238E27FC236}">
                <a16:creationId xmlns:a16="http://schemas.microsoft.com/office/drawing/2014/main" id="{F5788329-F381-4BFA-870D-A29DAAFAACD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2981" t="20313" r="57120" b="29874"/>
          <a:stretch/>
        </p:blipFill>
        <p:spPr>
          <a:xfrm flipH="1">
            <a:off x="5661498" y="0"/>
            <a:ext cx="6530502" cy="6858001"/>
          </a:xfrm>
          <a:prstGeom prst="rect">
            <a:avLst/>
          </a:prstGeom>
        </p:spPr>
      </p:pic>
      <p:pic>
        <p:nvPicPr>
          <p:cNvPr id="3" name="Graphic 2">
            <a:extLst>
              <a:ext uri="{FF2B5EF4-FFF2-40B4-BE49-F238E27FC236}">
                <a16:creationId xmlns:a16="http://schemas.microsoft.com/office/drawing/2014/main" id="{B5A1BBCC-E96A-4EA0-BAD1-ACB0E776BB4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71475" y="397811"/>
            <a:ext cx="1216659" cy="979787"/>
          </a:xfrm>
          <a:prstGeom prst="rect">
            <a:avLst/>
          </a:prstGeom>
        </p:spPr>
      </p:pic>
      <p:sp>
        <p:nvSpPr>
          <p:cNvPr id="7" name="Footer Placeholder 2">
            <a:extLst>
              <a:ext uri="{FF2B5EF4-FFF2-40B4-BE49-F238E27FC236}">
                <a16:creationId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dirty="0">
                <a:solidFill>
                  <a:srgbClr val="FFFFFF"/>
                </a:solidFill>
              </a:rPr>
              <a:t>Vodafone Idea Confidential</a:t>
            </a: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2"/>
          </p:nvPr>
        </p:nvSpPr>
        <p:spPr>
          <a:xfrm>
            <a:off x="5224464" y="6057300"/>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122205121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Content with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6148595" cy="709612"/>
          </a:xfrm>
        </p:spPr>
        <p:txBody>
          <a:bodyPr/>
          <a:lstStyle>
            <a:lvl1pPr>
              <a:defRPr/>
            </a:lvl1pPr>
          </a:lstStyle>
          <a:p>
            <a:r>
              <a:rPr lang="en-US" dirty="0"/>
              <a:t>title</a:t>
            </a:r>
            <a:endParaRPr lang="en-IN" dirty="0"/>
          </a:p>
        </p:txBody>
      </p:sp>
      <p:sp>
        <p:nvSpPr>
          <p:cNvPr id="3" name="Content Placeholder 2"/>
          <p:cNvSpPr>
            <a:spLocks noGrp="1"/>
          </p:cNvSpPr>
          <p:nvPr>
            <p:ph idx="1" hasCustomPrompt="1"/>
          </p:nvPr>
        </p:nvSpPr>
        <p:spPr>
          <a:xfrm>
            <a:off x="371475" y="1376364"/>
            <a:ext cx="6148595"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Footer Placeholder 4"/>
          <p:cNvSpPr>
            <a:spLocks noGrp="1"/>
          </p:cNvSpPr>
          <p:nvPr>
            <p:ph type="ftr" sz="quarter" idx="11"/>
          </p:nvPr>
        </p:nvSpPr>
        <p:spPr/>
        <p:txBody>
          <a:bodyPr/>
          <a:lstStyle/>
          <a:p>
            <a:r>
              <a:rPr lang="en-IN">
                <a:solidFill>
                  <a:srgbClr val="2F3043"/>
                </a:solidFill>
              </a:rPr>
              <a:t>Vodafone Idea Confidential</a:t>
            </a: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AC1CC88B-8153-4770-B0DF-840C5C37FBC3}" type="slidenum">
              <a:rPr lang="en-IN" smtClean="0">
                <a:solidFill>
                  <a:srgbClr val="2F3043"/>
                </a:solidFill>
              </a:rPr>
              <a:pPr/>
              <a:t>‹#›</a:t>
            </a:fld>
            <a:endParaRPr lang="en-IN">
              <a:solidFill>
                <a:srgbClr val="2F3043"/>
              </a:solidFill>
            </a:endParaRPr>
          </a:p>
        </p:txBody>
      </p:sp>
      <p:sp>
        <p:nvSpPr>
          <p:cNvPr id="12" name="Picture Placeholder 11">
            <a:extLst>
              <a:ext uri="{FF2B5EF4-FFF2-40B4-BE49-F238E27FC236}">
                <a16:creationId xmlns:a16="http://schemas.microsoft.com/office/drawing/2014/main" id="{60FF5C32-8789-45B0-B898-76781F966906}"/>
              </a:ext>
            </a:extLst>
          </p:cNvPr>
          <p:cNvSpPr>
            <a:spLocks noGrp="1"/>
          </p:cNvSpPr>
          <p:nvPr>
            <p:ph type="pic" sz="quarter" idx="13"/>
          </p:nvPr>
        </p:nvSpPr>
        <p:spPr>
          <a:xfrm>
            <a:off x="6848475" y="0"/>
            <a:ext cx="5343525" cy="6858000"/>
          </a:xfrm>
          <a:solidFill>
            <a:schemeClr val="bg1">
              <a:lumMod val="95000"/>
            </a:schemeClr>
          </a:solidFill>
        </p:spPr>
        <p:txBody>
          <a:bodyPr/>
          <a:lstStyle/>
          <a:p>
            <a:endParaRPr lang="en-IN"/>
          </a:p>
        </p:txBody>
      </p:sp>
      <p:pic>
        <p:nvPicPr>
          <p:cNvPr id="8" name="Graphic 3">
            <a:extLst>
              <a:ext uri="{FF2B5EF4-FFF2-40B4-BE49-F238E27FC236}">
                <a16:creationId xmlns:a16="http://schemas.microsoft.com/office/drawing/2014/main" id="{E3699CE7-D0ED-4F3D-BB07-9CF6A6BC2AF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122158" y="5920190"/>
            <a:ext cx="661855" cy="532998"/>
          </a:xfrm>
          <a:prstGeom prst="rect">
            <a:avLst/>
          </a:prstGeom>
        </p:spPr>
      </p:pic>
    </p:spTree>
    <p:extLst>
      <p:ext uri="{BB962C8B-B14F-4D97-AF65-F5344CB8AC3E}">
        <p14:creationId xmlns:p14="http://schemas.microsoft.com/office/powerpoint/2010/main" val="264895256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Content with Picture Collage">
    <p:spTree>
      <p:nvGrpSpPr>
        <p:cNvPr id="1" name=""/>
        <p:cNvGrpSpPr/>
        <p:nvPr/>
      </p:nvGrpSpPr>
      <p:grpSpPr>
        <a:xfrm>
          <a:off x="0" y="0"/>
          <a:ext cx="0" cy="0"/>
          <a:chOff x="0" y="0"/>
          <a:chExt cx="0" cy="0"/>
        </a:xfrm>
      </p:grpSpPr>
      <p:sp>
        <p:nvSpPr>
          <p:cNvPr id="7" name="Picture Placeholder 11">
            <a:extLst>
              <a:ext uri="{FF2B5EF4-FFF2-40B4-BE49-F238E27FC236}">
                <a16:creationId xmlns:a16="http://schemas.microsoft.com/office/drawing/2014/main" id="{BE89A9EA-3A20-408F-A185-762C8930E00E}"/>
              </a:ext>
            </a:extLst>
          </p:cNvPr>
          <p:cNvSpPr>
            <a:spLocks noGrp="1"/>
          </p:cNvSpPr>
          <p:nvPr>
            <p:ph type="pic" sz="quarter" idx="14"/>
          </p:nvPr>
        </p:nvSpPr>
        <p:spPr>
          <a:xfrm>
            <a:off x="6848474" y="3276600"/>
            <a:ext cx="2643395" cy="3581400"/>
          </a:xfrm>
          <a:solidFill>
            <a:schemeClr val="bg1">
              <a:lumMod val="95000"/>
            </a:schemeClr>
          </a:solidFill>
        </p:spPr>
        <p:txBody>
          <a:bodyPr/>
          <a:lstStyle/>
          <a:p>
            <a:endParaRPr lang="en-IN"/>
          </a:p>
        </p:txBody>
      </p:sp>
      <p:sp>
        <p:nvSpPr>
          <p:cNvPr id="8" name="Picture Placeholder 11">
            <a:extLst>
              <a:ext uri="{FF2B5EF4-FFF2-40B4-BE49-F238E27FC236}">
                <a16:creationId xmlns:a16="http://schemas.microsoft.com/office/drawing/2014/main" id="{505464E7-0736-4C11-A3D7-0A6E4D32F34A}"/>
              </a:ext>
            </a:extLst>
          </p:cNvPr>
          <p:cNvSpPr>
            <a:spLocks noGrp="1"/>
          </p:cNvSpPr>
          <p:nvPr>
            <p:ph type="pic" sz="quarter" idx="15"/>
          </p:nvPr>
        </p:nvSpPr>
        <p:spPr>
          <a:xfrm>
            <a:off x="9549600" y="3276600"/>
            <a:ext cx="2642400" cy="3581400"/>
          </a:xfrm>
          <a:solidFill>
            <a:schemeClr val="bg1">
              <a:lumMod val="95000"/>
            </a:schemeClr>
          </a:solidFill>
        </p:spPr>
        <p:txBody>
          <a:bodyPr/>
          <a:lstStyle/>
          <a:p>
            <a:endParaRPr lang="en-IN"/>
          </a:p>
        </p:txBody>
      </p:sp>
      <p:sp>
        <p:nvSpPr>
          <p:cNvPr id="2" name="Title 1"/>
          <p:cNvSpPr>
            <a:spLocks noGrp="1"/>
          </p:cNvSpPr>
          <p:nvPr>
            <p:ph type="title" hasCustomPrompt="1"/>
          </p:nvPr>
        </p:nvSpPr>
        <p:spPr>
          <a:xfrm>
            <a:off x="371475" y="379413"/>
            <a:ext cx="6148595" cy="709612"/>
          </a:xfrm>
        </p:spPr>
        <p:txBody>
          <a:bodyPr/>
          <a:lstStyle>
            <a:lvl1pPr>
              <a:defRPr/>
            </a:lvl1pPr>
          </a:lstStyle>
          <a:p>
            <a:r>
              <a:rPr lang="en-US" dirty="0"/>
              <a:t>title</a:t>
            </a:r>
            <a:endParaRPr lang="en-IN" dirty="0"/>
          </a:p>
        </p:txBody>
      </p:sp>
      <p:sp>
        <p:nvSpPr>
          <p:cNvPr id="3" name="Content Placeholder 2"/>
          <p:cNvSpPr>
            <a:spLocks noGrp="1"/>
          </p:cNvSpPr>
          <p:nvPr>
            <p:ph idx="1" hasCustomPrompt="1"/>
          </p:nvPr>
        </p:nvSpPr>
        <p:spPr>
          <a:xfrm>
            <a:off x="371475" y="1376364"/>
            <a:ext cx="6148595"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Footer Placeholder 4"/>
          <p:cNvSpPr>
            <a:spLocks noGrp="1"/>
          </p:cNvSpPr>
          <p:nvPr>
            <p:ph type="ftr" sz="quarter" idx="11"/>
          </p:nvPr>
        </p:nvSpPr>
        <p:spPr/>
        <p:txBody>
          <a:bodyPr/>
          <a:lstStyle/>
          <a:p>
            <a:r>
              <a:rPr lang="en-IN">
                <a:solidFill>
                  <a:srgbClr val="2F3043"/>
                </a:solidFill>
              </a:rPr>
              <a:t>Vodafone Idea Confidential</a:t>
            </a: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AC1CC88B-8153-4770-B0DF-840C5C37FBC3}" type="slidenum">
              <a:rPr lang="en-IN" smtClean="0">
                <a:solidFill>
                  <a:srgbClr val="2F3043"/>
                </a:solidFill>
              </a:rPr>
              <a:pPr/>
              <a:t>‹#›</a:t>
            </a:fld>
            <a:endParaRPr lang="en-IN">
              <a:solidFill>
                <a:srgbClr val="2F3043"/>
              </a:solidFill>
            </a:endParaRPr>
          </a:p>
        </p:txBody>
      </p:sp>
      <p:sp>
        <p:nvSpPr>
          <p:cNvPr id="12" name="Picture Placeholder 11">
            <a:extLst>
              <a:ext uri="{FF2B5EF4-FFF2-40B4-BE49-F238E27FC236}">
                <a16:creationId xmlns:a16="http://schemas.microsoft.com/office/drawing/2014/main" id="{60FF5C32-8789-45B0-B898-76781F966906}"/>
              </a:ext>
            </a:extLst>
          </p:cNvPr>
          <p:cNvSpPr>
            <a:spLocks noGrp="1"/>
          </p:cNvSpPr>
          <p:nvPr>
            <p:ph type="pic" sz="quarter" idx="13"/>
          </p:nvPr>
        </p:nvSpPr>
        <p:spPr>
          <a:xfrm>
            <a:off x="6848475" y="-1"/>
            <a:ext cx="5343525" cy="3230033"/>
          </a:xfrm>
          <a:solidFill>
            <a:schemeClr val="bg1">
              <a:lumMod val="95000"/>
            </a:schemeClr>
          </a:solidFill>
        </p:spPr>
        <p:txBody>
          <a:bodyPr/>
          <a:lstStyle/>
          <a:p>
            <a:endParaRPr lang="en-IN"/>
          </a:p>
        </p:txBody>
      </p:sp>
      <p:pic>
        <p:nvPicPr>
          <p:cNvPr id="10" name="Graphic 3">
            <a:extLst>
              <a:ext uri="{FF2B5EF4-FFF2-40B4-BE49-F238E27FC236}">
                <a16:creationId xmlns:a16="http://schemas.microsoft.com/office/drawing/2014/main" id="{E3699CE7-D0ED-4F3D-BB07-9CF6A6BC2AF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122158" y="5920190"/>
            <a:ext cx="661855" cy="532998"/>
          </a:xfrm>
          <a:prstGeom prst="rect">
            <a:avLst/>
          </a:prstGeom>
        </p:spPr>
      </p:pic>
    </p:spTree>
    <p:extLst>
      <p:ext uri="{BB962C8B-B14F-4D97-AF65-F5344CB8AC3E}">
        <p14:creationId xmlns:p14="http://schemas.microsoft.com/office/powerpoint/2010/main" val="155134278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Layout 2x1 0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371475" y="1832758"/>
            <a:ext cx="5331692" cy="3828267"/>
          </a:xfrm>
        </p:spPr>
        <p:txBody>
          <a:bodyPr>
            <a:normAutofit/>
          </a:bodyPr>
          <a:lstStyle>
            <a:lvl1pPr>
              <a:buClr>
                <a:schemeClr val="accent1"/>
              </a:buClr>
              <a:buSzPct val="80000"/>
              <a:defRPr sz="2000">
                <a:solidFill>
                  <a:schemeClr val="tx2"/>
                </a:solidFill>
              </a:defRPr>
            </a:lvl1pPr>
            <a:lvl2pPr>
              <a:buClr>
                <a:schemeClr val="accent1"/>
              </a:buClr>
              <a:buSzPct val="80000"/>
              <a:defRPr sz="1800">
                <a:solidFill>
                  <a:schemeClr val="tx2"/>
                </a:solidFill>
              </a:defRPr>
            </a:lvl2pPr>
            <a:lvl3pPr>
              <a:buClr>
                <a:schemeClr val="accent1"/>
              </a:buClr>
              <a:buSzPct val="80000"/>
              <a:defRPr sz="1600">
                <a:solidFill>
                  <a:schemeClr val="tx2"/>
                </a:solidFill>
              </a:defRPr>
            </a:lvl3pPr>
            <a:lvl4pPr>
              <a:buClr>
                <a:schemeClr val="accent1"/>
              </a:buClr>
              <a:buSzPct val="80000"/>
              <a:defRPr sz="1050">
                <a:solidFill>
                  <a:schemeClr val="tx2"/>
                </a:solidFill>
              </a:defRPr>
            </a:lvl4pPr>
            <a:lvl5pPr>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half" idx="2" hasCustomPrompt="1"/>
          </p:nvPr>
        </p:nvSpPr>
        <p:spPr>
          <a:xfrm>
            <a:off x="6452413" y="1841499"/>
            <a:ext cx="5331600" cy="3819525"/>
          </a:xfrm>
        </p:spPr>
        <p:txBody>
          <a:bodyPr>
            <a:normAutofit/>
          </a:bodyPr>
          <a:lstStyle>
            <a:lvl1pPr marL="2286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2000" kern="1200" dirty="0" smtClean="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800" kern="1200" dirty="0" smtClean="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600" kern="1200" dirty="0" smtClean="0">
                <a:solidFill>
                  <a:schemeClr val="tx2"/>
                </a:solidFill>
                <a:latin typeface="+mn-lt"/>
                <a:ea typeface="+mn-ea"/>
                <a:cs typeface="+mn-cs"/>
              </a:defRPr>
            </a:lvl3pPr>
            <a:lvl4pPr marL="16002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400" kern="1200" dirty="0" smtClean="0">
                <a:solidFill>
                  <a:schemeClr val="tx2"/>
                </a:solidFill>
                <a:latin typeface="+mn-lt"/>
                <a:ea typeface="+mn-ea"/>
                <a:cs typeface="+mn-cs"/>
              </a:defRPr>
            </a:lvl4pPr>
            <a:lvl5pPr marL="20574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IN" sz="1100" kern="1200" dirty="0">
                <a:solidFill>
                  <a:schemeClr val="tx2"/>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
        <p:nvSpPr>
          <p:cNvPr id="9" name="Text Placeholder 7">
            <a:extLst>
              <a:ext uri="{FF2B5EF4-FFF2-40B4-BE49-F238E27FC236}">
                <a16:creationId xmlns:a16="http://schemas.microsoft.com/office/drawing/2014/main" id="{F7337EE2-8B81-4157-A038-5F44FE0736A2}"/>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2"/>
                </a:solidFill>
              </a:defRPr>
            </a:lvl1pPr>
          </a:lstStyle>
          <a:p>
            <a:pPr lvl="0"/>
            <a:r>
              <a:rPr lang="en-IN" dirty="0"/>
              <a:t>subtitle</a:t>
            </a:r>
          </a:p>
        </p:txBody>
      </p:sp>
      <p:cxnSp>
        <p:nvCxnSpPr>
          <p:cNvPr id="10" name="Straight Connector 9">
            <a:extLst>
              <a:ext uri="{FF2B5EF4-FFF2-40B4-BE49-F238E27FC236}">
                <a16:creationId xmlns:a16="http://schemas.microsoft.com/office/drawing/2014/main" id="{BE867653-08D4-44C9-8019-32D9B5E6B035}"/>
              </a:ext>
            </a:extLst>
          </p:cNvPr>
          <p:cNvCxnSpPr>
            <a:cxnSpLocks/>
          </p:cNvCxnSpPr>
          <p:nvPr userDrawn="1"/>
        </p:nvCxnSpPr>
        <p:spPr>
          <a:xfrm>
            <a:off x="6096000" y="1841499"/>
            <a:ext cx="0" cy="381952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39279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Layout 2x1 02">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4D67353-15AD-4D7B-A9A1-3B80785535BC}"/>
              </a:ext>
            </a:extLst>
          </p:cNvPr>
          <p:cNvSpPr/>
          <p:nvPr userDrawn="1"/>
        </p:nvSpPr>
        <p:spPr>
          <a:xfrm>
            <a:off x="6452413" y="3471531"/>
            <a:ext cx="5331600"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5" name="Rectangle 4">
            <a:extLst>
              <a:ext uri="{FF2B5EF4-FFF2-40B4-BE49-F238E27FC236}">
                <a16:creationId xmlns:a16="http://schemas.microsoft.com/office/drawing/2014/main" id="{0BBD5B03-B0E6-4452-9A37-F8FE440C80DF}"/>
              </a:ext>
            </a:extLst>
          </p:cNvPr>
          <p:cNvSpPr/>
          <p:nvPr userDrawn="1"/>
        </p:nvSpPr>
        <p:spPr>
          <a:xfrm>
            <a:off x="371521" y="3471531"/>
            <a:ext cx="5331600"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483912" y="3548746"/>
            <a:ext cx="5106819" cy="2035064"/>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half" idx="2" hasCustomPrompt="1"/>
          </p:nvPr>
        </p:nvSpPr>
        <p:spPr>
          <a:xfrm>
            <a:off x="6564013" y="3549278"/>
            <a:ext cx="5108400" cy="2034000"/>
          </a:xfrm>
        </p:spPr>
        <p:txBody>
          <a:bodyPr>
            <a:normAutofit/>
          </a:bodyPr>
          <a:lstStyle>
            <a:lvl1pPr marL="2286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600" kern="1200" dirty="0" smtClean="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400" kern="1200" dirty="0" smtClean="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200" kern="1200" dirty="0" smtClean="0">
                <a:solidFill>
                  <a:schemeClr val="tx2"/>
                </a:solidFill>
                <a:latin typeface="+mn-lt"/>
                <a:ea typeface="+mn-ea"/>
                <a:cs typeface="+mn-cs"/>
              </a:defRPr>
            </a:lvl3pPr>
            <a:lvl4pPr marL="16002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100" kern="1200" dirty="0" smtClean="0">
                <a:solidFill>
                  <a:schemeClr val="tx2"/>
                </a:solidFill>
                <a:latin typeface="+mn-lt"/>
                <a:ea typeface="+mn-ea"/>
                <a:cs typeface="+mn-cs"/>
              </a:defRPr>
            </a:lvl4pPr>
            <a:lvl5pPr marL="20574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IN" sz="1000" kern="1200" dirty="0">
                <a:solidFill>
                  <a:schemeClr val="tx2"/>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
        <p:nvSpPr>
          <p:cNvPr id="9" name="Picture Placeholder 7">
            <a:extLst>
              <a:ext uri="{FF2B5EF4-FFF2-40B4-BE49-F238E27FC236}">
                <a16:creationId xmlns:a16="http://schemas.microsoft.com/office/drawing/2014/main" id="{989E6F58-4CE4-4F4D-A6DA-83E7329EA155}"/>
              </a:ext>
            </a:extLst>
          </p:cNvPr>
          <p:cNvSpPr>
            <a:spLocks noGrp="1"/>
          </p:cNvSpPr>
          <p:nvPr>
            <p:ph type="pic" sz="quarter" idx="17"/>
          </p:nvPr>
        </p:nvSpPr>
        <p:spPr>
          <a:xfrm>
            <a:off x="371475" y="1376363"/>
            <a:ext cx="5331600" cy="1962260"/>
          </a:xfrm>
        </p:spPr>
        <p:txBody>
          <a:bodyPr/>
          <a:lstStyle/>
          <a:p>
            <a:endParaRPr lang="en-IN" dirty="0"/>
          </a:p>
        </p:txBody>
      </p:sp>
      <p:sp>
        <p:nvSpPr>
          <p:cNvPr id="11" name="Picture Placeholder 7">
            <a:extLst>
              <a:ext uri="{FF2B5EF4-FFF2-40B4-BE49-F238E27FC236}">
                <a16:creationId xmlns:a16="http://schemas.microsoft.com/office/drawing/2014/main" id="{1D728D7E-5880-46C1-95A6-CBA47FBAE0AB}"/>
              </a:ext>
            </a:extLst>
          </p:cNvPr>
          <p:cNvSpPr>
            <a:spLocks noGrp="1"/>
          </p:cNvSpPr>
          <p:nvPr>
            <p:ph type="pic" sz="quarter" idx="18"/>
          </p:nvPr>
        </p:nvSpPr>
        <p:spPr>
          <a:xfrm>
            <a:off x="6452413" y="1376363"/>
            <a:ext cx="5331600" cy="1962260"/>
          </a:xfrm>
        </p:spPr>
        <p:txBody>
          <a:bodyPr/>
          <a:lstStyle/>
          <a:p>
            <a:endParaRPr lang="en-IN"/>
          </a:p>
        </p:txBody>
      </p:sp>
    </p:spTree>
    <p:extLst>
      <p:ext uri="{BB962C8B-B14F-4D97-AF65-F5344CB8AC3E}">
        <p14:creationId xmlns:p14="http://schemas.microsoft.com/office/powerpoint/2010/main" val="332111052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Layout 2x1 03">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373838" y="1638300"/>
            <a:ext cx="5331692" cy="3959225"/>
          </a:xfrm>
        </p:spPr>
        <p:txBody>
          <a:bodyPr>
            <a:normAutofit/>
          </a:bodyPr>
          <a:lstStyle>
            <a:lvl1pPr>
              <a:buClr>
                <a:schemeClr val="accent1"/>
              </a:buClr>
              <a:buSzPct val="80000"/>
              <a:defRPr sz="2000">
                <a:solidFill>
                  <a:schemeClr val="tx2"/>
                </a:solidFill>
              </a:defRPr>
            </a:lvl1pPr>
            <a:lvl2pPr>
              <a:buClr>
                <a:schemeClr val="accent1"/>
              </a:buClr>
              <a:buSzPct val="80000"/>
              <a:defRPr sz="1800">
                <a:solidFill>
                  <a:schemeClr val="tx2"/>
                </a:solidFill>
              </a:defRPr>
            </a:lvl2pPr>
            <a:lvl3pPr>
              <a:buClr>
                <a:schemeClr val="accent1"/>
              </a:buClr>
              <a:buSzPct val="80000"/>
              <a:defRPr sz="1600">
                <a:solidFill>
                  <a:schemeClr val="tx2"/>
                </a:solidFill>
              </a:defRPr>
            </a:lvl3pPr>
            <a:lvl4pPr>
              <a:buClr>
                <a:schemeClr val="accent1"/>
              </a:buClr>
              <a:buSzPct val="80000"/>
              <a:defRPr sz="1050">
                <a:solidFill>
                  <a:schemeClr val="tx2"/>
                </a:solidFill>
              </a:defRPr>
            </a:lvl4pPr>
            <a:lvl5pPr>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half" idx="2" hasCustomPrompt="1"/>
          </p:nvPr>
        </p:nvSpPr>
        <p:spPr>
          <a:xfrm>
            <a:off x="6452413" y="1647341"/>
            <a:ext cx="5331600" cy="3950184"/>
          </a:xfrm>
        </p:spPr>
        <p:txBody>
          <a:bodyPr>
            <a:normAutofit/>
          </a:bodyPr>
          <a:lstStyle>
            <a:lvl1pPr marL="2286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2000" kern="1200" dirty="0" smtClean="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800" kern="1200" dirty="0" smtClean="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600" kern="1200" dirty="0" smtClean="0">
                <a:solidFill>
                  <a:schemeClr val="tx2"/>
                </a:solidFill>
                <a:latin typeface="+mn-lt"/>
                <a:ea typeface="+mn-ea"/>
                <a:cs typeface="+mn-cs"/>
              </a:defRPr>
            </a:lvl3pPr>
            <a:lvl4pPr marL="16002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400" kern="1200" dirty="0" smtClean="0">
                <a:solidFill>
                  <a:schemeClr val="tx2"/>
                </a:solidFill>
                <a:latin typeface="+mn-lt"/>
                <a:ea typeface="+mn-ea"/>
                <a:cs typeface="+mn-cs"/>
              </a:defRPr>
            </a:lvl4pPr>
            <a:lvl5pPr marL="20574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IN" sz="1100" kern="1200" dirty="0">
                <a:solidFill>
                  <a:schemeClr val="tx2"/>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
        <p:nvSpPr>
          <p:cNvPr id="5" name="Rectangle 4">
            <a:extLst>
              <a:ext uri="{FF2B5EF4-FFF2-40B4-BE49-F238E27FC236}">
                <a16:creationId xmlns:a16="http://schemas.microsoft.com/office/drawing/2014/main" id="{3FA76FEF-B604-4F56-B048-70FD0B7E2822}"/>
              </a:ext>
            </a:extLst>
          </p:cNvPr>
          <p:cNvSpPr/>
          <p:nvPr userDrawn="1"/>
        </p:nvSpPr>
        <p:spPr>
          <a:xfrm>
            <a:off x="371475" y="1376363"/>
            <a:ext cx="5331692" cy="198437"/>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12" name="Rectangle 11">
            <a:extLst>
              <a:ext uri="{FF2B5EF4-FFF2-40B4-BE49-F238E27FC236}">
                <a16:creationId xmlns:a16="http://schemas.microsoft.com/office/drawing/2014/main" id="{B2381E5B-1B61-45BA-A5BA-711D083D4C6F}"/>
              </a:ext>
            </a:extLst>
          </p:cNvPr>
          <p:cNvSpPr/>
          <p:nvPr userDrawn="1"/>
        </p:nvSpPr>
        <p:spPr>
          <a:xfrm>
            <a:off x="6452413" y="1376363"/>
            <a:ext cx="5331692" cy="19843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Tree>
    <p:extLst>
      <p:ext uri="{BB962C8B-B14F-4D97-AF65-F5344CB8AC3E}">
        <p14:creationId xmlns:p14="http://schemas.microsoft.com/office/powerpoint/2010/main" val="184017443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Layout 2X1 04">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34501E3-EDA7-4BFA-948A-C0950B5DF7F5}"/>
              </a:ext>
            </a:extLst>
          </p:cNvPr>
          <p:cNvSpPr/>
          <p:nvPr userDrawn="1"/>
        </p:nvSpPr>
        <p:spPr>
          <a:xfrm>
            <a:off x="372314" y="2226365"/>
            <a:ext cx="5330058" cy="343466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 name="Title 1"/>
          <p:cNvSpPr>
            <a:spLocks noGrp="1"/>
          </p:cNvSpPr>
          <p:nvPr>
            <p:ph type="title" hasCustomPrompt="1"/>
          </p:nvPr>
        </p:nvSpPr>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473995" y="2294125"/>
            <a:ext cx="5126697" cy="3299141"/>
          </a:xfrm>
        </p:spPr>
        <p:txBody>
          <a:bodyPr>
            <a:normAutofit/>
          </a:bodyPr>
          <a:lstStyle>
            <a:lvl1pPr>
              <a:buClr>
                <a:schemeClr val="accent1"/>
              </a:buClr>
              <a:buSzPct val="80000"/>
              <a:defRPr sz="1600">
                <a:solidFill>
                  <a:schemeClr val="tx2"/>
                </a:solidFill>
              </a:defRPr>
            </a:lvl1pPr>
            <a:lvl2pPr>
              <a:buClr>
                <a:schemeClr val="accent1"/>
              </a:buClr>
              <a:buSzPct val="80000"/>
              <a:defRPr sz="1400">
                <a:solidFill>
                  <a:schemeClr val="tx2"/>
                </a:solidFill>
              </a:defRPr>
            </a:lvl2pPr>
            <a:lvl3pPr>
              <a:buClr>
                <a:schemeClr val="accent1"/>
              </a:buClr>
              <a:buSzPct val="80000"/>
              <a:defRPr sz="1200">
                <a:solidFill>
                  <a:schemeClr val="tx2"/>
                </a:solidFill>
              </a:defRPr>
            </a:lvl3pPr>
            <a:lvl4pPr>
              <a:buClr>
                <a:schemeClr val="accent1"/>
              </a:buClr>
              <a:buSzPct val="80000"/>
              <a:defRPr sz="1100">
                <a:solidFill>
                  <a:schemeClr val="tx2"/>
                </a:solidFill>
              </a:defRPr>
            </a:lvl4pPr>
            <a:lvl5pPr>
              <a:buClr>
                <a:schemeClr val="accent1"/>
              </a:buClr>
              <a:buSzPct val="80000"/>
              <a:defRPr sz="10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
        <p:nvSpPr>
          <p:cNvPr id="11" name="Text Placeholder 7">
            <a:extLst>
              <a:ext uri="{FF2B5EF4-FFF2-40B4-BE49-F238E27FC236}">
                <a16:creationId xmlns:a16="http://schemas.microsoft.com/office/drawing/2014/main" id="{2FC13E11-2C38-4874-8180-DAE072B363BD}"/>
              </a:ext>
            </a:extLst>
          </p:cNvPr>
          <p:cNvSpPr>
            <a:spLocks noGrp="1"/>
          </p:cNvSpPr>
          <p:nvPr>
            <p:ph type="body" sz="quarter" idx="15" hasCustomPrompt="1"/>
          </p:nvPr>
        </p:nvSpPr>
        <p:spPr>
          <a:xfrm>
            <a:off x="371475" y="1376363"/>
            <a:ext cx="5330104" cy="698183"/>
          </a:xfrm>
          <a:solidFill>
            <a:schemeClr val="accent4"/>
          </a:solidFill>
        </p:spPr>
        <p:txBody>
          <a:bodyPr anchor="ctr">
            <a:noAutofit/>
          </a:bodyPr>
          <a:lstStyle>
            <a:lvl1pPr marL="0" indent="0">
              <a:buNone/>
              <a:defRPr sz="1800" b="1">
                <a:solidFill>
                  <a:schemeClr val="bg1"/>
                </a:solidFill>
              </a:defRPr>
            </a:lvl1pPr>
          </a:lstStyle>
          <a:p>
            <a:pPr lvl="0"/>
            <a:r>
              <a:rPr lang="en-US" dirty="0"/>
              <a:t>click to edit master text styles</a:t>
            </a:r>
          </a:p>
        </p:txBody>
      </p:sp>
      <p:sp>
        <p:nvSpPr>
          <p:cNvPr id="12" name="Text Placeholder 7">
            <a:extLst>
              <a:ext uri="{FF2B5EF4-FFF2-40B4-BE49-F238E27FC236}">
                <a16:creationId xmlns:a16="http://schemas.microsoft.com/office/drawing/2014/main" id="{E24D01E9-0958-4C9A-B9F9-8B1B1C04BD6E}"/>
              </a:ext>
            </a:extLst>
          </p:cNvPr>
          <p:cNvSpPr>
            <a:spLocks noGrp="1"/>
          </p:cNvSpPr>
          <p:nvPr>
            <p:ph type="body" sz="quarter" idx="16" hasCustomPrompt="1"/>
          </p:nvPr>
        </p:nvSpPr>
        <p:spPr>
          <a:xfrm>
            <a:off x="6453909" y="1386191"/>
            <a:ext cx="5330104" cy="698400"/>
          </a:xfrm>
          <a:solidFill>
            <a:schemeClr val="accent5"/>
          </a:solidFill>
        </p:spPr>
        <p:txBody>
          <a:bodyPr anchor="ctr">
            <a:noAutofit/>
          </a:bodyPr>
          <a:lstStyle>
            <a:lvl1pPr marL="0" indent="0">
              <a:buNone/>
              <a:defRPr sz="1800" b="1">
                <a:solidFill>
                  <a:schemeClr val="tx2"/>
                </a:solidFill>
              </a:defRPr>
            </a:lvl1pPr>
          </a:lstStyle>
          <a:p>
            <a:pPr lvl="0"/>
            <a:r>
              <a:rPr lang="en-US" dirty="0"/>
              <a:t>click to edit master text styles</a:t>
            </a:r>
          </a:p>
        </p:txBody>
      </p:sp>
      <p:sp>
        <p:nvSpPr>
          <p:cNvPr id="13" name="Rectangle 12">
            <a:extLst>
              <a:ext uri="{FF2B5EF4-FFF2-40B4-BE49-F238E27FC236}">
                <a16:creationId xmlns:a16="http://schemas.microsoft.com/office/drawing/2014/main" id="{3D6525A9-E3DB-4375-9F05-46B565F65077}"/>
              </a:ext>
            </a:extLst>
          </p:cNvPr>
          <p:cNvSpPr/>
          <p:nvPr userDrawn="1"/>
        </p:nvSpPr>
        <p:spPr>
          <a:xfrm>
            <a:off x="6453955" y="2226365"/>
            <a:ext cx="5330058" cy="343466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14" name="Content Placeholder 2">
            <a:extLst>
              <a:ext uri="{FF2B5EF4-FFF2-40B4-BE49-F238E27FC236}">
                <a16:creationId xmlns:a16="http://schemas.microsoft.com/office/drawing/2014/main" id="{E515CA83-45A5-4DFB-AEF9-EFAEFEE4488E}"/>
              </a:ext>
            </a:extLst>
          </p:cNvPr>
          <p:cNvSpPr>
            <a:spLocks noGrp="1"/>
          </p:cNvSpPr>
          <p:nvPr>
            <p:ph sz="half" idx="17" hasCustomPrompt="1"/>
          </p:nvPr>
        </p:nvSpPr>
        <p:spPr>
          <a:xfrm>
            <a:off x="6555636" y="2294125"/>
            <a:ext cx="5126697" cy="3299141"/>
          </a:xfrm>
        </p:spPr>
        <p:txBody>
          <a:bodyPr>
            <a:normAutofit/>
          </a:bodyPr>
          <a:lstStyle>
            <a:lvl1pPr>
              <a:buClr>
                <a:schemeClr val="accent1"/>
              </a:buClr>
              <a:buSzPct val="80000"/>
              <a:defRPr sz="1600">
                <a:solidFill>
                  <a:schemeClr val="tx2"/>
                </a:solidFill>
              </a:defRPr>
            </a:lvl1pPr>
            <a:lvl2pPr>
              <a:buClr>
                <a:schemeClr val="accent1"/>
              </a:buClr>
              <a:buSzPct val="80000"/>
              <a:defRPr sz="1400">
                <a:solidFill>
                  <a:schemeClr val="tx2"/>
                </a:solidFill>
              </a:defRPr>
            </a:lvl2pPr>
            <a:lvl3pPr>
              <a:buClr>
                <a:schemeClr val="accent1"/>
              </a:buClr>
              <a:buSzPct val="80000"/>
              <a:defRPr sz="1200">
                <a:solidFill>
                  <a:schemeClr val="tx2"/>
                </a:solidFill>
              </a:defRPr>
            </a:lvl3pPr>
            <a:lvl4pPr>
              <a:buClr>
                <a:schemeClr val="accent1"/>
              </a:buClr>
              <a:buSzPct val="80000"/>
              <a:defRPr sz="1100">
                <a:solidFill>
                  <a:schemeClr val="tx2"/>
                </a:solidFill>
              </a:defRPr>
            </a:lvl4pPr>
            <a:lvl5pPr>
              <a:buClr>
                <a:schemeClr val="accent1"/>
              </a:buClr>
              <a:buSzPct val="80000"/>
              <a:defRPr sz="10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48157196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Layout 3x1 0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371475" y="1790698"/>
            <a:ext cx="3493655" cy="3870327"/>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
        <p:nvSpPr>
          <p:cNvPr id="9" name="Text Placeholder 7">
            <a:extLst>
              <a:ext uri="{FF2B5EF4-FFF2-40B4-BE49-F238E27FC236}">
                <a16:creationId xmlns:a16="http://schemas.microsoft.com/office/drawing/2014/main" id="{F7337EE2-8B81-4157-A038-5F44FE0736A2}"/>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1"/>
                </a:solidFill>
              </a:defRPr>
            </a:lvl1pPr>
          </a:lstStyle>
          <a:p>
            <a:pPr lvl="0"/>
            <a:r>
              <a:rPr lang="en-IN" dirty="0"/>
              <a:t>subtitle</a:t>
            </a:r>
          </a:p>
        </p:txBody>
      </p:sp>
      <p:sp>
        <p:nvSpPr>
          <p:cNvPr id="16" name="Content Placeholder 2">
            <a:extLst>
              <a:ext uri="{FF2B5EF4-FFF2-40B4-BE49-F238E27FC236}">
                <a16:creationId xmlns:a16="http://schemas.microsoft.com/office/drawing/2014/main" id="{90E10505-9628-4310-AD41-5466F7AFAEDA}"/>
              </a:ext>
            </a:extLst>
          </p:cNvPr>
          <p:cNvSpPr>
            <a:spLocks noGrp="1"/>
          </p:cNvSpPr>
          <p:nvPr>
            <p:ph sz="half" idx="15" hasCustomPrompt="1"/>
          </p:nvPr>
        </p:nvSpPr>
        <p:spPr>
          <a:xfrm>
            <a:off x="4328971" y="1790698"/>
            <a:ext cx="3495600" cy="3870327"/>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7" name="Content Placeholder 2">
            <a:extLst>
              <a:ext uri="{FF2B5EF4-FFF2-40B4-BE49-F238E27FC236}">
                <a16:creationId xmlns:a16="http://schemas.microsoft.com/office/drawing/2014/main" id="{04FCECB2-DDCA-4628-BE49-1B84DB7D522B}"/>
              </a:ext>
            </a:extLst>
          </p:cNvPr>
          <p:cNvSpPr>
            <a:spLocks noGrp="1"/>
          </p:cNvSpPr>
          <p:nvPr>
            <p:ph sz="half" idx="16" hasCustomPrompt="1"/>
          </p:nvPr>
        </p:nvSpPr>
        <p:spPr>
          <a:xfrm>
            <a:off x="8288413" y="1790698"/>
            <a:ext cx="3495600" cy="3870327"/>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34437501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Layout 3x1 0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6" name="Footer Placeholder 5"/>
          <p:cNvSpPr>
            <a:spLocks noGrp="1"/>
          </p:cNvSpPr>
          <p:nvPr>
            <p:ph type="ftr" sz="quarter" idx="11"/>
          </p:nvPr>
        </p:nvSpPr>
        <p:spPr/>
        <p:txBody>
          <a:bodyPr/>
          <a:lstStyle/>
          <a:p>
            <a:r>
              <a:rPr lang="en-IN">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
        <p:nvSpPr>
          <p:cNvPr id="3" name="Content Placeholder 2"/>
          <p:cNvSpPr>
            <a:spLocks noGrp="1"/>
          </p:cNvSpPr>
          <p:nvPr>
            <p:ph sz="half" idx="1" hasCustomPrompt="1"/>
          </p:nvPr>
        </p:nvSpPr>
        <p:spPr>
          <a:xfrm>
            <a:off x="371475" y="1376364"/>
            <a:ext cx="3493655" cy="4284660"/>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6" name="Content Placeholder 2">
            <a:extLst>
              <a:ext uri="{FF2B5EF4-FFF2-40B4-BE49-F238E27FC236}">
                <a16:creationId xmlns:a16="http://schemas.microsoft.com/office/drawing/2014/main" id="{90E10505-9628-4310-AD41-5466F7AFAEDA}"/>
              </a:ext>
            </a:extLst>
          </p:cNvPr>
          <p:cNvSpPr>
            <a:spLocks noGrp="1"/>
          </p:cNvSpPr>
          <p:nvPr>
            <p:ph sz="half" idx="15" hasCustomPrompt="1"/>
          </p:nvPr>
        </p:nvSpPr>
        <p:spPr>
          <a:xfrm>
            <a:off x="4328971" y="1376364"/>
            <a:ext cx="3495600" cy="4284660"/>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7" name="Content Placeholder 2">
            <a:extLst>
              <a:ext uri="{FF2B5EF4-FFF2-40B4-BE49-F238E27FC236}">
                <a16:creationId xmlns:a16="http://schemas.microsoft.com/office/drawing/2014/main" id="{04FCECB2-DDCA-4628-BE49-1B84DB7D522B}"/>
              </a:ext>
            </a:extLst>
          </p:cNvPr>
          <p:cNvSpPr>
            <a:spLocks noGrp="1"/>
          </p:cNvSpPr>
          <p:nvPr>
            <p:ph sz="half" idx="16" hasCustomPrompt="1"/>
          </p:nvPr>
        </p:nvSpPr>
        <p:spPr>
          <a:xfrm>
            <a:off x="8288413" y="1376364"/>
            <a:ext cx="3495600" cy="4284660"/>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68442476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Layout 3x1 03">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9C25681-5D7D-466A-B531-1D9CEAAE4EF7}"/>
              </a:ext>
            </a:extLst>
          </p:cNvPr>
          <p:cNvSpPr/>
          <p:nvPr userDrawn="1"/>
        </p:nvSpPr>
        <p:spPr>
          <a:xfrm>
            <a:off x="371521" y="3471531"/>
            <a:ext cx="3493608"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473995" y="3548748"/>
            <a:ext cx="3288660" cy="2035061"/>
          </a:xfrm>
        </p:spPr>
        <p:txBody>
          <a:bodyPr>
            <a:normAutofit/>
          </a:bodyPr>
          <a:lstStyle>
            <a:lvl1pPr>
              <a:lnSpc>
                <a:spcPct val="120000"/>
              </a:lnSpc>
              <a:spcBef>
                <a:spcPts val="600"/>
              </a:spcBef>
              <a:buClr>
                <a:schemeClr val="accent1"/>
              </a:buClr>
              <a:buSzPct val="80000"/>
              <a:defRPr sz="1400">
                <a:solidFill>
                  <a:schemeClr val="tx2"/>
                </a:solidFill>
              </a:defRPr>
            </a:lvl1pPr>
            <a:lvl2pPr>
              <a:lnSpc>
                <a:spcPct val="120000"/>
              </a:lnSpc>
              <a:spcBef>
                <a:spcPts val="600"/>
              </a:spcBef>
              <a:buClr>
                <a:schemeClr val="accent1"/>
              </a:buClr>
              <a:buSzPct val="80000"/>
              <a:defRPr sz="1200">
                <a:solidFill>
                  <a:schemeClr val="tx2"/>
                </a:solidFill>
              </a:defRPr>
            </a:lvl2pPr>
            <a:lvl3pPr>
              <a:lnSpc>
                <a:spcPct val="120000"/>
              </a:lnSpc>
              <a:spcBef>
                <a:spcPts val="600"/>
              </a:spcBef>
              <a:buClr>
                <a:schemeClr val="accent1"/>
              </a:buClr>
              <a:buSzPct val="80000"/>
              <a:defRPr sz="1100">
                <a:solidFill>
                  <a:schemeClr val="tx2"/>
                </a:solidFill>
              </a:defRPr>
            </a:lvl3pPr>
            <a:lvl4pPr>
              <a:lnSpc>
                <a:spcPct val="120000"/>
              </a:lnSpc>
              <a:spcBef>
                <a:spcPts val="600"/>
              </a:spcBef>
              <a:buClr>
                <a:schemeClr val="accent1"/>
              </a:buClr>
              <a:buSzPct val="80000"/>
              <a:defRPr sz="900">
                <a:solidFill>
                  <a:schemeClr val="tx2"/>
                </a:solidFill>
              </a:defRPr>
            </a:lvl4pPr>
            <a:lvl5pPr>
              <a:lnSpc>
                <a:spcPct val="120000"/>
              </a:lnSpc>
              <a:spcBef>
                <a:spcPts val="600"/>
              </a:spcBef>
              <a:buClr>
                <a:schemeClr val="accent1"/>
              </a:buClr>
              <a:buSzPct val="80000"/>
              <a:defRPr sz="7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
        <p:nvSpPr>
          <p:cNvPr id="8" name="Picture Placeholder 7">
            <a:extLst>
              <a:ext uri="{FF2B5EF4-FFF2-40B4-BE49-F238E27FC236}">
                <a16:creationId xmlns:a16="http://schemas.microsoft.com/office/drawing/2014/main" id="{B9BC1B57-4DBA-4D0F-BB5A-EF4CB7A203D0}"/>
              </a:ext>
            </a:extLst>
          </p:cNvPr>
          <p:cNvSpPr>
            <a:spLocks noGrp="1"/>
          </p:cNvSpPr>
          <p:nvPr>
            <p:ph type="pic" sz="quarter" idx="17"/>
          </p:nvPr>
        </p:nvSpPr>
        <p:spPr>
          <a:xfrm>
            <a:off x="371475" y="1376363"/>
            <a:ext cx="3494088" cy="1962260"/>
          </a:xfrm>
        </p:spPr>
        <p:txBody>
          <a:bodyPr/>
          <a:lstStyle/>
          <a:p>
            <a:endParaRPr lang="en-IN"/>
          </a:p>
        </p:txBody>
      </p:sp>
      <p:sp>
        <p:nvSpPr>
          <p:cNvPr id="11" name="Picture Placeholder 7">
            <a:extLst>
              <a:ext uri="{FF2B5EF4-FFF2-40B4-BE49-F238E27FC236}">
                <a16:creationId xmlns:a16="http://schemas.microsoft.com/office/drawing/2014/main" id="{1E1501E7-AFD8-4828-AF48-E355FACE52CD}"/>
              </a:ext>
            </a:extLst>
          </p:cNvPr>
          <p:cNvSpPr>
            <a:spLocks noGrp="1"/>
          </p:cNvSpPr>
          <p:nvPr>
            <p:ph type="pic" sz="quarter" idx="18"/>
          </p:nvPr>
        </p:nvSpPr>
        <p:spPr>
          <a:xfrm>
            <a:off x="4330483" y="1376363"/>
            <a:ext cx="3494088" cy="1962260"/>
          </a:xfrm>
        </p:spPr>
        <p:txBody>
          <a:bodyPr/>
          <a:lstStyle/>
          <a:p>
            <a:endParaRPr lang="en-IN"/>
          </a:p>
        </p:txBody>
      </p:sp>
      <p:sp>
        <p:nvSpPr>
          <p:cNvPr id="12" name="Picture Placeholder 7">
            <a:extLst>
              <a:ext uri="{FF2B5EF4-FFF2-40B4-BE49-F238E27FC236}">
                <a16:creationId xmlns:a16="http://schemas.microsoft.com/office/drawing/2014/main" id="{4FD0237C-8B70-4FB4-8954-2876677F19AA}"/>
              </a:ext>
            </a:extLst>
          </p:cNvPr>
          <p:cNvSpPr>
            <a:spLocks noGrp="1"/>
          </p:cNvSpPr>
          <p:nvPr>
            <p:ph type="pic" sz="quarter" idx="19"/>
          </p:nvPr>
        </p:nvSpPr>
        <p:spPr>
          <a:xfrm>
            <a:off x="8288413" y="1376363"/>
            <a:ext cx="3494088" cy="1962260"/>
          </a:xfrm>
        </p:spPr>
        <p:txBody>
          <a:bodyPr/>
          <a:lstStyle/>
          <a:p>
            <a:endParaRPr lang="en-IN"/>
          </a:p>
        </p:txBody>
      </p:sp>
      <p:sp>
        <p:nvSpPr>
          <p:cNvPr id="14" name="Rectangle 13">
            <a:extLst>
              <a:ext uri="{FF2B5EF4-FFF2-40B4-BE49-F238E27FC236}">
                <a16:creationId xmlns:a16="http://schemas.microsoft.com/office/drawing/2014/main" id="{D9110CDC-FA76-4FAB-B1EF-0A3159D1E1D4}"/>
              </a:ext>
            </a:extLst>
          </p:cNvPr>
          <p:cNvSpPr/>
          <p:nvPr userDrawn="1"/>
        </p:nvSpPr>
        <p:spPr>
          <a:xfrm>
            <a:off x="4324271" y="3471531"/>
            <a:ext cx="3493608"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15" name="Content Placeholder 2">
            <a:extLst>
              <a:ext uri="{FF2B5EF4-FFF2-40B4-BE49-F238E27FC236}">
                <a16:creationId xmlns:a16="http://schemas.microsoft.com/office/drawing/2014/main" id="{67ADEC30-168D-4866-BB31-16370C7F71B8}"/>
              </a:ext>
            </a:extLst>
          </p:cNvPr>
          <p:cNvSpPr>
            <a:spLocks noGrp="1"/>
          </p:cNvSpPr>
          <p:nvPr>
            <p:ph sz="half" idx="20" hasCustomPrompt="1"/>
          </p:nvPr>
        </p:nvSpPr>
        <p:spPr>
          <a:xfrm>
            <a:off x="4426745" y="3548748"/>
            <a:ext cx="3288660" cy="2035061"/>
          </a:xfrm>
        </p:spPr>
        <p:txBody>
          <a:bodyPr>
            <a:normAutofit/>
          </a:bodyPr>
          <a:lstStyle>
            <a:lvl1pPr>
              <a:lnSpc>
                <a:spcPct val="120000"/>
              </a:lnSpc>
              <a:spcBef>
                <a:spcPts val="600"/>
              </a:spcBef>
              <a:buClr>
                <a:schemeClr val="accent1"/>
              </a:buClr>
              <a:buSzPct val="80000"/>
              <a:defRPr sz="1400">
                <a:solidFill>
                  <a:schemeClr val="tx2"/>
                </a:solidFill>
              </a:defRPr>
            </a:lvl1pPr>
            <a:lvl2pPr>
              <a:lnSpc>
                <a:spcPct val="120000"/>
              </a:lnSpc>
              <a:spcBef>
                <a:spcPts val="600"/>
              </a:spcBef>
              <a:buClr>
                <a:schemeClr val="accent1"/>
              </a:buClr>
              <a:buSzPct val="80000"/>
              <a:defRPr sz="1200">
                <a:solidFill>
                  <a:schemeClr val="tx2"/>
                </a:solidFill>
              </a:defRPr>
            </a:lvl2pPr>
            <a:lvl3pPr>
              <a:lnSpc>
                <a:spcPct val="120000"/>
              </a:lnSpc>
              <a:spcBef>
                <a:spcPts val="600"/>
              </a:spcBef>
              <a:buClr>
                <a:schemeClr val="accent1"/>
              </a:buClr>
              <a:buSzPct val="80000"/>
              <a:defRPr sz="1100">
                <a:solidFill>
                  <a:schemeClr val="tx2"/>
                </a:solidFill>
              </a:defRPr>
            </a:lvl3pPr>
            <a:lvl4pPr>
              <a:lnSpc>
                <a:spcPct val="120000"/>
              </a:lnSpc>
              <a:spcBef>
                <a:spcPts val="600"/>
              </a:spcBef>
              <a:buClr>
                <a:schemeClr val="accent1"/>
              </a:buClr>
              <a:buSzPct val="80000"/>
              <a:defRPr sz="900">
                <a:solidFill>
                  <a:schemeClr val="tx2"/>
                </a:solidFill>
              </a:defRPr>
            </a:lvl4pPr>
            <a:lvl5pPr>
              <a:lnSpc>
                <a:spcPct val="120000"/>
              </a:lnSpc>
              <a:spcBef>
                <a:spcPts val="600"/>
              </a:spcBef>
              <a:buClr>
                <a:schemeClr val="accent1"/>
              </a:buClr>
              <a:buSzPct val="80000"/>
              <a:defRPr sz="7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8" name="Rectangle 17">
            <a:extLst>
              <a:ext uri="{FF2B5EF4-FFF2-40B4-BE49-F238E27FC236}">
                <a16:creationId xmlns:a16="http://schemas.microsoft.com/office/drawing/2014/main" id="{CC8E486A-7E2C-4D69-BD2B-4FE8CE13275F}"/>
              </a:ext>
            </a:extLst>
          </p:cNvPr>
          <p:cNvSpPr/>
          <p:nvPr userDrawn="1"/>
        </p:nvSpPr>
        <p:spPr>
          <a:xfrm>
            <a:off x="8291154" y="3471531"/>
            <a:ext cx="3493608"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19" name="Content Placeholder 2">
            <a:extLst>
              <a:ext uri="{FF2B5EF4-FFF2-40B4-BE49-F238E27FC236}">
                <a16:creationId xmlns:a16="http://schemas.microsoft.com/office/drawing/2014/main" id="{E594AD1B-583B-499D-A991-BDA1F0D77860}"/>
              </a:ext>
            </a:extLst>
          </p:cNvPr>
          <p:cNvSpPr>
            <a:spLocks noGrp="1"/>
          </p:cNvSpPr>
          <p:nvPr>
            <p:ph sz="half" idx="21" hasCustomPrompt="1"/>
          </p:nvPr>
        </p:nvSpPr>
        <p:spPr>
          <a:xfrm>
            <a:off x="8393628" y="3548748"/>
            <a:ext cx="3288660" cy="2035061"/>
          </a:xfrm>
        </p:spPr>
        <p:txBody>
          <a:bodyPr>
            <a:normAutofit/>
          </a:bodyPr>
          <a:lstStyle>
            <a:lvl1pPr>
              <a:lnSpc>
                <a:spcPct val="120000"/>
              </a:lnSpc>
              <a:spcBef>
                <a:spcPts val="600"/>
              </a:spcBef>
              <a:buClr>
                <a:schemeClr val="accent1"/>
              </a:buClr>
              <a:buSzPct val="80000"/>
              <a:defRPr sz="1400">
                <a:solidFill>
                  <a:schemeClr val="tx2"/>
                </a:solidFill>
              </a:defRPr>
            </a:lvl1pPr>
            <a:lvl2pPr>
              <a:lnSpc>
                <a:spcPct val="120000"/>
              </a:lnSpc>
              <a:spcBef>
                <a:spcPts val="600"/>
              </a:spcBef>
              <a:buClr>
                <a:schemeClr val="accent1"/>
              </a:buClr>
              <a:buSzPct val="80000"/>
              <a:defRPr sz="1200">
                <a:solidFill>
                  <a:schemeClr val="tx2"/>
                </a:solidFill>
              </a:defRPr>
            </a:lvl2pPr>
            <a:lvl3pPr>
              <a:lnSpc>
                <a:spcPct val="120000"/>
              </a:lnSpc>
              <a:spcBef>
                <a:spcPts val="600"/>
              </a:spcBef>
              <a:buClr>
                <a:schemeClr val="accent1"/>
              </a:buClr>
              <a:buSzPct val="80000"/>
              <a:defRPr sz="1100">
                <a:solidFill>
                  <a:schemeClr val="tx2"/>
                </a:solidFill>
              </a:defRPr>
            </a:lvl3pPr>
            <a:lvl4pPr>
              <a:lnSpc>
                <a:spcPct val="120000"/>
              </a:lnSpc>
              <a:spcBef>
                <a:spcPts val="600"/>
              </a:spcBef>
              <a:buClr>
                <a:schemeClr val="accent1"/>
              </a:buClr>
              <a:buSzPct val="80000"/>
              <a:defRPr sz="900">
                <a:solidFill>
                  <a:schemeClr val="tx2"/>
                </a:solidFill>
              </a:defRPr>
            </a:lvl4pPr>
            <a:lvl5pPr>
              <a:lnSpc>
                <a:spcPct val="120000"/>
              </a:lnSpc>
              <a:spcBef>
                <a:spcPts val="600"/>
              </a:spcBef>
              <a:buClr>
                <a:schemeClr val="accent1"/>
              </a:buClr>
              <a:buSzPct val="80000"/>
              <a:defRPr sz="7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22114362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Layout 3x1 04">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371475" y="1672923"/>
            <a:ext cx="3493655" cy="3988102"/>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
        <p:nvSpPr>
          <p:cNvPr id="16" name="Content Placeholder 2">
            <a:extLst>
              <a:ext uri="{FF2B5EF4-FFF2-40B4-BE49-F238E27FC236}">
                <a16:creationId xmlns:a16="http://schemas.microsoft.com/office/drawing/2014/main" id="{90E10505-9628-4310-AD41-5466F7AFAEDA}"/>
              </a:ext>
            </a:extLst>
          </p:cNvPr>
          <p:cNvSpPr>
            <a:spLocks noGrp="1"/>
          </p:cNvSpPr>
          <p:nvPr>
            <p:ph sz="half" idx="15" hasCustomPrompt="1"/>
          </p:nvPr>
        </p:nvSpPr>
        <p:spPr>
          <a:xfrm>
            <a:off x="4328971" y="1672923"/>
            <a:ext cx="3495600" cy="3988102"/>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7" name="Content Placeholder 2">
            <a:extLst>
              <a:ext uri="{FF2B5EF4-FFF2-40B4-BE49-F238E27FC236}">
                <a16:creationId xmlns:a16="http://schemas.microsoft.com/office/drawing/2014/main" id="{04FCECB2-DDCA-4628-BE49-1B84DB7D522B}"/>
              </a:ext>
            </a:extLst>
          </p:cNvPr>
          <p:cNvSpPr>
            <a:spLocks noGrp="1"/>
          </p:cNvSpPr>
          <p:nvPr>
            <p:ph sz="half" idx="16" hasCustomPrompt="1"/>
          </p:nvPr>
        </p:nvSpPr>
        <p:spPr>
          <a:xfrm>
            <a:off x="8288413" y="1672923"/>
            <a:ext cx="3495600" cy="3988102"/>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Rectangle 3">
            <a:extLst>
              <a:ext uri="{FF2B5EF4-FFF2-40B4-BE49-F238E27FC236}">
                <a16:creationId xmlns:a16="http://schemas.microsoft.com/office/drawing/2014/main" id="{ADAF289C-74D6-4D7D-A90B-5EE7D556BD28}"/>
              </a:ext>
            </a:extLst>
          </p:cNvPr>
          <p:cNvSpPr/>
          <p:nvPr userDrawn="1"/>
        </p:nvSpPr>
        <p:spPr>
          <a:xfrm>
            <a:off x="371475" y="1376363"/>
            <a:ext cx="3493655" cy="198437"/>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11" name="Rectangle 10">
            <a:extLst>
              <a:ext uri="{FF2B5EF4-FFF2-40B4-BE49-F238E27FC236}">
                <a16:creationId xmlns:a16="http://schemas.microsoft.com/office/drawing/2014/main" id="{C77CDBFC-EEDF-4DC4-9C3B-E775307588F1}"/>
              </a:ext>
            </a:extLst>
          </p:cNvPr>
          <p:cNvSpPr/>
          <p:nvPr userDrawn="1"/>
        </p:nvSpPr>
        <p:spPr>
          <a:xfrm>
            <a:off x="4328971" y="1376363"/>
            <a:ext cx="3493655" cy="19843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12" name="Rectangle 11">
            <a:extLst>
              <a:ext uri="{FF2B5EF4-FFF2-40B4-BE49-F238E27FC236}">
                <a16:creationId xmlns:a16="http://schemas.microsoft.com/office/drawing/2014/main" id="{70855118-BD74-427F-A44D-296F3FB2FE04}"/>
              </a:ext>
            </a:extLst>
          </p:cNvPr>
          <p:cNvSpPr/>
          <p:nvPr userDrawn="1"/>
        </p:nvSpPr>
        <p:spPr>
          <a:xfrm>
            <a:off x="8286467" y="1376363"/>
            <a:ext cx="3493655" cy="198437"/>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Tree>
    <p:extLst>
      <p:ext uri="{BB962C8B-B14F-4D97-AF65-F5344CB8AC3E}">
        <p14:creationId xmlns:p14="http://schemas.microsoft.com/office/powerpoint/2010/main" val="2347488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05">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userDrawn="1">
            <p:ph type="ctrTitle" hasCustomPrompt="1"/>
          </p:nvPr>
        </p:nvSpPr>
        <p:spPr>
          <a:xfrm>
            <a:off x="371475" y="1704024"/>
            <a:ext cx="5927725" cy="2550476"/>
          </a:xfrm>
        </p:spPr>
        <p:txBody>
          <a:bodyPr anchor="b">
            <a:normAutofit/>
          </a:bodyPr>
          <a:lstStyle>
            <a:lvl1pPr algn="l">
              <a:defRPr sz="6600" b="1">
                <a:solidFill>
                  <a:schemeClr val="bg1"/>
                </a:solidFill>
                <a:latin typeface="+mj-lt"/>
              </a:defRPr>
            </a:lvl1pPr>
          </a:lstStyle>
          <a:p>
            <a:r>
              <a:rPr lang="en-IN" dirty="0"/>
              <a:t>presentation title goes here</a:t>
            </a:r>
          </a:p>
        </p:txBody>
      </p:sp>
      <p:sp>
        <p:nvSpPr>
          <p:cNvPr id="15" name="Text Placeholder 14">
            <a:extLst>
              <a:ext uri="{FF2B5EF4-FFF2-40B4-BE49-F238E27FC236}">
                <a16:creationId xmlns:a16="http://schemas.microsoft.com/office/drawing/2014/main" id="{D313FCF9-2166-4A4F-A93F-E78506A3A567}"/>
              </a:ext>
            </a:extLst>
          </p:cNvPr>
          <p:cNvSpPr>
            <a:spLocks noGrp="1"/>
          </p:cNvSpPr>
          <p:nvPr>
            <p:ph type="body" sz="quarter" idx="10" hasCustomPrompt="1"/>
          </p:nvPr>
        </p:nvSpPr>
        <p:spPr>
          <a:xfrm>
            <a:off x="371475" y="4580926"/>
            <a:ext cx="5927725" cy="1332511"/>
          </a:xfrm>
        </p:spPr>
        <p:txBody>
          <a:bodyPr>
            <a:normAutofit/>
          </a:bodyPr>
          <a:lstStyle>
            <a:lvl1pPr marL="0" indent="0">
              <a:buNone/>
              <a:defRPr sz="2400">
                <a:solidFill>
                  <a:schemeClr val="accent4"/>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3" name="Graphic 2">
            <a:extLst>
              <a:ext uri="{FF2B5EF4-FFF2-40B4-BE49-F238E27FC236}">
                <a16:creationId xmlns:a16="http://schemas.microsoft.com/office/drawing/2014/main" id="{2D88B3F3-B7CE-4A06-935F-6273CAC5945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2433" t="30535" r="50285" b="13519"/>
          <a:stretch/>
        </p:blipFill>
        <p:spPr>
          <a:xfrm flipH="1">
            <a:off x="6377631" y="0"/>
            <a:ext cx="5814369" cy="6858000"/>
          </a:xfrm>
          <a:prstGeom prst="rect">
            <a:avLst/>
          </a:prstGeom>
        </p:spPr>
      </p:pic>
      <p:pic>
        <p:nvPicPr>
          <p:cNvPr id="4" name="Graphic 3">
            <a:extLst>
              <a:ext uri="{FF2B5EF4-FFF2-40B4-BE49-F238E27FC236}">
                <a16:creationId xmlns:a16="http://schemas.microsoft.com/office/drawing/2014/main" id="{57CD5037-D677-4EE0-9F13-0AB222299E2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71475" y="382183"/>
            <a:ext cx="1234531" cy="994180"/>
          </a:xfrm>
          <a:prstGeom prst="rect">
            <a:avLst/>
          </a:prstGeom>
        </p:spPr>
      </p:pic>
      <p:sp>
        <p:nvSpPr>
          <p:cNvPr id="7" name="Footer Placeholder 2">
            <a:extLst>
              <a:ext uri="{FF2B5EF4-FFF2-40B4-BE49-F238E27FC236}">
                <a16:creationId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dirty="0">
                <a:solidFill>
                  <a:srgbClr val="FFFFFF"/>
                </a:solidFill>
              </a:rPr>
              <a:t>Vodafone Idea Confidential</a:t>
            </a: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2"/>
          </p:nvPr>
        </p:nvSpPr>
        <p:spPr>
          <a:xfrm>
            <a:off x="5658966"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276175237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_Layout 3x1 with Headings">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1A16C5-39C5-4E53-914D-8BE84A1EA711}"/>
              </a:ext>
            </a:extLst>
          </p:cNvPr>
          <p:cNvSpPr/>
          <p:nvPr userDrawn="1"/>
        </p:nvSpPr>
        <p:spPr>
          <a:xfrm>
            <a:off x="373109" y="2174244"/>
            <a:ext cx="3491227" cy="3486781"/>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 name="Title 1"/>
          <p:cNvSpPr>
            <a:spLocks noGrp="1"/>
          </p:cNvSpPr>
          <p:nvPr>
            <p:ph type="title" hasCustomPrompt="1"/>
          </p:nvPr>
        </p:nvSpPr>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464453" y="2268065"/>
            <a:ext cx="3308539" cy="3299139"/>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
        <p:nvSpPr>
          <p:cNvPr id="11" name="Text Placeholder 7">
            <a:extLst>
              <a:ext uri="{FF2B5EF4-FFF2-40B4-BE49-F238E27FC236}">
                <a16:creationId xmlns:a16="http://schemas.microsoft.com/office/drawing/2014/main" id="{3D788F8B-D657-4026-892B-EE02C56F95CE}"/>
              </a:ext>
            </a:extLst>
          </p:cNvPr>
          <p:cNvSpPr>
            <a:spLocks noGrp="1"/>
          </p:cNvSpPr>
          <p:nvPr>
            <p:ph type="body" sz="quarter" idx="17"/>
          </p:nvPr>
        </p:nvSpPr>
        <p:spPr>
          <a:xfrm>
            <a:off x="371475" y="1376363"/>
            <a:ext cx="3492066" cy="698183"/>
          </a:xfrm>
          <a:solidFill>
            <a:schemeClr val="accent4"/>
          </a:solidFill>
        </p:spPr>
        <p:txBody>
          <a:bodyPr anchor="ctr">
            <a:noAutofit/>
          </a:bodyPr>
          <a:lstStyle>
            <a:lvl1pPr marL="0" indent="0">
              <a:buNone/>
              <a:defRPr sz="1800" b="1">
                <a:solidFill>
                  <a:schemeClr val="bg1"/>
                </a:solidFill>
              </a:defRPr>
            </a:lvl1pPr>
          </a:lstStyle>
          <a:p>
            <a:pPr lvl="0"/>
            <a:endParaRPr lang="en-US" dirty="0"/>
          </a:p>
        </p:txBody>
      </p:sp>
      <p:sp>
        <p:nvSpPr>
          <p:cNvPr id="12" name="Text Placeholder 7">
            <a:extLst>
              <a:ext uri="{FF2B5EF4-FFF2-40B4-BE49-F238E27FC236}">
                <a16:creationId xmlns:a16="http://schemas.microsoft.com/office/drawing/2014/main" id="{7A3BA631-95C7-4A85-A566-29ED6FDE510B}"/>
              </a:ext>
            </a:extLst>
          </p:cNvPr>
          <p:cNvSpPr>
            <a:spLocks noGrp="1"/>
          </p:cNvSpPr>
          <p:nvPr>
            <p:ph type="body" sz="quarter" idx="18" hasCustomPrompt="1"/>
          </p:nvPr>
        </p:nvSpPr>
        <p:spPr>
          <a:xfrm>
            <a:off x="4331711" y="1376363"/>
            <a:ext cx="3492066" cy="698183"/>
          </a:xfrm>
          <a:solidFill>
            <a:schemeClr val="accent5"/>
          </a:solidFill>
        </p:spPr>
        <p:txBody>
          <a:bodyPr anchor="ctr">
            <a:noAutofit/>
          </a:bodyPr>
          <a:lstStyle>
            <a:lvl1pPr marL="0" indent="0">
              <a:buNone/>
              <a:defRPr sz="1800" b="1">
                <a:solidFill>
                  <a:schemeClr val="tx2"/>
                </a:solidFill>
              </a:defRPr>
            </a:lvl1pPr>
          </a:lstStyle>
          <a:p>
            <a:pPr lvl="0"/>
            <a:r>
              <a:rPr lang="en-US" dirty="0"/>
              <a:t>add your text</a:t>
            </a:r>
          </a:p>
        </p:txBody>
      </p:sp>
      <p:sp>
        <p:nvSpPr>
          <p:cNvPr id="13" name="Text Placeholder 7">
            <a:extLst>
              <a:ext uri="{FF2B5EF4-FFF2-40B4-BE49-F238E27FC236}">
                <a16:creationId xmlns:a16="http://schemas.microsoft.com/office/drawing/2014/main" id="{44033976-72E0-441B-AEA6-BFD968B96050}"/>
              </a:ext>
            </a:extLst>
          </p:cNvPr>
          <p:cNvSpPr>
            <a:spLocks noGrp="1"/>
          </p:cNvSpPr>
          <p:nvPr>
            <p:ph type="body" sz="quarter" idx="19" hasCustomPrompt="1"/>
          </p:nvPr>
        </p:nvSpPr>
        <p:spPr>
          <a:xfrm>
            <a:off x="8291947" y="1376363"/>
            <a:ext cx="3492066" cy="698183"/>
          </a:xfrm>
          <a:solidFill>
            <a:schemeClr val="accent6"/>
          </a:solidFill>
        </p:spPr>
        <p:txBody>
          <a:bodyPr anchor="ctr">
            <a:noAutofit/>
          </a:bodyPr>
          <a:lstStyle>
            <a:lvl1pPr marL="0" indent="0">
              <a:buNone/>
              <a:defRPr sz="1800" b="1">
                <a:solidFill>
                  <a:schemeClr val="tx2"/>
                </a:solidFill>
              </a:defRPr>
            </a:lvl1pPr>
          </a:lstStyle>
          <a:p>
            <a:pPr lvl="0"/>
            <a:r>
              <a:rPr lang="en-US" dirty="0"/>
              <a:t>add your text</a:t>
            </a:r>
          </a:p>
        </p:txBody>
      </p:sp>
      <p:sp>
        <p:nvSpPr>
          <p:cNvPr id="15" name="Rectangle 14">
            <a:extLst>
              <a:ext uri="{FF2B5EF4-FFF2-40B4-BE49-F238E27FC236}">
                <a16:creationId xmlns:a16="http://schemas.microsoft.com/office/drawing/2014/main" id="{5FA9DA53-F066-4573-9774-810500B81B48}"/>
              </a:ext>
            </a:extLst>
          </p:cNvPr>
          <p:cNvSpPr/>
          <p:nvPr userDrawn="1"/>
        </p:nvSpPr>
        <p:spPr>
          <a:xfrm>
            <a:off x="4332550" y="2174244"/>
            <a:ext cx="3491227" cy="3486781"/>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18" name="Content Placeholder 2">
            <a:extLst>
              <a:ext uri="{FF2B5EF4-FFF2-40B4-BE49-F238E27FC236}">
                <a16:creationId xmlns:a16="http://schemas.microsoft.com/office/drawing/2014/main" id="{764BD662-E681-4436-8F46-1D9BE8B5378B}"/>
              </a:ext>
            </a:extLst>
          </p:cNvPr>
          <p:cNvSpPr>
            <a:spLocks noGrp="1"/>
          </p:cNvSpPr>
          <p:nvPr>
            <p:ph sz="half" idx="20" hasCustomPrompt="1"/>
          </p:nvPr>
        </p:nvSpPr>
        <p:spPr>
          <a:xfrm>
            <a:off x="4423894" y="2268065"/>
            <a:ext cx="3308539" cy="3299139"/>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9" name="Rectangle 18">
            <a:extLst>
              <a:ext uri="{FF2B5EF4-FFF2-40B4-BE49-F238E27FC236}">
                <a16:creationId xmlns:a16="http://schemas.microsoft.com/office/drawing/2014/main" id="{79143214-5490-4958-A52E-76A9312641BB}"/>
              </a:ext>
            </a:extLst>
          </p:cNvPr>
          <p:cNvSpPr/>
          <p:nvPr userDrawn="1"/>
        </p:nvSpPr>
        <p:spPr>
          <a:xfrm>
            <a:off x="8292786" y="2174244"/>
            <a:ext cx="3491227" cy="3486781"/>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0" name="Content Placeholder 2">
            <a:extLst>
              <a:ext uri="{FF2B5EF4-FFF2-40B4-BE49-F238E27FC236}">
                <a16:creationId xmlns:a16="http://schemas.microsoft.com/office/drawing/2014/main" id="{99E96C7B-2F02-40FA-897E-E9C76091351A}"/>
              </a:ext>
            </a:extLst>
          </p:cNvPr>
          <p:cNvSpPr>
            <a:spLocks noGrp="1"/>
          </p:cNvSpPr>
          <p:nvPr>
            <p:ph sz="half" idx="21" hasCustomPrompt="1"/>
          </p:nvPr>
        </p:nvSpPr>
        <p:spPr>
          <a:xfrm>
            <a:off x="8384130" y="2268065"/>
            <a:ext cx="3308539" cy="3299139"/>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53583857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lide with 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BB895-2ED0-45F7-9AFC-CD4C8D598A31}"/>
              </a:ext>
            </a:extLst>
          </p:cNvPr>
          <p:cNvSpPr>
            <a:spLocks noGrp="1"/>
          </p:cNvSpPr>
          <p:nvPr>
            <p:ph type="title" hasCustomPrompt="1"/>
          </p:nvPr>
        </p:nvSpPr>
        <p:spPr>
          <a:xfrm>
            <a:off x="371475" y="379413"/>
            <a:ext cx="11412538" cy="709612"/>
          </a:xfrm>
        </p:spPr>
        <p:txBody>
          <a:bodyPr/>
          <a:lstStyle>
            <a:lvl1pPr>
              <a:defRPr/>
            </a:lvl1pPr>
          </a:lstStyle>
          <a:p>
            <a:r>
              <a:rPr lang="en-US" dirty="0"/>
              <a:t>add your title</a:t>
            </a:r>
            <a:endParaRPr lang="en-IN" dirty="0"/>
          </a:p>
        </p:txBody>
      </p:sp>
      <p:sp>
        <p:nvSpPr>
          <p:cNvPr id="3" name="Footer Placeholder 2">
            <a:extLst>
              <a:ext uri="{FF2B5EF4-FFF2-40B4-BE49-F238E27FC236}">
                <a16:creationId xmlns:a16="http://schemas.microsoft.com/office/drawing/2014/main" id="{899BF8EF-78CF-4BC3-B180-B4205ECAE4C0}"/>
              </a:ext>
            </a:extLst>
          </p:cNvPr>
          <p:cNvSpPr>
            <a:spLocks noGrp="1"/>
          </p:cNvSpPr>
          <p:nvPr>
            <p:ph type="ftr" sz="quarter" idx="10"/>
          </p:nvPr>
        </p:nvSpPr>
        <p:spPr/>
        <p:txBody>
          <a:body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a16="http://schemas.microsoft.com/office/drawing/2014/main" id="{E2100F8C-E465-40A9-BC98-301C380D24F4}"/>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6" name="Chart Placeholder 5">
            <a:extLst>
              <a:ext uri="{FF2B5EF4-FFF2-40B4-BE49-F238E27FC236}">
                <a16:creationId xmlns:a16="http://schemas.microsoft.com/office/drawing/2014/main" id="{1C2B7E71-A7CD-4E11-85CB-F67B2F5289F7}"/>
              </a:ext>
            </a:extLst>
          </p:cNvPr>
          <p:cNvSpPr>
            <a:spLocks noGrp="1"/>
          </p:cNvSpPr>
          <p:nvPr>
            <p:ph type="chart" sz="quarter" idx="12" hasCustomPrompt="1"/>
          </p:nvPr>
        </p:nvSpPr>
        <p:spPr>
          <a:xfrm>
            <a:off x="371475" y="1376364"/>
            <a:ext cx="4703618" cy="4284662"/>
          </a:xfrm>
        </p:spPr>
        <p:txBody>
          <a:bodyPr/>
          <a:lstStyle>
            <a:lvl1pPr marL="0" indent="0" algn="ctr">
              <a:buNone/>
              <a:defRPr>
                <a:solidFill>
                  <a:schemeClr val="tx2"/>
                </a:solidFill>
              </a:defRPr>
            </a:lvl1pPr>
          </a:lstStyle>
          <a:p>
            <a:r>
              <a:rPr lang="en-US" dirty="0"/>
              <a:t>click icon to add chart</a:t>
            </a:r>
            <a:endParaRPr lang="en-IN" dirty="0"/>
          </a:p>
        </p:txBody>
      </p:sp>
      <p:sp>
        <p:nvSpPr>
          <p:cNvPr id="8" name="Content Placeholder 7">
            <a:extLst>
              <a:ext uri="{FF2B5EF4-FFF2-40B4-BE49-F238E27FC236}">
                <a16:creationId xmlns:a16="http://schemas.microsoft.com/office/drawing/2014/main" id="{17A8C521-24D6-405F-9109-5A2896C51248}"/>
              </a:ext>
            </a:extLst>
          </p:cNvPr>
          <p:cNvSpPr>
            <a:spLocks noGrp="1"/>
          </p:cNvSpPr>
          <p:nvPr>
            <p:ph sz="quarter" idx="13" hasCustomPrompt="1"/>
          </p:nvPr>
        </p:nvSpPr>
        <p:spPr>
          <a:xfrm>
            <a:off x="5591175" y="1376364"/>
            <a:ext cx="6192838" cy="4284662"/>
          </a:xfrm>
        </p:spPr>
        <p:txBody>
          <a:bodyPr>
            <a:normAutofit/>
          </a:bodyPr>
          <a:lstStyle>
            <a:lvl1pPr>
              <a:spcBef>
                <a:spcPts val="600"/>
              </a:spcBef>
              <a:buClr>
                <a:schemeClr val="accent1"/>
              </a:buClr>
              <a:buSzPct val="80000"/>
              <a:defRPr sz="2000">
                <a:solidFill>
                  <a:schemeClr val="tx2"/>
                </a:solidFill>
              </a:defRPr>
            </a:lvl1pPr>
            <a:lvl2pPr>
              <a:spcBef>
                <a:spcPts val="600"/>
              </a:spcBef>
              <a:buClr>
                <a:schemeClr val="accent1"/>
              </a:buClr>
              <a:buSzPct val="80000"/>
              <a:defRPr sz="1800">
                <a:solidFill>
                  <a:schemeClr val="tx2"/>
                </a:solidFill>
              </a:defRPr>
            </a:lvl2pPr>
            <a:lvl3pPr>
              <a:spcBef>
                <a:spcPts val="600"/>
              </a:spcBef>
              <a:buClr>
                <a:schemeClr val="accent1"/>
              </a:buClr>
              <a:buSzPct val="80000"/>
              <a:defRPr sz="1600">
                <a:solidFill>
                  <a:schemeClr val="tx2"/>
                </a:solidFill>
              </a:defRPr>
            </a:lvl3pPr>
            <a:lvl4pPr>
              <a:spcBef>
                <a:spcPts val="600"/>
              </a:spcBef>
              <a:buClr>
                <a:schemeClr val="accent1"/>
              </a:buClr>
              <a:buSzPct val="80000"/>
              <a:defRPr sz="1050">
                <a:solidFill>
                  <a:schemeClr val="tx2"/>
                </a:solidFill>
              </a:defRPr>
            </a:lvl4pPr>
            <a:lvl5pPr>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cxnSp>
        <p:nvCxnSpPr>
          <p:cNvPr id="9" name="Straight Connector 8">
            <a:extLst>
              <a:ext uri="{FF2B5EF4-FFF2-40B4-BE49-F238E27FC236}">
                <a16:creationId xmlns:a16="http://schemas.microsoft.com/office/drawing/2014/main" id="{44BFE557-5743-451F-B3D6-DFE821017F61}"/>
              </a:ext>
            </a:extLst>
          </p:cNvPr>
          <p:cNvCxnSpPr/>
          <p:nvPr userDrawn="1"/>
        </p:nvCxnSpPr>
        <p:spPr>
          <a:xfrm>
            <a:off x="5333134" y="1376364"/>
            <a:ext cx="0" cy="428466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563194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lide with graph &amp;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BB895-2ED0-45F7-9AFC-CD4C8D598A31}"/>
              </a:ext>
            </a:extLst>
          </p:cNvPr>
          <p:cNvSpPr>
            <a:spLocks noGrp="1"/>
          </p:cNvSpPr>
          <p:nvPr>
            <p:ph type="title" hasCustomPrompt="1"/>
          </p:nvPr>
        </p:nvSpPr>
        <p:spPr>
          <a:xfrm>
            <a:off x="371475" y="379413"/>
            <a:ext cx="11412538" cy="709612"/>
          </a:xfrm>
        </p:spPr>
        <p:txBody>
          <a:bodyPr/>
          <a:lstStyle>
            <a:lvl1pPr>
              <a:defRPr/>
            </a:lvl1pPr>
          </a:lstStyle>
          <a:p>
            <a:r>
              <a:rPr lang="en-US" dirty="0"/>
              <a:t>add your title</a:t>
            </a:r>
            <a:endParaRPr lang="en-IN" dirty="0"/>
          </a:p>
        </p:txBody>
      </p:sp>
      <p:sp>
        <p:nvSpPr>
          <p:cNvPr id="3" name="Footer Placeholder 2">
            <a:extLst>
              <a:ext uri="{FF2B5EF4-FFF2-40B4-BE49-F238E27FC236}">
                <a16:creationId xmlns:a16="http://schemas.microsoft.com/office/drawing/2014/main" id="{899BF8EF-78CF-4BC3-B180-B4205ECAE4C0}"/>
              </a:ext>
            </a:extLst>
          </p:cNvPr>
          <p:cNvSpPr>
            <a:spLocks noGrp="1"/>
          </p:cNvSpPr>
          <p:nvPr>
            <p:ph type="ftr" sz="quarter" idx="10"/>
          </p:nvPr>
        </p:nvSpPr>
        <p:spPr/>
        <p:txBody>
          <a:body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a16="http://schemas.microsoft.com/office/drawing/2014/main" id="{E2100F8C-E465-40A9-BC98-301C380D24F4}"/>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6" name="Chart Placeholder 5">
            <a:extLst>
              <a:ext uri="{FF2B5EF4-FFF2-40B4-BE49-F238E27FC236}">
                <a16:creationId xmlns:a16="http://schemas.microsoft.com/office/drawing/2014/main" id="{1C2B7E71-A7CD-4E11-85CB-F67B2F5289F7}"/>
              </a:ext>
            </a:extLst>
          </p:cNvPr>
          <p:cNvSpPr>
            <a:spLocks noGrp="1"/>
          </p:cNvSpPr>
          <p:nvPr>
            <p:ph type="chart" sz="quarter" idx="12" hasCustomPrompt="1"/>
          </p:nvPr>
        </p:nvSpPr>
        <p:spPr>
          <a:xfrm>
            <a:off x="371474" y="1376364"/>
            <a:ext cx="5153025" cy="4284662"/>
          </a:xfrm>
        </p:spPr>
        <p:txBody>
          <a:bodyPr/>
          <a:lstStyle>
            <a:lvl1pPr marL="0" indent="0" algn="ctr">
              <a:buNone/>
              <a:defRPr>
                <a:solidFill>
                  <a:schemeClr val="tx2"/>
                </a:solidFill>
              </a:defRPr>
            </a:lvl1pPr>
          </a:lstStyle>
          <a:p>
            <a:r>
              <a:rPr lang="en-IN" dirty="0"/>
              <a:t>graph</a:t>
            </a:r>
          </a:p>
        </p:txBody>
      </p:sp>
      <p:sp>
        <p:nvSpPr>
          <p:cNvPr id="7" name="Chart Placeholder 6">
            <a:extLst>
              <a:ext uri="{FF2B5EF4-FFF2-40B4-BE49-F238E27FC236}">
                <a16:creationId xmlns:a16="http://schemas.microsoft.com/office/drawing/2014/main" id="{C6F261E0-CFF5-4041-8C4B-AEE373244D02}"/>
              </a:ext>
            </a:extLst>
          </p:cNvPr>
          <p:cNvSpPr>
            <a:spLocks noGrp="1"/>
          </p:cNvSpPr>
          <p:nvPr>
            <p:ph type="chart" sz="quarter" idx="13" hasCustomPrompt="1"/>
          </p:nvPr>
        </p:nvSpPr>
        <p:spPr>
          <a:xfrm>
            <a:off x="6632413" y="1376364"/>
            <a:ext cx="5151600" cy="4284662"/>
          </a:xfrm>
        </p:spPr>
        <p:txBody>
          <a:bodyPr/>
          <a:lstStyle>
            <a:lvl1pPr marL="0" indent="0" algn="ctr">
              <a:buNone/>
              <a:defRPr>
                <a:solidFill>
                  <a:schemeClr val="tx2"/>
                </a:solidFill>
              </a:defRPr>
            </a:lvl1pPr>
          </a:lstStyle>
          <a:p>
            <a:r>
              <a:rPr lang="en-US" dirty="0"/>
              <a:t>click icon to add chart</a:t>
            </a:r>
            <a:endParaRPr lang="en-IN" dirty="0"/>
          </a:p>
        </p:txBody>
      </p:sp>
      <p:cxnSp>
        <p:nvCxnSpPr>
          <p:cNvPr id="9" name="Straight Connector 8">
            <a:extLst>
              <a:ext uri="{FF2B5EF4-FFF2-40B4-BE49-F238E27FC236}">
                <a16:creationId xmlns:a16="http://schemas.microsoft.com/office/drawing/2014/main" id="{1FFAA454-8515-4B90-BA45-035E4B168BED}"/>
              </a:ext>
            </a:extLst>
          </p:cNvPr>
          <p:cNvCxnSpPr/>
          <p:nvPr userDrawn="1"/>
        </p:nvCxnSpPr>
        <p:spPr>
          <a:xfrm>
            <a:off x="6096000" y="1376364"/>
            <a:ext cx="0" cy="428466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400432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mp; Tabl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7" name="Table Placeholder 6">
            <a:extLst>
              <a:ext uri="{FF2B5EF4-FFF2-40B4-BE49-F238E27FC236}">
                <a16:creationId xmlns:a16="http://schemas.microsoft.com/office/drawing/2014/main" id="{FC39771B-BB38-4F6C-8428-1DD19948486B}"/>
              </a:ext>
            </a:extLst>
          </p:cNvPr>
          <p:cNvSpPr>
            <a:spLocks noGrp="1"/>
          </p:cNvSpPr>
          <p:nvPr>
            <p:ph type="tbl" sz="quarter" idx="12" hasCustomPrompt="1"/>
          </p:nvPr>
        </p:nvSpPr>
        <p:spPr>
          <a:xfrm>
            <a:off x="371476" y="1376363"/>
            <a:ext cx="11412537" cy="4284662"/>
          </a:xfrm>
        </p:spPr>
        <p:txBody>
          <a:bodyPr/>
          <a:lstStyle>
            <a:lvl1pPr>
              <a:defRPr>
                <a:solidFill>
                  <a:schemeClr val="tx2"/>
                </a:solidFill>
              </a:defRPr>
            </a:lvl1pPr>
          </a:lstStyle>
          <a:p>
            <a:r>
              <a:rPr lang="en-US" dirty="0"/>
              <a:t>click icon to add table</a:t>
            </a:r>
            <a:endParaRPr lang="en-IN" dirty="0"/>
          </a:p>
        </p:txBody>
      </p:sp>
    </p:spTree>
    <p:extLst>
      <p:ext uri="{BB962C8B-B14F-4D97-AF65-F5344CB8AC3E}">
        <p14:creationId xmlns:p14="http://schemas.microsoft.com/office/powerpoint/2010/main" val="401485427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Funnel Slide">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ED9A84D5-9EB5-4AD6-9AA1-E9D7729F5414}"/>
              </a:ext>
            </a:extLst>
          </p:cNvPr>
          <p:cNvCxnSpPr>
            <a:cxnSpLocks/>
          </p:cNvCxnSpPr>
          <p:nvPr userDrawn="1"/>
        </p:nvCxnSpPr>
        <p:spPr>
          <a:xfrm>
            <a:off x="371475" y="2673627"/>
            <a:ext cx="10108165"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8" name="Trapezoid 7">
            <a:extLst>
              <a:ext uri="{FF2B5EF4-FFF2-40B4-BE49-F238E27FC236}">
                <a16:creationId xmlns:a16="http://schemas.microsoft.com/office/drawing/2014/main" id="{7927FAC5-26CC-46EF-B631-4BEAA16D682B}"/>
              </a:ext>
            </a:extLst>
          </p:cNvPr>
          <p:cNvSpPr/>
          <p:nvPr/>
        </p:nvSpPr>
        <p:spPr>
          <a:xfrm rot="10800000">
            <a:off x="2428875" y="1376364"/>
            <a:ext cx="5257301" cy="1291559"/>
          </a:xfrm>
          <a:prstGeom prst="trapezoid">
            <a:avLst>
              <a:gd name="adj" fmla="val 52303"/>
            </a:avLst>
          </a:prstGeom>
          <a:solidFill>
            <a:schemeClr val="accent4"/>
          </a:solidFill>
          <a:ln>
            <a:noFill/>
          </a:ln>
        </p:spPr>
        <p:style>
          <a:lnRef idx="3">
            <a:schemeClr val="lt1">
              <a:hueOff val="0"/>
              <a:satOff val="0"/>
              <a:lumOff val="0"/>
              <a:alphaOff val="0"/>
            </a:schemeClr>
          </a:lnRef>
          <a:fillRef idx="1">
            <a:scrgbClr r="0" g="0" b="0"/>
          </a:fillRef>
          <a:effectRef idx="1">
            <a:schemeClr val="accent2">
              <a:hueOff val="0"/>
              <a:satOff val="0"/>
              <a:lumOff val="0"/>
              <a:alphaOff val="0"/>
            </a:schemeClr>
          </a:effectRef>
          <a:fontRef idx="minor">
            <a:schemeClr val="lt1"/>
          </a:fontRef>
        </p:style>
        <p:txBody>
          <a:bodyPr/>
          <a:lstStyle/>
          <a:p>
            <a:endParaRPr lang="en-US">
              <a:solidFill>
                <a:srgbClr val="FFFFFF"/>
              </a:solidFill>
            </a:endParaRPr>
          </a:p>
        </p:txBody>
      </p:sp>
      <p:sp>
        <p:nvSpPr>
          <p:cNvPr id="11" name="Trapezoid 10">
            <a:extLst>
              <a:ext uri="{FF2B5EF4-FFF2-40B4-BE49-F238E27FC236}">
                <a16:creationId xmlns:a16="http://schemas.microsoft.com/office/drawing/2014/main" id="{E9E1CBD8-CEA1-4B12-B57A-CC25550FA54C}"/>
              </a:ext>
            </a:extLst>
          </p:cNvPr>
          <p:cNvSpPr/>
          <p:nvPr/>
        </p:nvSpPr>
        <p:spPr>
          <a:xfrm rot="10800000">
            <a:off x="3108960" y="2684857"/>
            <a:ext cx="3901439" cy="1472260"/>
          </a:xfrm>
          <a:prstGeom prst="trapezoid">
            <a:avLst>
              <a:gd name="adj" fmla="val 52303"/>
            </a:avLst>
          </a:prstGeom>
          <a:solidFill>
            <a:schemeClr val="accent5"/>
          </a:solidFill>
          <a:ln>
            <a:noFill/>
          </a:ln>
        </p:spPr>
        <p:style>
          <a:lnRef idx="3">
            <a:schemeClr val="lt1">
              <a:hueOff val="0"/>
              <a:satOff val="0"/>
              <a:lumOff val="0"/>
              <a:alphaOff val="0"/>
            </a:schemeClr>
          </a:lnRef>
          <a:fillRef idx="1">
            <a:scrgbClr r="0" g="0" b="0"/>
          </a:fillRef>
          <a:effectRef idx="1">
            <a:schemeClr val="accent3">
              <a:hueOff val="0"/>
              <a:satOff val="0"/>
              <a:lumOff val="0"/>
              <a:alphaOff val="0"/>
            </a:schemeClr>
          </a:effectRef>
          <a:fontRef idx="minor">
            <a:schemeClr val="lt1"/>
          </a:fontRef>
        </p:style>
        <p:txBody>
          <a:bodyPr/>
          <a:lstStyle/>
          <a:p>
            <a:endParaRPr lang="en-IN" dirty="0">
              <a:solidFill>
                <a:srgbClr val="FFFFFF"/>
              </a:solidFill>
            </a:endParaRPr>
          </a:p>
        </p:txBody>
      </p:sp>
      <p:sp>
        <p:nvSpPr>
          <p:cNvPr id="14" name="Trapezoid 13">
            <a:extLst>
              <a:ext uri="{FF2B5EF4-FFF2-40B4-BE49-F238E27FC236}">
                <a16:creationId xmlns:a16="http://schemas.microsoft.com/office/drawing/2014/main" id="{DA38144F-5695-4C0F-B20A-437A71303DF5}"/>
              </a:ext>
            </a:extLst>
          </p:cNvPr>
          <p:cNvSpPr/>
          <p:nvPr/>
        </p:nvSpPr>
        <p:spPr>
          <a:xfrm rot="10800000">
            <a:off x="3870959" y="4174052"/>
            <a:ext cx="2367280" cy="1083750"/>
          </a:xfrm>
          <a:prstGeom prst="trapezoid">
            <a:avLst>
              <a:gd name="adj" fmla="val 50611"/>
            </a:avLst>
          </a:prstGeom>
          <a:solidFill>
            <a:schemeClr val="accent6"/>
          </a:solidFill>
          <a:ln>
            <a:noFill/>
          </a:ln>
        </p:spPr>
        <p:style>
          <a:lnRef idx="3">
            <a:schemeClr val="lt1">
              <a:hueOff val="0"/>
              <a:satOff val="0"/>
              <a:lumOff val="0"/>
              <a:alphaOff val="0"/>
            </a:schemeClr>
          </a:lnRef>
          <a:fillRef idx="1">
            <a:scrgbClr r="0" g="0" b="0"/>
          </a:fillRef>
          <a:effectRef idx="1">
            <a:schemeClr val="accent4">
              <a:hueOff val="0"/>
              <a:satOff val="0"/>
              <a:lumOff val="0"/>
              <a:alphaOff val="0"/>
            </a:schemeClr>
          </a:effectRef>
          <a:fontRef idx="minor">
            <a:schemeClr val="lt1"/>
          </a:fontRef>
        </p:style>
      </p:sp>
      <p:cxnSp>
        <p:nvCxnSpPr>
          <p:cNvPr id="19" name="Straight Connector 18">
            <a:extLst>
              <a:ext uri="{FF2B5EF4-FFF2-40B4-BE49-F238E27FC236}">
                <a16:creationId xmlns:a16="http://schemas.microsoft.com/office/drawing/2014/main" id="{442EEC91-986E-4A91-824B-007EC8824413}"/>
              </a:ext>
            </a:extLst>
          </p:cNvPr>
          <p:cNvCxnSpPr>
            <a:cxnSpLocks/>
          </p:cNvCxnSpPr>
          <p:nvPr userDrawn="1"/>
        </p:nvCxnSpPr>
        <p:spPr>
          <a:xfrm>
            <a:off x="371475" y="4157119"/>
            <a:ext cx="10108165"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C5ED3265-96A8-4FA2-A795-5BFF442B1C9B}"/>
              </a:ext>
            </a:extLst>
          </p:cNvPr>
          <p:cNvSpPr>
            <a:spLocks noGrp="1"/>
          </p:cNvSpPr>
          <p:nvPr>
            <p:ph type="body" sz="quarter" idx="12" hasCustomPrompt="1"/>
          </p:nvPr>
        </p:nvSpPr>
        <p:spPr>
          <a:xfrm>
            <a:off x="2707272" y="1473200"/>
            <a:ext cx="4704182" cy="1098550"/>
          </a:xfrm>
        </p:spPr>
        <p:txBody>
          <a:bodyPr anchor="ctr">
            <a:noAutofit/>
          </a:bodyPr>
          <a:lstStyle>
            <a:lvl1pPr marL="0" indent="0" algn="ctr">
              <a:buNone/>
              <a:defRPr sz="1200">
                <a:solidFill>
                  <a:schemeClr val="bg1"/>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23" name="Text Placeholder 21">
            <a:extLst>
              <a:ext uri="{FF2B5EF4-FFF2-40B4-BE49-F238E27FC236}">
                <a16:creationId xmlns:a16="http://schemas.microsoft.com/office/drawing/2014/main" id="{17704174-062B-4FDB-A388-86E36D22274B}"/>
              </a:ext>
            </a:extLst>
          </p:cNvPr>
          <p:cNvSpPr>
            <a:spLocks noGrp="1"/>
          </p:cNvSpPr>
          <p:nvPr>
            <p:ph type="body" sz="quarter" idx="13" hasCustomPrompt="1"/>
          </p:nvPr>
        </p:nvSpPr>
        <p:spPr>
          <a:xfrm>
            <a:off x="3576163" y="2758607"/>
            <a:ext cx="2956872" cy="1324760"/>
          </a:xfrm>
        </p:spPr>
        <p:txBody>
          <a:bodyPr anchor="ctr">
            <a:noAutofit/>
          </a:bodyPr>
          <a:lstStyle>
            <a:lvl1pPr marL="0" indent="0" algn="ctr">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24" name="Text Placeholder 21">
            <a:extLst>
              <a:ext uri="{FF2B5EF4-FFF2-40B4-BE49-F238E27FC236}">
                <a16:creationId xmlns:a16="http://schemas.microsoft.com/office/drawing/2014/main" id="{11D25E31-74D2-453D-BB88-FB9252BDE0CA}"/>
              </a:ext>
            </a:extLst>
          </p:cNvPr>
          <p:cNvSpPr>
            <a:spLocks noGrp="1"/>
          </p:cNvSpPr>
          <p:nvPr>
            <p:ph type="body" sz="quarter" idx="14" hasCustomPrompt="1"/>
          </p:nvPr>
        </p:nvSpPr>
        <p:spPr>
          <a:xfrm>
            <a:off x="4246156" y="4212968"/>
            <a:ext cx="1616885" cy="1094843"/>
          </a:xfrm>
        </p:spPr>
        <p:txBody>
          <a:bodyPr anchor="ctr">
            <a:noAutofit/>
          </a:bodyPr>
          <a:lstStyle>
            <a:lvl1pPr marL="0" indent="0" algn="ctr">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25" name="Text Placeholder 21">
            <a:extLst>
              <a:ext uri="{FF2B5EF4-FFF2-40B4-BE49-F238E27FC236}">
                <a16:creationId xmlns:a16="http://schemas.microsoft.com/office/drawing/2014/main" id="{41220282-C81B-4F83-A31B-FD827B77D9D8}"/>
              </a:ext>
            </a:extLst>
          </p:cNvPr>
          <p:cNvSpPr>
            <a:spLocks noGrp="1"/>
          </p:cNvSpPr>
          <p:nvPr>
            <p:ph type="body" sz="quarter" idx="15" hasCustomPrompt="1"/>
          </p:nvPr>
        </p:nvSpPr>
        <p:spPr>
          <a:xfrm>
            <a:off x="371475" y="1473200"/>
            <a:ext cx="2057400" cy="1098550"/>
          </a:xfrm>
        </p:spPr>
        <p:txBody>
          <a:bodyPr anchor="ctr">
            <a:noAutofit/>
          </a:bodyPr>
          <a:lstStyle>
            <a:lvl1pPr marL="0" indent="0" algn="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a:t>
            </a:r>
            <a:endParaRPr lang="en-IN" dirty="0"/>
          </a:p>
        </p:txBody>
      </p:sp>
      <p:sp>
        <p:nvSpPr>
          <p:cNvPr id="26" name="Text Placeholder 21">
            <a:extLst>
              <a:ext uri="{FF2B5EF4-FFF2-40B4-BE49-F238E27FC236}">
                <a16:creationId xmlns:a16="http://schemas.microsoft.com/office/drawing/2014/main" id="{8257419F-A1DE-4F84-8801-CBC2EC8325A5}"/>
              </a:ext>
            </a:extLst>
          </p:cNvPr>
          <p:cNvSpPr>
            <a:spLocks noGrp="1"/>
          </p:cNvSpPr>
          <p:nvPr>
            <p:ph type="body" sz="quarter" idx="16" hasCustomPrompt="1"/>
          </p:nvPr>
        </p:nvSpPr>
        <p:spPr>
          <a:xfrm>
            <a:off x="371475" y="2879725"/>
            <a:ext cx="2854610" cy="1098550"/>
          </a:xfrm>
        </p:spPr>
        <p:txBody>
          <a:bodyPr anchor="ctr">
            <a:noAutofit/>
          </a:bodyPr>
          <a:lstStyle>
            <a:lvl1pPr marL="0" indent="0" algn="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a:t>
            </a:r>
            <a:endParaRPr lang="en-IN" dirty="0"/>
          </a:p>
        </p:txBody>
      </p:sp>
      <p:sp>
        <p:nvSpPr>
          <p:cNvPr id="27" name="Text Placeholder 21">
            <a:extLst>
              <a:ext uri="{FF2B5EF4-FFF2-40B4-BE49-F238E27FC236}">
                <a16:creationId xmlns:a16="http://schemas.microsoft.com/office/drawing/2014/main" id="{7372A1AE-B789-44F6-B11A-8ADF17CA56FC}"/>
              </a:ext>
            </a:extLst>
          </p:cNvPr>
          <p:cNvSpPr>
            <a:spLocks noGrp="1"/>
          </p:cNvSpPr>
          <p:nvPr>
            <p:ph type="body" sz="quarter" idx="17" hasCustomPrompt="1"/>
          </p:nvPr>
        </p:nvSpPr>
        <p:spPr>
          <a:xfrm>
            <a:off x="371474" y="4212968"/>
            <a:ext cx="3499483" cy="1098550"/>
          </a:xfrm>
        </p:spPr>
        <p:txBody>
          <a:bodyPr anchor="ctr">
            <a:noAutofit/>
          </a:bodyPr>
          <a:lstStyle>
            <a:lvl1pPr marL="0" indent="0" algn="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a:t>
            </a:r>
            <a:endParaRPr lang="en-IN" dirty="0"/>
          </a:p>
        </p:txBody>
      </p:sp>
      <p:sp>
        <p:nvSpPr>
          <p:cNvPr id="20" name="Rectangle 19">
            <a:extLst>
              <a:ext uri="{FF2B5EF4-FFF2-40B4-BE49-F238E27FC236}">
                <a16:creationId xmlns:a16="http://schemas.microsoft.com/office/drawing/2014/main" id="{ED2C3AC2-27F7-4879-93B2-3B55C836AAA0}"/>
              </a:ext>
            </a:extLst>
          </p:cNvPr>
          <p:cNvSpPr/>
          <p:nvPr userDrawn="1"/>
        </p:nvSpPr>
        <p:spPr>
          <a:xfrm>
            <a:off x="3504094" y="5264609"/>
            <a:ext cx="3101008" cy="403222"/>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8" name="Text Placeholder 21">
            <a:extLst>
              <a:ext uri="{FF2B5EF4-FFF2-40B4-BE49-F238E27FC236}">
                <a16:creationId xmlns:a16="http://schemas.microsoft.com/office/drawing/2014/main" id="{FAD1F6E2-36C3-4D40-9328-5A62A6FEDFCF}"/>
              </a:ext>
            </a:extLst>
          </p:cNvPr>
          <p:cNvSpPr>
            <a:spLocks noGrp="1"/>
          </p:cNvSpPr>
          <p:nvPr>
            <p:ph type="body" sz="quarter" idx="18" hasCustomPrompt="1"/>
          </p:nvPr>
        </p:nvSpPr>
        <p:spPr>
          <a:xfrm>
            <a:off x="3627293" y="5308772"/>
            <a:ext cx="2854610" cy="314896"/>
          </a:xfrm>
        </p:spPr>
        <p:txBody>
          <a:bodyPr anchor="ctr">
            <a:noAutofit/>
          </a:bodyPr>
          <a:lstStyle>
            <a:lvl1pPr marL="0" indent="0" algn="ctr">
              <a:buNone/>
              <a:defRPr sz="1400" b="1">
                <a:solidFill>
                  <a:schemeClr val="bg1"/>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a:t>
            </a:r>
            <a:endParaRPr lang="en-IN" dirty="0"/>
          </a:p>
        </p:txBody>
      </p:sp>
      <p:sp>
        <p:nvSpPr>
          <p:cNvPr id="29" name="Text Placeholder 21">
            <a:extLst>
              <a:ext uri="{FF2B5EF4-FFF2-40B4-BE49-F238E27FC236}">
                <a16:creationId xmlns:a16="http://schemas.microsoft.com/office/drawing/2014/main" id="{2838269B-0D19-4156-A73E-B8CEC5DAFCB7}"/>
              </a:ext>
            </a:extLst>
          </p:cNvPr>
          <p:cNvSpPr>
            <a:spLocks noGrp="1"/>
          </p:cNvSpPr>
          <p:nvPr>
            <p:ph type="body" sz="quarter" idx="19" hasCustomPrompt="1"/>
          </p:nvPr>
        </p:nvSpPr>
        <p:spPr>
          <a:xfrm>
            <a:off x="7686177" y="1473200"/>
            <a:ext cx="2793463" cy="1098550"/>
          </a:xfrm>
        </p:spPr>
        <p:txBody>
          <a:bodyPr anchor="ctr">
            <a:noAutofit/>
          </a:bodyPr>
          <a:lstStyle>
            <a:lvl1pPr marL="0" indent="0" algn="l">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30" name="Text Placeholder 21">
            <a:extLst>
              <a:ext uri="{FF2B5EF4-FFF2-40B4-BE49-F238E27FC236}">
                <a16:creationId xmlns:a16="http://schemas.microsoft.com/office/drawing/2014/main" id="{2C4421CD-5E8B-46CF-8A4D-154169960EB9}"/>
              </a:ext>
            </a:extLst>
          </p:cNvPr>
          <p:cNvSpPr>
            <a:spLocks noGrp="1"/>
          </p:cNvSpPr>
          <p:nvPr>
            <p:ph type="body" sz="quarter" idx="20" hasCustomPrompt="1"/>
          </p:nvPr>
        </p:nvSpPr>
        <p:spPr>
          <a:xfrm>
            <a:off x="6883114" y="2871712"/>
            <a:ext cx="3596526" cy="1098550"/>
          </a:xfrm>
        </p:spPr>
        <p:txBody>
          <a:bodyPr anchor="ctr">
            <a:noAutofit/>
          </a:bodyPr>
          <a:lstStyle>
            <a:lvl1pPr marL="0" indent="0" algn="l">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31" name="Text Placeholder 21">
            <a:extLst>
              <a:ext uri="{FF2B5EF4-FFF2-40B4-BE49-F238E27FC236}">
                <a16:creationId xmlns:a16="http://schemas.microsoft.com/office/drawing/2014/main" id="{BEFE1999-F8B5-4A7C-9721-B68BF1BF003F}"/>
              </a:ext>
            </a:extLst>
          </p:cNvPr>
          <p:cNvSpPr>
            <a:spLocks noGrp="1"/>
          </p:cNvSpPr>
          <p:nvPr>
            <p:ph type="body" sz="quarter" idx="21" hasCustomPrompt="1"/>
          </p:nvPr>
        </p:nvSpPr>
        <p:spPr>
          <a:xfrm>
            <a:off x="6481903" y="4212968"/>
            <a:ext cx="3997737" cy="1098550"/>
          </a:xfrm>
        </p:spPr>
        <p:txBody>
          <a:bodyPr anchor="ctr">
            <a:noAutofit/>
          </a:bodyPr>
          <a:lstStyle>
            <a:lvl1pPr marL="0" indent="0" algn="l">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34" name="Right Brace 33">
            <a:extLst>
              <a:ext uri="{FF2B5EF4-FFF2-40B4-BE49-F238E27FC236}">
                <a16:creationId xmlns:a16="http://schemas.microsoft.com/office/drawing/2014/main" id="{FC60A82C-C5FE-456B-A692-ED98BB9348C0}"/>
              </a:ext>
            </a:extLst>
          </p:cNvPr>
          <p:cNvSpPr/>
          <p:nvPr userDrawn="1"/>
        </p:nvSpPr>
        <p:spPr>
          <a:xfrm>
            <a:off x="10602930" y="1473200"/>
            <a:ext cx="421241" cy="2505073"/>
          </a:xfrm>
          <a:prstGeom prst="rightBrace">
            <a:avLst>
              <a:gd name="adj1" fmla="val 148672"/>
              <a:gd name="adj2" fmla="val 50000"/>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solidFill>
                <a:srgbClr val="2F3043"/>
              </a:solidFill>
            </a:endParaRPr>
          </a:p>
        </p:txBody>
      </p:sp>
      <p:sp>
        <p:nvSpPr>
          <p:cNvPr id="35" name="Text Placeholder 21">
            <a:extLst>
              <a:ext uri="{FF2B5EF4-FFF2-40B4-BE49-F238E27FC236}">
                <a16:creationId xmlns:a16="http://schemas.microsoft.com/office/drawing/2014/main" id="{6E452D87-071A-4E2F-B91F-E3EA03113C94}"/>
              </a:ext>
            </a:extLst>
          </p:cNvPr>
          <p:cNvSpPr>
            <a:spLocks noGrp="1"/>
          </p:cNvSpPr>
          <p:nvPr>
            <p:ph type="body" sz="quarter" idx="22" hasCustomPrompt="1"/>
          </p:nvPr>
        </p:nvSpPr>
        <p:spPr>
          <a:xfrm rot="5400000">
            <a:off x="10178769" y="2515116"/>
            <a:ext cx="2328122" cy="421242"/>
          </a:xfrm>
        </p:spPr>
        <p:txBody>
          <a:bodyPr anchor="ctr">
            <a:noAutofit/>
          </a:bodyPr>
          <a:lstStyle>
            <a:lvl1pPr marL="0" indent="0" algn="ct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XXXXXX</a:t>
            </a:r>
            <a:endParaRPr lang="en-IN" dirty="0"/>
          </a:p>
        </p:txBody>
      </p:sp>
      <p:sp>
        <p:nvSpPr>
          <p:cNvPr id="36" name="Text Placeholder 21">
            <a:extLst>
              <a:ext uri="{FF2B5EF4-FFF2-40B4-BE49-F238E27FC236}">
                <a16:creationId xmlns:a16="http://schemas.microsoft.com/office/drawing/2014/main" id="{EB369956-3AF3-4DFD-89CA-5C90A2882591}"/>
              </a:ext>
            </a:extLst>
          </p:cNvPr>
          <p:cNvSpPr>
            <a:spLocks noGrp="1"/>
          </p:cNvSpPr>
          <p:nvPr>
            <p:ph type="body" sz="quarter" idx="23" hasCustomPrompt="1"/>
          </p:nvPr>
        </p:nvSpPr>
        <p:spPr>
          <a:xfrm rot="5400000">
            <a:off x="10775950" y="4530311"/>
            <a:ext cx="1133759" cy="421242"/>
          </a:xfrm>
        </p:spPr>
        <p:txBody>
          <a:bodyPr anchor="ctr">
            <a:noAutofit/>
          </a:bodyPr>
          <a:lstStyle>
            <a:lvl1pPr marL="0" indent="0" algn="ct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XXXXXX</a:t>
            </a:r>
            <a:endParaRPr lang="en-IN" dirty="0"/>
          </a:p>
        </p:txBody>
      </p:sp>
      <p:sp>
        <p:nvSpPr>
          <p:cNvPr id="37" name="Right Brace 36">
            <a:extLst>
              <a:ext uri="{FF2B5EF4-FFF2-40B4-BE49-F238E27FC236}">
                <a16:creationId xmlns:a16="http://schemas.microsoft.com/office/drawing/2014/main" id="{90B6CD19-7D5A-4EDC-B05F-4F403AA8AC95}"/>
              </a:ext>
            </a:extLst>
          </p:cNvPr>
          <p:cNvSpPr/>
          <p:nvPr userDrawn="1"/>
        </p:nvSpPr>
        <p:spPr>
          <a:xfrm>
            <a:off x="10602930" y="4213684"/>
            <a:ext cx="421241" cy="1094128"/>
          </a:xfrm>
          <a:prstGeom prst="rightBrace">
            <a:avLst>
              <a:gd name="adj1" fmla="val 64935"/>
              <a:gd name="adj2" fmla="val 50000"/>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solidFill>
                <a:srgbClr val="2F3043"/>
              </a:solidFill>
            </a:endParaRPr>
          </a:p>
        </p:txBody>
      </p:sp>
    </p:spTree>
    <p:extLst>
      <p:ext uri="{BB962C8B-B14F-4D97-AF65-F5344CB8AC3E}">
        <p14:creationId xmlns:p14="http://schemas.microsoft.com/office/powerpoint/2010/main" val="256016279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mp; Table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7" name="Table Placeholder 6">
            <a:extLst>
              <a:ext uri="{FF2B5EF4-FFF2-40B4-BE49-F238E27FC236}">
                <a16:creationId xmlns:a16="http://schemas.microsoft.com/office/drawing/2014/main" id="{FC39771B-BB38-4F6C-8428-1DD19948486B}"/>
              </a:ext>
            </a:extLst>
          </p:cNvPr>
          <p:cNvSpPr>
            <a:spLocks noGrp="1"/>
          </p:cNvSpPr>
          <p:nvPr>
            <p:ph type="tbl" sz="quarter" idx="12" hasCustomPrompt="1"/>
          </p:nvPr>
        </p:nvSpPr>
        <p:spPr>
          <a:xfrm>
            <a:off x="371476" y="1376363"/>
            <a:ext cx="11412537" cy="4284662"/>
          </a:xfrm>
        </p:spPr>
        <p:txBody>
          <a:bodyPr/>
          <a:lstStyle>
            <a:lvl1pPr>
              <a:defRPr>
                <a:solidFill>
                  <a:schemeClr val="tx2"/>
                </a:solidFill>
              </a:defRPr>
            </a:lvl1pPr>
          </a:lstStyle>
          <a:p>
            <a:r>
              <a:rPr lang="en-US" dirty="0"/>
              <a:t>click icon to add table</a:t>
            </a:r>
            <a:endParaRPr lang="en-IN" dirty="0"/>
          </a:p>
        </p:txBody>
      </p:sp>
    </p:spTree>
    <p:extLst>
      <p:ext uri="{BB962C8B-B14F-4D97-AF65-F5344CB8AC3E}">
        <p14:creationId xmlns:p14="http://schemas.microsoft.com/office/powerpoint/2010/main" val="176853143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text &amp;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7" name="Table Placeholder 6">
            <a:extLst>
              <a:ext uri="{FF2B5EF4-FFF2-40B4-BE49-F238E27FC236}">
                <a16:creationId xmlns:a16="http://schemas.microsoft.com/office/drawing/2014/main" id="{FC39771B-BB38-4F6C-8428-1DD19948486B}"/>
              </a:ext>
            </a:extLst>
          </p:cNvPr>
          <p:cNvSpPr>
            <a:spLocks noGrp="1"/>
          </p:cNvSpPr>
          <p:nvPr>
            <p:ph type="tbl" sz="quarter" idx="12" hasCustomPrompt="1"/>
          </p:nvPr>
        </p:nvSpPr>
        <p:spPr>
          <a:xfrm>
            <a:off x="4601817" y="1376363"/>
            <a:ext cx="7182196" cy="4284662"/>
          </a:xfrm>
        </p:spPr>
        <p:txBody>
          <a:bodyPr/>
          <a:lstStyle>
            <a:lvl1pPr>
              <a:defRPr>
                <a:solidFill>
                  <a:schemeClr val="tx2"/>
                </a:solidFill>
              </a:defRPr>
            </a:lvl1pPr>
          </a:lstStyle>
          <a:p>
            <a:r>
              <a:rPr lang="en-US" dirty="0"/>
              <a:t>click icon to add table</a:t>
            </a:r>
            <a:endParaRPr lang="en-IN" dirty="0"/>
          </a:p>
        </p:txBody>
      </p:sp>
      <p:sp>
        <p:nvSpPr>
          <p:cNvPr id="6" name="Content Placeholder 5">
            <a:extLst>
              <a:ext uri="{FF2B5EF4-FFF2-40B4-BE49-F238E27FC236}">
                <a16:creationId xmlns:a16="http://schemas.microsoft.com/office/drawing/2014/main" id="{408A722C-4270-4AA0-B5FC-2FB6989294F5}"/>
              </a:ext>
            </a:extLst>
          </p:cNvPr>
          <p:cNvSpPr>
            <a:spLocks noGrp="1"/>
          </p:cNvSpPr>
          <p:nvPr>
            <p:ph sz="quarter" idx="13" hasCustomPrompt="1"/>
          </p:nvPr>
        </p:nvSpPr>
        <p:spPr>
          <a:xfrm>
            <a:off x="371475" y="1376363"/>
            <a:ext cx="3822700" cy="4284662"/>
          </a:xfrm>
        </p:spPr>
        <p:txBody>
          <a:bodyPr>
            <a:normAutofit/>
          </a:bodyPr>
          <a:lstStyle>
            <a:lvl1pPr>
              <a:defRPr sz="1800"/>
            </a:lvl1pPr>
            <a:lvl2pPr>
              <a:defRPr sz="16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cxnSp>
        <p:nvCxnSpPr>
          <p:cNvPr id="8" name="Straight Connector 7">
            <a:extLst>
              <a:ext uri="{FF2B5EF4-FFF2-40B4-BE49-F238E27FC236}">
                <a16:creationId xmlns:a16="http://schemas.microsoft.com/office/drawing/2014/main" id="{CF3E20F4-871C-4773-BA1B-45919BDCAC48}"/>
              </a:ext>
            </a:extLst>
          </p:cNvPr>
          <p:cNvCxnSpPr>
            <a:cxnSpLocks/>
          </p:cNvCxnSpPr>
          <p:nvPr userDrawn="1"/>
        </p:nvCxnSpPr>
        <p:spPr>
          <a:xfrm>
            <a:off x="4396409" y="1366558"/>
            <a:ext cx="0" cy="429446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894309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picture &amp;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7" name="Table Placeholder 6">
            <a:extLst>
              <a:ext uri="{FF2B5EF4-FFF2-40B4-BE49-F238E27FC236}">
                <a16:creationId xmlns:a16="http://schemas.microsoft.com/office/drawing/2014/main" id="{FC39771B-BB38-4F6C-8428-1DD19948486B}"/>
              </a:ext>
            </a:extLst>
          </p:cNvPr>
          <p:cNvSpPr>
            <a:spLocks noGrp="1"/>
          </p:cNvSpPr>
          <p:nvPr>
            <p:ph type="tbl" sz="quarter" idx="12" hasCustomPrompt="1"/>
          </p:nvPr>
        </p:nvSpPr>
        <p:spPr>
          <a:xfrm>
            <a:off x="4601817" y="1376363"/>
            <a:ext cx="7182196" cy="4284662"/>
          </a:xfrm>
        </p:spPr>
        <p:txBody>
          <a:bodyPr/>
          <a:lstStyle>
            <a:lvl1pPr>
              <a:defRPr>
                <a:solidFill>
                  <a:schemeClr val="tx2"/>
                </a:solidFill>
              </a:defRPr>
            </a:lvl1pPr>
          </a:lstStyle>
          <a:p>
            <a:r>
              <a:rPr lang="en-US" dirty="0"/>
              <a:t>click icon to add table</a:t>
            </a:r>
            <a:endParaRPr lang="en-IN" dirty="0"/>
          </a:p>
        </p:txBody>
      </p:sp>
      <p:sp>
        <p:nvSpPr>
          <p:cNvPr id="9" name="Picture Placeholder 8">
            <a:extLst>
              <a:ext uri="{FF2B5EF4-FFF2-40B4-BE49-F238E27FC236}">
                <a16:creationId xmlns:a16="http://schemas.microsoft.com/office/drawing/2014/main" id="{0779297C-FB9F-49B0-9800-B7BC826E141A}"/>
              </a:ext>
            </a:extLst>
          </p:cNvPr>
          <p:cNvSpPr>
            <a:spLocks noGrp="1"/>
          </p:cNvSpPr>
          <p:nvPr>
            <p:ph type="pic" sz="quarter" idx="13"/>
          </p:nvPr>
        </p:nvSpPr>
        <p:spPr>
          <a:xfrm>
            <a:off x="371475" y="1366838"/>
            <a:ext cx="3819525" cy="4294187"/>
          </a:xfrm>
        </p:spPr>
        <p:txBody>
          <a:bodyPr/>
          <a:lstStyle/>
          <a:p>
            <a:endParaRPr lang="en-IN" dirty="0"/>
          </a:p>
        </p:txBody>
      </p:sp>
    </p:spTree>
    <p:extLst>
      <p:ext uri="{BB962C8B-B14F-4D97-AF65-F5344CB8AC3E}">
        <p14:creationId xmlns:p14="http://schemas.microsoft.com/office/powerpoint/2010/main" val="245070542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picture &amp;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9" name="Picture Placeholder 8">
            <a:extLst>
              <a:ext uri="{FF2B5EF4-FFF2-40B4-BE49-F238E27FC236}">
                <a16:creationId xmlns:a16="http://schemas.microsoft.com/office/drawing/2014/main" id="{0779297C-FB9F-49B0-9800-B7BC826E141A}"/>
              </a:ext>
            </a:extLst>
          </p:cNvPr>
          <p:cNvSpPr>
            <a:spLocks noGrp="1"/>
          </p:cNvSpPr>
          <p:nvPr>
            <p:ph type="pic" sz="quarter" idx="13"/>
          </p:nvPr>
        </p:nvSpPr>
        <p:spPr>
          <a:xfrm>
            <a:off x="371475" y="1366838"/>
            <a:ext cx="3819525" cy="4294187"/>
          </a:xfrm>
        </p:spPr>
        <p:txBody>
          <a:bodyPr/>
          <a:lstStyle/>
          <a:p>
            <a:endParaRPr lang="en-IN" dirty="0"/>
          </a:p>
        </p:txBody>
      </p:sp>
      <p:sp>
        <p:nvSpPr>
          <p:cNvPr id="6" name="Chart Placeholder 5">
            <a:extLst>
              <a:ext uri="{FF2B5EF4-FFF2-40B4-BE49-F238E27FC236}">
                <a16:creationId xmlns:a16="http://schemas.microsoft.com/office/drawing/2014/main" id="{FB418397-E33E-4D19-8DD9-6E964E41BC93}"/>
              </a:ext>
            </a:extLst>
          </p:cNvPr>
          <p:cNvSpPr>
            <a:spLocks noGrp="1"/>
          </p:cNvSpPr>
          <p:nvPr>
            <p:ph type="chart" sz="quarter" idx="14"/>
          </p:nvPr>
        </p:nvSpPr>
        <p:spPr>
          <a:xfrm>
            <a:off x="4486275" y="1376363"/>
            <a:ext cx="7297738" cy="4294187"/>
          </a:xfrm>
        </p:spPr>
        <p:txBody>
          <a:bodyPr/>
          <a:lstStyle/>
          <a:p>
            <a:endParaRPr lang="en-IN" dirty="0"/>
          </a:p>
        </p:txBody>
      </p:sp>
    </p:spTree>
    <p:extLst>
      <p:ext uri="{BB962C8B-B14F-4D97-AF65-F5344CB8AC3E}">
        <p14:creationId xmlns:p14="http://schemas.microsoft.com/office/powerpoint/2010/main" val="220189510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mp;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6" name="Chart Placeholder 5">
            <a:extLst>
              <a:ext uri="{FF2B5EF4-FFF2-40B4-BE49-F238E27FC236}">
                <a16:creationId xmlns:a16="http://schemas.microsoft.com/office/drawing/2014/main" id="{4F55982C-C963-434B-AE3C-5174290D6A12}"/>
              </a:ext>
            </a:extLst>
          </p:cNvPr>
          <p:cNvSpPr>
            <a:spLocks noGrp="1"/>
          </p:cNvSpPr>
          <p:nvPr>
            <p:ph type="chart" sz="quarter" idx="12"/>
          </p:nvPr>
        </p:nvSpPr>
        <p:spPr>
          <a:xfrm>
            <a:off x="371475" y="1376363"/>
            <a:ext cx="11412538" cy="4284662"/>
          </a:xfrm>
        </p:spPr>
        <p:txBody>
          <a:bodyPr/>
          <a:lstStyle/>
          <a:p>
            <a:endParaRPr lang="en-IN" dirty="0"/>
          </a:p>
        </p:txBody>
      </p:sp>
    </p:spTree>
    <p:extLst>
      <p:ext uri="{BB962C8B-B14F-4D97-AF65-F5344CB8AC3E}">
        <p14:creationId xmlns:p14="http://schemas.microsoft.com/office/powerpoint/2010/main" val="1096896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01">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6F1A5EB-66FB-4E72-9820-DCC7810BD940}"/>
              </a:ext>
            </a:extLst>
          </p:cNvPr>
          <p:cNvSpPr/>
          <p:nvPr userDrawn="1"/>
        </p:nvSpPr>
        <p:spPr>
          <a:xfrm>
            <a:off x="0" y="0"/>
            <a:ext cx="12192000" cy="685800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pic>
        <p:nvPicPr>
          <p:cNvPr id="9" name="Graphic 8">
            <a:extLst>
              <a:ext uri="{FF2B5EF4-FFF2-40B4-BE49-F238E27FC236}">
                <a16:creationId xmlns:a16="http://schemas.microsoft.com/office/drawing/2014/main" id="{FBD06AA6-859B-47C6-B38F-E38182BE500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3070" r="8898" b="10241"/>
          <a:stretch/>
        </p:blipFill>
        <p:spPr>
          <a:xfrm>
            <a:off x="4437297" y="0"/>
            <a:ext cx="7754703" cy="6858000"/>
          </a:xfrm>
          <a:prstGeom prst="rect">
            <a:avLst/>
          </a:prstGeom>
        </p:spPr>
      </p:pic>
      <p:sp>
        <p:nvSpPr>
          <p:cNvPr id="32" name="Text Placeholder 31">
            <a:extLst>
              <a:ext uri="{FF2B5EF4-FFF2-40B4-BE49-F238E27FC236}">
                <a16:creationId xmlns:a16="http://schemas.microsoft.com/office/drawing/2014/main"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accent2"/>
                </a:solidFill>
                <a:latin typeface="+mj-lt"/>
              </a:defRPr>
            </a:lvl1pPr>
          </a:lstStyle>
          <a:p>
            <a:pPr lvl="0"/>
            <a:r>
              <a:rPr lang="en-US" dirty="0"/>
              <a:t>divider slide</a:t>
            </a:r>
          </a:p>
        </p:txBody>
      </p:sp>
      <p:sp>
        <p:nvSpPr>
          <p:cNvPr id="3"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p:txBody>
          <a:bodyPr/>
          <a:lstStyle>
            <a:lvl1pPr>
              <a:defRPr>
                <a:solidFill>
                  <a:schemeClr val="bg1"/>
                </a:solidFill>
              </a:defRPr>
            </a:lvl1pPr>
          </a:lstStyle>
          <a:p>
            <a:r>
              <a:rPr lang="en-IN" dirty="0">
                <a:solidFill>
                  <a:srgbClr val="FFFFFF"/>
                </a:solidFill>
              </a:rPr>
              <a:t>Vodafone Idea Confidential</a:t>
            </a:r>
          </a:p>
        </p:txBody>
      </p:sp>
      <p:sp>
        <p:nvSpPr>
          <p:cNvPr id="4"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4" name="Text Placeholder 14">
            <a:extLst>
              <a:ext uri="{FF2B5EF4-FFF2-40B4-BE49-F238E27FC236}">
                <a16:creationId xmlns:a16="http://schemas.microsoft.com/office/drawing/2014/main"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2" name="Graphic 1">
            <a:extLst>
              <a:ext uri="{FF2B5EF4-FFF2-40B4-BE49-F238E27FC236}">
                <a16:creationId xmlns:a16="http://schemas.microsoft.com/office/drawing/2014/main" id="{32A7CADF-F782-474F-B45C-342E359A1287}"/>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549482" y="5459008"/>
            <a:ext cx="1234531" cy="994180"/>
          </a:xfrm>
          <a:prstGeom prst="rect">
            <a:avLst/>
          </a:prstGeom>
        </p:spPr>
      </p:pic>
    </p:spTree>
    <p:extLst>
      <p:ext uri="{BB962C8B-B14F-4D97-AF65-F5344CB8AC3E}">
        <p14:creationId xmlns:p14="http://schemas.microsoft.com/office/powerpoint/2010/main" val="283053171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amp; char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6" name="Chart Placeholder 5">
            <a:extLst>
              <a:ext uri="{FF2B5EF4-FFF2-40B4-BE49-F238E27FC236}">
                <a16:creationId xmlns:a16="http://schemas.microsoft.com/office/drawing/2014/main" id="{4F55982C-C963-434B-AE3C-5174290D6A12}"/>
              </a:ext>
            </a:extLst>
          </p:cNvPr>
          <p:cNvSpPr>
            <a:spLocks noGrp="1"/>
          </p:cNvSpPr>
          <p:nvPr>
            <p:ph type="chart" sz="quarter" idx="12"/>
          </p:nvPr>
        </p:nvSpPr>
        <p:spPr>
          <a:xfrm>
            <a:off x="371475" y="1376363"/>
            <a:ext cx="11412538" cy="4284662"/>
          </a:xfrm>
        </p:spPr>
        <p:txBody>
          <a:bodyPr/>
          <a:lstStyle/>
          <a:p>
            <a:endParaRPr lang="en-IN" dirty="0"/>
          </a:p>
        </p:txBody>
      </p:sp>
    </p:spTree>
    <p:extLst>
      <p:ext uri="{BB962C8B-B14F-4D97-AF65-F5344CB8AC3E}">
        <p14:creationId xmlns:p14="http://schemas.microsoft.com/office/powerpoint/2010/main" val="348601431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amp; text box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5" name="Rectangle 4">
            <a:extLst>
              <a:ext uri="{FF2B5EF4-FFF2-40B4-BE49-F238E27FC236}">
                <a16:creationId xmlns:a16="http://schemas.microsoft.com/office/drawing/2014/main" id="{B5D59F46-A7D5-4B92-979C-D6D184AFC233}"/>
              </a:ext>
            </a:extLst>
          </p:cNvPr>
          <p:cNvSpPr/>
          <p:nvPr userDrawn="1"/>
        </p:nvSpPr>
        <p:spPr>
          <a:xfrm>
            <a:off x="371474" y="1376364"/>
            <a:ext cx="3286125" cy="781383"/>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a:solidFill>
                <a:srgbClr val="FFFFFF"/>
              </a:solidFill>
            </a:endParaRPr>
          </a:p>
        </p:txBody>
      </p:sp>
      <p:sp>
        <p:nvSpPr>
          <p:cNvPr id="7" name="Rectangle 6">
            <a:extLst>
              <a:ext uri="{FF2B5EF4-FFF2-40B4-BE49-F238E27FC236}">
                <a16:creationId xmlns:a16="http://schemas.microsoft.com/office/drawing/2014/main" id="{A0CC6995-EF05-4F79-B270-6227C440D140}"/>
              </a:ext>
            </a:extLst>
          </p:cNvPr>
          <p:cNvSpPr/>
          <p:nvPr userDrawn="1"/>
        </p:nvSpPr>
        <p:spPr>
          <a:xfrm>
            <a:off x="371474" y="2252184"/>
            <a:ext cx="3286125" cy="781383"/>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a:solidFill>
                <a:srgbClr val="FFFFFF"/>
              </a:solidFill>
            </a:endParaRPr>
          </a:p>
        </p:txBody>
      </p:sp>
      <p:sp>
        <p:nvSpPr>
          <p:cNvPr id="8" name="Rectangle 7">
            <a:extLst>
              <a:ext uri="{FF2B5EF4-FFF2-40B4-BE49-F238E27FC236}">
                <a16:creationId xmlns:a16="http://schemas.microsoft.com/office/drawing/2014/main" id="{3B0103BD-8EF3-485B-922E-F78215273D0E}"/>
              </a:ext>
            </a:extLst>
          </p:cNvPr>
          <p:cNvSpPr/>
          <p:nvPr userDrawn="1"/>
        </p:nvSpPr>
        <p:spPr>
          <a:xfrm>
            <a:off x="371474" y="3128003"/>
            <a:ext cx="3286125" cy="781383"/>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a:solidFill>
                <a:srgbClr val="FFFFFF"/>
              </a:solidFill>
            </a:endParaRPr>
          </a:p>
        </p:txBody>
      </p:sp>
      <p:sp>
        <p:nvSpPr>
          <p:cNvPr id="9" name="Rectangle 8">
            <a:extLst>
              <a:ext uri="{FF2B5EF4-FFF2-40B4-BE49-F238E27FC236}">
                <a16:creationId xmlns:a16="http://schemas.microsoft.com/office/drawing/2014/main" id="{199128AD-694C-4DBE-B541-E5C014E16B2A}"/>
              </a:ext>
            </a:extLst>
          </p:cNvPr>
          <p:cNvSpPr/>
          <p:nvPr userDrawn="1"/>
        </p:nvSpPr>
        <p:spPr>
          <a:xfrm>
            <a:off x="371474" y="4003823"/>
            <a:ext cx="3286125" cy="781383"/>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a:solidFill>
                <a:srgbClr val="FFFFFF"/>
              </a:solidFill>
            </a:endParaRPr>
          </a:p>
        </p:txBody>
      </p:sp>
      <p:sp>
        <p:nvSpPr>
          <p:cNvPr id="10" name="Rectangle 9">
            <a:extLst>
              <a:ext uri="{FF2B5EF4-FFF2-40B4-BE49-F238E27FC236}">
                <a16:creationId xmlns:a16="http://schemas.microsoft.com/office/drawing/2014/main" id="{FA34AE09-A8A6-4D9F-9124-6610610B3BC8}"/>
              </a:ext>
            </a:extLst>
          </p:cNvPr>
          <p:cNvSpPr/>
          <p:nvPr userDrawn="1"/>
        </p:nvSpPr>
        <p:spPr>
          <a:xfrm>
            <a:off x="371474" y="4879643"/>
            <a:ext cx="3286125" cy="781383"/>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a:solidFill>
                <a:srgbClr val="FFFFFF"/>
              </a:solidFill>
            </a:endParaRPr>
          </a:p>
        </p:txBody>
      </p:sp>
      <p:sp>
        <p:nvSpPr>
          <p:cNvPr id="13" name="Text Placeholder 12">
            <a:extLst>
              <a:ext uri="{FF2B5EF4-FFF2-40B4-BE49-F238E27FC236}">
                <a16:creationId xmlns:a16="http://schemas.microsoft.com/office/drawing/2014/main" id="{74B79C53-99E5-47EA-B431-BD09E4E17A7E}"/>
              </a:ext>
            </a:extLst>
          </p:cNvPr>
          <p:cNvSpPr>
            <a:spLocks noGrp="1"/>
          </p:cNvSpPr>
          <p:nvPr>
            <p:ph type="body" sz="quarter" idx="12" hasCustomPrompt="1"/>
          </p:nvPr>
        </p:nvSpPr>
        <p:spPr>
          <a:xfrm>
            <a:off x="468313" y="1445428"/>
            <a:ext cx="3019425" cy="643254"/>
          </a:xfrm>
        </p:spPr>
        <p:txBody>
          <a:bodyPr anchor="ctr">
            <a:normAutofit/>
          </a:bodyPr>
          <a:lstStyle>
            <a:lvl1pPr marL="0" indent="0" algn="l">
              <a:buNone/>
              <a:defRPr sz="16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add your text here</a:t>
            </a:r>
            <a:endParaRPr lang="en-IN" dirty="0"/>
          </a:p>
        </p:txBody>
      </p:sp>
      <p:sp>
        <p:nvSpPr>
          <p:cNvPr id="14" name="Text Placeholder 12">
            <a:extLst>
              <a:ext uri="{FF2B5EF4-FFF2-40B4-BE49-F238E27FC236}">
                <a16:creationId xmlns:a16="http://schemas.microsoft.com/office/drawing/2014/main" id="{86C84F6F-B973-4343-BD07-934FD1BE1BED}"/>
              </a:ext>
            </a:extLst>
          </p:cNvPr>
          <p:cNvSpPr>
            <a:spLocks noGrp="1"/>
          </p:cNvSpPr>
          <p:nvPr>
            <p:ph type="body" sz="quarter" idx="13" hasCustomPrompt="1"/>
          </p:nvPr>
        </p:nvSpPr>
        <p:spPr>
          <a:xfrm>
            <a:off x="468313" y="2322045"/>
            <a:ext cx="3019425" cy="643254"/>
          </a:xfrm>
        </p:spPr>
        <p:txBody>
          <a:bodyPr anchor="ctr">
            <a:normAutofit/>
          </a:bodyPr>
          <a:lstStyle>
            <a:lvl1pPr marL="0" indent="0" algn="l">
              <a:buNone/>
              <a:defRPr sz="16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add your text here</a:t>
            </a:r>
            <a:endParaRPr lang="en-IN" dirty="0"/>
          </a:p>
        </p:txBody>
      </p:sp>
      <p:sp>
        <p:nvSpPr>
          <p:cNvPr id="15" name="Text Placeholder 12">
            <a:extLst>
              <a:ext uri="{FF2B5EF4-FFF2-40B4-BE49-F238E27FC236}">
                <a16:creationId xmlns:a16="http://schemas.microsoft.com/office/drawing/2014/main" id="{D7069028-DA5B-4FED-BFD8-C0E438EBB565}"/>
              </a:ext>
            </a:extLst>
          </p:cNvPr>
          <p:cNvSpPr>
            <a:spLocks noGrp="1"/>
          </p:cNvSpPr>
          <p:nvPr>
            <p:ph type="body" sz="quarter" idx="14" hasCustomPrompt="1"/>
          </p:nvPr>
        </p:nvSpPr>
        <p:spPr>
          <a:xfrm>
            <a:off x="468313" y="3195872"/>
            <a:ext cx="3019425" cy="643254"/>
          </a:xfrm>
        </p:spPr>
        <p:txBody>
          <a:bodyPr anchor="ctr">
            <a:normAutofit/>
          </a:bodyPr>
          <a:lstStyle>
            <a:lvl1pPr marL="0" indent="0" algn="l">
              <a:buNone/>
              <a:defRPr sz="16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add your text here</a:t>
            </a:r>
            <a:endParaRPr lang="en-IN" dirty="0"/>
          </a:p>
        </p:txBody>
      </p:sp>
      <p:sp>
        <p:nvSpPr>
          <p:cNvPr id="16" name="Text Placeholder 12">
            <a:extLst>
              <a:ext uri="{FF2B5EF4-FFF2-40B4-BE49-F238E27FC236}">
                <a16:creationId xmlns:a16="http://schemas.microsoft.com/office/drawing/2014/main" id="{AC24AC6F-2AF6-4693-8E03-D9AF6B5A54AF}"/>
              </a:ext>
            </a:extLst>
          </p:cNvPr>
          <p:cNvSpPr>
            <a:spLocks noGrp="1"/>
          </p:cNvSpPr>
          <p:nvPr>
            <p:ph type="body" sz="quarter" idx="15" hasCustomPrompt="1"/>
          </p:nvPr>
        </p:nvSpPr>
        <p:spPr>
          <a:xfrm>
            <a:off x="468313" y="4072489"/>
            <a:ext cx="3019425" cy="643254"/>
          </a:xfrm>
        </p:spPr>
        <p:txBody>
          <a:bodyPr anchor="ctr">
            <a:normAutofit/>
          </a:bodyPr>
          <a:lstStyle>
            <a:lvl1pPr marL="0" indent="0" algn="l">
              <a:buNone/>
              <a:defRPr sz="16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add your text here</a:t>
            </a:r>
            <a:endParaRPr lang="en-IN" dirty="0"/>
          </a:p>
        </p:txBody>
      </p:sp>
      <p:sp>
        <p:nvSpPr>
          <p:cNvPr id="17" name="Text Placeholder 12">
            <a:extLst>
              <a:ext uri="{FF2B5EF4-FFF2-40B4-BE49-F238E27FC236}">
                <a16:creationId xmlns:a16="http://schemas.microsoft.com/office/drawing/2014/main" id="{47FE606D-2F8E-44F5-BFC8-43A22544FD73}"/>
              </a:ext>
            </a:extLst>
          </p:cNvPr>
          <p:cNvSpPr>
            <a:spLocks noGrp="1"/>
          </p:cNvSpPr>
          <p:nvPr>
            <p:ph type="body" sz="quarter" idx="16" hasCustomPrompt="1"/>
          </p:nvPr>
        </p:nvSpPr>
        <p:spPr>
          <a:xfrm>
            <a:off x="468313" y="4949504"/>
            <a:ext cx="3019425" cy="643254"/>
          </a:xfrm>
        </p:spPr>
        <p:txBody>
          <a:bodyPr anchor="ctr">
            <a:normAutofit/>
          </a:bodyPr>
          <a:lstStyle>
            <a:lvl1pPr marL="0" indent="0" algn="l">
              <a:buNone/>
              <a:defRPr sz="16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add your text here</a:t>
            </a:r>
            <a:endParaRPr lang="en-IN" dirty="0"/>
          </a:p>
        </p:txBody>
      </p:sp>
      <p:sp>
        <p:nvSpPr>
          <p:cNvPr id="18" name="Rectangle 17">
            <a:extLst>
              <a:ext uri="{FF2B5EF4-FFF2-40B4-BE49-F238E27FC236}">
                <a16:creationId xmlns:a16="http://schemas.microsoft.com/office/drawing/2014/main" id="{331BDA01-231D-4D9B-A8B9-5E0374C746F8}"/>
              </a:ext>
            </a:extLst>
          </p:cNvPr>
          <p:cNvSpPr/>
          <p:nvPr userDrawn="1"/>
        </p:nvSpPr>
        <p:spPr>
          <a:xfrm>
            <a:off x="3763478" y="1376364"/>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0" name="Text Placeholder 19">
            <a:extLst>
              <a:ext uri="{FF2B5EF4-FFF2-40B4-BE49-F238E27FC236}">
                <a16:creationId xmlns:a16="http://schemas.microsoft.com/office/drawing/2014/main" id="{A44D4508-2A44-4C0F-8800-D9EFEF88D142}"/>
              </a:ext>
            </a:extLst>
          </p:cNvPr>
          <p:cNvSpPr>
            <a:spLocks noGrp="1"/>
          </p:cNvSpPr>
          <p:nvPr>
            <p:ph type="body" sz="quarter" idx="17" hasCustomPrompt="1"/>
          </p:nvPr>
        </p:nvSpPr>
        <p:spPr>
          <a:xfrm>
            <a:off x="3917950" y="1445429"/>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a:t>add your text here</a:t>
            </a:r>
            <a:endParaRPr lang="en-IN" dirty="0"/>
          </a:p>
        </p:txBody>
      </p:sp>
      <p:sp>
        <p:nvSpPr>
          <p:cNvPr id="21" name="Rectangle 20">
            <a:extLst>
              <a:ext uri="{FF2B5EF4-FFF2-40B4-BE49-F238E27FC236}">
                <a16:creationId xmlns:a16="http://schemas.microsoft.com/office/drawing/2014/main" id="{C4B53B7A-EC78-4370-958C-DC73D9A58255}"/>
              </a:ext>
            </a:extLst>
          </p:cNvPr>
          <p:cNvSpPr/>
          <p:nvPr userDrawn="1"/>
        </p:nvSpPr>
        <p:spPr>
          <a:xfrm>
            <a:off x="3763478" y="2252184"/>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2" name="Text Placeholder 19">
            <a:extLst>
              <a:ext uri="{FF2B5EF4-FFF2-40B4-BE49-F238E27FC236}">
                <a16:creationId xmlns:a16="http://schemas.microsoft.com/office/drawing/2014/main" id="{03802CBE-CC73-452F-8ABA-D8048BA0BDF0}"/>
              </a:ext>
            </a:extLst>
          </p:cNvPr>
          <p:cNvSpPr>
            <a:spLocks noGrp="1"/>
          </p:cNvSpPr>
          <p:nvPr>
            <p:ph type="body" sz="quarter" idx="18" hasCustomPrompt="1"/>
          </p:nvPr>
        </p:nvSpPr>
        <p:spPr>
          <a:xfrm>
            <a:off x="3917950" y="2321249"/>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a:t>add your text here</a:t>
            </a:r>
            <a:endParaRPr lang="en-IN" dirty="0"/>
          </a:p>
        </p:txBody>
      </p:sp>
      <p:sp>
        <p:nvSpPr>
          <p:cNvPr id="23" name="Rectangle 22">
            <a:extLst>
              <a:ext uri="{FF2B5EF4-FFF2-40B4-BE49-F238E27FC236}">
                <a16:creationId xmlns:a16="http://schemas.microsoft.com/office/drawing/2014/main" id="{D4363100-87B1-46D0-A587-F039262B77A3}"/>
              </a:ext>
            </a:extLst>
          </p:cNvPr>
          <p:cNvSpPr/>
          <p:nvPr userDrawn="1"/>
        </p:nvSpPr>
        <p:spPr>
          <a:xfrm>
            <a:off x="3763478" y="3130673"/>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4" name="Text Placeholder 19">
            <a:extLst>
              <a:ext uri="{FF2B5EF4-FFF2-40B4-BE49-F238E27FC236}">
                <a16:creationId xmlns:a16="http://schemas.microsoft.com/office/drawing/2014/main" id="{C2E4593B-9A03-4E2A-B2A8-1CC6DB224A2E}"/>
              </a:ext>
            </a:extLst>
          </p:cNvPr>
          <p:cNvSpPr>
            <a:spLocks noGrp="1"/>
          </p:cNvSpPr>
          <p:nvPr>
            <p:ph type="body" sz="quarter" idx="19" hasCustomPrompt="1"/>
          </p:nvPr>
        </p:nvSpPr>
        <p:spPr>
          <a:xfrm>
            <a:off x="3917950" y="3199738"/>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a:t>add your text here</a:t>
            </a:r>
            <a:endParaRPr lang="en-IN" dirty="0"/>
          </a:p>
        </p:txBody>
      </p:sp>
      <p:sp>
        <p:nvSpPr>
          <p:cNvPr id="25" name="Rectangle 24">
            <a:extLst>
              <a:ext uri="{FF2B5EF4-FFF2-40B4-BE49-F238E27FC236}">
                <a16:creationId xmlns:a16="http://schemas.microsoft.com/office/drawing/2014/main" id="{4A1DE6C8-60E5-46E8-A04E-8F4EFA75F50C}"/>
              </a:ext>
            </a:extLst>
          </p:cNvPr>
          <p:cNvSpPr/>
          <p:nvPr userDrawn="1"/>
        </p:nvSpPr>
        <p:spPr>
          <a:xfrm>
            <a:off x="3763478" y="4003823"/>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6" name="Text Placeholder 19">
            <a:extLst>
              <a:ext uri="{FF2B5EF4-FFF2-40B4-BE49-F238E27FC236}">
                <a16:creationId xmlns:a16="http://schemas.microsoft.com/office/drawing/2014/main" id="{31B126A0-32AA-456E-A127-EA01D0270F4D}"/>
              </a:ext>
            </a:extLst>
          </p:cNvPr>
          <p:cNvSpPr>
            <a:spLocks noGrp="1"/>
          </p:cNvSpPr>
          <p:nvPr>
            <p:ph type="body" sz="quarter" idx="20" hasCustomPrompt="1"/>
          </p:nvPr>
        </p:nvSpPr>
        <p:spPr>
          <a:xfrm>
            <a:off x="3917950" y="4072888"/>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a:t>add your text here</a:t>
            </a:r>
            <a:endParaRPr lang="en-IN" dirty="0"/>
          </a:p>
        </p:txBody>
      </p:sp>
      <p:sp>
        <p:nvSpPr>
          <p:cNvPr id="27" name="Rectangle 26">
            <a:extLst>
              <a:ext uri="{FF2B5EF4-FFF2-40B4-BE49-F238E27FC236}">
                <a16:creationId xmlns:a16="http://schemas.microsoft.com/office/drawing/2014/main" id="{1AADC066-765E-4AE4-92FA-A0280CAC6BAB}"/>
              </a:ext>
            </a:extLst>
          </p:cNvPr>
          <p:cNvSpPr/>
          <p:nvPr userDrawn="1"/>
        </p:nvSpPr>
        <p:spPr>
          <a:xfrm>
            <a:off x="3763478" y="4879643"/>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8" name="Text Placeholder 19">
            <a:extLst>
              <a:ext uri="{FF2B5EF4-FFF2-40B4-BE49-F238E27FC236}">
                <a16:creationId xmlns:a16="http://schemas.microsoft.com/office/drawing/2014/main" id="{4630F391-7B36-466B-9A2D-EC6788E775E6}"/>
              </a:ext>
            </a:extLst>
          </p:cNvPr>
          <p:cNvSpPr>
            <a:spLocks noGrp="1"/>
          </p:cNvSpPr>
          <p:nvPr>
            <p:ph type="body" sz="quarter" idx="21" hasCustomPrompt="1"/>
          </p:nvPr>
        </p:nvSpPr>
        <p:spPr>
          <a:xfrm>
            <a:off x="3917950" y="4948708"/>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a:t>add your text here</a:t>
            </a:r>
            <a:endParaRPr lang="en-IN" dirty="0"/>
          </a:p>
        </p:txBody>
      </p:sp>
    </p:spTree>
    <p:extLst>
      <p:ext uri="{BB962C8B-B14F-4D97-AF65-F5344CB8AC3E}">
        <p14:creationId xmlns:p14="http://schemas.microsoft.com/office/powerpoint/2010/main" val="164356656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block &amp;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a:xfrm>
            <a:off x="371475" y="1648619"/>
            <a:ext cx="4784725" cy="3560762"/>
          </a:xfrm>
        </p:spPr>
        <p:txBody>
          <a:bodyPr>
            <a:normAutofit/>
          </a:bodyPr>
          <a:lstStyle>
            <a:lvl1pPr>
              <a:defRPr sz="4400">
                <a:solidFill>
                  <a:schemeClr val="tx2"/>
                </a:solidFill>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lvl1pPr>
              <a:defRPr>
                <a:solidFill>
                  <a:schemeClr val="tx2"/>
                </a:solidFill>
              </a:defRPr>
            </a:lvl1p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lvl1pPr>
              <a:defRPr>
                <a:solidFill>
                  <a:schemeClr val="tx2"/>
                </a:solidFill>
              </a:defRPr>
            </a:lvl1pPr>
          </a:lstStyle>
          <a:p>
            <a:fld id="{AC1CC88B-8153-4770-B0DF-840C5C37FBC3}" type="slidenum">
              <a:rPr lang="en-IN" smtClean="0">
                <a:solidFill>
                  <a:srgbClr val="2F3043"/>
                </a:solidFill>
              </a:rPr>
              <a:pPr/>
              <a:t>‹#›</a:t>
            </a:fld>
            <a:endParaRPr lang="en-IN" dirty="0">
              <a:solidFill>
                <a:srgbClr val="2F3043"/>
              </a:solidFill>
            </a:endParaRPr>
          </a:p>
        </p:txBody>
      </p:sp>
      <p:sp>
        <p:nvSpPr>
          <p:cNvPr id="31" name="Content Placeholder 5">
            <a:extLst>
              <a:ext uri="{FF2B5EF4-FFF2-40B4-BE49-F238E27FC236}">
                <a16:creationId xmlns:a16="http://schemas.microsoft.com/office/drawing/2014/main" id="{333E66EE-E95C-4A62-940A-230BDC0403E5}"/>
              </a:ext>
            </a:extLst>
          </p:cNvPr>
          <p:cNvSpPr>
            <a:spLocks noGrp="1"/>
          </p:cNvSpPr>
          <p:nvPr>
            <p:ph sz="quarter" idx="13" hasCustomPrompt="1"/>
          </p:nvPr>
        </p:nvSpPr>
        <p:spPr>
          <a:xfrm>
            <a:off x="5547691" y="1648619"/>
            <a:ext cx="6236321" cy="3560762"/>
          </a:xfrm>
        </p:spPr>
        <p:txBody>
          <a:bodyPr anchor="ctr">
            <a:normAutofit/>
          </a:bodyPr>
          <a:lstStyle>
            <a:lvl1pPr marL="0" indent="0">
              <a:buClr>
                <a:schemeClr val="bg1"/>
              </a:buClr>
              <a:buNone/>
              <a:defRPr sz="1600">
                <a:solidFill>
                  <a:schemeClr val="tx2"/>
                </a:solidFill>
              </a:defRPr>
            </a:lvl1pPr>
            <a:lvl2pPr marL="457200" indent="0">
              <a:buClr>
                <a:schemeClr val="bg1"/>
              </a:buClr>
              <a:buNone/>
              <a:defRPr sz="1600">
                <a:solidFill>
                  <a:schemeClr val="bg1"/>
                </a:solidFill>
              </a:defRPr>
            </a:lvl2pPr>
            <a:lvl3pPr marL="914400" indent="0">
              <a:buClr>
                <a:schemeClr val="bg1"/>
              </a:buClr>
              <a:buNone/>
              <a:defRPr sz="1400">
                <a:solidFill>
                  <a:schemeClr val="bg1"/>
                </a:solidFill>
              </a:defRPr>
            </a:lvl3pPr>
            <a:lvl4pPr marL="1371600" indent="0">
              <a:buClr>
                <a:schemeClr val="bg1"/>
              </a:buClr>
              <a:buNone/>
              <a:defRPr sz="1400">
                <a:solidFill>
                  <a:schemeClr val="bg1"/>
                </a:solidFill>
              </a:defRPr>
            </a:lvl4pPr>
            <a:lvl5pPr marL="1828800" indent="0">
              <a:buClr>
                <a:schemeClr val="bg1"/>
              </a:buClr>
              <a:buNone/>
              <a:defRPr sz="1400">
                <a:solidFill>
                  <a:schemeClr val="bg1"/>
                </a:solidFill>
              </a:defRPr>
            </a:lvl5pPr>
          </a:lstStyle>
          <a:p>
            <a:pPr lvl="0"/>
            <a:r>
              <a:rPr lang="en-US" dirty="0"/>
              <a:t>add your text here…</a:t>
            </a:r>
            <a:endParaRPr lang="en-IN" dirty="0"/>
          </a:p>
        </p:txBody>
      </p:sp>
    </p:spTree>
    <p:extLst>
      <p:ext uri="{BB962C8B-B14F-4D97-AF65-F5344CB8AC3E}">
        <p14:creationId xmlns:p14="http://schemas.microsoft.com/office/powerpoint/2010/main" val="10392760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Media">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B9A5B1C-F053-45EB-802C-AC245ED4CA76}"/>
              </a:ext>
            </a:extLst>
          </p:cNvPr>
          <p:cNvSpPr/>
          <p:nvPr userDrawn="1"/>
        </p:nvSpPr>
        <p:spPr>
          <a:xfrm>
            <a:off x="0" y="0"/>
            <a:ext cx="12192000"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1" name="Media Placeholder 10">
            <a:extLst>
              <a:ext uri="{FF2B5EF4-FFF2-40B4-BE49-F238E27FC236}">
                <a16:creationId xmlns:a16="http://schemas.microsoft.com/office/drawing/2014/main" id="{8CFB175B-E754-4C12-A126-1A890AB2CBDB}"/>
              </a:ext>
            </a:extLst>
          </p:cNvPr>
          <p:cNvSpPr>
            <a:spLocks noGrp="1"/>
          </p:cNvSpPr>
          <p:nvPr>
            <p:ph type="media" sz="quarter" idx="12"/>
          </p:nvPr>
        </p:nvSpPr>
        <p:spPr>
          <a:xfrm>
            <a:off x="1447800" y="368300"/>
            <a:ext cx="9296400" cy="5292725"/>
          </a:xfrm>
          <a:solidFill>
            <a:schemeClr val="tx1">
              <a:lumMod val="75000"/>
            </a:schemeClr>
          </a:solidFill>
        </p:spPr>
        <p:txBody>
          <a:bodyPr/>
          <a:lstStyle>
            <a:lvl1pPr marL="0" indent="0" algn="ctr">
              <a:buNone/>
              <a:defRPr>
                <a:solidFill>
                  <a:schemeClr val="bg1"/>
                </a:solidFill>
              </a:defRPr>
            </a:lvl1pPr>
          </a:lstStyle>
          <a:p>
            <a:endParaRPr lang="en-IN" dirty="0"/>
          </a:p>
        </p:txBody>
      </p:sp>
      <p:pic>
        <p:nvPicPr>
          <p:cNvPr id="6" name="Graphic 5">
            <a:extLst>
              <a:ext uri="{FF2B5EF4-FFF2-40B4-BE49-F238E27FC236}">
                <a16:creationId xmlns:a16="http://schemas.microsoft.com/office/drawing/2014/main" id="{A55997AB-F86B-4272-AC39-8B7059AFFE1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122158" y="5920190"/>
            <a:ext cx="661855" cy="532998"/>
          </a:xfrm>
          <a:prstGeom prst="rect">
            <a:avLst/>
          </a:prstGeom>
        </p:spPr>
      </p:pic>
    </p:spTree>
    <p:extLst>
      <p:ext uri="{BB962C8B-B14F-4D97-AF65-F5344CB8AC3E}">
        <p14:creationId xmlns:p14="http://schemas.microsoft.com/office/powerpoint/2010/main" val="1620866634"/>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Case study 1">
    <p:spTree>
      <p:nvGrpSpPr>
        <p:cNvPr id="1" name=""/>
        <p:cNvGrpSpPr/>
        <p:nvPr/>
      </p:nvGrpSpPr>
      <p:grpSpPr>
        <a:xfrm>
          <a:off x="0" y="0"/>
          <a:ext cx="0" cy="0"/>
          <a:chOff x="0" y="0"/>
          <a:chExt cx="0" cy="0"/>
        </a:xfrm>
      </p:grpSpPr>
      <p:sp>
        <p:nvSpPr>
          <p:cNvPr id="27" name="Picture Placeholder 26">
            <a:extLst>
              <a:ext uri="{FF2B5EF4-FFF2-40B4-BE49-F238E27FC236}">
                <a16:creationId xmlns:a16="http://schemas.microsoft.com/office/drawing/2014/main" id="{8259A922-445F-4071-B4C6-703A1FE09CC0}"/>
              </a:ext>
            </a:extLst>
          </p:cNvPr>
          <p:cNvSpPr>
            <a:spLocks noGrp="1"/>
          </p:cNvSpPr>
          <p:nvPr>
            <p:ph type="pic" sz="quarter" idx="23"/>
          </p:nvPr>
        </p:nvSpPr>
        <p:spPr>
          <a:xfrm>
            <a:off x="8057252" y="876713"/>
            <a:ext cx="4143348" cy="6001166"/>
          </a:xfrm>
          <a:custGeom>
            <a:avLst/>
            <a:gdLst>
              <a:gd name="connsiteX0" fmla="*/ 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686586 w 4795421"/>
              <a:gd name="connsiteY0" fmla="*/ 0 h 5975350"/>
              <a:gd name="connsiteX1" fmla="*/ 4795421 w 4795421"/>
              <a:gd name="connsiteY1" fmla="*/ 0 h 5975350"/>
              <a:gd name="connsiteX2" fmla="*/ 4795421 w 4795421"/>
              <a:gd name="connsiteY2" fmla="*/ 5975350 h 5975350"/>
              <a:gd name="connsiteX3" fmla="*/ 309146 w 4795421"/>
              <a:gd name="connsiteY3" fmla="*/ 5975350 h 5975350"/>
              <a:gd name="connsiteX4" fmla="*/ 2686586 w 4795421"/>
              <a:gd name="connsiteY4" fmla="*/ 0 h 5975350"/>
              <a:gd name="connsiteX0" fmla="*/ 2686586 w 4795421"/>
              <a:gd name="connsiteY0" fmla="*/ 9940 h 5985290"/>
              <a:gd name="connsiteX1" fmla="*/ 4119560 w 4795421"/>
              <a:gd name="connsiteY1" fmla="*/ 0 h 5985290"/>
              <a:gd name="connsiteX2" fmla="*/ 4795421 w 4795421"/>
              <a:gd name="connsiteY2" fmla="*/ 5985290 h 5985290"/>
              <a:gd name="connsiteX3" fmla="*/ 309146 w 4795421"/>
              <a:gd name="connsiteY3" fmla="*/ 5985290 h 5985290"/>
              <a:gd name="connsiteX4" fmla="*/ 2686586 w 4795421"/>
              <a:gd name="connsiteY4" fmla="*/ 9940 h 5985290"/>
              <a:gd name="connsiteX0" fmla="*/ 2686586 w 4119560"/>
              <a:gd name="connsiteY0" fmla="*/ 9940 h 5995230"/>
              <a:gd name="connsiteX1" fmla="*/ 4119560 w 4119560"/>
              <a:gd name="connsiteY1" fmla="*/ 0 h 5995230"/>
              <a:gd name="connsiteX2" fmla="*/ 3423821 w 4119560"/>
              <a:gd name="connsiteY2" fmla="*/ 5995230 h 5995230"/>
              <a:gd name="connsiteX3" fmla="*/ 309146 w 4119560"/>
              <a:gd name="connsiteY3" fmla="*/ 5985290 h 5995230"/>
              <a:gd name="connsiteX4" fmla="*/ 2686586 w 4119560"/>
              <a:gd name="connsiteY4" fmla="*/ 9940 h 5995230"/>
              <a:gd name="connsiteX0" fmla="*/ 2686586 w 4129500"/>
              <a:gd name="connsiteY0" fmla="*/ 9940 h 6005169"/>
              <a:gd name="connsiteX1" fmla="*/ 4119560 w 4129500"/>
              <a:gd name="connsiteY1" fmla="*/ 0 h 6005169"/>
              <a:gd name="connsiteX2" fmla="*/ 4129500 w 4129500"/>
              <a:gd name="connsiteY2" fmla="*/ 6005169 h 6005169"/>
              <a:gd name="connsiteX3" fmla="*/ 309146 w 4129500"/>
              <a:gd name="connsiteY3" fmla="*/ 5985290 h 6005169"/>
              <a:gd name="connsiteX4" fmla="*/ 2686586 w 4129500"/>
              <a:gd name="connsiteY4" fmla="*/ 9940 h 6005169"/>
              <a:gd name="connsiteX0" fmla="*/ 2686586 w 4139878"/>
              <a:gd name="connsiteY0" fmla="*/ 0 h 5995229"/>
              <a:gd name="connsiteX1" fmla="*/ 4139438 w 4139878"/>
              <a:gd name="connsiteY1" fmla="*/ 9938 h 5995229"/>
              <a:gd name="connsiteX2" fmla="*/ 4129500 w 4139878"/>
              <a:gd name="connsiteY2" fmla="*/ 5995229 h 5995229"/>
              <a:gd name="connsiteX3" fmla="*/ 309146 w 4139878"/>
              <a:gd name="connsiteY3" fmla="*/ 5975350 h 5995229"/>
              <a:gd name="connsiteX4" fmla="*/ 2686586 w 4139878"/>
              <a:gd name="connsiteY4" fmla="*/ 0 h 5995229"/>
              <a:gd name="connsiteX0" fmla="*/ 2686586 w 4139878"/>
              <a:gd name="connsiteY0" fmla="*/ 5937 h 6001166"/>
              <a:gd name="connsiteX1" fmla="*/ 4139438 w 4139878"/>
              <a:gd name="connsiteY1" fmla="*/ 0 h 6001166"/>
              <a:gd name="connsiteX2" fmla="*/ 4129500 w 4139878"/>
              <a:gd name="connsiteY2" fmla="*/ 6001166 h 6001166"/>
              <a:gd name="connsiteX3" fmla="*/ 309146 w 4139878"/>
              <a:gd name="connsiteY3" fmla="*/ 5981287 h 6001166"/>
              <a:gd name="connsiteX4" fmla="*/ 2686586 w 4139878"/>
              <a:gd name="connsiteY4" fmla="*/ 5937 h 6001166"/>
              <a:gd name="connsiteX0" fmla="*/ 2674181 w 4143348"/>
              <a:gd name="connsiteY0" fmla="*/ 5937 h 6001166"/>
              <a:gd name="connsiteX1" fmla="*/ 4142908 w 4143348"/>
              <a:gd name="connsiteY1" fmla="*/ 0 h 6001166"/>
              <a:gd name="connsiteX2" fmla="*/ 4132970 w 4143348"/>
              <a:gd name="connsiteY2" fmla="*/ 6001166 h 6001166"/>
              <a:gd name="connsiteX3" fmla="*/ 312616 w 4143348"/>
              <a:gd name="connsiteY3" fmla="*/ 5981287 h 6001166"/>
              <a:gd name="connsiteX4" fmla="*/ 2674181 w 4143348"/>
              <a:gd name="connsiteY4" fmla="*/ 5937 h 60011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3348" h="6001166">
                <a:moveTo>
                  <a:pt x="2674181" y="5937"/>
                </a:moveTo>
                <a:lnTo>
                  <a:pt x="4142908" y="0"/>
                </a:lnTo>
                <a:cubicBezTo>
                  <a:pt x="4146221" y="2001723"/>
                  <a:pt x="4129657" y="3999443"/>
                  <a:pt x="4132970" y="6001166"/>
                </a:cubicBezTo>
                <a:lnTo>
                  <a:pt x="312616" y="5981287"/>
                </a:lnTo>
                <a:cubicBezTo>
                  <a:pt x="-309818" y="3739247"/>
                  <a:pt x="-226231" y="1545332"/>
                  <a:pt x="2674181" y="5937"/>
                </a:cubicBezTo>
                <a:close/>
              </a:path>
            </a:pathLst>
          </a:custGeom>
          <a:solidFill>
            <a:schemeClr val="bg1">
              <a:lumMod val="95000"/>
            </a:schemeClr>
          </a:solidFill>
        </p:spPr>
        <p:txBody>
          <a:bodyPr anchor="ctr">
            <a:normAutofit/>
          </a:bodyPr>
          <a:lstStyle>
            <a:lvl1pPr marL="0" indent="0" algn="ctr">
              <a:buNone/>
              <a:defRPr sz="1600"/>
            </a:lvl1pPr>
          </a:lstStyle>
          <a:p>
            <a:endParaRPr lang="en-IN"/>
          </a:p>
        </p:txBody>
      </p:sp>
      <p:sp>
        <p:nvSpPr>
          <p:cNvPr id="3" name="Footer Placeholder 2"/>
          <p:cNvSpPr>
            <a:spLocks noGrp="1"/>
          </p:cNvSpPr>
          <p:nvPr>
            <p:ph type="ftr" sz="quarter" idx="11"/>
          </p:nvPr>
        </p:nvSpPr>
        <p:spPr/>
        <p:txBody>
          <a:bodyPr/>
          <a:lstStyle/>
          <a:p>
            <a:r>
              <a:rPr lang="en-IN">
                <a:solidFill>
                  <a:srgbClr val="2F3043"/>
                </a:solidFill>
              </a:rPr>
              <a:t>Vodafone Idea Confidential</a:t>
            </a:r>
          </a:p>
        </p:txBody>
      </p:sp>
      <p:sp>
        <p:nvSpPr>
          <p:cNvPr id="4" name="Slide Number Placeholder 3"/>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pic>
        <p:nvPicPr>
          <p:cNvPr id="5" name="Picture 4">
            <a:extLst>
              <a:ext uri="{FF2B5EF4-FFF2-40B4-BE49-F238E27FC236}">
                <a16:creationId xmlns:a16="http://schemas.microsoft.com/office/drawing/2014/main" id="{BF67AB16-2BA3-4A34-B124-4D074F81A7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882650"/>
          </a:xfrm>
          <a:prstGeom prst="rect">
            <a:avLst/>
          </a:prstGeom>
        </p:spPr>
      </p:pic>
      <p:pic>
        <p:nvPicPr>
          <p:cNvPr id="7" name="Graphic 6">
            <a:extLst>
              <a:ext uri="{FF2B5EF4-FFF2-40B4-BE49-F238E27FC236}">
                <a16:creationId xmlns:a16="http://schemas.microsoft.com/office/drawing/2014/main" id="{AA9EA4D1-B65D-440F-8556-5694C40039E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71475" y="242092"/>
            <a:ext cx="494799" cy="398466"/>
          </a:xfrm>
          <a:prstGeom prst="rect">
            <a:avLst/>
          </a:prstGeom>
        </p:spPr>
      </p:pic>
      <p:cxnSp>
        <p:nvCxnSpPr>
          <p:cNvPr id="9" name="Straight Connector 8">
            <a:extLst>
              <a:ext uri="{FF2B5EF4-FFF2-40B4-BE49-F238E27FC236}">
                <a16:creationId xmlns:a16="http://schemas.microsoft.com/office/drawing/2014/main" id="{D8C69710-99EE-48FA-869F-A5616E1A4EC7}"/>
              </a:ext>
            </a:extLst>
          </p:cNvPr>
          <p:cNvCxnSpPr>
            <a:cxnSpLocks/>
          </p:cNvCxnSpPr>
          <p:nvPr userDrawn="1"/>
        </p:nvCxnSpPr>
        <p:spPr>
          <a:xfrm>
            <a:off x="1168400" y="164465"/>
            <a:ext cx="0" cy="553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id="{5117EAE0-A8CF-4F85-A4B8-BDC607DE2869}"/>
              </a:ext>
            </a:extLst>
          </p:cNvPr>
          <p:cNvSpPr>
            <a:spLocks noGrp="1"/>
          </p:cNvSpPr>
          <p:nvPr>
            <p:ph type="body" sz="quarter" idx="13" hasCustomPrompt="1"/>
          </p:nvPr>
        </p:nvSpPr>
        <p:spPr>
          <a:xfrm>
            <a:off x="1401763" y="237067"/>
            <a:ext cx="2391303" cy="169863"/>
          </a:xfrm>
        </p:spPr>
        <p:txBody>
          <a:bodyPr anchor="ctr">
            <a:noAutofit/>
          </a:bodyPr>
          <a:lstStyle>
            <a:lvl1pPr marL="0" indent="0">
              <a:buNone/>
              <a:defRPr sz="11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case study</a:t>
            </a:r>
            <a:endParaRPr lang="en-IN" dirty="0"/>
          </a:p>
        </p:txBody>
      </p:sp>
      <p:sp>
        <p:nvSpPr>
          <p:cNvPr id="12" name="Text Placeholder 10">
            <a:extLst>
              <a:ext uri="{FF2B5EF4-FFF2-40B4-BE49-F238E27FC236}">
                <a16:creationId xmlns:a16="http://schemas.microsoft.com/office/drawing/2014/main" id="{F8EC6789-0E62-49AC-9FEC-72C121D4B424}"/>
              </a:ext>
            </a:extLst>
          </p:cNvPr>
          <p:cNvSpPr>
            <a:spLocks noGrp="1"/>
          </p:cNvSpPr>
          <p:nvPr>
            <p:ph type="body" sz="quarter" idx="14" hasCustomPrompt="1"/>
          </p:nvPr>
        </p:nvSpPr>
        <p:spPr>
          <a:xfrm>
            <a:off x="1401763" y="466462"/>
            <a:ext cx="2391303" cy="181768"/>
          </a:xfrm>
        </p:spPr>
        <p:txBody>
          <a:bodyPr anchor="ctr">
            <a:noAutofit/>
          </a:bodyPr>
          <a:lstStyle>
            <a:lvl1pPr marL="0" indent="0">
              <a:buNone/>
              <a:defRPr sz="1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add text here</a:t>
            </a:r>
            <a:endParaRPr lang="en-IN" dirty="0"/>
          </a:p>
        </p:txBody>
      </p:sp>
      <p:sp>
        <p:nvSpPr>
          <p:cNvPr id="30" name="Text Placeholder 28">
            <a:extLst>
              <a:ext uri="{FF2B5EF4-FFF2-40B4-BE49-F238E27FC236}">
                <a16:creationId xmlns:a16="http://schemas.microsoft.com/office/drawing/2014/main" id="{E9DC3090-79F5-4AB2-AEBC-A4028E72A96E}"/>
              </a:ext>
            </a:extLst>
          </p:cNvPr>
          <p:cNvSpPr>
            <a:spLocks noGrp="1"/>
          </p:cNvSpPr>
          <p:nvPr>
            <p:ph type="body" sz="quarter" idx="24" hasCustomPrompt="1"/>
          </p:nvPr>
        </p:nvSpPr>
        <p:spPr>
          <a:xfrm>
            <a:off x="390524" y="3108325"/>
            <a:ext cx="7113519" cy="2552700"/>
          </a:xfrm>
        </p:spPr>
        <p:txBody>
          <a:bodyPr>
            <a:normAutofit/>
          </a:bodyPr>
          <a:lstStyle>
            <a:lvl1pPr marL="0" indent="0">
              <a:buNone/>
              <a:defRPr sz="18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Lorem ipsum dolor sit amet, consectetur adipiscing elit, sed do </a:t>
            </a:r>
            <a:r>
              <a:rPr lang="en-US" dirty="0" err="1"/>
              <a:t>eiusmod</a:t>
            </a:r>
            <a:r>
              <a:rPr lang="en-US" dirty="0"/>
              <a:t> tempor incididunt </a:t>
            </a:r>
            <a:r>
              <a:rPr lang="en-US" dirty="0" err="1"/>
              <a:t>ut</a:t>
            </a:r>
            <a:r>
              <a:rPr lang="en-US" dirty="0"/>
              <a:t> labore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Duis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dolore </a:t>
            </a:r>
            <a:r>
              <a:rPr lang="en-US" dirty="0" err="1"/>
              <a:t>eu</a:t>
            </a:r>
            <a:r>
              <a:rPr lang="en-US" dirty="0"/>
              <a:t> </a:t>
            </a:r>
            <a:r>
              <a:rPr lang="en-US" dirty="0" err="1"/>
              <a:t>fugiat</a:t>
            </a:r>
            <a:r>
              <a:rPr lang="en-US" dirty="0"/>
              <a:t> nulla </a:t>
            </a:r>
            <a:r>
              <a:rPr lang="en-US" dirty="0" err="1"/>
              <a:t>pariatur</a:t>
            </a:r>
            <a:r>
              <a:rPr lang="en-US" dirty="0"/>
              <a:t>.</a:t>
            </a:r>
            <a:endParaRPr lang="en-IN" dirty="0"/>
          </a:p>
        </p:txBody>
      </p:sp>
      <p:sp>
        <p:nvSpPr>
          <p:cNvPr id="31" name="Picture Placeholder 13">
            <a:extLst>
              <a:ext uri="{FF2B5EF4-FFF2-40B4-BE49-F238E27FC236}">
                <a16:creationId xmlns:a16="http://schemas.microsoft.com/office/drawing/2014/main" id="{7664307E-7450-4BC0-A8FD-F02BA9116939}"/>
              </a:ext>
            </a:extLst>
          </p:cNvPr>
          <p:cNvSpPr>
            <a:spLocks noGrp="1"/>
          </p:cNvSpPr>
          <p:nvPr>
            <p:ph type="pic" sz="quarter" idx="15" hasCustomPrompt="1"/>
          </p:nvPr>
        </p:nvSpPr>
        <p:spPr>
          <a:xfrm>
            <a:off x="682622" y="1097232"/>
            <a:ext cx="963612" cy="963613"/>
          </a:xfrm>
        </p:spPr>
        <p:txBody>
          <a:bodyPr anchor="ctr">
            <a:normAutofit/>
          </a:bodyPr>
          <a:lstStyle>
            <a:lvl1pPr marL="0" indent="0" algn="ctr">
              <a:buNone/>
              <a:defRPr sz="1200"/>
            </a:lvl1pPr>
          </a:lstStyle>
          <a:p>
            <a:r>
              <a:rPr lang="en-IN" dirty="0" err="1"/>
              <a:t>Lcon</a:t>
            </a:r>
            <a:endParaRPr lang="en-IN" dirty="0"/>
          </a:p>
        </p:txBody>
      </p:sp>
      <p:sp>
        <p:nvSpPr>
          <p:cNvPr id="32" name="Text Placeholder 10">
            <a:extLst>
              <a:ext uri="{FF2B5EF4-FFF2-40B4-BE49-F238E27FC236}">
                <a16:creationId xmlns:a16="http://schemas.microsoft.com/office/drawing/2014/main" id="{3D6D7917-6B4C-4F48-9C1F-9390B761E2E2}"/>
              </a:ext>
            </a:extLst>
          </p:cNvPr>
          <p:cNvSpPr>
            <a:spLocks noGrp="1"/>
          </p:cNvSpPr>
          <p:nvPr>
            <p:ph type="body" sz="quarter" idx="18" hasCustomPrompt="1"/>
          </p:nvPr>
        </p:nvSpPr>
        <p:spPr>
          <a:xfrm>
            <a:off x="1696638"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33" name="Text Placeholder 10">
            <a:extLst>
              <a:ext uri="{FF2B5EF4-FFF2-40B4-BE49-F238E27FC236}">
                <a16:creationId xmlns:a16="http://schemas.microsoft.com/office/drawing/2014/main" id="{1E472401-E425-451E-8C28-A489EA23EAA6}"/>
              </a:ext>
            </a:extLst>
          </p:cNvPr>
          <p:cNvSpPr>
            <a:spLocks noGrp="1"/>
          </p:cNvSpPr>
          <p:nvPr>
            <p:ph type="body" sz="quarter" idx="19" hasCustomPrompt="1"/>
          </p:nvPr>
        </p:nvSpPr>
        <p:spPr>
          <a:xfrm>
            <a:off x="3503687"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34" name="Text Placeholder 10">
            <a:extLst>
              <a:ext uri="{FF2B5EF4-FFF2-40B4-BE49-F238E27FC236}">
                <a16:creationId xmlns:a16="http://schemas.microsoft.com/office/drawing/2014/main" id="{2D0ED0E7-F4D2-46D6-AA23-A3F5AFBBC75B}"/>
              </a:ext>
            </a:extLst>
          </p:cNvPr>
          <p:cNvSpPr>
            <a:spLocks noGrp="1"/>
          </p:cNvSpPr>
          <p:nvPr>
            <p:ph type="body" sz="quarter" idx="20" hasCustomPrompt="1"/>
          </p:nvPr>
        </p:nvSpPr>
        <p:spPr>
          <a:xfrm>
            <a:off x="390726"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Lorem ipsum dolor sit amet</a:t>
            </a:r>
            <a:endParaRPr lang="en-IN" dirty="0"/>
          </a:p>
        </p:txBody>
      </p:sp>
      <p:sp>
        <p:nvSpPr>
          <p:cNvPr id="35" name="Text Placeholder 10">
            <a:extLst>
              <a:ext uri="{FF2B5EF4-FFF2-40B4-BE49-F238E27FC236}">
                <a16:creationId xmlns:a16="http://schemas.microsoft.com/office/drawing/2014/main" id="{36F1E32F-8489-4C39-921B-1CEA7913480F}"/>
              </a:ext>
            </a:extLst>
          </p:cNvPr>
          <p:cNvSpPr>
            <a:spLocks noGrp="1"/>
          </p:cNvSpPr>
          <p:nvPr>
            <p:ph type="body" sz="quarter" idx="25" hasCustomPrompt="1"/>
          </p:nvPr>
        </p:nvSpPr>
        <p:spPr>
          <a:xfrm>
            <a:off x="5413862" y="1348782"/>
            <a:ext cx="420343" cy="460512"/>
          </a:xfrm>
        </p:spPr>
        <p:txBody>
          <a:bodyPr anchor="ctr">
            <a:noAutofit/>
          </a:bodyPr>
          <a:lstStyle>
            <a:lvl1pPr marL="0" indent="0" algn="l">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36" name="Text Placeholder 10">
            <a:extLst>
              <a:ext uri="{FF2B5EF4-FFF2-40B4-BE49-F238E27FC236}">
                <a16:creationId xmlns:a16="http://schemas.microsoft.com/office/drawing/2014/main" id="{1C09293D-1A70-487C-AA43-9509B8CA6640}"/>
              </a:ext>
            </a:extLst>
          </p:cNvPr>
          <p:cNvSpPr>
            <a:spLocks noGrp="1"/>
          </p:cNvSpPr>
          <p:nvPr>
            <p:ph type="body" sz="quarter" idx="26" hasCustomPrompt="1"/>
          </p:nvPr>
        </p:nvSpPr>
        <p:spPr>
          <a:xfrm>
            <a:off x="6010608" y="1097232"/>
            <a:ext cx="2168204" cy="963613"/>
          </a:xfrm>
        </p:spPr>
        <p:txBody>
          <a:bodyPr anchor="ctr">
            <a:noAutofit/>
          </a:bodyPr>
          <a:lstStyle>
            <a:lvl1pPr marL="0" indent="0" algn="l">
              <a:buNone/>
              <a:defRPr sz="1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IN" dirty="0"/>
              <a:t>Lorem ipsum</a:t>
            </a:r>
          </a:p>
        </p:txBody>
      </p:sp>
      <p:sp>
        <p:nvSpPr>
          <p:cNvPr id="37" name="Picture Placeholder 13">
            <a:extLst>
              <a:ext uri="{FF2B5EF4-FFF2-40B4-BE49-F238E27FC236}">
                <a16:creationId xmlns:a16="http://schemas.microsoft.com/office/drawing/2014/main" id="{00EF7116-152B-41E5-932C-394852941A60}"/>
              </a:ext>
            </a:extLst>
          </p:cNvPr>
          <p:cNvSpPr>
            <a:spLocks noGrp="1"/>
          </p:cNvSpPr>
          <p:nvPr>
            <p:ph type="pic" sz="quarter" idx="27" hasCustomPrompt="1"/>
          </p:nvPr>
        </p:nvSpPr>
        <p:spPr>
          <a:xfrm>
            <a:off x="2498268" y="1097232"/>
            <a:ext cx="963612" cy="963613"/>
          </a:xfrm>
        </p:spPr>
        <p:txBody>
          <a:bodyPr anchor="ctr">
            <a:normAutofit/>
          </a:bodyPr>
          <a:lstStyle>
            <a:lvl1pPr marL="0" indent="0" algn="ctr">
              <a:buNone/>
              <a:defRPr sz="1200"/>
            </a:lvl1pPr>
          </a:lstStyle>
          <a:p>
            <a:r>
              <a:rPr lang="en-IN" dirty="0" err="1"/>
              <a:t>Lcon</a:t>
            </a:r>
            <a:endParaRPr lang="en-IN" dirty="0"/>
          </a:p>
        </p:txBody>
      </p:sp>
      <p:sp>
        <p:nvSpPr>
          <p:cNvPr id="38" name="Text Placeholder 10">
            <a:extLst>
              <a:ext uri="{FF2B5EF4-FFF2-40B4-BE49-F238E27FC236}">
                <a16:creationId xmlns:a16="http://schemas.microsoft.com/office/drawing/2014/main" id="{0692462B-8EE2-4567-8A1B-62BC7E2F04AF}"/>
              </a:ext>
            </a:extLst>
          </p:cNvPr>
          <p:cNvSpPr>
            <a:spLocks noGrp="1"/>
          </p:cNvSpPr>
          <p:nvPr>
            <p:ph type="body" sz="quarter" idx="28" hasCustomPrompt="1"/>
          </p:nvPr>
        </p:nvSpPr>
        <p:spPr>
          <a:xfrm>
            <a:off x="2206372"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Lorem ipsum dolor sit amet</a:t>
            </a:r>
            <a:endParaRPr lang="en-IN" dirty="0"/>
          </a:p>
        </p:txBody>
      </p:sp>
      <p:sp>
        <p:nvSpPr>
          <p:cNvPr id="39" name="Picture Placeholder 13">
            <a:extLst>
              <a:ext uri="{FF2B5EF4-FFF2-40B4-BE49-F238E27FC236}">
                <a16:creationId xmlns:a16="http://schemas.microsoft.com/office/drawing/2014/main" id="{38D11A14-67BA-4AEA-8E23-08C6A47ED8E3}"/>
              </a:ext>
            </a:extLst>
          </p:cNvPr>
          <p:cNvSpPr>
            <a:spLocks noGrp="1"/>
          </p:cNvSpPr>
          <p:nvPr>
            <p:ph type="pic" sz="quarter" idx="29" hasCustomPrompt="1"/>
          </p:nvPr>
        </p:nvSpPr>
        <p:spPr>
          <a:xfrm>
            <a:off x="4313914" y="1097232"/>
            <a:ext cx="963612" cy="963613"/>
          </a:xfrm>
        </p:spPr>
        <p:txBody>
          <a:bodyPr anchor="ctr">
            <a:normAutofit/>
          </a:bodyPr>
          <a:lstStyle>
            <a:lvl1pPr marL="0" indent="0" algn="ctr">
              <a:buNone/>
              <a:defRPr sz="1200"/>
            </a:lvl1pPr>
          </a:lstStyle>
          <a:p>
            <a:r>
              <a:rPr lang="en-IN" dirty="0" err="1"/>
              <a:t>Lcon</a:t>
            </a:r>
            <a:endParaRPr lang="en-IN" dirty="0"/>
          </a:p>
        </p:txBody>
      </p:sp>
      <p:sp>
        <p:nvSpPr>
          <p:cNvPr id="40" name="Text Placeholder 10">
            <a:extLst>
              <a:ext uri="{FF2B5EF4-FFF2-40B4-BE49-F238E27FC236}">
                <a16:creationId xmlns:a16="http://schemas.microsoft.com/office/drawing/2014/main" id="{83D1F2AE-9E3A-4C46-825F-1C9297ECE7D7}"/>
              </a:ext>
            </a:extLst>
          </p:cNvPr>
          <p:cNvSpPr>
            <a:spLocks noGrp="1"/>
          </p:cNvSpPr>
          <p:nvPr>
            <p:ph type="body" sz="quarter" idx="30" hasCustomPrompt="1"/>
          </p:nvPr>
        </p:nvSpPr>
        <p:spPr>
          <a:xfrm>
            <a:off x="4022018"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Lorem ipsum dolor sit amet</a:t>
            </a:r>
            <a:endParaRPr lang="en-IN" dirty="0"/>
          </a:p>
        </p:txBody>
      </p:sp>
    </p:spTree>
    <p:extLst>
      <p:ext uri="{BB962C8B-B14F-4D97-AF65-F5344CB8AC3E}">
        <p14:creationId xmlns:p14="http://schemas.microsoft.com/office/powerpoint/2010/main" val="940488983"/>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Case study 2">
    <p:spTree>
      <p:nvGrpSpPr>
        <p:cNvPr id="1" name=""/>
        <p:cNvGrpSpPr/>
        <p:nvPr/>
      </p:nvGrpSpPr>
      <p:grpSpPr>
        <a:xfrm>
          <a:off x="0" y="0"/>
          <a:ext cx="0" cy="0"/>
          <a:chOff x="0" y="0"/>
          <a:chExt cx="0" cy="0"/>
        </a:xfrm>
      </p:grpSpPr>
      <p:sp>
        <p:nvSpPr>
          <p:cNvPr id="15" name="Picture Placeholder 13">
            <a:extLst>
              <a:ext uri="{FF2B5EF4-FFF2-40B4-BE49-F238E27FC236}">
                <a16:creationId xmlns:a16="http://schemas.microsoft.com/office/drawing/2014/main" id="{F0A016B9-8963-4669-9BB5-714E74ABE0FD}"/>
              </a:ext>
            </a:extLst>
          </p:cNvPr>
          <p:cNvSpPr>
            <a:spLocks noGrp="1"/>
          </p:cNvSpPr>
          <p:nvPr>
            <p:ph type="pic" sz="quarter" idx="15" hasCustomPrompt="1"/>
          </p:nvPr>
        </p:nvSpPr>
        <p:spPr>
          <a:xfrm>
            <a:off x="682622" y="1097232"/>
            <a:ext cx="963612" cy="963613"/>
          </a:xfrm>
        </p:spPr>
        <p:txBody>
          <a:bodyPr anchor="ctr">
            <a:normAutofit/>
          </a:bodyPr>
          <a:lstStyle>
            <a:lvl1pPr marL="0" indent="0" algn="ctr">
              <a:buNone/>
              <a:defRPr sz="1200"/>
            </a:lvl1pPr>
          </a:lstStyle>
          <a:p>
            <a:r>
              <a:rPr lang="en-IN" dirty="0" err="1"/>
              <a:t>Lcon</a:t>
            </a:r>
            <a:endParaRPr lang="en-IN" dirty="0"/>
          </a:p>
        </p:txBody>
      </p:sp>
      <p:sp>
        <p:nvSpPr>
          <p:cNvPr id="18" name="Text Placeholder 10">
            <a:extLst>
              <a:ext uri="{FF2B5EF4-FFF2-40B4-BE49-F238E27FC236}">
                <a16:creationId xmlns:a16="http://schemas.microsoft.com/office/drawing/2014/main" id="{4539A862-A3CA-4C8E-A57B-1AFE20CCAE7D}"/>
              </a:ext>
            </a:extLst>
          </p:cNvPr>
          <p:cNvSpPr>
            <a:spLocks noGrp="1"/>
          </p:cNvSpPr>
          <p:nvPr>
            <p:ph type="body" sz="quarter" idx="18" hasCustomPrompt="1"/>
          </p:nvPr>
        </p:nvSpPr>
        <p:spPr>
          <a:xfrm>
            <a:off x="1696638"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19" name="Text Placeholder 10">
            <a:extLst>
              <a:ext uri="{FF2B5EF4-FFF2-40B4-BE49-F238E27FC236}">
                <a16:creationId xmlns:a16="http://schemas.microsoft.com/office/drawing/2014/main" id="{9BEEC499-D2A4-45FF-95CB-88FEE9B32460}"/>
              </a:ext>
            </a:extLst>
          </p:cNvPr>
          <p:cNvSpPr>
            <a:spLocks noGrp="1"/>
          </p:cNvSpPr>
          <p:nvPr>
            <p:ph type="body" sz="quarter" idx="19" hasCustomPrompt="1"/>
          </p:nvPr>
        </p:nvSpPr>
        <p:spPr>
          <a:xfrm>
            <a:off x="3503687"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20" name="Text Placeholder 10">
            <a:extLst>
              <a:ext uri="{FF2B5EF4-FFF2-40B4-BE49-F238E27FC236}">
                <a16:creationId xmlns:a16="http://schemas.microsoft.com/office/drawing/2014/main" id="{FC595FEB-9053-4FAD-9F81-F3CF38FB5222}"/>
              </a:ext>
            </a:extLst>
          </p:cNvPr>
          <p:cNvSpPr>
            <a:spLocks noGrp="1"/>
          </p:cNvSpPr>
          <p:nvPr>
            <p:ph type="body" sz="quarter" idx="20" hasCustomPrompt="1"/>
          </p:nvPr>
        </p:nvSpPr>
        <p:spPr>
          <a:xfrm>
            <a:off x="390726"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Lorem ipsum dolor sit amet</a:t>
            </a:r>
            <a:endParaRPr lang="en-IN" dirty="0"/>
          </a:p>
        </p:txBody>
      </p:sp>
      <p:sp>
        <p:nvSpPr>
          <p:cNvPr id="23" name="Text Placeholder 28">
            <a:extLst>
              <a:ext uri="{FF2B5EF4-FFF2-40B4-BE49-F238E27FC236}">
                <a16:creationId xmlns:a16="http://schemas.microsoft.com/office/drawing/2014/main" id="{85372873-121E-48CC-9CE9-AFCD0FEE8222}"/>
              </a:ext>
            </a:extLst>
          </p:cNvPr>
          <p:cNvSpPr>
            <a:spLocks noGrp="1"/>
          </p:cNvSpPr>
          <p:nvPr>
            <p:ph type="body" sz="quarter" idx="24" hasCustomPrompt="1"/>
          </p:nvPr>
        </p:nvSpPr>
        <p:spPr>
          <a:xfrm>
            <a:off x="390524" y="3108325"/>
            <a:ext cx="7113519" cy="2552700"/>
          </a:xfrm>
        </p:spPr>
        <p:txBody>
          <a:bodyPr>
            <a:normAutofit/>
          </a:bodyPr>
          <a:lstStyle>
            <a:lvl1pPr marL="0" indent="0">
              <a:buNone/>
              <a:defRPr sz="18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Lorem ipsum dolor sit amet, consectetur adipiscing elit, sed do </a:t>
            </a:r>
            <a:r>
              <a:rPr lang="en-US" dirty="0" err="1"/>
              <a:t>eiusmod</a:t>
            </a:r>
            <a:r>
              <a:rPr lang="en-US" dirty="0"/>
              <a:t> tempor incididunt </a:t>
            </a:r>
            <a:r>
              <a:rPr lang="en-US" dirty="0" err="1"/>
              <a:t>ut</a:t>
            </a:r>
            <a:r>
              <a:rPr lang="en-US" dirty="0"/>
              <a:t> labore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Duis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dolore </a:t>
            </a:r>
            <a:r>
              <a:rPr lang="en-US" dirty="0" err="1"/>
              <a:t>eu</a:t>
            </a:r>
            <a:r>
              <a:rPr lang="en-US" dirty="0"/>
              <a:t> </a:t>
            </a:r>
            <a:r>
              <a:rPr lang="en-US" dirty="0" err="1"/>
              <a:t>fugiat</a:t>
            </a:r>
            <a:r>
              <a:rPr lang="en-US" dirty="0"/>
              <a:t> nulla </a:t>
            </a:r>
            <a:r>
              <a:rPr lang="en-US" dirty="0" err="1"/>
              <a:t>pariatur</a:t>
            </a:r>
            <a:r>
              <a:rPr lang="en-US" dirty="0"/>
              <a:t>.</a:t>
            </a:r>
            <a:endParaRPr lang="en-IN" dirty="0"/>
          </a:p>
        </p:txBody>
      </p:sp>
      <p:pic>
        <p:nvPicPr>
          <p:cNvPr id="6" name="Picture 5">
            <a:extLst>
              <a:ext uri="{FF2B5EF4-FFF2-40B4-BE49-F238E27FC236}">
                <a16:creationId xmlns:a16="http://schemas.microsoft.com/office/drawing/2014/main" id="{446A7A0D-C40A-447E-8254-B4CB1EEC91C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882650"/>
          </a:xfrm>
          <a:prstGeom prst="rect">
            <a:avLst/>
          </a:prstGeom>
        </p:spPr>
      </p:pic>
      <p:sp>
        <p:nvSpPr>
          <p:cNvPr id="3" name="Footer Placeholder 2"/>
          <p:cNvSpPr>
            <a:spLocks noGrp="1"/>
          </p:cNvSpPr>
          <p:nvPr>
            <p:ph type="ftr" sz="quarter" idx="11"/>
          </p:nvPr>
        </p:nvSpPr>
        <p:spPr/>
        <p:txBody>
          <a:bodyPr/>
          <a:lstStyle/>
          <a:p>
            <a:r>
              <a:rPr lang="en-IN">
                <a:solidFill>
                  <a:srgbClr val="2F3043"/>
                </a:solidFill>
              </a:rPr>
              <a:t>Vodafone Idea Confidential</a:t>
            </a:r>
          </a:p>
        </p:txBody>
      </p:sp>
      <p:sp>
        <p:nvSpPr>
          <p:cNvPr id="4" name="Slide Number Placeholder 3"/>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cxnSp>
        <p:nvCxnSpPr>
          <p:cNvPr id="9" name="Straight Connector 8">
            <a:extLst>
              <a:ext uri="{FF2B5EF4-FFF2-40B4-BE49-F238E27FC236}">
                <a16:creationId xmlns:a16="http://schemas.microsoft.com/office/drawing/2014/main" id="{D8C69710-99EE-48FA-869F-A5616E1A4EC7}"/>
              </a:ext>
            </a:extLst>
          </p:cNvPr>
          <p:cNvCxnSpPr>
            <a:cxnSpLocks/>
          </p:cNvCxnSpPr>
          <p:nvPr userDrawn="1"/>
        </p:nvCxnSpPr>
        <p:spPr>
          <a:xfrm>
            <a:off x="1168400" y="164465"/>
            <a:ext cx="0" cy="553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id="{5117EAE0-A8CF-4F85-A4B8-BDC607DE2869}"/>
              </a:ext>
            </a:extLst>
          </p:cNvPr>
          <p:cNvSpPr>
            <a:spLocks noGrp="1"/>
          </p:cNvSpPr>
          <p:nvPr>
            <p:ph type="body" sz="quarter" idx="13" hasCustomPrompt="1"/>
          </p:nvPr>
        </p:nvSpPr>
        <p:spPr>
          <a:xfrm>
            <a:off x="1401763" y="237067"/>
            <a:ext cx="2391303" cy="169863"/>
          </a:xfrm>
        </p:spPr>
        <p:txBody>
          <a:bodyPr anchor="ctr">
            <a:noAutofit/>
          </a:bodyPr>
          <a:lstStyle>
            <a:lvl1pPr marL="0" indent="0">
              <a:buNone/>
              <a:defRPr sz="11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case study</a:t>
            </a:r>
            <a:endParaRPr lang="en-IN" dirty="0"/>
          </a:p>
        </p:txBody>
      </p:sp>
      <p:sp>
        <p:nvSpPr>
          <p:cNvPr id="12" name="Text Placeholder 10">
            <a:extLst>
              <a:ext uri="{FF2B5EF4-FFF2-40B4-BE49-F238E27FC236}">
                <a16:creationId xmlns:a16="http://schemas.microsoft.com/office/drawing/2014/main" id="{F8EC6789-0E62-49AC-9FEC-72C121D4B424}"/>
              </a:ext>
            </a:extLst>
          </p:cNvPr>
          <p:cNvSpPr>
            <a:spLocks noGrp="1"/>
          </p:cNvSpPr>
          <p:nvPr>
            <p:ph type="body" sz="quarter" idx="14" hasCustomPrompt="1"/>
          </p:nvPr>
        </p:nvSpPr>
        <p:spPr>
          <a:xfrm>
            <a:off x="1401763" y="466462"/>
            <a:ext cx="2391303" cy="181768"/>
          </a:xfrm>
        </p:spPr>
        <p:txBody>
          <a:bodyPr anchor="ctr">
            <a:noAutofit/>
          </a:bodyPr>
          <a:lstStyle>
            <a:lvl1pPr marL="0" indent="0">
              <a:buNone/>
              <a:defRPr sz="1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add text here</a:t>
            </a:r>
            <a:endParaRPr lang="en-IN" dirty="0"/>
          </a:p>
        </p:txBody>
      </p:sp>
      <p:pic>
        <p:nvPicPr>
          <p:cNvPr id="8" name="Graphic 7">
            <a:extLst>
              <a:ext uri="{FF2B5EF4-FFF2-40B4-BE49-F238E27FC236}">
                <a16:creationId xmlns:a16="http://schemas.microsoft.com/office/drawing/2014/main" id="{AEFA6446-9745-42A5-B6D4-06A190B3D01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71475" y="242092"/>
            <a:ext cx="494798" cy="398466"/>
          </a:xfrm>
          <a:prstGeom prst="rect">
            <a:avLst/>
          </a:prstGeom>
        </p:spPr>
      </p:pic>
      <p:sp>
        <p:nvSpPr>
          <p:cNvPr id="27" name="Picture Placeholder 13">
            <a:extLst>
              <a:ext uri="{FF2B5EF4-FFF2-40B4-BE49-F238E27FC236}">
                <a16:creationId xmlns:a16="http://schemas.microsoft.com/office/drawing/2014/main" id="{9A8E1989-D33D-4749-94C2-E4251B6ED3D0}"/>
              </a:ext>
            </a:extLst>
          </p:cNvPr>
          <p:cNvSpPr>
            <a:spLocks noGrp="1"/>
          </p:cNvSpPr>
          <p:nvPr>
            <p:ph type="pic" sz="quarter" idx="27" hasCustomPrompt="1"/>
          </p:nvPr>
        </p:nvSpPr>
        <p:spPr>
          <a:xfrm>
            <a:off x="2498268" y="1097232"/>
            <a:ext cx="963612" cy="963613"/>
          </a:xfrm>
        </p:spPr>
        <p:txBody>
          <a:bodyPr anchor="ctr">
            <a:normAutofit/>
          </a:bodyPr>
          <a:lstStyle>
            <a:lvl1pPr marL="0" indent="0" algn="ctr">
              <a:buNone/>
              <a:defRPr sz="1200"/>
            </a:lvl1pPr>
          </a:lstStyle>
          <a:p>
            <a:r>
              <a:rPr lang="en-IN" dirty="0" err="1"/>
              <a:t>Lcon</a:t>
            </a:r>
            <a:endParaRPr lang="en-IN" dirty="0"/>
          </a:p>
        </p:txBody>
      </p:sp>
      <p:sp>
        <p:nvSpPr>
          <p:cNvPr id="28" name="Text Placeholder 10">
            <a:extLst>
              <a:ext uri="{FF2B5EF4-FFF2-40B4-BE49-F238E27FC236}">
                <a16:creationId xmlns:a16="http://schemas.microsoft.com/office/drawing/2014/main" id="{940618CA-4D0F-4AD5-A892-F3C113DE279A}"/>
              </a:ext>
            </a:extLst>
          </p:cNvPr>
          <p:cNvSpPr>
            <a:spLocks noGrp="1"/>
          </p:cNvSpPr>
          <p:nvPr>
            <p:ph type="body" sz="quarter" idx="28" hasCustomPrompt="1"/>
          </p:nvPr>
        </p:nvSpPr>
        <p:spPr>
          <a:xfrm>
            <a:off x="2206372"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Lorem ipsum dolor sit amet</a:t>
            </a:r>
            <a:endParaRPr lang="en-IN" dirty="0"/>
          </a:p>
        </p:txBody>
      </p:sp>
      <p:sp>
        <p:nvSpPr>
          <p:cNvPr id="29" name="Picture Placeholder 13">
            <a:extLst>
              <a:ext uri="{FF2B5EF4-FFF2-40B4-BE49-F238E27FC236}">
                <a16:creationId xmlns:a16="http://schemas.microsoft.com/office/drawing/2014/main" id="{A9872997-CBAB-4EF3-9923-7AAB251BABE5}"/>
              </a:ext>
            </a:extLst>
          </p:cNvPr>
          <p:cNvSpPr>
            <a:spLocks noGrp="1"/>
          </p:cNvSpPr>
          <p:nvPr>
            <p:ph type="pic" sz="quarter" idx="29" hasCustomPrompt="1"/>
          </p:nvPr>
        </p:nvSpPr>
        <p:spPr>
          <a:xfrm>
            <a:off x="4313914" y="1097232"/>
            <a:ext cx="963612" cy="963613"/>
          </a:xfrm>
        </p:spPr>
        <p:txBody>
          <a:bodyPr anchor="ctr">
            <a:normAutofit/>
          </a:bodyPr>
          <a:lstStyle>
            <a:lvl1pPr marL="0" indent="0" algn="ctr">
              <a:buNone/>
              <a:defRPr sz="1200"/>
            </a:lvl1pPr>
          </a:lstStyle>
          <a:p>
            <a:r>
              <a:rPr lang="en-IN" dirty="0" err="1"/>
              <a:t>Lcon</a:t>
            </a:r>
            <a:endParaRPr lang="en-IN" dirty="0"/>
          </a:p>
        </p:txBody>
      </p:sp>
      <p:sp>
        <p:nvSpPr>
          <p:cNvPr id="30" name="Text Placeholder 10">
            <a:extLst>
              <a:ext uri="{FF2B5EF4-FFF2-40B4-BE49-F238E27FC236}">
                <a16:creationId xmlns:a16="http://schemas.microsoft.com/office/drawing/2014/main" id="{DD328DEE-03FF-4D59-8E2D-2620E1EC2487}"/>
              </a:ext>
            </a:extLst>
          </p:cNvPr>
          <p:cNvSpPr>
            <a:spLocks noGrp="1"/>
          </p:cNvSpPr>
          <p:nvPr>
            <p:ph type="body" sz="quarter" idx="30" hasCustomPrompt="1"/>
          </p:nvPr>
        </p:nvSpPr>
        <p:spPr>
          <a:xfrm>
            <a:off x="4022018"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Lorem ipsum dolor sit amet</a:t>
            </a:r>
            <a:endParaRPr lang="en-IN" dirty="0"/>
          </a:p>
        </p:txBody>
      </p:sp>
      <p:sp>
        <p:nvSpPr>
          <p:cNvPr id="31" name="Text Placeholder 10">
            <a:extLst>
              <a:ext uri="{FF2B5EF4-FFF2-40B4-BE49-F238E27FC236}">
                <a16:creationId xmlns:a16="http://schemas.microsoft.com/office/drawing/2014/main" id="{7F8512D6-AE58-4333-B53A-1EFDA9781626}"/>
              </a:ext>
            </a:extLst>
          </p:cNvPr>
          <p:cNvSpPr>
            <a:spLocks noGrp="1"/>
          </p:cNvSpPr>
          <p:nvPr>
            <p:ph type="body" sz="quarter" idx="25" hasCustomPrompt="1"/>
          </p:nvPr>
        </p:nvSpPr>
        <p:spPr>
          <a:xfrm>
            <a:off x="5413862" y="1348782"/>
            <a:ext cx="420343" cy="460512"/>
          </a:xfrm>
        </p:spPr>
        <p:txBody>
          <a:bodyPr anchor="ctr">
            <a:noAutofit/>
          </a:bodyPr>
          <a:lstStyle>
            <a:lvl1pPr marL="0" indent="0" algn="l">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33" name="Text Placeholder 10">
            <a:extLst>
              <a:ext uri="{FF2B5EF4-FFF2-40B4-BE49-F238E27FC236}">
                <a16:creationId xmlns:a16="http://schemas.microsoft.com/office/drawing/2014/main" id="{0825397B-6D7F-4000-B339-BE4850FB4C46}"/>
              </a:ext>
            </a:extLst>
          </p:cNvPr>
          <p:cNvSpPr>
            <a:spLocks noGrp="1"/>
          </p:cNvSpPr>
          <p:nvPr>
            <p:ph type="body" sz="quarter" idx="26" hasCustomPrompt="1"/>
          </p:nvPr>
        </p:nvSpPr>
        <p:spPr>
          <a:xfrm>
            <a:off x="6010608" y="1097232"/>
            <a:ext cx="2168204" cy="963613"/>
          </a:xfrm>
        </p:spPr>
        <p:txBody>
          <a:bodyPr anchor="ctr">
            <a:noAutofit/>
          </a:bodyPr>
          <a:lstStyle>
            <a:lvl1pPr marL="0" indent="0" algn="l">
              <a:buNone/>
              <a:defRPr sz="1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IN" dirty="0"/>
              <a:t>Lorem ipsum</a:t>
            </a:r>
          </a:p>
        </p:txBody>
      </p:sp>
      <p:sp>
        <p:nvSpPr>
          <p:cNvPr id="35" name="Picture Placeholder 26">
            <a:extLst>
              <a:ext uri="{FF2B5EF4-FFF2-40B4-BE49-F238E27FC236}">
                <a16:creationId xmlns:a16="http://schemas.microsoft.com/office/drawing/2014/main" id="{543658AE-24FE-4767-91A4-1D674D02040A}"/>
              </a:ext>
            </a:extLst>
          </p:cNvPr>
          <p:cNvSpPr>
            <a:spLocks noGrp="1"/>
          </p:cNvSpPr>
          <p:nvPr>
            <p:ph type="pic" sz="quarter" idx="23"/>
          </p:nvPr>
        </p:nvSpPr>
        <p:spPr>
          <a:xfrm>
            <a:off x="8057252" y="876713"/>
            <a:ext cx="4143348" cy="6001166"/>
          </a:xfrm>
          <a:custGeom>
            <a:avLst/>
            <a:gdLst>
              <a:gd name="connsiteX0" fmla="*/ 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686586 w 4795421"/>
              <a:gd name="connsiteY0" fmla="*/ 0 h 5975350"/>
              <a:gd name="connsiteX1" fmla="*/ 4795421 w 4795421"/>
              <a:gd name="connsiteY1" fmla="*/ 0 h 5975350"/>
              <a:gd name="connsiteX2" fmla="*/ 4795421 w 4795421"/>
              <a:gd name="connsiteY2" fmla="*/ 5975350 h 5975350"/>
              <a:gd name="connsiteX3" fmla="*/ 309146 w 4795421"/>
              <a:gd name="connsiteY3" fmla="*/ 5975350 h 5975350"/>
              <a:gd name="connsiteX4" fmla="*/ 2686586 w 4795421"/>
              <a:gd name="connsiteY4" fmla="*/ 0 h 5975350"/>
              <a:gd name="connsiteX0" fmla="*/ 2686586 w 4795421"/>
              <a:gd name="connsiteY0" fmla="*/ 9940 h 5985290"/>
              <a:gd name="connsiteX1" fmla="*/ 4119560 w 4795421"/>
              <a:gd name="connsiteY1" fmla="*/ 0 h 5985290"/>
              <a:gd name="connsiteX2" fmla="*/ 4795421 w 4795421"/>
              <a:gd name="connsiteY2" fmla="*/ 5985290 h 5985290"/>
              <a:gd name="connsiteX3" fmla="*/ 309146 w 4795421"/>
              <a:gd name="connsiteY3" fmla="*/ 5985290 h 5985290"/>
              <a:gd name="connsiteX4" fmla="*/ 2686586 w 4795421"/>
              <a:gd name="connsiteY4" fmla="*/ 9940 h 5985290"/>
              <a:gd name="connsiteX0" fmla="*/ 2686586 w 4119560"/>
              <a:gd name="connsiteY0" fmla="*/ 9940 h 5995230"/>
              <a:gd name="connsiteX1" fmla="*/ 4119560 w 4119560"/>
              <a:gd name="connsiteY1" fmla="*/ 0 h 5995230"/>
              <a:gd name="connsiteX2" fmla="*/ 3423821 w 4119560"/>
              <a:gd name="connsiteY2" fmla="*/ 5995230 h 5995230"/>
              <a:gd name="connsiteX3" fmla="*/ 309146 w 4119560"/>
              <a:gd name="connsiteY3" fmla="*/ 5985290 h 5995230"/>
              <a:gd name="connsiteX4" fmla="*/ 2686586 w 4119560"/>
              <a:gd name="connsiteY4" fmla="*/ 9940 h 5995230"/>
              <a:gd name="connsiteX0" fmla="*/ 2686586 w 4129500"/>
              <a:gd name="connsiteY0" fmla="*/ 9940 h 6005169"/>
              <a:gd name="connsiteX1" fmla="*/ 4119560 w 4129500"/>
              <a:gd name="connsiteY1" fmla="*/ 0 h 6005169"/>
              <a:gd name="connsiteX2" fmla="*/ 4129500 w 4129500"/>
              <a:gd name="connsiteY2" fmla="*/ 6005169 h 6005169"/>
              <a:gd name="connsiteX3" fmla="*/ 309146 w 4129500"/>
              <a:gd name="connsiteY3" fmla="*/ 5985290 h 6005169"/>
              <a:gd name="connsiteX4" fmla="*/ 2686586 w 4129500"/>
              <a:gd name="connsiteY4" fmla="*/ 9940 h 6005169"/>
              <a:gd name="connsiteX0" fmla="*/ 2686586 w 4139878"/>
              <a:gd name="connsiteY0" fmla="*/ 0 h 5995229"/>
              <a:gd name="connsiteX1" fmla="*/ 4139438 w 4139878"/>
              <a:gd name="connsiteY1" fmla="*/ 9938 h 5995229"/>
              <a:gd name="connsiteX2" fmla="*/ 4129500 w 4139878"/>
              <a:gd name="connsiteY2" fmla="*/ 5995229 h 5995229"/>
              <a:gd name="connsiteX3" fmla="*/ 309146 w 4139878"/>
              <a:gd name="connsiteY3" fmla="*/ 5975350 h 5995229"/>
              <a:gd name="connsiteX4" fmla="*/ 2686586 w 4139878"/>
              <a:gd name="connsiteY4" fmla="*/ 0 h 5995229"/>
              <a:gd name="connsiteX0" fmla="*/ 2686586 w 4139878"/>
              <a:gd name="connsiteY0" fmla="*/ 5937 h 6001166"/>
              <a:gd name="connsiteX1" fmla="*/ 4139438 w 4139878"/>
              <a:gd name="connsiteY1" fmla="*/ 0 h 6001166"/>
              <a:gd name="connsiteX2" fmla="*/ 4129500 w 4139878"/>
              <a:gd name="connsiteY2" fmla="*/ 6001166 h 6001166"/>
              <a:gd name="connsiteX3" fmla="*/ 309146 w 4139878"/>
              <a:gd name="connsiteY3" fmla="*/ 5981287 h 6001166"/>
              <a:gd name="connsiteX4" fmla="*/ 2686586 w 4139878"/>
              <a:gd name="connsiteY4" fmla="*/ 5937 h 6001166"/>
              <a:gd name="connsiteX0" fmla="*/ 2674181 w 4143348"/>
              <a:gd name="connsiteY0" fmla="*/ 5937 h 6001166"/>
              <a:gd name="connsiteX1" fmla="*/ 4142908 w 4143348"/>
              <a:gd name="connsiteY1" fmla="*/ 0 h 6001166"/>
              <a:gd name="connsiteX2" fmla="*/ 4132970 w 4143348"/>
              <a:gd name="connsiteY2" fmla="*/ 6001166 h 6001166"/>
              <a:gd name="connsiteX3" fmla="*/ 312616 w 4143348"/>
              <a:gd name="connsiteY3" fmla="*/ 5981287 h 6001166"/>
              <a:gd name="connsiteX4" fmla="*/ 2674181 w 4143348"/>
              <a:gd name="connsiteY4" fmla="*/ 5937 h 60011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3348" h="6001166">
                <a:moveTo>
                  <a:pt x="2674181" y="5937"/>
                </a:moveTo>
                <a:lnTo>
                  <a:pt x="4142908" y="0"/>
                </a:lnTo>
                <a:cubicBezTo>
                  <a:pt x="4146221" y="2001723"/>
                  <a:pt x="4129657" y="3999443"/>
                  <a:pt x="4132970" y="6001166"/>
                </a:cubicBezTo>
                <a:lnTo>
                  <a:pt x="312616" y="5981287"/>
                </a:lnTo>
                <a:cubicBezTo>
                  <a:pt x="-309818" y="3739247"/>
                  <a:pt x="-226231" y="1545332"/>
                  <a:pt x="2674181" y="5937"/>
                </a:cubicBezTo>
                <a:close/>
              </a:path>
            </a:pathLst>
          </a:custGeom>
          <a:solidFill>
            <a:schemeClr val="bg1">
              <a:lumMod val="95000"/>
            </a:schemeClr>
          </a:solidFill>
        </p:spPr>
        <p:txBody>
          <a:bodyPr anchor="ctr">
            <a:normAutofit/>
          </a:bodyPr>
          <a:lstStyle>
            <a:lvl1pPr marL="0" indent="0" algn="ctr">
              <a:buNone/>
              <a:defRPr sz="1600"/>
            </a:lvl1pPr>
          </a:lstStyle>
          <a:p>
            <a:endParaRPr lang="en-IN"/>
          </a:p>
        </p:txBody>
      </p:sp>
    </p:spTree>
    <p:extLst>
      <p:ext uri="{BB962C8B-B14F-4D97-AF65-F5344CB8AC3E}">
        <p14:creationId xmlns:p14="http://schemas.microsoft.com/office/powerpoint/2010/main" val="17256786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IN">
                <a:solidFill>
                  <a:srgbClr val="2F3043"/>
                </a:solidFill>
              </a:rPr>
              <a:t>Vodafone Idea Confidential</a:t>
            </a:r>
          </a:p>
        </p:txBody>
      </p:sp>
      <p:sp>
        <p:nvSpPr>
          <p:cNvPr id="4" name="Slide Number Placeholder 3"/>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Tree>
    <p:extLst>
      <p:ext uri="{BB962C8B-B14F-4D97-AF65-F5344CB8AC3E}">
        <p14:creationId xmlns:p14="http://schemas.microsoft.com/office/powerpoint/2010/main" val="4109692319"/>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hank You ">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pic>
        <p:nvPicPr>
          <p:cNvPr id="2" name="Graphic 1">
            <a:extLst>
              <a:ext uri="{FF2B5EF4-FFF2-40B4-BE49-F238E27FC236}">
                <a16:creationId xmlns:a16="http://schemas.microsoft.com/office/drawing/2014/main" id="{FD52C7E3-C987-44F1-BFC0-F68E18FCC07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945" t="36291" r="7466" b="15355"/>
          <a:stretch/>
        </p:blipFill>
        <p:spPr>
          <a:xfrm>
            <a:off x="0" y="3171747"/>
            <a:ext cx="12192000" cy="3362816"/>
          </a:xfrm>
          <a:prstGeom prst="rect">
            <a:avLst/>
          </a:prstGeom>
        </p:spPr>
      </p:pic>
      <p:sp>
        <p:nvSpPr>
          <p:cNvPr id="15" name="Title 1">
            <a:extLst>
              <a:ext uri="{FF2B5EF4-FFF2-40B4-BE49-F238E27FC236}">
                <a16:creationId xmlns:a16="http://schemas.microsoft.com/office/drawing/2014/main" id="{D4283577-2908-411E-A039-F77CD91CA6AB}"/>
              </a:ext>
            </a:extLst>
          </p:cNvPr>
          <p:cNvSpPr>
            <a:spLocks noGrp="1"/>
          </p:cNvSpPr>
          <p:nvPr>
            <p:ph type="ctrTitle" hasCustomPrompt="1"/>
          </p:nvPr>
        </p:nvSpPr>
        <p:spPr>
          <a:xfrm>
            <a:off x="947738" y="1658374"/>
            <a:ext cx="10296525" cy="2715898"/>
          </a:xfrm>
        </p:spPr>
        <p:txBody>
          <a:bodyPr anchor="ctr">
            <a:noAutofit/>
          </a:bodyPr>
          <a:lstStyle>
            <a:lvl1pPr algn="ctr">
              <a:defRPr sz="8800" b="1">
                <a:solidFill>
                  <a:schemeClr val="bg1"/>
                </a:solidFill>
                <a:latin typeface="+mn-lt"/>
              </a:defRPr>
            </a:lvl1pPr>
          </a:lstStyle>
          <a:p>
            <a:r>
              <a:rPr lang="en-IN" dirty="0"/>
              <a:t>thank you</a:t>
            </a:r>
          </a:p>
        </p:txBody>
      </p:sp>
      <p:sp>
        <p:nvSpPr>
          <p:cNvPr id="5"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a:xfrm>
            <a:off x="371475" y="6018226"/>
            <a:ext cx="4114800" cy="365125"/>
          </a:xfrm>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6"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6"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1541040630"/>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hank You 0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pic>
        <p:nvPicPr>
          <p:cNvPr id="2" name="Graphic 1">
            <a:extLst>
              <a:ext uri="{FF2B5EF4-FFF2-40B4-BE49-F238E27FC236}">
                <a16:creationId xmlns:a16="http://schemas.microsoft.com/office/drawing/2014/main" id="{FD52C7E3-C987-44F1-BFC0-F68E18FCC07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945" t="36291" r="7466" b="15355"/>
          <a:stretch/>
        </p:blipFill>
        <p:spPr>
          <a:xfrm>
            <a:off x="0" y="3171747"/>
            <a:ext cx="12192000" cy="3362816"/>
          </a:xfrm>
          <a:prstGeom prst="rect">
            <a:avLst/>
          </a:prstGeom>
        </p:spPr>
      </p:pic>
      <p:sp>
        <p:nvSpPr>
          <p:cNvPr id="5"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a:xfrm>
            <a:off x="371475" y="6018226"/>
            <a:ext cx="4114800" cy="365125"/>
          </a:xfrm>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6"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6"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7" name="Google Shape;407;p65"/>
          <p:cNvSpPr txBox="1"/>
          <p:nvPr userDrawn="1"/>
        </p:nvSpPr>
        <p:spPr>
          <a:xfrm>
            <a:off x="1839450" y="1070997"/>
            <a:ext cx="8284500" cy="4201500"/>
          </a:xfrm>
          <a:prstGeom prst="rect">
            <a:avLst/>
          </a:prstGeom>
          <a:noFill/>
          <a:ln>
            <a:noFill/>
          </a:ln>
        </p:spPr>
        <p:txBody>
          <a:bodyPr spcFirstLastPara="1" wrap="square" lIns="0" tIns="0" rIns="0" bIns="0" anchor="ctr" anchorCtr="0">
            <a:noAutofit/>
          </a:bodyPr>
          <a:lstStyle/>
          <a:p>
            <a:pPr marR="25400" algn="ctr">
              <a:lnSpc>
                <a:spcPct val="115000"/>
              </a:lnSpc>
            </a:pPr>
            <a:r>
              <a:rPr lang="en" sz="8800" b="1" dirty="0">
                <a:solidFill>
                  <a:srgbClr val="FFFFFF"/>
                </a:solidFill>
                <a:latin typeface="Vi Heavy"/>
                <a:ea typeface="Poppins"/>
                <a:cs typeface="Poppins"/>
                <a:sym typeface="Poppins"/>
              </a:rPr>
              <a:t>धन्यवाद</a:t>
            </a:r>
            <a:endParaRPr sz="8800" b="1" dirty="0">
              <a:solidFill>
                <a:srgbClr val="FFFFFF"/>
              </a:solidFill>
              <a:latin typeface="Vi Heavy"/>
              <a:ea typeface="Poppins"/>
              <a:cs typeface="Poppins"/>
              <a:sym typeface="Poppins"/>
            </a:endParaRPr>
          </a:p>
        </p:txBody>
      </p:sp>
    </p:spTree>
    <p:extLst>
      <p:ext uri="{BB962C8B-B14F-4D97-AF65-F5344CB8AC3E}">
        <p14:creationId xmlns:p14="http://schemas.microsoft.com/office/powerpoint/2010/main" val="406951674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76EDF-5ED3-4668-BCD9-EB4F79AAAA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F6E930-016D-4BED-9180-34FAF33DB258}"/>
              </a:ext>
            </a:extLst>
          </p:cNvPr>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Date Placeholder 1">
            <a:extLst>
              <a:ext uri="{FF2B5EF4-FFF2-40B4-BE49-F238E27FC236}">
                <a16:creationId xmlns:a16="http://schemas.microsoft.com/office/drawing/2014/main" id="{3212EA30-ACCD-431F-A415-147428506270}"/>
              </a:ext>
            </a:extLst>
          </p:cNvPr>
          <p:cNvSpPr>
            <a:spLocks noGrp="1"/>
          </p:cNvSpPr>
          <p:nvPr>
            <p:ph type="dt" sz="half" idx="2"/>
          </p:nvPr>
        </p:nvSpPr>
        <p:spPr>
          <a:xfrm>
            <a:off x="4874167" y="6445125"/>
            <a:ext cx="2844800" cy="235075"/>
          </a:xfrm>
          <a:prstGeom prst="rect">
            <a:avLst/>
          </a:prstGeom>
        </p:spPr>
        <p:txBody>
          <a:bodyPr/>
          <a:lstStyle>
            <a:lvl1pPr>
              <a:defRPr sz="1067">
                <a:solidFill>
                  <a:srgbClr val="939598"/>
                </a:solidFill>
                <a:latin typeface="Vodafone Rg"/>
              </a:defRPr>
            </a:lvl1pPr>
          </a:lstStyle>
          <a:p>
            <a:pPr algn="ctr"/>
            <a:fld id="{78D53DAB-5996-48E1-9711-14CC5D86E979}" type="datetime3">
              <a:rPr lang="en-US" smtClean="0"/>
              <a:pPr algn="ctr"/>
              <a:t>30 October 2024</a:t>
            </a:fld>
            <a:endParaRPr lang="en-GB" dirty="0"/>
          </a:p>
        </p:txBody>
      </p:sp>
      <p:sp>
        <p:nvSpPr>
          <p:cNvPr id="7" name="Footer Placeholder 2">
            <a:extLst>
              <a:ext uri="{FF2B5EF4-FFF2-40B4-BE49-F238E27FC236}">
                <a16:creationId xmlns:a16="http://schemas.microsoft.com/office/drawing/2014/main" id="{9FFD93D7-C6D8-4B16-BAAE-50D8ACEF7188}"/>
              </a:ext>
            </a:extLst>
          </p:cNvPr>
          <p:cNvSpPr>
            <a:spLocks noGrp="1"/>
          </p:cNvSpPr>
          <p:nvPr>
            <p:ph type="ftr" sz="quarter" idx="3"/>
          </p:nvPr>
        </p:nvSpPr>
        <p:spPr>
          <a:xfrm>
            <a:off x="508001" y="6460667"/>
            <a:ext cx="2877073" cy="209075"/>
          </a:xfrm>
          <a:prstGeom prst="rect">
            <a:avLst/>
          </a:prstGeom>
        </p:spPr>
        <p:txBody>
          <a:bodyPr/>
          <a:lstStyle>
            <a:lvl1pPr>
              <a:defRPr sz="1067">
                <a:solidFill>
                  <a:srgbClr val="939598"/>
                </a:solidFill>
                <a:latin typeface="Vodafone Rg"/>
              </a:defRPr>
            </a:lvl1pPr>
          </a:lstStyle>
          <a:p>
            <a:r>
              <a:rPr lang="en-IN" dirty="0"/>
              <a:t>Insert Confidentiality Level in slide footer </a:t>
            </a:r>
          </a:p>
        </p:txBody>
      </p:sp>
    </p:spTree>
    <p:extLst>
      <p:ext uri="{BB962C8B-B14F-4D97-AF65-F5344CB8AC3E}">
        <p14:creationId xmlns:p14="http://schemas.microsoft.com/office/powerpoint/2010/main" val="678961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Slide 02">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6F1A5EB-66FB-4E72-9820-DCC7810BD940}"/>
              </a:ext>
            </a:extLst>
          </p:cNvPr>
          <p:cNvSpPr/>
          <p:nvPr userDrawn="1"/>
        </p:nvSpPr>
        <p:spPr>
          <a:xfrm>
            <a:off x="0" y="0"/>
            <a:ext cx="12192000" cy="68580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pic>
        <p:nvPicPr>
          <p:cNvPr id="9" name="Graphic 8">
            <a:extLst>
              <a:ext uri="{FF2B5EF4-FFF2-40B4-BE49-F238E27FC236}">
                <a16:creationId xmlns:a16="http://schemas.microsoft.com/office/drawing/2014/main" id="{FBD06AA6-859B-47C6-B38F-E38182BE500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3070" r="8898" b="10241"/>
          <a:stretch/>
        </p:blipFill>
        <p:spPr>
          <a:xfrm>
            <a:off x="4437297" y="0"/>
            <a:ext cx="7754703" cy="6858000"/>
          </a:xfrm>
          <a:prstGeom prst="rect">
            <a:avLst/>
          </a:prstGeom>
        </p:spPr>
      </p:pic>
      <p:sp>
        <p:nvSpPr>
          <p:cNvPr id="32" name="Text Placeholder 31">
            <a:extLst>
              <a:ext uri="{FF2B5EF4-FFF2-40B4-BE49-F238E27FC236}">
                <a16:creationId xmlns:a16="http://schemas.microsoft.com/office/drawing/2014/main"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accent3"/>
                </a:solidFill>
                <a:latin typeface="+mj-lt"/>
              </a:defRPr>
            </a:lvl1pPr>
          </a:lstStyle>
          <a:p>
            <a:pPr lvl="0"/>
            <a:r>
              <a:rPr lang="en-US" dirty="0"/>
              <a:t>divider slide</a:t>
            </a:r>
          </a:p>
        </p:txBody>
      </p:sp>
      <p:sp>
        <p:nvSpPr>
          <p:cNvPr id="3"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p:txBody>
          <a:bodyPr/>
          <a:lstStyle>
            <a:lvl1pPr>
              <a:defRPr>
                <a:solidFill>
                  <a:schemeClr val="tx2"/>
                </a:solidFill>
              </a:defRPr>
            </a:lvl1p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4" name="Text Placeholder 14">
            <a:extLst>
              <a:ext uri="{FF2B5EF4-FFF2-40B4-BE49-F238E27FC236}">
                <a16:creationId xmlns:a16="http://schemas.microsoft.com/office/drawing/2014/main"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2" name="Graphic 1">
            <a:extLst>
              <a:ext uri="{FF2B5EF4-FFF2-40B4-BE49-F238E27FC236}">
                <a16:creationId xmlns:a16="http://schemas.microsoft.com/office/drawing/2014/main" id="{82A49BD2-9275-4F60-9BF5-7DE779CB623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549482" y="5459008"/>
            <a:ext cx="1234531" cy="994180"/>
          </a:xfrm>
          <a:prstGeom prst="rect">
            <a:avLst/>
          </a:prstGeom>
        </p:spPr>
      </p:pic>
    </p:spTree>
    <p:extLst>
      <p:ext uri="{BB962C8B-B14F-4D97-AF65-F5344CB8AC3E}">
        <p14:creationId xmlns:p14="http://schemas.microsoft.com/office/powerpoint/2010/main" val="3320538859"/>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1_Case study 2">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46A7A0D-C40A-447E-8254-B4CB1EEC91C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50800"/>
            <a:ext cx="12192000" cy="882650"/>
          </a:xfrm>
          <a:prstGeom prst="rect">
            <a:avLst/>
          </a:prstGeom>
        </p:spPr>
      </p:pic>
      <p:cxnSp>
        <p:nvCxnSpPr>
          <p:cNvPr id="9" name="Straight Connector 8">
            <a:extLst>
              <a:ext uri="{FF2B5EF4-FFF2-40B4-BE49-F238E27FC236}">
                <a16:creationId xmlns:a16="http://schemas.microsoft.com/office/drawing/2014/main" id="{D8C69710-99EE-48FA-869F-A5616E1A4EC7}"/>
              </a:ext>
            </a:extLst>
          </p:cNvPr>
          <p:cNvCxnSpPr>
            <a:cxnSpLocks/>
          </p:cNvCxnSpPr>
          <p:nvPr userDrawn="1"/>
        </p:nvCxnSpPr>
        <p:spPr>
          <a:xfrm>
            <a:off x="1168400" y="164465"/>
            <a:ext cx="0" cy="553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FA6446-9745-42A5-B6D4-06A190B3D01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71475" y="242092"/>
            <a:ext cx="494798" cy="398466"/>
          </a:xfrm>
          <a:prstGeom prst="rect">
            <a:avLst/>
          </a:prstGeom>
        </p:spPr>
      </p:pic>
      <p:sp>
        <p:nvSpPr>
          <p:cNvPr id="22"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5" y="6450028"/>
            <a:ext cx="874068" cy="365125"/>
          </a:xfrm>
          <a:prstGeom prst="rect">
            <a:avLst/>
          </a:prstGeom>
        </p:spPr>
        <p:txBody>
          <a:bodyPr anchor="ctr"/>
          <a:lstStyle>
            <a:lvl1pPr algn="ctr">
              <a:defRPr sz="1100">
                <a:solidFill>
                  <a:schemeClr val="tx1"/>
                </a:solidFill>
                <a:latin typeface="+mn-lt"/>
              </a:defRPr>
            </a:lvl1pPr>
          </a:lstStyle>
          <a:p>
            <a:pPr defTabSz="914126"/>
            <a:fld id="{AC1CC88B-8153-4770-B0DF-840C5C37FBC3}" type="slidenum">
              <a:rPr lang="en-IN" smtClean="0">
                <a:solidFill>
                  <a:srgbClr val="2F3043"/>
                </a:solidFill>
              </a:rPr>
              <a:pPr defTabSz="914126"/>
              <a:t>‹#›</a:t>
            </a:fld>
            <a:endParaRPr lang="en-IN" dirty="0">
              <a:solidFill>
                <a:srgbClr val="2F3043"/>
              </a:solidFill>
            </a:endParaRPr>
          </a:p>
        </p:txBody>
      </p:sp>
      <p:sp>
        <p:nvSpPr>
          <p:cNvPr id="2" name="TextBox 1"/>
          <p:cNvSpPr txBox="1"/>
          <p:nvPr userDrawn="1"/>
        </p:nvSpPr>
        <p:spPr>
          <a:xfrm>
            <a:off x="88923" y="6501784"/>
            <a:ext cx="3239344" cy="261610"/>
          </a:xfrm>
          <a:prstGeom prst="rect">
            <a:avLst/>
          </a:prstGeom>
          <a:noFill/>
        </p:spPr>
        <p:txBody>
          <a:bodyPr wrap="square" rtlCol="0">
            <a:spAutoFit/>
          </a:bodyPr>
          <a:lstStyle/>
          <a:p>
            <a:r>
              <a:rPr lang="en-US" sz="1100" dirty="0">
                <a:solidFill>
                  <a:srgbClr val="030305"/>
                </a:solidFill>
              </a:rPr>
              <a:t>Vodafone Idea Confidential</a:t>
            </a:r>
          </a:p>
        </p:txBody>
      </p:sp>
    </p:spTree>
    <p:extLst>
      <p:ext uri="{BB962C8B-B14F-4D97-AF65-F5344CB8AC3E}">
        <p14:creationId xmlns:p14="http://schemas.microsoft.com/office/powerpoint/2010/main" val="2523080044"/>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ver Slide 0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pic>
        <p:nvPicPr>
          <p:cNvPr id="2" name="Graphic 1">
            <a:extLst>
              <a:ext uri="{FF2B5EF4-FFF2-40B4-BE49-F238E27FC236}">
                <a16:creationId xmlns:a16="http://schemas.microsoft.com/office/drawing/2014/main" id="{FD52C7E3-C987-44F1-BFC0-F68E18FCC07C}"/>
              </a:ext>
            </a:extLst>
          </p:cNvPr>
          <p:cNvPicPr>
            <a:picLocks noChangeAspect="1"/>
          </p:cNvPicPr>
          <p:nvPr userDrawn="1"/>
        </p:nvPicPr>
        <p:blipFill rotWithShape="1">
          <a:blip r:embed="rId2">
            <a:extLst/>
          </a:blip>
          <a:srcRect l="2945" t="36291" r="7466" b="15355"/>
          <a:stretch/>
        </p:blipFill>
        <p:spPr>
          <a:xfrm>
            <a:off x="0" y="3498691"/>
            <a:ext cx="12192000" cy="3362816"/>
          </a:xfrm>
          <a:prstGeom prst="rect">
            <a:avLst/>
          </a:prstGeom>
        </p:spPr>
      </p:pic>
      <p:pic>
        <p:nvPicPr>
          <p:cNvPr id="7" name="Graphic 2">
            <a:extLst>
              <a:ext uri="{FF2B5EF4-FFF2-40B4-BE49-F238E27FC236}">
                <a16:creationId xmlns:a16="http://schemas.microsoft.com/office/drawing/2014/main" id="{B5A1BBCC-E96A-4EA0-BAD1-ACB0E776BB4C}"/>
              </a:ext>
            </a:extLst>
          </p:cNvPr>
          <p:cNvPicPr>
            <a:picLocks noChangeAspect="1"/>
          </p:cNvPicPr>
          <p:nvPr userDrawn="1"/>
        </p:nvPicPr>
        <p:blipFill>
          <a:blip r:embed="rId3">
            <a:extLst/>
          </a:blip>
          <a:stretch>
            <a:fillRect/>
          </a:stretch>
        </p:blipFill>
        <p:spPr>
          <a:xfrm>
            <a:off x="4926472" y="2256907"/>
            <a:ext cx="2339056" cy="1883664"/>
          </a:xfrm>
          <a:prstGeom prst="rect">
            <a:avLst/>
          </a:prstGeom>
        </p:spPr>
      </p:pic>
      <p:sp>
        <p:nvSpPr>
          <p:cNvPr id="6"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a:xfrm>
            <a:off x="371475" y="6435318"/>
            <a:ext cx="4114800" cy="365125"/>
          </a:xfrm>
        </p:spPr>
        <p:txBody>
          <a:bodyPr/>
          <a:lstStyle>
            <a:lvl1pPr>
              <a:defRPr>
                <a:solidFill>
                  <a:schemeClr val="bg1"/>
                </a:solidFill>
              </a:defRPr>
            </a:lvl1pPr>
          </a:lstStyle>
          <a:p>
            <a:r>
              <a:rPr lang="en-IN" dirty="0">
                <a:solidFill>
                  <a:srgbClr val="FFFFFF"/>
                </a:solidFill>
              </a:rPr>
              <a:t>Vodafone Idea Confidential</a:t>
            </a: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6" y="6435318"/>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1251398212"/>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ver Slide 0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4"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a:xfrm>
            <a:off x="371475" y="6018226"/>
            <a:ext cx="4114800" cy="365125"/>
          </a:xfrm>
        </p:spPr>
        <p:txBody>
          <a:bodyPr/>
          <a:lstStyle>
            <a:lvl1pPr>
              <a:defRPr>
                <a:solidFill>
                  <a:schemeClr val="bg1"/>
                </a:solidFill>
              </a:defRPr>
            </a:lvl1pPr>
          </a:lstStyle>
          <a:p>
            <a:r>
              <a:rPr lang="en-IN" dirty="0">
                <a:solidFill>
                  <a:srgbClr val="FFFFFF"/>
                </a:solidFill>
              </a:rPr>
              <a:t>Vodafone Idea Confidential</a:t>
            </a:r>
          </a:p>
        </p:txBody>
      </p:sp>
      <p:sp>
        <p:nvSpPr>
          <p:cNvPr id="5"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6"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pic>
        <p:nvPicPr>
          <p:cNvPr id="6" name="Graphic 2">
            <a:extLst>
              <a:ext uri="{FF2B5EF4-FFF2-40B4-BE49-F238E27FC236}">
                <a16:creationId xmlns:a16="http://schemas.microsoft.com/office/drawing/2014/main" id="{B5A1BBCC-E96A-4EA0-BAD1-ACB0E776BB4C}"/>
              </a:ext>
            </a:extLst>
          </p:cNvPr>
          <p:cNvPicPr>
            <a:picLocks noChangeAspect="1"/>
          </p:cNvPicPr>
          <p:nvPr userDrawn="1"/>
        </p:nvPicPr>
        <p:blipFill>
          <a:blip r:embed="rId2">
            <a:extLst/>
          </a:blip>
          <a:stretch>
            <a:fillRect/>
          </a:stretch>
        </p:blipFill>
        <p:spPr>
          <a:xfrm>
            <a:off x="4486275" y="2130838"/>
            <a:ext cx="3224006" cy="2596323"/>
          </a:xfrm>
          <a:prstGeom prst="rect">
            <a:avLst/>
          </a:prstGeom>
        </p:spPr>
      </p:pic>
    </p:spTree>
    <p:extLst>
      <p:ext uri="{BB962C8B-B14F-4D97-AF65-F5344CB8AC3E}">
        <p14:creationId xmlns:p14="http://schemas.microsoft.com/office/powerpoint/2010/main" val="1321264080"/>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itle Slide 0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userDrawn="1">
            <p:ph type="ctrTitle" hasCustomPrompt="1"/>
          </p:nvPr>
        </p:nvSpPr>
        <p:spPr>
          <a:xfrm>
            <a:off x="371475" y="1742124"/>
            <a:ext cx="7096125" cy="2550476"/>
          </a:xfrm>
        </p:spPr>
        <p:txBody>
          <a:bodyPr anchor="b">
            <a:normAutofit/>
          </a:bodyPr>
          <a:lstStyle>
            <a:lvl1pPr algn="l">
              <a:defRPr sz="6600" b="1">
                <a:solidFill>
                  <a:schemeClr val="tx2"/>
                </a:solidFill>
                <a:latin typeface="+mj-lt"/>
              </a:defRPr>
            </a:lvl1pPr>
          </a:lstStyle>
          <a:p>
            <a:r>
              <a:rPr lang="en-IN" dirty="0"/>
              <a:t>presentation title goes here</a:t>
            </a:r>
          </a:p>
        </p:txBody>
      </p:sp>
      <p:sp>
        <p:nvSpPr>
          <p:cNvPr id="15" name="Text Placeholder 14">
            <a:extLst>
              <a:ext uri="{FF2B5EF4-FFF2-40B4-BE49-F238E27FC236}">
                <a16:creationId xmlns:a16="http://schemas.microsoft.com/office/drawing/2014/main" id="{D313FCF9-2166-4A4F-A93F-E78506A3A567}"/>
              </a:ext>
            </a:extLst>
          </p:cNvPr>
          <p:cNvSpPr>
            <a:spLocks noGrp="1"/>
          </p:cNvSpPr>
          <p:nvPr>
            <p:ph type="body" sz="quarter" idx="10" hasCustomPrompt="1"/>
          </p:nvPr>
        </p:nvSpPr>
        <p:spPr>
          <a:xfrm>
            <a:off x="371475" y="4580927"/>
            <a:ext cx="7096125" cy="1007042"/>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3" name="Graphic 2">
            <a:extLst>
              <a:ext uri="{FF2B5EF4-FFF2-40B4-BE49-F238E27FC236}">
                <a16:creationId xmlns:a16="http://schemas.microsoft.com/office/drawing/2014/main" id="{8635A833-6D08-4A36-9D3B-0C1A151496AA}"/>
              </a:ext>
            </a:extLst>
          </p:cNvPr>
          <p:cNvPicPr>
            <a:picLocks noChangeAspect="1"/>
          </p:cNvPicPr>
          <p:nvPr userDrawn="1"/>
        </p:nvPicPr>
        <p:blipFill rotWithShape="1">
          <a:blip r:embed="rId2">
            <a:extLst/>
          </a:blip>
          <a:srcRect l="4207" r="50000" b="12407"/>
          <a:stretch/>
        </p:blipFill>
        <p:spPr>
          <a:xfrm flipH="1">
            <a:off x="6392421" y="0"/>
            <a:ext cx="5799579" cy="6858000"/>
          </a:xfrm>
          <a:prstGeom prst="rect">
            <a:avLst/>
          </a:prstGeom>
        </p:spPr>
      </p:pic>
      <p:pic>
        <p:nvPicPr>
          <p:cNvPr id="4" name="Graphic 3">
            <a:extLst>
              <a:ext uri="{FF2B5EF4-FFF2-40B4-BE49-F238E27FC236}">
                <a16:creationId xmlns:a16="http://schemas.microsoft.com/office/drawing/2014/main" id="{A1ACD808-FABB-4277-BAA1-89C2F1D7DA2D}"/>
              </a:ext>
            </a:extLst>
          </p:cNvPr>
          <p:cNvPicPr>
            <a:picLocks noChangeAspect="1"/>
          </p:cNvPicPr>
          <p:nvPr userDrawn="1"/>
        </p:nvPicPr>
        <p:blipFill>
          <a:blip r:embed="rId3">
            <a:extLst/>
          </a:blip>
          <a:stretch>
            <a:fillRect/>
          </a:stretch>
        </p:blipFill>
        <p:spPr>
          <a:xfrm>
            <a:off x="371475" y="382183"/>
            <a:ext cx="1234531" cy="994180"/>
          </a:xfrm>
          <a:prstGeom prst="rect">
            <a:avLst/>
          </a:prstGeom>
        </p:spPr>
      </p:pic>
      <p:sp>
        <p:nvSpPr>
          <p:cNvPr id="7" name="Footer Placeholder 2">
            <a:extLst>
              <a:ext uri="{FF2B5EF4-FFF2-40B4-BE49-F238E27FC236}">
                <a16:creationId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tx2"/>
                </a:solidFill>
              </a:defRPr>
            </a:lvl1pPr>
          </a:lstStyle>
          <a:p>
            <a:r>
              <a:rPr lang="en-IN" dirty="0">
                <a:solidFill>
                  <a:srgbClr val="2F3043"/>
                </a:solidFill>
              </a:rPr>
              <a:t>Vodafone Idea Confidential</a:t>
            </a: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2"/>
          </p:nvPr>
        </p:nvSpPr>
        <p:spPr>
          <a:xfrm>
            <a:off x="5658966" y="6018226"/>
            <a:ext cx="874068" cy="365125"/>
          </a:xfrm>
        </p:spPr>
        <p:txBody>
          <a:bodyPr/>
          <a:lstStyle>
            <a:lvl1pPr>
              <a:defRPr>
                <a:solidFill>
                  <a:schemeClr val="tx2"/>
                </a:solidFill>
              </a:defRPr>
            </a:lvl1pPr>
          </a:lstStyle>
          <a:p>
            <a:fld id="{AC1CC88B-8153-4770-B0DF-840C5C37FBC3}" type="slidenum">
              <a:rPr lang="en-IN" smtClean="0">
                <a:solidFill>
                  <a:srgbClr val="2F3043"/>
                </a:solidFill>
              </a:rPr>
              <a:pPr/>
              <a:t>‹#›</a:t>
            </a:fld>
            <a:endParaRPr lang="en-IN" dirty="0">
              <a:solidFill>
                <a:srgbClr val="2F3043"/>
              </a:solidFill>
            </a:endParaRPr>
          </a:p>
        </p:txBody>
      </p:sp>
    </p:spTree>
    <p:extLst>
      <p:ext uri="{BB962C8B-B14F-4D97-AF65-F5344CB8AC3E}">
        <p14:creationId xmlns:p14="http://schemas.microsoft.com/office/powerpoint/2010/main" val="215122206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itle Slide 0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userDrawn="1">
            <p:ph type="ctrTitle" hasCustomPrompt="1"/>
          </p:nvPr>
        </p:nvSpPr>
        <p:spPr>
          <a:xfrm>
            <a:off x="371475" y="1704024"/>
            <a:ext cx="8302625" cy="2550476"/>
          </a:xfrm>
        </p:spPr>
        <p:txBody>
          <a:bodyPr anchor="b">
            <a:normAutofit/>
          </a:bodyPr>
          <a:lstStyle>
            <a:lvl1pPr algn="l">
              <a:defRPr sz="6600" b="1">
                <a:solidFill>
                  <a:schemeClr val="tx2"/>
                </a:solidFill>
                <a:latin typeface="+mj-lt"/>
              </a:defRPr>
            </a:lvl1pPr>
          </a:lstStyle>
          <a:p>
            <a:r>
              <a:rPr lang="en-IN" dirty="0"/>
              <a:t>presentation title goes here</a:t>
            </a:r>
          </a:p>
        </p:txBody>
      </p:sp>
      <p:sp>
        <p:nvSpPr>
          <p:cNvPr id="15" name="Text Placeholder 14">
            <a:extLst>
              <a:ext uri="{FF2B5EF4-FFF2-40B4-BE49-F238E27FC236}">
                <a16:creationId xmlns:a16="http://schemas.microsoft.com/office/drawing/2014/main" id="{D313FCF9-2166-4A4F-A93F-E78506A3A567}"/>
              </a:ext>
            </a:extLst>
          </p:cNvPr>
          <p:cNvSpPr>
            <a:spLocks noGrp="1"/>
          </p:cNvSpPr>
          <p:nvPr>
            <p:ph type="body" sz="quarter" idx="10" hasCustomPrompt="1"/>
          </p:nvPr>
        </p:nvSpPr>
        <p:spPr>
          <a:xfrm>
            <a:off x="371475" y="4580926"/>
            <a:ext cx="44799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6" name="Graphic 5">
            <a:extLst>
              <a:ext uri="{FF2B5EF4-FFF2-40B4-BE49-F238E27FC236}">
                <a16:creationId xmlns:a16="http://schemas.microsoft.com/office/drawing/2014/main" id="{53067788-FF17-485E-B86D-D9175BB1C773}"/>
              </a:ext>
            </a:extLst>
          </p:cNvPr>
          <p:cNvPicPr>
            <a:picLocks noChangeAspect="1"/>
          </p:cNvPicPr>
          <p:nvPr userDrawn="1"/>
        </p:nvPicPr>
        <p:blipFill rotWithShape="1">
          <a:blip r:embed="rId2">
            <a:extLst/>
          </a:blip>
          <a:srcRect l="5094" t="34666" r="38480" b="16111"/>
          <a:stretch/>
        </p:blipFill>
        <p:spPr>
          <a:xfrm flipH="1">
            <a:off x="5059356" y="2908300"/>
            <a:ext cx="7132641" cy="3949700"/>
          </a:xfrm>
          <a:prstGeom prst="rect">
            <a:avLst/>
          </a:prstGeom>
        </p:spPr>
      </p:pic>
      <p:grpSp>
        <p:nvGrpSpPr>
          <p:cNvPr id="4" name="Graphic 2">
            <a:extLst>
              <a:ext uri="{FF2B5EF4-FFF2-40B4-BE49-F238E27FC236}">
                <a16:creationId xmlns:a16="http://schemas.microsoft.com/office/drawing/2014/main" id="{AECEFB01-5B75-4195-B5CB-68528E152D44}"/>
              </a:ext>
            </a:extLst>
          </p:cNvPr>
          <p:cNvGrpSpPr/>
          <p:nvPr/>
        </p:nvGrpSpPr>
        <p:grpSpPr>
          <a:xfrm>
            <a:off x="371475" y="382183"/>
            <a:ext cx="1232892" cy="992541"/>
            <a:chOff x="371475" y="382183"/>
            <a:chExt cx="1232892" cy="992541"/>
          </a:xfrm>
          <a:solidFill>
            <a:srgbClr val="EE2737"/>
          </a:solidFill>
        </p:grpSpPr>
        <p:grpSp>
          <p:nvGrpSpPr>
            <p:cNvPr id="5" name="Graphic 2">
              <a:extLst>
                <a:ext uri="{FF2B5EF4-FFF2-40B4-BE49-F238E27FC236}">
                  <a16:creationId xmlns:a16="http://schemas.microsoft.com/office/drawing/2014/main" id="{AECEFB01-5B75-4195-B5CB-68528E152D44}"/>
                </a:ext>
              </a:extLst>
            </p:cNvPr>
            <p:cNvGrpSpPr/>
            <p:nvPr/>
          </p:nvGrpSpPr>
          <p:grpSpPr>
            <a:xfrm>
              <a:off x="371475" y="382183"/>
              <a:ext cx="1096329" cy="992541"/>
              <a:chOff x="371475" y="382183"/>
              <a:chExt cx="1096329" cy="992541"/>
            </a:xfrm>
            <a:solidFill>
              <a:srgbClr val="EE2737"/>
            </a:solidFill>
          </p:grpSpPr>
          <p:sp>
            <p:nvSpPr>
              <p:cNvPr id="7" name="Freeform: Shape 6">
                <a:extLst>
                  <a:ext uri="{FF2B5EF4-FFF2-40B4-BE49-F238E27FC236}">
                    <a16:creationId xmlns:a16="http://schemas.microsoft.com/office/drawing/2014/main" id="{6B325B24-2C4A-451D-BEBF-BF5F88DEF2DA}"/>
                  </a:ext>
                </a:extLst>
              </p:cNvPr>
              <p:cNvSpPr/>
              <p:nvPr/>
            </p:nvSpPr>
            <p:spPr>
              <a:xfrm>
                <a:off x="371475" y="382183"/>
                <a:ext cx="1085950" cy="660419"/>
              </a:xfrm>
              <a:custGeom>
                <a:avLst/>
                <a:gdLst>
                  <a:gd name="connsiteX0" fmla="*/ 1085950 w 1085950"/>
                  <a:gd name="connsiteY0" fmla="*/ 660420 h 660419"/>
                  <a:gd name="connsiteX1" fmla="*/ 851062 w 1085950"/>
                  <a:gd name="connsiteY1" fmla="*/ 660420 h 660419"/>
                  <a:gd name="connsiteX2" fmla="*/ 851062 w 1085950"/>
                  <a:gd name="connsiteY2" fmla="*/ 0 h 660419"/>
                  <a:gd name="connsiteX3" fmla="*/ 1085950 w 1085950"/>
                  <a:gd name="connsiteY3" fmla="*/ 0 h 660419"/>
                  <a:gd name="connsiteX4" fmla="*/ 1085950 w 1085950"/>
                  <a:gd name="connsiteY4" fmla="*/ 660420 h 660419"/>
                  <a:gd name="connsiteX5" fmla="*/ 539151 w 1085950"/>
                  <a:gd name="connsiteY5" fmla="*/ 0 h 660419"/>
                  <a:gd name="connsiteX6" fmla="*/ 387293 w 1085950"/>
                  <a:gd name="connsiteY6" fmla="*/ 615081 h 660419"/>
                  <a:gd name="connsiteX7" fmla="*/ 234889 w 1085950"/>
                  <a:gd name="connsiteY7" fmla="*/ 0 h 660419"/>
                  <a:gd name="connsiteX8" fmla="*/ 0 w 1085950"/>
                  <a:gd name="connsiteY8" fmla="*/ 0 h 660419"/>
                  <a:gd name="connsiteX9" fmla="*/ 163330 w 1085950"/>
                  <a:gd name="connsiteY9" fmla="*/ 660420 h 660419"/>
                  <a:gd name="connsiteX10" fmla="*/ 610711 w 1085950"/>
                  <a:gd name="connsiteY10" fmla="*/ 660420 h 660419"/>
                  <a:gd name="connsiteX11" fmla="*/ 774040 w 1085950"/>
                  <a:gd name="connsiteY11" fmla="*/ 0 h 660419"/>
                  <a:gd name="connsiteX12" fmla="*/ 539151 w 1085950"/>
                  <a:gd name="connsiteY12" fmla="*/ 0 h 660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5950" h="660419">
                    <a:moveTo>
                      <a:pt x="1085950" y="660420"/>
                    </a:moveTo>
                    <a:lnTo>
                      <a:pt x="851062" y="660420"/>
                    </a:lnTo>
                    <a:lnTo>
                      <a:pt x="851062" y="0"/>
                    </a:lnTo>
                    <a:lnTo>
                      <a:pt x="1085950" y="0"/>
                    </a:lnTo>
                    <a:lnTo>
                      <a:pt x="1085950" y="660420"/>
                    </a:lnTo>
                    <a:close/>
                    <a:moveTo>
                      <a:pt x="539151" y="0"/>
                    </a:moveTo>
                    <a:lnTo>
                      <a:pt x="387293" y="615081"/>
                    </a:lnTo>
                    <a:lnTo>
                      <a:pt x="234889" y="0"/>
                    </a:lnTo>
                    <a:lnTo>
                      <a:pt x="0" y="0"/>
                    </a:lnTo>
                    <a:lnTo>
                      <a:pt x="163330" y="660420"/>
                    </a:lnTo>
                    <a:lnTo>
                      <a:pt x="610711" y="660420"/>
                    </a:lnTo>
                    <a:lnTo>
                      <a:pt x="774040" y="0"/>
                    </a:lnTo>
                    <a:lnTo>
                      <a:pt x="539151" y="0"/>
                    </a:lnTo>
                    <a:close/>
                  </a:path>
                </a:pathLst>
              </a:custGeom>
              <a:solidFill>
                <a:schemeClr val="accent1"/>
              </a:solidFill>
              <a:ln w="5437" cap="flat">
                <a:noFill/>
                <a:prstDash val="solid"/>
                <a:miter/>
              </a:ln>
            </p:spPr>
            <p:txBody>
              <a:bodyPr rtlCol="0" anchor="ctr"/>
              <a:lstStyle/>
              <a:p>
                <a:endParaRPr lang="en-IN" dirty="0">
                  <a:solidFill>
                    <a:srgbClr val="2F3043"/>
                  </a:solidFill>
                </a:endParaRPr>
              </a:p>
            </p:txBody>
          </p:sp>
          <p:sp>
            <p:nvSpPr>
              <p:cNvPr id="8" name="Freeform: Shape 7">
                <a:extLst>
                  <a:ext uri="{FF2B5EF4-FFF2-40B4-BE49-F238E27FC236}">
                    <a16:creationId xmlns:a16="http://schemas.microsoft.com/office/drawing/2014/main" id="{45EF72D0-D29D-4792-96A4-BEAA61993087}"/>
                  </a:ext>
                </a:extLst>
              </p:cNvPr>
              <p:cNvSpPr/>
              <p:nvPr/>
            </p:nvSpPr>
            <p:spPr>
              <a:xfrm>
                <a:off x="1212157" y="1119077"/>
                <a:ext cx="255646" cy="255646"/>
              </a:xfrm>
              <a:custGeom>
                <a:avLst/>
                <a:gdLst>
                  <a:gd name="connsiteX0" fmla="*/ 255646 w 255646"/>
                  <a:gd name="connsiteY0" fmla="*/ 127823 h 255646"/>
                  <a:gd name="connsiteX1" fmla="*/ 127823 w 255646"/>
                  <a:gd name="connsiteY1" fmla="*/ 255646 h 255646"/>
                  <a:gd name="connsiteX2" fmla="*/ 0 w 255646"/>
                  <a:gd name="connsiteY2" fmla="*/ 127823 h 255646"/>
                  <a:gd name="connsiteX3" fmla="*/ 127823 w 255646"/>
                  <a:gd name="connsiteY3" fmla="*/ 0 h 255646"/>
                  <a:gd name="connsiteX4" fmla="*/ 255646 w 255646"/>
                  <a:gd name="connsiteY4" fmla="*/ 127823 h 2556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646" h="255646">
                    <a:moveTo>
                      <a:pt x="255646" y="127823"/>
                    </a:moveTo>
                    <a:cubicBezTo>
                      <a:pt x="255646" y="198290"/>
                      <a:pt x="198290" y="255646"/>
                      <a:pt x="127823" y="255646"/>
                    </a:cubicBezTo>
                    <a:cubicBezTo>
                      <a:pt x="57357" y="255646"/>
                      <a:pt x="0" y="198290"/>
                      <a:pt x="0" y="127823"/>
                    </a:cubicBezTo>
                    <a:cubicBezTo>
                      <a:pt x="0" y="57357"/>
                      <a:pt x="57357" y="0"/>
                      <a:pt x="127823" y="0"/>
                    </a:cubicBezTo>
                    <a:cubicBezTo>
                      <a:pt x="198290" y="0"/>
                      <a:pt x="255646" y="57357"/>
                      <a:pt x="255646" y="127823"/>
                    </a:cubicBezTo>
                  </a:path>
                </a:pathLst>
              </a:custGeom>
              <a:solidFill>
                <a:schemeClr val="bg1"/>
              </a:solidFill>
              <a:ln w="5437" cap="flat">
                <a:noFill/>
                <a:prstDash val="solid"/>
                <a:miter/>
              </a:ln>
            </p:spPr>
            <p:txBody>
              <a:bodyPr rtlCol="0" anchor="ctr"/>
              <a:lstStyle/>
              <a:p>
                <a:endParaRPr lang="en-IN" dirty="0">
                  <a:solidFill>
                    <a:srgbClr val="2F3043"/>
                  </a:solidFill>
                </a:endParaRPr>
              </a:p>
            </p:txBody>
          </p:sp>
        </p:grpSp>
        <p:grpSp>
          <p:nvGrpSpPr>
            <p:cNvPr id="10" name="Graphic 2">
              <a:extLst>
                <a:ext uri="{FF2B5EF4-FFF2-40B4-BE49-F238E27FC236}">
                  <a16:creationId xmlns:a16="http://schemas.microsoft.com/office/drawing/2014/main" id="{AECEFB01-5B75-4195-B5CB-68528E152D44}"/>
                </a:ext>
              </a:extLst>
            </p:cNvPr>
            <p:cNvGrpSpPr/>
            <p:nvPr/>
          </p:nvGrpSpPr>
          <p:grpSpPr>
            <a:xfrm>
              <a:off x="1490200" y="382183"/>
              <a:ext cx="114166" cy="58995"/>
              <a:chOff x="1490200" y="382183"/>
              <a:chExt cx="114166" cy="58995"/>
            </a:xfrm>
            <a:solidFill>
              <a:srgbClr val="EE2737"/>
            </a:solidFill>
          </p:grpSpPr>
          <p:sp>
            <p:nvSpPr>
              <p:cNvPr id="12" name="Freeform: Shape 11">
                <a:extLst>
                  <a:ext uri="{FF2B5EF4-FFF2-40B4-BE49-F238E27FC236}">
                    <a16:creationId xmlns:a16="http://schemas.microsoft.com/office/drawing/2014/main" id="{589AFD04-D283-4C31-B4CF-7EB09FB496FA}"/>
                  </a:ext>
                </a:extLst>
              </p:cNvPr>
              <p:cNvSpPr/>
              <p:nvPr/>
            </p:nvSpPr>
            <p:spPr>
              <a:xfrm>
                <a:off x="1490200" y="382183"/>
                <a:ext cx="46431" cy="58995"/>
              </a:xfrm>
              <a:custGeom>
                <a:avLst/>
                <a:gdLst>
                  <a:gd name="connsiteX0" fmla="*/ 18026 w 46431"/>
                  <a:gd name="connsiteY0" fmla="*/ 9833 h 58995"/>
                  <a:gd name="connsiteX1" fmla="*/ 0 w 46431"/>
                  <a:gd name="connsiteY1" fmla="*/ 9833 h 58995"/>
                  <a:gd name="connsiteX2" fmla="*/ 0 w 46431"/>
                  <a:gd name="connsiteY2" fmla="*/ 0 h 58995"/>
                  <a:gd name="connsiteX3" fmla="*/ 46431 w 46431"/>
                  <a:gd name="connsiteY3" fmla="*/ 0 h 58995"/>
                  <a:gd name="connsiteX4" fmla="*/ 46431 w 46431"/>
                  <a:gd name="connsiteY4" fmla="*/ 9833 h 58995"/>
                  <a:gd name="connsiteX5" fmla="*/ 28951 w 46431"/>
                  <a:gd name="connsiteY5" fmla="*/ 9833 h 58995"/>
                  <a:gd name="connsiteX6" fmla="*/ 28951 w 46431"/>
                  <a:gd name="connsiteY6" fmla="*/ 58995 h 58995"/>
                  <a:gd name="connsiteX7" fmla="*/ 18026 w 46431"/>
                  <a:gd name="connsiteY7" fmla="*/ 58995 h 58995"/>
                  <a:gd name="connsiteX8" fmla="*/ 18026 w 46431"/>
                  <a:gd name="connsiteY8" fmla="*/ 9833 h 58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431" h="58995">
                    <a:moveTo>
                      <a:pt x="18026" y="9833"/>
                    </a:moveTo>
                    <a:lnTo>
                      <a:pt x="0" y="9833"/>
                    </a:lnTo>
                    <a:lnTo>
                      <a:pt x="0" y="0"/>
                    </a:lnTo>
                    <a:lnTo>
                      <a:pt x="46431" y="0"/>
                    </a:lnTo>
                    <a:lnTo>
                      <a:pt x="46431" y="9833"/>
                    </a:lnTo>
                    <a:lnTo>
                      <a:pt x="28951" y="9833"/>
                    </a:lnTo>
                    <a:lnTo>
                      <a:pt x="28951" y="58995"/>
                    </a:lnTo>
                    <a:lnTo>
                      <a:pt x="18026" y="58995"/>
                    </a:lnTo>
                    <a:lnTo>
                      <a:pt x="18026" y="9833"/>
                    </a:lnTo>
                    <a:close/>
                  </a:path>
                </a:pathLst>
              </a:custGeom>
              <a:solidFill>
                <a:schemeClr val="accent1"/>
              </a:solidFill>
              <a:ln w="5437" cap="flat">
                <a:noFill/>
                <a:prstDash val="solid"/>
                <a:miter/>
              </a:ln>
            </p:spPr>
            <p:txBody>
              <a:bodyPr rtlCol="0" anchor="ctr"/>
              <a:lstStyle/>
              <a:p>
                <a:endParaRPr lang="en-IN" dirty="0">
                  <a:solidFill>
                    <a:srgbClr val="2F3043"/>
                  </a:solidFill>
                </a:endParaRPr>
              </a:p>
            </p:txBody>
          </p:sp>
          <p:sp>
            <p:nvSpPr>
              <p:cNvPr id="16" name="Freeform: Shape 15">
                <a:extLst>
                  <a:ext uri="{FF2B5EF4-FFF2-40B4-BE49-F238E27FC236}">
                    <a16:creationId xmlns:a16="http://schemas.microsoft.com/office/drawing/2014/main" id="{CADF10BE-027A-4DB3-9A62-D6F2733FD7FF}"/>
                  </a:ext>
                </a:extLst>
              </p:cNvPr>
              <p:cNvSpPr/>
              <p:nvPr/>
            </p:nvSpPr>
            <p:spPr>
              <a:xfrm>
                <a:off x="1543186" y="382183"/>
                <a:ext cx="61180" cy="58995"/>
              </a:xfrm>
              <a:custGeom>
                <a:avLst/>
                <a:gdLst>
                  <a:gd name="connsiteX0" fmla="*/ 0 w 61180"/>
                  <a:gd name="connsiteY0" fmla="*/ 0 h 58995"/>
                  <a:gd name="connsiteX1" fmla="*/ 12564 w 61180"/>
                  <a:gd name="connsiteY1" fmla="*/ 0 h 58995"/>
                  <a:gd name="connsiteX2" fmla="*/ 30590 w 61180"/>
                  <a:gd name="connsiteY2" fmla="*/ 43700 h 58995"/>
                  <a:gd name="connsiteX3" fmla="*/ 48616 w 61180"/>
                  <a:gd name="connsiteY3" fmla="*/ 0 h 58995"/>
                  <a:gd name="connsiteX4" fmla="*/ 61180 w 61180"/>
                  <a:gd name="connsiteY4" fmla="*/ 0 h 58995"/>
                  <a:gd name="connsiteX5" fmla="*/ 61180 w 61180"/>
                  <a:gd name="connsiteY5" fmla="*/ 58995 h 58995"/>
                  <a:gd name="connsiteX6" fmla="*/ 50802 w 61180"/>
                  <a:gd name="connsiteY6" fmla="*/ 58995 h 58995"/>
                  <a:gd name="connsiteX7" fmla="*/ 50802 w 61180"/>
                  <a:gd name="connsiteY7" fmla="*/ 20211 h 58995"/>
                  <a:gd name="connsiteX8" fmla="*/ 34960 w 61180"/>
                  <a:gd name="connsiteY8" fmla="*/ 58995 h 58995"/>
                  <a:gd name="connsiteX9" fmla="*/ 26766 w 61180"/>
                  <a:gd name="connsiteY9" fmla="*/ 58995 h 58995"/>
                  <a:gd name="connsiteX10" fmla="*/ 10925 w 61180"/>
                  <a:gd name="connsiteY10" fmla="*/ 20211 h 58995"/>
                  <a:gd name="connsiteX11" fmla="*/ 10925 w 61180"/>
                  <a:gd name="connsiteY11" fmla="*/ 58995 h 58995"/>
                  <a:gd name="connsiteX12" fmla="*/ 546 w 61180"/>
                  <a:gd name="connsiteY12" fmla="*/ 58995 h 58995"/>
                  <a:gd name="connsiteX13" fmla="*/ 546 w 61180"/>
                  <a:gd name="connsiteY13" fmla="*/ 0 h 58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180" h="58995">
                    <a:moveTo>
                      <a:pt x="0" y="0"/>
                    </a:moveTo>
                    <a:lnTo>
                      <a:pt x="12564" y="0"/>
                    </a:lnTo>
                    <a:lnTo>
                      <a:pt x="30590" y="43700"/>
                    </a:lnTo>
                    <a:lnTo>
                      <a:pt x="48616" y="0"/>
                    </a:lnTo>
                    <a:lnTo>
                      <a:pt x="61180" y="0"/>
                    </a:lnTo>
                    <a:lnTo>
                      <a:pt x="61180" y="58995"/>
                    </a:lnTo>
                    <a:lnTo>
                      <a:pt x="50802" y="58995"/>
                    </a:lnTo>
                    <a:lnTo>
                      <a:pt x="50802" y="20211"/>
                    </a:lnTo>
                    <a:lnTo>
                      <a:pt x="34960" y="58995"/>
                    </a:lnTo>
                    <a:lnTo>
                      <a:pt x="26766" y="58995"/>
                    </a:lnTo>
                    <a:lnTo>
                      <a:pt x="10925" y="20211"/>
                    </a:lnTo>
                    <a:lnTo>
                      <a:pt x="10925" y="58995"/>
                    </a:lnTo>
                    <a:lnTo>
                      <a:pt x="546" y="58995"/>
                    </a:lnTo>
                    <a:lnTo>
                      <a:pt x="546" y="0"/>
                    </a:lnTo>
                    <a:close/>
                  </a:path>
                </a:pathLst>
              </a:custGeom>
              <a:solidFill>
                <a:schemeClr val="accent1"/>
              </a:solidFill>
              <a:ln w="5437" cap="flat">
                <a:noFill/>
                <a:prstDash val="solid"/>
                <a:miter/>
              </a:ln>
            </p:spPr>
            <p:txBody>
              <a:bodyPr rtlCol="0" anchor="ctr"/>
              <a:lstStyle/>
              <a:p>
                <a:endParaRPr lang="en-IN" dirty="0">
                  <a:solidFill>
                    <a:srgbClr val="2F3043"/>
                  </a:solidFill>
                </a:endParaRPr>
              </a:p>
            </p:txBody>
          </p:sp>
        </p:grpSp>
      </p:grpSp>
      <p:sp>
        <p:nvSpPr>
          <p:cNvPr id="13" name="Footer Placeholder 2">
            <a:extLst>
              <a:ext uri="{FF2B5EF4-FFF2-40B4-BE49-F238E27FC236}">
                <a16:creationId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dirty="0">
                <a:solidFill>
                  <a:srgbClr val="FFFFFF"/>
                </a:solidFill>
              </a:rPr>
              <a:t>Vodafone Idea Confidential</a:t>
            </a:r>
          </a:p>
        </p:txBody>
      </p:sp>
      <p:sp>
        <p:nvSpPr>
          <p:cNvPr id="14" name="Slide Number Placeholder 3">
            <a:extLst>
              <a:ext uri="{FF2B5EF4-FFF2-40B4-BE49-F238E27FC236}">
                <a16:creationId xmlns:a16="http://schemas.microsoft.com/office/drawing/2014/main" id="{1F238215-5C65-48C8-9961-9D720CA1C721}"/>
              </a:ext>
            </a:extLst>
          </p:cNvPr>
          <p:cNvSpPr>
            <a:spLocks noGrp="1"/>
          </p:cNvSpPr>
          <p:nvPr>
            <p:ph type="sldNum" sz="quarter" idx="12"/>
          </p:nvPr>
        </p:nvSpPr>
        <p:spPr>
          <a:xfrm>
            <a:off x="4851400" y="6016652"/>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28817713"/>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itle Slide 03">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pic>
        <p:nvPicPr>
          <p:cNvPr id="3" name="Graphic 2">
            <a:extLst>
              <a:ext uri="{FF2B5EF4-FFF2-40B4-BE49-F238E27FC236}">
                <a16:creationId xmlns:a16="http://schemas.microsoft.com/office/drawing/2014/main" id="{B0947FAC-B9B4-409A-B7DC-1B1F87AD737D}"/>
              </a:ext>
            </a:extLst>
          </p:cNvPr>
          <p:cNvPicPr>
            <a:picLocks noChangeAspect="1"/>
          </p:cNvPicPr>
          <p:nvPr userDrawn="1"/>
        </p:nvPicPr>
        <p:blipFill rotWithShape="1">
          <a:blip r:embed="rId2">
            <a:extLst/>
          </a:blip>
          <a:srcRect l="10207" t="29856" r="50730" b="6420"/>
          <a:stretch/>
        </p:blipFill>
        <p:spPr>
          <a:xfrm flipH="1">
            <a:off x="5947639" y="1379615"/>
            <a:ext cx="6244360" cy="5478385"/>
          </a:xfrm>
          <a:prstGeom prst="rect">
            <a:avLst/>
          </a:prstGeom>
        </p:spPr>
      </p:pic>
      <p:sp>
        <p:nvSpPr>
          <p:cNvPr id="2" name="Title 1"/>
          <p:cNvSpPr>
            <a:spLocks noGrp="1"/>
          </p:cNvSpPr>
          <p:nvPr userDrawn="1">
            <p:ph type="ctrTitle" hasCustomPrompt="1"/>
          </p:nvPr>
        </p:nvSpPr>
        <p:spPr>
          <a:xfrm>
            <a:off x="371475" y="1704024"/>
            <a:ext cx="5927725" cy="2550476"/>
          </a:xfrm>
        </p:spPr>
        <p:txBody>
          <a:bodyPr anchor="b">
            <a:normAutofit/>
          </a:bodyPr>
          <a:lstStyle>
            <a:lvl1pPr algn="l">
              <a:defRPr sz="6600" b="1">
                <a:solidFill>
                  <a:schemeClr val="bg1"/>
                </a:solidFill>
                <a:latin typeface="+mj-lt"/>
              </a:defRPr>
            </a:lvl1pPr>
          </a:lstStyle>
          <a:p>
            <a:r>
              <a:rPr lang="en-IN" dirty="0"/>
              <a:t>presentation title goes here</a:t>
            </a:r>
          </a:p>
        </p:txBody>
      </p:sp>
      <p:sp>
        <p:nvSpPr>
          <p:cNvPr id="15" name="Text Placeholder 14">
            <a:extLst>
              <a:ext uri="{FF2B5EF4-FFF2-40B4-BE49-F238E27FC236}">
                <a16:creationId xmlns:a16="http://schemas.microsoft.com/office/drawing/2014/main" id="{D313FCF9-2166-4A4F-A93F-E78506A3A567}"/>
              </a:ext>
            </a:extLst>
          </p:cNvPr>
          <p:cNvSpPr>
            <a:spLocks noGrp="1"/>
          </p:cNvSpPr>
          <p:nvPr>
            <p:ph type="body" sz="quarter" idx="10" hasCustomPrompt="1"/>
          </p:nvPr>
        </p:nvSpPr>
        <p:spPr>
          <a:xfrm>
            <a:off x="371475" y="4580926"/>
            <a:ext cx="5927725" cy="1332511"/>
          </a:xfrm>
        </p:spPr>
        <p:txBody>
          <a:bodyPr>
            <a:normAutofit/>
          </a:bodyPr>
          <a:lstStyle>
            <a:lvl1pPr marL="0" indent="0">
              <a:buNone/>
              <a:defRPr sz="2400">
                <a:solidFill>
                  <a:schemeClr val="accent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4" name="Graphic 3">
            <a:extLst>
              <a:ext uri="{FF2B5EF4-FFF2-40B4-BE49-F238E27FC236}">
                <a16:creationId xmlns:a16="http://schemas.microsoft.com/office/drawing/2014/main" id="{8E5ABE82-8999-4A22-86EF-055949D02F17}"/>
              </a:ext>
            </a:extLst>
          </p:cNvPr>
          <p:cNvPicPr>
            <a:picLocks noChangeAspect="1"/>
          </p:cNvPicPr>
          <p:nvPr userDrawn="1"/>
        </p:nvPicPr>
        <p:blipFill>
          <a:blip r:embed="rId3">
            <a:extLst/>
          </a:blip>
          <a:stretch>
            <a:fillRect/>
          </a:stretch>
        </p:blipFill>
        <p:spPr>
          <a:xfrm>
            <a:off x="371475" y="382183"/>
            <a:ext cx="1234531" cy="994180"/>
          </a:xfrm>
          <a:prstGeom prst="rect">
            <a:avLst/>
          </a:prstGeom>
        </p:spPr>
      </p:pic>
      <p:sp>
        <p:nvSpPr>
          <p:cNvPr id="7" name="Footer Placeholder 2">
            <a:extLst>
              <a:ext uri="{FF2B5EF4-FFF2-40B4-BE49-F238E27FC236}">
                <a16:creationId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dirty="0">
                <a:solidFill>
                  <a:srgbClr val="FFFFFF"/>
                </a:solidFill>
              </a:rPr>
              <a:t>Vodafone Idea Confidential</a:t>
            </a: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2"/>
          </p:nvPr>
        </p:nvSpPr>
        <p:spPr>
          <a:xfrm>
            <a:off x="5216698"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2988320053"/>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itle Slide 04">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userDrawn="1">
            <p:ph type="ctrTitle" hasCustomPrompt="1"/>
          </p:nvPr>
        </p:nvSpPr>
        <p:spPr>
          <a:xfrm>
            <a:off x="371475" y="1704024"/>
            <a:ext cx="5927725" cy="2550476"/>
          </a:xfrm>
        </p:spPr>
        <p:txBody>
          <a:bodyPr anchor="b">
            <a:normAutofit/>
          </a:bodyPr>
          <a:lstStyle>
            <a:lvl1pPr algn="l">
              <a:defRPr sz="6600" b="1">
                <a:solidFill>
                  <a:schemeClr val="bg1"/>
                </a:solidFill>
                <a:latin typeface="+mj-lt"/>
              </a:defRPr>
            </a:lvl1pPr>
          </a:lstStyle>
          <a:p>
            <a:r>
              <a:rPr lang="en-IN" dirty="0"/>
              <a:t>presentation title goes here</a:t>
            </a:r>
          </a:p>
        </p:txBody>
      </p:sp>
      <p:sp>
        <p:nvSpPr>
          <p:cNvPr id="15" name="Text Placeholder 14">
            <a:extLst>
              <a:ext uri="{FF2B5EF4-FFF2-40B4-BE49-F238E27FC236}">
                <a16:creationId xmlns:a16="http://schemas.microsoft.com/office/drawing/2014/main" id="{D313FCF9-2166-4A4F-A93F-E78506A3A567}"/>
              </a:ext>
            </a:extLst>
          </p:cNvPr>
          <p:cNvSpPr>
            <a:spLocks noGrp="1"/>
          </p:cNvSpPr>
          <p:nvPr>
            <p:ph type="body" sz="quarter" idx="10" hasCustomPrompt="1"/>
          </p:nvPr>
        </p:nvSpPr>
        <p:spPr>
          <a:xfrm>
            <a:off x="371475" y="4580926"/>
            <a:ext cx="5051425" cy="1332511"/>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4" name="Graphic 3">
            <a:extLst>
              <a:ext uri="{FF2B5EF4-FFF2-40B4-BE49-F238E27FC236}">
                <a16:creationId xmlns:a16="http://schemas.microsoft.com/office/drawing/2014/main" id="{F5788329-F381-4BFA-870D-A29DAAFAACDB}"/>
              </a:ext>
            </a:extLst>
          </p:cNvPr>
          <p:cNvPicPr>
            <a:picLocks noChangeAspect="1"/>
          </p:cNvPicPr>
          <p:nvPr userDrawn="1"/>
        </p:nvPicPr>
        <p:blipFill rotWithShape="1">
          <a:blip r:embed="rId2">
            <a:extLst/>
          </a:blip>
          <a:srcRect l="12981" t="20313" r="57120" b="29874"/>
          <a:stretch/>
        </p:blipFill>
        <p:spPr>
          <a:xfrm flipH="1">
            <a:off x="5661498" y="0"/>
            <a:ext cx="6530502" cy="6858001"/>
          </a:xfrm>
          <a:prstGeom prst="rect">
            <a:avLst/>
          </a:prstGeom>
        </p:spPr>
      </p:pic>
      <p:pic>
        <p:nvPicPr>
          <p:cNvPr id="3" name="Graphic 2">
            <a:extLst>
              <a:ext uri="{FF2B5EF4-FFF2-40B4-BE49-F238E27FC236}">
                <a16:creationId xmlns:a16="http://schemas.microsoft.com/office/drawing/2014/main" id="{B5A1BBCC-E96A-4EA0-BAD1-ACB0E776BB4C}"/>
              </a:ext>
            </a:extLst>
          </p:cNvPr>
          <p:cNvPicPr>
            <a:picLocks noChangeAspect="1"/>
          </p:cNvPicPr>
          <p:nvPr userDrawn="1"/>
        </p:nvPicPr>
        <p:blipFill>
          <a:blip r:embed="rId3">
            <a:extLst/>
          </a:blip>
          <a:stretch>
            <a:fillRect/>
          </a:stretch>
        </p:blipFill>
        <p:spPr>
          <a:xfrm>
            <a:off x="371475" y="397811"/>
            <a:ext cx="1216659" cy="979787"/>
          </a:xfrm>
          <a:prstGeom prst="rect">
            <a:avLst/>
          </a:prstGeom>
        </p:spPr>
      </p:pic>
      <p:sp>
        <p:nvSpPr>
          <p:cNvPr id="7" name="Footer Placeholder 2">
            <a:extLst>
              <a:ext uri="{FF2B5EF4-FFF2-40B4-BE49-F238E27FC236}">
                <a16:creationId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dirty="0">
                <a:solidFill>
                  <a:srgbClr val="FFFFFF"/>
                </a:solidFill>
              </a:rPr>
              <a:t>Vodafone Idea Confidential</a:t>
            </a: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2"/>
          </p:nvPr>
        </p:nvSpPr>
        <p:spPr>
          <a:xfrm>
            <a:off x="5224464" y="6057300"/>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3404398653"/>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tle Slide 05">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userDrawn="1">
            <p:ph type="ctrTitle" hasCustomPrompt="1"/>
          </p:nvPr>
        </p:nvSpPr>
        <p:spPr>
          <a:xfrm>
            <a:off x="371475" y="1704024"/>
            <a:ext cx="5927725" cy="2550476"/>
          </a:xfrm>
        </p:spPr>
        <p:txBody>
          <a:bodyPr anchor="b">
            <a:normAutofit/>
          </a:bodyPr>
          <a:lstStyle>
            <a:lvl1pPr algn="l">
              <a:defRPr sz="6600" b="1">
                <a:solidFill>
                  <a:schemeClr val="bg1"/>
                </a:solidFill>
                <a:latin typeface="+mj-lt"/>
              </a:defRPr>
            </a:lvl1pPr>
          </a:lstStyle>
          <a:p>
            <a:r>
              <a:rPr lang="en-IN" dirty="0"/>
              <a:t>presentation title goes here</a:t>
            </a:r>
          </a:p>
        </p:txBody>
      </p:sp>
      <p:sp>
        <p:nvSpPr>
          <p:cNvPr id="15" name="Text Placeholder 14">
            <a:extLst>
              <a:ext uri="{FF2B5EF4-FFF2-40B4-BE49-F238E27FC236}">
                <a16:creationId xmlns:a16="http://schemas.microsoft.com/office/drawing/2014/main" id="{D313FCF9-2166-4A4F-A93F-E78506A3A567}"/>
              </a:ext>
            </a:extLst>
          </p:cNvPr>
          <p:cNvSpPr>
            <a:spLocks noGrp="1"/>
          </p:cNvSpPr>
          <p:nvPr>
            <p:ph type="body" sz="quarter" idx="10" hasCustomPrompt="1"/>
          </p:nvPr>
        </p:nvSpPr>
        <p:spPr>
          <a:xfrm>
            <a:off x="371475" y="4580926"/>
            <a:ext cx="5927725" cy="1332511"/>
          </a:xfrm>
        </p:spPr>
        <p:txBody>
          <a:bodyPr>
            <a:normAutofit/>
          </a:bodyPr>
          <a:lstStyle>
            <a:lvl1pPr marL="0" indent="0">
              <a:buNone/>
              <a:defRPr sz="2400">
                <a:solidFill>
                  <a:schemeClr val="accent4"/>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3" name="Graphic 2">
            <a:extLst>
              <a:ext uri="{FF2B5EF4-FFF2-40B4-BE49-F238E27FC236}">
                <a16:creationId xmlns:a16="http://schemas.microsoft.com/office/drawing/2014/main" id="{2D88B3F3-B7CE-4A06-935F-6273CAC5945D}"/>
              </a:ext>
            </a:extLst>
          </p:cNvPr>
          <p:cNvPicPr>
            <a:picLocks noChangeAspect="1"/>
          </p:cNvPicPr>
          <p:nvPr userDrawn="1"/>
        </p:nvPicPr>
        <p:blipFill rotWithShape="1">
          <a:blip r:embed="rId2">
            <a:extLst/>
          </a:blip>
          <a:srcRect l="22433" t="30535" r="50285" b="13519"/>
          <a:stretch/>
        </p:blipFill>
        <p:spPr>
          <a:xfrm flipH="1">
            <a:off x="6377631" y="0"/>
            <a:ext cx="5814369" cy="6858000"/>
          </a:xfrm>
          <a:prstGeom prst="rect">
            <a:avLst/>
          </a:prstGeom>
        </p:spPr>
      </p:pic>
      <p:pic>
        <p:nvPicPr>
          <p:cNvPr id="4" name="Graphic 3">
            <a:extLst>
              <a:ext uri="{FF2B5EF4-FFF2-40B4-BE49-F238E27FC236}">
                <a16:creationId xmlns:a16="http://schemas.microsoft.com/office/drawing/2014/main" id="{57CD5037-D677-4EE0-9F13-0AB222299E23}"/>
              </a:ext>
            </a:extLst>
          </p:cNvPr>
          <p:cNvPicPr>
            <a:picLocks noChangeAspect="1"/>
          </p:cNvPicPr>
          <p:nvPr userDrawn="1"/>
        </p:nvPicPr>
        <p:blipFill>
          <a:blip r:embed="rId3">
            <a:extLst/>
          </a:blip>
          <a:stretch>
            <a:fillRect/>
          </a:stretch>
        </p:blipFill>
        <p:spPr>
          <a:xfrm>
            <a:off x="371475" y="382183"/>
            <a:ext cx="1234531" cy="994180"/>
          </a:xfrm>
          <a:prstGeom prst="rect">
            <a:avLst/>
          </a:prstGeom>
        </p:spPr>
      </p:pic>
      <p:sp>
        <p:nvSpPr>
          <p:cNvPr id="7" name="Footer Placeholder 2">
            <a:extLst>
              <a:ext uri="{FF2B5EF4-FFF2-40B4-BE49-F238E27FC236}">
                <a16:creationId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dirty="0">
                <a:solidFill>
                  <a:srgbClr val="FFFFFF"/>
                </a:solidFill>
              </a:rPr>
              <a:t>Vodafone Idea Confidential</a:t>
            </a: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2"/>
          </p:nvPr>
        </p:nvSpPr>
        <p:spPr>
          <a:xfrm>
            <a:off x="5658966"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3176915097"/>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Divider Slide 01">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6F1A5EB-66FB-4E72-9820-DCC7810BD940}"/>
              </a:ext>
            </a:extLst>
          </p:cNvPr>
          <p:cNvSpPr/>
          <p:nvPr userDrawn="1"/>
        </p:nvSpPr>
        <p:spPr>
          <a:xfrm>
            <a:off x="0" y="0"/>
            <a:ext cx="12192000" cy="685800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pic>
        <p:nvPicPr>
          <p:cNvPr id="9" name="Graphic 8">
            <a:extLst>
              <a:ext uri="{FF2B5EF4-FFF2-40B4-BE49-F238E27FC236}">
                <a16:creationId xmlns:a16="http://schemas.microsoft.com/office/drawing/2014/main" id="{FBD06AA6-859B-47C6-B38F-E38182BE5001}"/>
              </a:ext>
            </a:extLst>
          </p:cNvPr>
          <p:cNvPicPr>
            <a:picLocks noChangeAspect="1"/>
          </p:cNvPicPr>
          <p:nvPr userDrawn="1"/>
        </p:nvPicPr>
        <p:blipFill rotWithShape="1">
          <a:blip r:embed="rId2">
            <a:extLst/>
          </a:blip>
          <a:srcRect l="33070" r="8898" b="10241"/>
          <a:stretch/>
        </p:blipFill>
        <p:spPr>
          <a:xfrm>
            <a:off x="4437297" y="0"/>
            <a:ext cx="7754703" cy="6858000"/>
          </a:xfrm>
          <a:prstGeom prst="rect">
            <a:avLst/>
          </a:prstGeom>
        </p:spPr>
      </p:pic>
      <p:sp>
        <p:nvSpPr>
          <p:cNvPr id="32" name="Text Placeholder 31">
            <a:extLst>
              <a:ext uri="{FF2B5EF4-FFF2-40B4-BE49-F238E27FC236}">
                <a16:creationId xmlns:a16="http://schemas.microsoft.com/office/drawing/2014/main"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accent2"/>
                </a:solidFill>
                <a:latin typeface="+mj-lt"/>
              </a:defRPr>
            </a:lvl1pPr>
          </a:lstStyle>
          <a:p>
            <a:pPr lvl="0"/>
            <a:r>
              <a:rPr lang="en-US" dirty="0"/>
              <a:t>divider slide</a:t>
            </a:r>
          </a:p>
        </p:txBody>
      </p:sp>
      <p:sp>
        <p:nvSpPr>
          <p:cNvPr id="3"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p:txBody>
          <a:bodyPr/>
          <a:lstStyle>
            <a:lvl1pPr>
              <a:defRPr>
                <a:solidFill>
                  <a:schemeClr val="bg1"/>
                </a:solidFill>
              </a:defRPr>
            </a:lvl1pPr>
          </a:lstStyle>
          <a:p>
            <a:r>
              <a:rPr lang="en-IN" dirty="0">
                <a:solidFill>
                  <a:srgbClr val="FFFFFF"/>
                </a:solidFill>
              </a:rPr>
              <a:t>Vodafone Idea Confidential</a:t>
            </a:r>
          </a:p>
        </p:txBody>
      </p:sp>
      <p:sp>
        <p:nvSpPr>
          <p:cNvPr id="4"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4" name="Text Placeholder 14">
            <a:extLst>
              <a:ext uri="{FF2B5EF4-FFF2-40B4-BE49-F238E27FC236}">
                <a16:creationId xmlns:a16="http://schemas.microsoft.com/office/drawing/2014/main"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2" name="Graphic 1">
            <a:extLst>
              <a:ext uri="{FF2B5EF4-FFF2-40B4-BE49-F238E27FC236}">
                <a16:creationId xmlns:a16="http://schemas.microsoft.com/office/drawing/2014/main" id="{32A7CADF-F782-474F-B45C-342E359A1287}"/>
              </a:ext>
            </a:extLst>
          </p:cNvPr>
          <p:cNvPicPr>
            <a:picLocks noChangeAspect="1"/>
          </p:cNvPicPr>
          <p:nvPr userDrawn="1"/>
        </p:nvPicPr>
        <p:blipFill>
          <a:blip r:embed="rId3">
            <a:extLst/>
          </a:blip>
          <a:stretch>
            <a:fillRect/>
          </a:stretch>
        </p:blipFill>
        <p:spPr>
          <a:xfrm>
            <a:off x="10549482" y="5459008"/>
            <a:ext cx="1234531" cy="994180"/>
          </a:xfrm>
          <a:prstGeom prst="rect">
            <a:avLst/>
          </a:prstGeom>
        </p:spPr>
      </p:pic>
    </p:spTree>
    <p:extLst>
      <p:ext uri="{BB962C8B-B14F-4D97-AF65-F5344CB8AC3E}">
        <p14:creationId xmlns:p14="http://schemas.microsoft.com/office/powerpoint/2010/main" val="319153240"/>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Divider Slide 02">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6F1A5EB-66FB-4E72-9820-DCC7810BD940}"/>
              </a:ext>
            </a:extLst>
          </p:cNvPr>
          <p:cNvSpPr/>
          <p:nvPr userDrawn="1"/>
        </p:nvSpPr>
        <p:spPr>
          <a:xfrm>
            <a:off x="0" y="0"/>
            <a:ext cx="12192000" cy="68580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pic>
        <p:nvPicPr>
          <p:cNvPr id="9" name="Graphic 8">
            <a:extLst>
              <a:ext uri="{FF2B5EF4-FFF2-40B4-BE49-F238E27FC236}">
                <a16:creationId xmlns:a16="http://schemas.microsoft.com/office/drawing/2014/main" id="{FBD06AA6-859B-47C6-B38F-E38182BE5001}"/>
              </a:ext>
            </a:extLst>
          </p:cNvPr>
          <p:cNvPicPr>
            <a:picLocks noChangeAspect="1"/>
          </p:cNvPicPr>
          <p:nvPr userDrawn="1"/>
        </p:nvPicPr>
        <p:blipFill rotWithShape="1">
          <a:blip r:embed="rId2">
            <a:extLst/>
          </a:blip>
          <a:srcRect l="33070" r="8898" b="10241"/>
          <a:stretch/>
        </p:blipFill>
        <p:spPr>
          <a:xfrm>
            <a:off x="4437297" y="0"/>
            <a:ext cx="7754703" cy="6858000"/>
          </a:xfrm>
          <a:prstGeom prst="rect">
            <a:avLst/>
          </a:prstGeom>
        </p:spPr>
      </p:pic>
      <p:sp>
        <p:nvSpPr>
          <p:cNvPr id="32" name="Text Placeholder 31">
            <a:extLst>
              <a:ext uri="{FF2B5EF4-FFF2-40B4-BE49-F238E27FC236}">
                <a16:creationId xmlns:a16="http://schemas.microsoft.com/office/drawing/2014/main"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accent3"/>
                </a:solidFill>
                <a:latin typeface="+mj-lt"/>
              </a:defRPr>
            </a:lvl1pPr>
          </a:lstStyle>
          <a:p>
            <a:pPr lvl="0"/>
            <a:r>
              <a:rPr lang="en-US" dirty="0"/>
              <a:t>divider slide</a:t>
            </a:r>
          </a:p>
        </p:txBody>
      </p:sp>
      <p:sp>
        <p:nvSpPr>
          <p:cNvPr id="3"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p:txBody>
          <a:bodyPr/>
          <a:lstStyle>
            <a:lvl1pPr>
              <a:defRPr>
                <a:solidFill>
                  <a:schemeClr val="tx2"/>
                </a:solidFill>
              </a:defRPr>
            </a:lvl1p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4" name="Text Placeholder 14">
            <a:extLst>
              <a:ext uri="{FF2B5EF4-FFF2-40B4-BE49-F238E27FC236}">
                <a16:creationId xmlns:a16="http://schemas.microsoft.com/office/drawing/2014/main"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2" name="Graphic 1">
            <a:extLst>
              <a:ext uri="{FF2B5EF4-FFF2-40B4-BE49-F238E27FC236}">
                <a16:creationId xmlns:a16="http://schemas.microsoft.com/office/drawing/2014/main" id="{82A49BD2-9275-4F60-9BF5-7DE779CB6232}"/>
              </a:ext>
            </a:extLst>
          </p:cNvPr>
          <p:cNvPicPr>
            <a:picLocks noChangeAspect="1"/>
          </p:cNvPicPr>
          <p:nvPr userDrawn="1"/>
        </p:nvPicPr>
        <p:blipFill>
          <a:blip r:embed="rId3">
            <a:extLst/>
          </a:blip>
          <a:stretch>
            <a:fillRect/>
          </a:stretch>
        </p:blipFill>
        <p:spPr>
          <a:xfrm>
            <a:off x="10549482" y="5459008"/>
            <a:ext cx="1234531" cy="994180"/>
          </a:xfrm>
          <a:prstGeom prst="rect">
            <a:avLst/>
          </a:prstGeom>
        </p:spPr>
      </p:pic>
    </p:spTree>
    <p:extLst>
      <p:ext uri="{BB962C8B-B14F-4D97-AF65-F5344CB8AC3E}">
        <p14:creationId xmlns:p14="http://schemas.microsoft.com/office/powerpoint/2010/main" val="428274139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image" Target="../media/image2.sv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8.xml"/><Relationship Id="rId18" Type="http://schemas.openxmlformats.org/officeDocument/2006/relationships/slideLayout" Target="../slideLayouts/slideLayout63.xml"/><Relationship Id="rId26" Type="http://schemas.openxmlformats.org/officeDocument/2006/relationships/slideLayout" Target="../slideLayouts/slideLayout71.xml"/><Relationship Id="rId39" Type="http://schemas.openxmlformats.org/officeDocument/2006/relationships/slideLayout" Target="../slideLayouts/slideLayout84.xml"/><Relationship Id="rId21" Type="http://schemas.openxmlformats.org/officeDocument/2006/relationships/slideLayout" Target="../slideLayouts/slideLayout66.xml"/><Relationship Id="rId34" Type="http://schemas.openxmlformats.org/officeDocument/2006/relationships/slideLayout" Target="../slideLayouts/slideLayout79.xml"/><Relationship Id="rId42" Type="http://schemas.openxmlformats.org/officeDocument/2006/relationships/slideLayout" Target="../slideLayouts/slideLayout87.xml"/><Relationship Id="rId47" Type="http://schemas.openxmlformats.org/officeDocument/2006/relationships/image" Target="../media/image1.png"/><Relationship Id="rId7" Type="http://schemas.openxmlformats.org/officeDocument/2006/relationships/slideLayout" Target="../slideLayouts/slideLayout52.xml"/><Relationship Id="rId2" Type="http://schemas.openxmlformats.org/officeDocument/2006/relationships/slideLayout" Target="../slideLayouts/slideLayout47.xml"/><Relationship Id="rId16" Type="http://schemas.openxmlformats.org/officeDocument/2006/relationships/slideLayout" Target="../slideLayouts/slideLayout61.xml"/><Relationship Id="rId29" Type="http://schemas.openxmlformats.org/officeDocument/2006/relationships/slideLayout" Target="../slideLayouts/slideLayout74.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24" Type="http://schemas.openxmlformats.org/officeDocument/2006/relationships/slideLayout" Target="../slideLayouts/slideLayout69.xml"/><Relationship Id="rId32" Type="http://schemas.openxmlformats.org/officeDocument/2006/relationships/slideLayout" Target="../slideLayouts/slideLayout77.xml"/><Relationship Id="rId37" Type="http://schemas.openxmlformats.org/officeDocument/2006/relationships/slideLayout" Target="../slideLayouts/slideLayout82.xml"/><Relationship Id="rId40" Type="http://schemas.openxmlformats.org/officeDocument/2006/relationships/slideLayout" Target="../slideLayouts/slideLayout85.xml"/><Relationship Id="rId45" Type="http://schemas.openxmlformats.org/officeDocument/2006/relationships/slideLayout" Target="../slideLayouts/slideLayout90.xml"/><Relationship Id="rId5" Type="http://schemas.openxmlformats.org/officeDocument/2006/relationships/slideLayout" Target="../slideLayouts/slideLayout50.xml"/><Relationship Id="rId15" Type="http://schemas.openxmlformats.org/officeDocument/2006/relationships/slideLayout" Target="../slideLayouts/slideLayout60.xml"/><Relationship Id="rId23" Type="http://schemas.openxmlformats.org/officeDocument/2006/relationships/slideLayout" Target="../slideLayouts/slideLayout68.xml"/><Relationship Id="rId28" Type="http://schemas.openxmlformats.org/officeDocument/2006/relationships/slideLayout" Target="../slideLayouts/slideLayout73.xml"/><Relationship Id="rId36" Type="http://schemas.openxmlformats.org/officeDocument/2006/relationships/slideLayout" Target="../slideLayouts/slideLayout81.xml"/><Relationship Id="rId10" Type="http://schemas.openxmlformats.org/officeDocument/2006/relationships/slideLayout" Target="../slideLayouts/slideLayout55.xml"/><Relationship Id="rId19" Type="http://schemas.openxmlformats.org/officeDocument/2006/relationships/slideLayout" Target="../slideLayouts/slideLayout64.xml"/><Relationship Id="rId31" Type="http://schemas.openxmlformats.org/officeDocument/2006/relationships/slideLayout" Target="../slideLayouts/slideLayout76.xml"/><Relationship Id="rId44" Type="http://schemas.openxmlformats.org/officeDocument/2006/relationships/slideLayout" Target="../slideLayouts/slideLayout89.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slideLayout" Target="../slideLayouts/slideLayout59.xml"/><Relationship Id="rId22" Type="http://schemas.openxmlformats.org/officeDocument/2006/relationships/slideLayout" Target="../slideLayouts/slideLayout67.xml"/><Relationship Id="rId27" Type="http://schemas.openxmlformats.org/officeDocument/2006/relationships/slideLayout" Target="../slideLayouts/slideLayout72.xml"/><Relationship Id="rId30" Type="http://schemas.openxmlformats.org/officeDocument/2006/relationships/slideLayout" Target="../slideLayouts/slideLayout75.xml"/><Relationship Id="rId35" Type="http://schemas.openxmlformats.org/officeDocument/2006/relationships/slideLayout" Target="../slideLayouts/slideLayout80.xml"/><Relationship Id="rId43" Type="http://schemas.openxmlformats.org/officeDocument/2006/relationships/slideLayout" Target="../slideLayouts/slideLayout88.xml"/><Relationship Id="rId48" Type="http://schemas.openxmlformats.org/officeDocument/2006/relationships/image" Target="../media/image2.svg"/><Relationship Id="rId8" Type="http://schemas.openxmlformats.org/officeDocument/2006/relationships/slideLayout" Target="../slideLayouts/slideLayout53.xml"/><Relationship Id="rId3" Type="http://schemas.openxmlformats.org/officeDocument/2006/relationships/slideLayout" Target="../slideLayouts/slideLayout48.xml"/><Relationship Id="rId12" Type="http://schemas.openxmlformats.org/officeDocument/2006/relationships/slideLayout" Target="../slideLayouts/slideLayout57.xml"/><Relationship Id="rId17" Type="http://schemas.openxmlformats.org/officeDocument/2006/relationships/slideLayout" Target="../slideLayouts/slideLayout62.xml"/><Relationship Id="rId25" Type="http://schemas.openxmlformats.org/officeDocument/2006/relationships/slideLayout" Target="../slideLayouts/slideLayout70.xml"/><Relationship Id="rId33" Type="http://schemas.openxmlformats.org/officeDocument/2006/relationships/slideLayout" Target="../slideLayouts/slideLayout78.xml"/><Relationship Id="rId38" Type="http://schemas.openxmlformats.org/officeDocument/2006/relationships/slideLayout" Target="../slideLayouts/slideLayout83.xml"/><Relationship Id="rId46" Type="http://schemas.openxmlformats.org/officeDocument/2006/relationships/theme" Target="../theme/theme2.xml"/><Relationship Id="rId20" Type="http://schemas.openxmlformats.org/officeDocument/2006/relationships/slideLayout" Target="../slideLayouts/slideLayout65.xml"/><Relationship Id="rId41" Type="http://schemas.openxmlformats.org/officeDocument/2006/relationships/slideLayout" Target="../slideLayouts/slideLayout86.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103.xml"/><Relationship Id="rId18" Type="http://schemas.openxmlformats.org/officeDocument/2006/relationships/slideLayout" Target="../slideLayouts/slideLayout108.xml"/><Relationship Id="rId26" Type="http://schemas.openxmlformats.org/officeDocument/2006/relationships/slideLayout" Target="../slideLayouts/slideLayout116.xml"/><Relationship Id="rId39" Type="http://schemas.openxmlformats.org/officeDocument/2006/relationships/slideLayout" Target="../slideLayouts/slideLayout129.xml"/><Relationship Id="rId21" Type="http://schemas.openxmlformats.org/officeDocument/2006/relationships/slideLayout" Target="../slideLayouts/slideLayout111.xml"/><Relationship Id="rId34" Type="http://schemas.openxmlformats.org/officeDocument/2006/relationships/slideLayout" Target="../slideLayouts/slideLayout124.xml"/><Relationship Id="rId42" Type="http://schemas.openxmlformats.org/officeDocument/2006/relationships/slideLayout" Target="../slideLayouts/slideLayout132.xml"/><Relationship Id="rId47" Type="http://schemas.openxmlformats.org/officeDocument/2006/relationships/theme" Target="../theme/theme3.xml"/><Relationship Id="rId7" Type="http://schemas.openxmlformats.org/officeDocument/2006/relationships/slideLayout" Target="../slideLayouts/slideLayout97.xml"/><Relationship Id="rId2" Type="http://schemas.openxmlformats.org/officeDocument/2006/relationships/slideLayout" Target="../slideLayouts/slideLayout92.xml"/><Relationship Id="rId16" Type="http://schemas.openxmlformats.org/officeDocument/2006/relationships/slideLayout" Target="../slideLayouts/slideLayout106.xml"/><Relationship Id="rId29" Type="http://schemas.openxmlformats.org/officeDocument/2006/relationships/slideLayout" Target="../slideLayouts/slideLayout119.xml"/><Relationship Id="rId1" Type="http://schemas.openxmlformats.org/officeDocument/2006/relationships/slideLayout" Target="../slideLayouts/slideLayout91.xml"/><Relationship Id="rId6" Type="http://schemas.openxmlformats.org/officeDocument/2006/relationships/slideLayout" Target="../slideLayouts/slideLayout96.xml"/><Relationship Id="rId11" Type="http://schemas.openxmlformats.org/officeDocument/2006/relationships/slideLayout" Target="../slideLayouts/slideLayout101.xml"/><Relationship Id="rId24" Type="http://schemas.openxmlformats.org/officeDocument/2006/relationships/slideLayout" Target="../slideLayouts/slideLayout114.xml"/><Relationship Id="rId32" Type="http://schemas.openxmlformats.org/officeDocument/2006/relationships/slideLayout" Target="../slideLayouts/slideLayout122.xml"/><Relationship Id="rId37" Type="http://schemas.openxmlformats.org/officeDocument/2006/relationships/slideLayout" Target="../slideLayouts/slideLayout127.xml"/><Relationship Id="rId40" Type="http://schemas.openxmlformats.org/officeDocument/2006/relationships/slideLayout" Target="../slideLayouts/slideLayout130.xml"/><Relationship Id="rId45" Type="http://schemas.openxmlformats.org/officeDocument/2006/relationships/slideLayout" Target="../slideLayouts/slideLayout135.xml"/><Relationship Id="rId5" Type="http://schemas.openxmlformats.org/officeDocument/2006/relationships/slideLayout" Target="../slideLayouts/slideLayout95.xml"/><Relationship Id="rId15" Type="http://schemas.openxmlformats.org/officeDocument/2006/relationships/slideLayout" Target="../slideLayouts/slideLayout105.xml"/><Relationship Id="rId23" Type="http://schemas.openxmlformats.org/officeDocument/2006/relationships/slideLayout" Target="../slideLayouts/slideLayout113.xml"/><Relationship Id="rId28" Type="http://schemas.openxmlformats.org/officeDocument/2006/relationships/slideLayout" Target="../slideLayouts/slideLayout118.xml"/><Relationship Id="rId36" Type="http://schemas.openxmlformats.org/officeDocument/2006/relationships/slideLayout" Target="../slideLayouts/slideLayout126.xml"/><Relationship Id="rId10" Type="http://schemas.openxmlformats.org/officeDocument/2006/relationships/slideLayout" Target="../slideLayouts/slideLayout100.xml"/><Relationship Id="rId19" Type="http://schemas.openxmlformats.org/officeDocument/2006/relationships/slideLayout" Target="../slideLayouts/slideLayout109.xml"/><Relationship Id="rId31" Type="http://schemas.openxmlformats.org/officeDocument/2006/relationships/slideLayout" Target="../slideLayouts/slideLayout121.xml"/><Relationship Id="rId44" Type="http://schemas.openxmlformats.org/officeDocument/2006/relationships/slideLayout" Target="../slideLayouts/slideLayout134.xml"/><Relationship Id="rId4" Type="http://schemas.openxmlformats.org/officeDocument/2006/relationships/slideLayout" Target="../slideLayouts/slideLayout94.xml"/><Relationship Id="rId9" Type="http://schemas.openxmlformats.org/officeDocument/2006/relationships/slideLayout" Target="../slideLayouts/slideLayout99.xml"/><Relationship Id="rId14" Type="http://schemas.openxmlformats.org/officeDocument/2006/relationships/slideLayout" Target="../slideLayouts/slideLayout104.xml"/><Relationship Id="rId22" Type="http://schemas.openxmlformats.org/officeDocument/2006/relationships/slideLayout" Target="../slideLayouts/slideLayout112.xml"/><Relationship Id="rId27" Type="http://schemas.openxmlformats.org/officeDocument/2006/relationships/slideLayout" Target="../slideLayouts/slideLayout117.xml"/><Relationship Id="rId30" Type="http://schemas.openxmlformats.org/officeDocument/2006/relationships/slideLayout" Target="../slideLayouts/slideLayout120.xml"/><Relationship Id="rId35" Type="http://schemas.openxmlformats.org/officeDocument/2006/relationships/slideLayout" Target="../slideLayouts/slideLayout125.xml"/><Relationship Id="rId43" Type="http://schemas.openxmlformats.org/officeDocument/2006/relationships/slideLayout" Target="../slideLayouts/slideLayout133.xml"/><Relationship Id="rId48" Type="http://schemas.openxmlformats.org/officeDocument/2006/relationships/image" Target="../media/image1.png"/><Relationship Id="rId8" Type="http://schemas.openxmlformats.org/officeDocument/2006/relationships/slideLayout" Target="../slideLayouts/slideLayout98.xml"/><Relationship Id="rId3" Type="http://schemas.openxmlformats.org/officeDocument/2006/relationships/slideLayout" Target="../slideLayouts/slideLayout93.xml"/><Relationship Id="rId12" Type="http://schemas.openxmlformats.org/officeDocument/2006/relationships/slideLayout" Target="../slideLayouts/slideLayout102.xml"/><Relationship Id="rId17" Type="http://schemas.openxmlformats.org/officeDocument/2006/relationships/slideLayout" Target="../slideLayouts/slideLayout107.xml"/><Relationship Id="rId25" Type="http://schemas.openxmlformats.org/officeDocument/2006/relationships/slideLayout" Target="../slideLayouts/slideLayout115.xml"/><Relationship Id="rId33" Type="http://schemas.openxmlformats.org/officeDocument/2006/relationships/slideLayout" Target="../slideLayouts/slideLayout123.xml"/><Relationship Id="rId38" Type="http://schemas.openxmlformats.org/officeDocument/2006/relationships/slideLayout" Target="../slideLayouts/slideLayout128.xml"/><Relationship Id="rId46" Type="http://schemas.openxmlformats.org/officeDocument/2006/relationships/slideLayout" Target="../slideLayouts/slideLayout136.xml"/><Relationship Id="rId20" Type="http://schemas.openxmlformats.org/officeDocument/2006/relationships/slideLayout" Target="../slideLayouts/slideLayout110.xml"/><Relationship Id="rId41" Type="http://schemas.openxmlformats.org/officeDocument/2006/relationships/slideLayout" Target="../slideLayouts/slideLayout1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44.xml"/><Relationship Id="rId13" Type="http://schemas.openxmlformats.org/officeDocument/2006/relationships/theme" Target="../theme/theme4.xml"/><Relationship Id="rId3" Type="http://schemas.openxmlformats.org/officeDocument/2006/relationships/slideLayout" Target="../slideLayouts/slideLayout139.xml"/><Relationship Id="rId7" Type="http://schemas.openxmlformats.org/officeDocument/2006/relationships/slideLayout" Target="../slideLayouts/slideLayout143.xml"/><Relationship Id="rId12" Type="http://schemas.openxmlformats.org/officeDocument/2006/relationships/slideLayout" Target="../slideLayouts/slideLayout148.xml"/><Relationship Id="rId2" Type="http://schemas.openxmlformats.org/officeDocument/2006/relationships/slideLayout" Target="../slideLayouts/slideLayout138.xml"/><Relationship Id="rId1" Type="http://schemas.openxmlformats.org/officeDocument/2006/relationships/slideLayout" Target="../slideLayouts/slideLayout137.xml"/><Relationship Id="rId6" Type="http://schemas.openxmlformats.org/officeDocument/2006/relationships/slideLayout" Target="../slideLayouts/slideLayout142.xml"/><Relationship Id="rId11" Type="http://schemas.openxmlformats.org/officeDocument/2006/relationships/slideLayout" Target="../slideLayouts/slideLayout147.xml"/><Relationship Id="rId5" Type="http://schemas.openxmlformats.org/officeDocument/2006/relationships/slideLayout" Target="../slideLayouts/slideLayout141.xml"/><Relationship Id="rId10" Type="http://schemas.openxmlformats.org/officeDocument/2006/relationships/slideLayout" Target="../slideLayouts/slideLayout146.xml"/><Relationship Id="rId4" Type="http://schemas.openxmlformats.org/officeDocument/2006/relationships/slideLayout" Target="../slideLayouts/slideLayout140.xml"/><Relationship Id="rId9" Type="http://schemas.openxmlformats.org/officeDocument/2006/relationships/slideLayout" Target="../slideLayouts/slideLayout1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56.xml"/><Relationship Id="rId13" Type="http://schemas.openxmlformats.org/officeDocument/2006/relationships/theme" Target="../theme/theme5.xml"/><Relationship Id="rId3" Type="http://schemas.openxmlformats.org/officeDocument/2006/relationships/slideLayout" Target="../slideLayouts/slideLayout151.xml"/><Relationship Id="rId7" Type="http://schemas.openxmlformats.org/officeDocument/2006/relationships/slideLayout" Target="../slideLayouts/slideLayout155.xml"/><Relationship Id="rId12" Type="http://schemas.openxmlformats.org/officeDocument/2006/relationships/slideLayout" Target="../slideLayouts/slideLayout160.xml"/><Relationship Id="rId2" Type="http://schemas.openxmlformats.org/officeDocument/2006/relationships/slideLayout" Target="../slideLayouts/slideLayout150.xml"/><Relationship Id="rId1" Type="http://schemas.openxmlformats.org/officeDocument/2006/relationships/slideLayout" Target="../slideLayouts/slideLayout149.xml"/><Relationship Id="rId6" Type="http://schemas.openxmlformats.org/officeDocument/2006/relationships/slideLayout" Target="../slideLayouts/slideLayout154.xml"/><Relationship Id="rId11" Type="http://schemas.openxmlformats.org/officeDocument/2006/relationships/slideLayout" Target="../slideLayouts/slideLayout159.xml"/><Relationship Id="rId5" Type="http://schemas.openxmlformats.org/officeDocument/2006/relationships/slideLayout" Target="../slideLayouts/slideLayout153.xml"/><Relationship Id="rId10" Type="http://schemas.openxmlformats.org/officeDocument/2006/relationships/slideLayout" Target="../slideLayouts/slideLayout158.xml"/><Relationship Id="rId4" Type="http://schemas.openxmlformats.org/officeDocument/2006/relationships/slideLayout" Target="../slideLayouts/slideLayout152.xml"/><Relationship Id="rId9" Type="http://schemas.openxmlformats.org/officeDocument/2006/relationships/slideLayout" Target="../slideLayouts/slideLayout1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E3699CE7-D0ED-4F3D-BB07-9CF6A6BC2AF4}"/>
              </a:ext>
            </a:extLst>
          </p:cNvPr>
          <p:cNvPicPr>
            <a:picLocks noChangeAspect="1"/>
          </p:cNvPicPr>
          <p:nvPr userDrawn="1"/>
        </p:nvPicPr>
        <p:blipFill>
          <a:blip r:embed="rId47">
            <a:extLst>
              <a:ext uri="{96DAC541-7B7A-43D3-8B79-37D633B846F1}">
                <asvg:svgBlip xmlns:asvg="http://schemas.microsoft.com/office/drawing/2016/SVG/main" r:embed="rId48"/>
              </a:ext>
            </a:extLst>
          </a:blip>
          <a:stretch>
            <a:fillRect/>
          </a:stretch>
        </p:blipFill>
        <p:spPr>
          <a:xfrm>
            <a:off x="11122158" y="5920190"/>
            <a:ext cx="661855" cy="532998"/>
          </a:xfrm>
          <a:prstGeom prst="rect">
            <a:avLst/>
          </a:prstGeom>
        </p:spPr>
      </p:pic>
      <p:sp>
        <p:nvSpPr>
          <p:cNvPr id="2" name="Title Placeholder 1"/>
          <p:cNvSpPr>
            <a:spLocks noGrp="1"/>
          </p:cNvSpPr>
          <p:nvPr>
            <p:ph type="title"/>
          </p:nvPr>
        </p:nvSpPr>
        <p:spPr>
          <a:xfrm>
            <a:off x="371475" y="379413"/>
            <a:ext cx="11412538" cy="709612"/>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p:cNvSpPr>
            <a:spLocks noGrp="1"/>
          </p:cNvSpPr>
          <p:nvPr>
            <p:ph type="body" idx="1"/>
          </p:nvPr>
        </p:nvSpPr>
        <p:spPr>
          <a:xfrm>
            <a:off x="371475" y="1376363"/>
            <a:ext cx="11412538" cy="4284662"/>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5" name="Footer Placeholder 4"/>
          <p:cNvSpPr>
            <a:spLocks noGrp="1"/>
          </p:cNvSpPr>
          <p:nvPr>
            <p:ph type="ftr" sz="quarter" idx="3"/>
          </p:nvPr>
        </p:nvSpPr>
        <p:spPr>
          <a:xfrm>
            <a:off x="371475" y="6018226"/>
            <a:ext cx="4114800" cy="365125"/>
          </a:xfrm>
          <a:prstGeom prst="rect">
            <a:avLst/>
          </a:prstGeom>
        </p:spPr>
        <p:txBody>
          <a:bodyPr vert="horz" lIns="91440" tIns="45720" rIns="91440" bIns="45720" rtlCol="0" anchor="ctr"/>
          <a:lstStyle>
            <a:lvl1pPr algn="l">
              <a:defRPr sz="1000">
                <a:solidFill>
                  <a:schemeClr val="tx2"/>
                </a:solidFill>
              </a:defRPr>
            </a:lvl1pPr>
          </a:lstStyle>
          <a:p>
            <a:r>
              <a:rPr lang="en-IN" dirty="0">
                <a:solidFill>
                  <a:srgbClr val="2F3043"/>
                </a:solidFill>
              </a:rPr>
              <a:t>Vodafone Idea Confidential</a:t>
            </a:r>
          </a:p>
        </p:txBody>
      </p:sp>
      <p:sp>
        <p:nvSpPr>
          <p:cNvPr id="6" name="Slide Number Placeholder 5"/>
          <p:cNvSpPr>
            <a:spLocks noGrp="1"/>
          </p:cNvSpPr>
          <p:nvPr>
            <p:ph type="sldNum" sz="quarter" idx="4"/>
          </p:nvPr>
        </p:nvSpPr>
        <p:spPr>
          <a:xfrm>
            <a:off x="5658966" y="6018226"/>
            <a:ext cx="874068" cy="365125"/>
          </a:xfrm>
          <a:prstGeom prst="rect">
            <a:avLst/>
          </a:prstGeom>
        </p:spPr>
        <p:txBody>
          <a:bodyPr vert="horz" lIns="91440" tIns="45720" rIns="91440" bIns="45720" rtlCol="0" anchor="ctr"/>
          <a:lstStyle>
            <a:lvl1pPr algn="ctr">
              <a:defRPr sz="1000" b="1">
                <a:solidFill>
                  <a:schemeClr val="tx2"/>
                </a:solidFill>
              </a:defRPr>
            </a:lvl1pPr>
          </a:lstStyle>
          <a:p>
            <a:fld id="{AC1CC88B-8153-4770-B0DF-840C5C37FBC3}" type="slidenum">
              <a:rPr lang="en-IN" smtClean="0">
                <a:solidFill>
                  <a:srgbClr val="2F3043"/>
                </a:solidFill>
              </a:rPr>
              <a:pPr/>
              <a:t>‹#›</a:t>
            </a:fld>
            <a:endParaRPr lang="en-IN" dirty="0">
              <a:solidFill>
                <a:srgbClr val="2F3043"/>
              </a:solidFill>
            </a:endParaRPr>
          </a:p>
        </p:txBody>
      </p:sp>
      <p:sp>
        <p:nvSpPr>
          <p:cNvPr id="7" name="fl" descr="C1 – Vodafone Idea External"/>
          <p:cNvSpPr txBox="1"/>
          <p:nvPr userDrawn="1"/>
        </p:nvSpPr>
        <p:spPr>
          <a:xfrm>
            <a:off x="0" y="6515100"/>
            <a:ext cx="12192000" cy="246221"/>
          </a:xfrm>
          <a:prstGeom prst="rect">
            <a:avLst/>
          </a:prstGeom>
          <a:noFill/>
        </p:spPr>
        <p:txBody>
          <a:bodyPr vert="horz" rtlCol="0">
            <a:spAutoFit/>
          </a:bodyPr>
          <a:lstStyle/>
          <a:p>
            <a:pPr algn="l"/>
            <a:r>
              <a:rPr lang="en-US" sz="1000" b="0" i="0" u="none" baseline="0">
                <a:solidFill>
                  <a:srgbClr val="666666"/>
                </a:solidFill>
                <a:latin typeface="vodafone rg" panose="020B0606080202020204" pitchFamily="34" charset="0"/>
              </a:rPr>
              <a:t>C1 – Vodafone Idea External</a:t>
            </a:r>
            <a:endParaRPr lang="en-US" sz="1000" b="0" i="0" u="none" baseline="0" dirty="0">
              <a:solidFill>
                <a:srgbClr val="666666"/>
              </a:solidFill>
              <a:latin typeface="vodafone rg" panose="020B0606080202020204" pitchFamily="34" charset="0"/>
            </a:endParaRPr>
          </a:p>
        </p:txBody>
      </p:sp>
    </p:spTree>
    <p:extLst>
      <p:ext uri="{BB962C8B-B14F-4D97-AF65-F5344CB8AC3E}">
        <p14:creationId xmlns:p14="http://schemas.microsoft.com/office/powerpoint/2010/main" val="7888277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Lst>
  <p:hf hdr="0" dt="0"/>
  <p:txStyles>
    <p:title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p:titleStyle>
    <p:bodyStyle>
      <a:lvl1pPr marL="228600" indent="-228600" algn="l" defTabSz="914400" rtl="0" eaLnBrk="1" latinLnBrk="0" hangingPunct="1">
        <a:lnSpc>
          <a:spcPct val="120000"/>
        </a:lnSpc>
        <a:spcBef>
          <a:spcPts val="600"/>
        </a:spcBef>
        <a:buClr>
          <a:schemeClr val="tx2"/>
        </a:buClr>
        <a:buSzPct val="10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tx2"/>
        </a:buClr>
        <a:buSzPct val="10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tx2"/>
        </a:buClr>
        <a:buSzPct val="10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34">
          <p15:clr>
            <a:srgbClr val="F26B43"/>
          </p15:clr>
        </p15:guide>
        <p15:guide id="2" pos="7423">
          <p15:clr>
            <a:srgbClr val="F26B43"/>
          </p15:clr>
        </p15:guide>
        <p15:guide id="3" orient="horz" pos="686">
          <p15:clr>
            <a:srgbClr val="F26B43"/>
          </p15:clr>
        </p15:guide>
        <p15:guide id="4" orient="horz" pos="3566">
          <p15:clr>
            <a:srgbClr val="F26B43"/>
          </p15:clr>
        </p15:guide>
        <p15:guide id="5" orient="horz" pos="867">
          <p15:clr>
            <a:srgbClr val="F26B43"/>
          </p15:clr>
        </p15:guide>
        <p15:guide id="6" orient="horz" pos="232">
          <p15:clr>
            <a:srgbClr val="F26B43"/>
          </p15:clr>
        </p15:guide>
        <p15:guide id="7" orient="horz" pos="4065">
          <p15:clr>
            <a:srgbClr val="F26B43"/>
          </p15:clr>
        </p15:guide>
        <p15:guide id="8" orient="horz" pos="3725">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E3699CE7-D0ED-4F3D-BB07-9CF6A6BC2AF4}"/>
              </a:ext>
            </a:extLst>
          </p:cNvPr>
          <p:cNvPicPr>
            <a:picLocks noChangeAspect="1"/>
          </p:cNvPicPr>
          <p:nvPr userDrawn="1"/>
        </p:nvPicPr>
        <p:blipFill>
          <a:blip r:embed="rId47">
            <a:extLst>
              <a:ext uri="{96DAC541-7B7A-43D3-8B79-37D633B846F1}">
                <asvg:svgBlip xmlns:asvg="http://schemas.microsoft.com/office/drawing/2016/SVG/main" r:embed="rId48"/>
              </a:ext>
            </a:extLst>
          </a:blip>
          <a:stretch>
            <a:fillRect/>
          </a:stretch>
        </p:blipFill>
        <p:spPr>
          <a:xfrm>
            <a:off x="11122158" y="5920190"/>
            <a:ext cx="661855" cy="532998"/>
          </a:xfrm>
          <a:prstGeom prst="rect">
            <a:avLst/>
          </a:prstGeom>
        </p:spPr>
      </p:pic>
      <p:sp>
        <p:nvSpPr>
          <p:cNvPr id="2" name="Title Placeholder 1"/>
          <p:cNvSpPr>
            <a:spLocks noGrp="1"/>
          </p:cNvSpPr>
          <p:nvPr>
            <p:ph type="title"/>
          </p:nvPr>
        </p:nvSpPr>
        <p:spPr>
          <a:xfrm>
            <a:off x="371475" y="379413"/>
            <a:ext cx="11412538" cy="709612"/>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p:cNvSpPr>
            <a:spLocks noGrp="1"/>
          </p:cNvSpPr>
          <p:nvPr>
            <p:ph type="body" idx="1"/>
          </p:nvPr>
        </p:nvSpPr>
        <p:spPr>
          <a:xfrm>
            <a:off x="371475" y="1376363"/>
            <a:ext cx="11412538" cy="4284662"/>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5" name="Footer Placeholder 4"/>
          <p:cNvSpPr>
            <a:spLocks noGrp="1"/>
          </p:cNvSpPr>
          <p:nvPr>
            <p:ph type="ftr" sz="quarter" idx="3"/>
          </p:nvPr>
        </p:nvSpPr>
        <p:spPr>
          <a:xfrm>
            <a:off x="371475" y="6018226"/>
            <a:ext cx="4114800" cy="365125"/>
          </a:xfrm>
          <a:prstGeom prst="rect">
            <a:avLst/>
          </a:prstGeom>
        </p:spPr>
        <p:txBody>
          <a:bodyPr vert="horz" lIns="91440" tIns="45720" rIns="91440" bIns="45720" rtlCol="0" anchor="ctr"/>
          <a:lstStyle>
            <a:lvl1pPr algn="l">
              <a:defRPr sz="1000">
                <a:solidFill>
                  <a:schemeClr val="tx2"/>
                </a:solidFill>
              </a:defRPr>
            </a:lvl1pPr>
          </a:lstStyle>
          <a:p>
            <a:r>
              <a:rPr lang="en-IN" dirty="0">
                <a:solidFill>
                  <a:srgbClr val="2F3043"/>
                </a:solidFill>
              </a:rPr>
              <a:t>Vodafone Idea Confidential</a:t>
            </a:r>
          </a:p>
        </p:txBody>
      </p:sp>
      <p:sp>
        <p:nvSpPr>
          <p:cNvPr id="6" name="Slide Number Placeholder 5"/>
          <p:cNvSpPr>
            <a:spLocks noGrp="1"/>
          </p:cNvSpPr>
          <p:nvPr>
            <p:ph type="sldNum" sz="quarter" idx="4"/>
          </p:nvPr>
        </p:nvSpPr>
        <p:spPr>
          <a:xfrm>
            <a:off x="5658966" y="6018226"/>
            <a:ext cx="874068" cy="365125"/>
          </a:xfrm>
          <a:prstGeom prst="rect">
            <a:avLst/>
          </a:prstGeom>
        </p:spPr>
        <p:txBody>
          <a:bodyPr vert="horz" lIns="91440" tIns="45720" rIns="91440" bIns="45720" rtlCol="0" anchor="ctr"/>
          <a:lstStyle>
            <a:lvl1pPr algn="ctr">
              <a:defRPr sz="1000" b="1">
                <a:solidFill>
                  <a:schemeClr val="tx2"/>
                </a:solidFill>
              </a:defRPr>
            </a:lvl1pPr>
          </a:lstStyle>
          <a:p>
            <a:fld id="{AC1CC88B-8153-4770-B0DF-840C5C37FBC3}" type="slidenum">
              <a:rPr lang="en-IN" smtClean="0">
                <a:solidFill>
                  <a:srgbClr val="2F3043"/>
                </a:solidFill>
              </a:rPr>
              <a:pPr/>
              <a:t>‹#›</a:t>
            </a:fld>
            <a:endParaRPr lang="en-IN" dirty="0">
              <a:solidFill>
                <a:srgbClr val="2F3043"/>
              </a:solidFill>
            </a:endParaRPr>
          </a:p>
        </p:txBody>
      </p:sp>
      <p:sp>
        <p:nvSpPr>
          <p:cNvPr id="7" name="fl" descr="C1 – Vodafone Idea External"/>
          <p:cNvSpPr txBox="1"/>
          <p:nvPr userDrawn="1"/>
        </p:nvSpPr>
        <p:spPr>
          <a:xfrm>
            <a:off x="0" y="6515100"/>
            <a:ext cx="12192000" cy="246221"/>
          </a:xfrm>
          <a:prstGeom prst="rect">
            <a:avLst/>
          </a:prstGeom>
          <a:noFill/>
        </p:spPr>
        <p:txBody>
          <a:bodyPr vert="horz" rtlCol="0">
            <a:spAutoFit/>
          </a:bodyPr>
          <a:lstStyle/>
          <a:p>
            <a:pPr algn="l"/>
            <a:r>
              <a:rPr lang="en-US" sz="1000" b="0" i="0" u="none" baseline="0">
                <a:solidFill>
                  <a:srgbClr val="666666"/>
                </a:solidFill>
                <a:latin typeface="vodafone rg" panose="020B0606080202020204" pitchFamily="34" charset="0"/>
              </a:rPr>
              <a:t>C1 – Vodafone Idea External</a:t>
            </a:r>
            <a:endParaRPr lang="en-US" sz="1000" b="0" i="0" u="none" baseline="0" dirty="0">
              <a:solidFill>
                <a:srgbClr val="666666"/>
              </a:solidFill>
              <a:latin typeface="vodafone rg" panose="020B0606080202020204" pitchFamily="34" charset="0"/>
            </a:endParaRPr>
          </a:p>
        </p:txBody>
      </p:sp>
    </p:spTree>
    <p:extLst>
      <p:ext uri="{BB962C8B-B14F-4D97-AF65-F5344CB8AC3E}">
        <p14:creationId xmlns:p14="http://schemas.microsoft.com/office/powerpoint/2010/main" val="3697945673"/>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725" r:id="rId16"/>
    <p:sldLayoutId id="2147483726" r:id="rId17"/>
    <p:sldLayoutId id="2147483727" r:id="rId18"/>
    <p:sldLayoutId id="2147483728" r:id="rId19"/>
    <p:sldLayoutId id="2147483729" r:id="rId20"/>
    <p:sldLayoutId id="2147483730" r:id="rId21"/>
    <p:sldLayoutId id="2147483731" r:id="rId22"/>
    <p:sldLayoutId id="2147483732" r:id="rId23"/>
    <p:sldLayoutId id="2147483733" r:id="rId24"/>
    <p:sldLayoutId id="2147483734" r:id="rId25"/>
    <p:sldLayoutId id="2147483735" r:id="rId26"/>
    <p:sldLayoutId id="2147483736" r:id="rId27"/>
    <p:sldLayoutId id="2147483737" r:id="rId28"/>
    <p:sldLayoutId id="2147483738" r:id="rId29"/>
    <p:sldLayoutId id="2147483739" r:id="rId30"/>
    <p:sldLayoutId id="2147483740" r:id="rId31"/>
    <p:sldLayoutId id="2147483741" r:id="rId32"/>
    <p:sldLayoutId id="2147483742" r:id="rId33"/>
    <p:sldLayoutId id="2147483743" r:id="rId34"/>
    <p:sldLayoutId id="2147483744" r:id="rId35"/>
    <p:sldLayoutId id="2147483745" r:id="rId36"/>
    <p:sldLayoutId id="2147483746" r:id="rId37"/>
    <p:sldLayoutId id="2147483747" r:id="rId38"/>
    <p:sldLayoutId id="2147483748" r:id="rId39"/>
    <p:sldLayoutId id="2147483749" r:id="rId40"/>
    <p:sldLayoutId id="2147483750" r:id="rId41"/>
    <p:sldLayoutId id="2147483751" r:id="rId42"/>
    <p:sldLayoutId id="2147483752" r:id="rId43"/>
    <p:sldLayoutId id="2147483753" r:id="rId44"/>
    <p:sldLayoutId id="2147483754" r:id="rId45"/>
  </p:sldLayoutIdLst>
  <p:hf hdr="0" dt="0"/>
  <p:txStyles>
    <p:title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p:titleStyle>
    <p:bodyStyle>
      <a:lvl1pPr marL="228600" indent="-228600" algn="l" defTabSz="914400" rtl="0" eaLnBrk="1" latinLnBrk="0" hangingPunct="1">
        <a:lnSpc>
          <a:spcPct val="120000"/>
        </a:lnSpc>
        <a:spcBef>
          <a:spcPts val="600"/>
        </a:spcBef>
        <a:buClr>
          <a:schemeClr val="tx2"/>
        </a:buClr>
        <a:buSzPct val="10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tx2"/>
        </a:buClr>
        <a:buSzPct val="10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tx2"/>
        </a:buClr>
        <a:buSzPct val="10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34">
          <p15:clr>
            <a:srgbClr val="F26B43"/>
          </p15:clr>
        </p15:guide>
        <p15:guide id="2" pos="7423">
          <p15:clr>
            <a:srgbClr val="F26B43"/>
          </p15:clr>
        </p15:guide>
        <p15:guide id="3" orient="horz" pos="686">
          <p15:clr>
            <a:srgbClr val="F26B43"/>
          </p15:clr>
        </p15:guide>
        <p15:guide id="4" orient="horz" pos="3566">
          <p15:clr>
            <a:srgbClr val="F26B43"/>
          </p15:clr>
        </p15:guide>
        <p15:guide id="5" orient="horz" pos="867">
          <p15:clr>
            <a:srgbClr val="F26B43"/>
          </p15:clr>
        </p15:guide>
        <p15:guide id="6" orient="horz" pos="232">
          <p15:clr>
            <a:srgbClr val="F26B43"/>
          </p15:clr>
        </p15:guide>
        <p15:guide id="7" orient="horz" pos="4065">
          <p15:clr>
            <a:srgbClr val="F26B43"/>
          </p15:clr>
        </p15:guide>
        <p15:guide id="8" orient="horz" pos="3725">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E3699CE7-D0ED-4F3D-BB07-9CF6A6BC2AF4}"/>
              </a:ext>
            </a:extLst>
          </p:cNvPr>
          <p:cNvPicPr>
            <a:picLocks noChangeAspect="1"/>
          </p:cNvPicPr>
          <p:nvPr userDrawn="1"/>
        </p:nvPicPr>
        <p:blipFill>
          <a:blip r:embed="rId48">
            <a:extLst/>
          </a:blip>
          <a:stretch>
            <a:fillRect/>
          </a:stretch>
        </p:blipFill>
        <p:spPr>
          <a:xfrm>
            <a:off x="11122158" y="5920190"/>
            <a:ext cx="661855" cy="532998"/>
          </a:xfrm>
          <a:prstGeom prst="rect">
            <a:avLst/>
          </a:prstGeom>
        </p:spPr>
      </p:pic>
      <p:sp>
        <p:nvSpPr>
          <p:cNvPr id="2" name="Title Placeholder 1"/>
          <p:cNvSpPr>
            <a:spLocks noGrp="1"/>
          </p:cNvSpPr>
          <p:nvPr>
            <p:ph type="title"/>
          </p:nvPr>
        </p:nvSpPr>
        <p:spPr>
          <a:xfrm>
            <a:off x="371475" y="379413"/>
            <a:ext cx="11412538" cy="709612"/>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p:cNvSpPr>
            <a:spLocks noGrp="1"/>
          </p:cNvSpPr>
          <p:nvPr>
            <p:ph type="body" idx="1"/>
          </p:nvPr>
        </p:nvSpPr>
        <p:spPr>
          <a:xfrm>
            <a:off x="371475" y="1376363"/>
            <a:ext cx="11412538" cy="4284662"/>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5" name="Footer Placeholder 4"/>
          <p:cNvSpPr>
            <a:spLocks noGrp="1"/>
          </p:cNvSpPr>
          <p:nvPr>
            <p:ph type="ftr" sz="quarter" idx="3"/>
          </p:nvPr>
        </p:nvSpPr>
        <p:spPr>
          <a:xfrm>
            <a:off x="371475" y="6018226"/>
            <a:ext cx="4114800" cy="365125"/>
          </a:xfrm>
          <a:prstGeom prst="rect">
            <a:avLst/>
          </a:prstGeom>
        </p:spPr>
        <p:txBody>
          <a:bodyPr vert="horz" lIns="91440" tIns="45720" rIns="91440" bIns="45720" rtlCol="0" anchor="ctr"/>
          <a:lstStyle>
            <a:lvl1pPr algn="l">
              <a:defRPr sz="1000">
                <a:solidFill>
                  <a:schemeClr val="tx2"/>
                </a:solidFill>
              </a:defRPr>
            </a:lvl1pPr>
          </a:lstStyle>
          <a:p>
            <a:r>
              <a:rPr lang="en-IN" dirty="0">
                <a:solidFill>
                  <a:srgbClr val="2F3043"/>
                </a:solidFill>
              </a:rPr>
              <a:t>Vodafone Idea Confidential</a:t>
            </a:r>
          </a:p>
        </p:txBody>
      </p:sp>
      <p:sp>
        <p:nvSpPr>
          <p:cNvPr id="6" name="Slide Number Placeholder 5"/>
          <p:cNvSpPr>
            <a:spLocks noGrp="1"/>
          </p:cNvSpPr>
          <p:nvPr>
            <p:ph type="sldNum" sz="quarter" idx="4"/>
          </p:nvPr>
        </p:nvSpPr>
        <p:spPr>
          <a:xfrm>
            <a:off x="5658966" y="6018226"/>
            <a:ext cx="874068" cy="365125"/>
          </a:xfrm>
          <a:prstGeom prst="rect">
            <a:avLst/>
          </a:prstGeom>
        </p:spPr>
        <p:txBody>
          <a:bodyPr vert="horz" lIns="91440" tIns="45720" rIns="91440" bIns="45720" rtlCol="0" anchor="ctr"/>
          <a:lstStyle>
            <a:lvl1pPr algn="ctr">
              <a:defRPr sz="1000" b="1">
                <a:solidFill>
                  <a:schemeClr val="tx2"/>
                </a:solidFill>
              </a:defRPr>
            </a:lvl1pPr>
          </a:lstStyle>
          <a:p>
            <a:fld id="{AC1CC88B-8153-4770-B0DF-840C5C37FBC3}" type="slidenum">
              <a:rPr lang="en-IN" smtClean="0">
                <a:solidFill>
                  <a:srgbClr val="2F3043"/>
                </a:solidFill>
              </a:rPr>
              <a:pPr/>
              <a:t>‹#›</a:t>
            </a:fld>
            <a:endParaRPr lang="en-IN" dirty="0">
              <a:solidFill>
                <a:srgbClr val="2F3043"/>
              </a:solidFill>
            </a:endParaRPr>
          </a:p>
        </p:txBody>
      </p:sp>
      <p:sp>
        <p:nvSpPr>
          <p:cNvPr id="7" name="fl" descr="C1 – Vodafone Idea External"/>
          <p:cNvSpPr txBox="1"/>
          <p:nvPr userDrawn="1"/>
        </p:nvSpPr>
        <p:spPr>
          <a:xfrm>
            <a:off x="0" y="6515100"/>
            <a:ext cx="12192000" cy="246221"/>
          </a:xfrm>
          <a:prstGeom prst="rect">
            <a:avLst/>
          </a:prstGeom>
          <a:noFill/>
        </p:spPr>
        <p:txBody>
          <a:bodyPr vert="horz" rtlCol="0">
            <a:spAutoFit/>
          </a:bodyPr>
          <a:lstStyle/>
          <a:p>
            <a:pPr algn="l"/>
            <a:r>
              <a:rPr lang="en-US" sz="1000" b="0" i="0" u="none" baseline="0">
                <a:solidFill>
                  <a:srgbClr val="666666"/>
                </a:solidFill>
                <a:latin typeface="vodafone rg" panose="020B0606080202020204" pitchFamily="34" charset="0"/>
              </a:rPr>
              <a:t>C1 – Vodafone Idea External</a:t>
            </a:r>
            <a:endParaRPr lang="en-US" sz="1000" b="0" i="0" u="none" baseline="0" dirty="0">
              <a:solidFill>
                <a:srgbClr val="666666"/>
              </a:solidFill>
              <a:latin typeface="vodafone rg" panose="020B0606080202020204" pitchFamily="34" charset="0"/>
            </a:endParaRPr>
          </a:p>
        </p:txBody>
      </p:sp>
    </p:spTree>
    <p:extLst>
      <p:ext uri="{BB962C8B-B14F-4D97-AF65-F5344CB8AC3E}">
        <p14:creationId xmlns:p14="http://schemas.microsoft.com/office/powerpoint/2010/main" val="586815673"/>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 id="2147483845" r:id="rId17"/>
    <p:sldLayoutId id="2147483846" r:id="rId18"/>
    <p:sldLayoutId id="2147483847" r:id="rId19"/>
    <p:sldLayoutId id="2147483848" r:id="rId20"/>
    <p:sldLayoutId id="2147483849" r:id="rId21"/>
    <p:sldLayoutId id="2147483850" r:id="rId22"/>
    <p:sldLayoutId id="2147483851" r:id="rId23"/>
    <p:sldLayoutId id="2147483852" r:id="rId24"/>
    <p:sldLayoutId id="2147483853" r:id="rId25"/>
    <p:sldLayoutId id="2147483854" r:id="rId26"/>
    <p:sldLayoutId id="2147483855" r:id="rId27"/>
    <p:sldLayoutId id="2147483856" r:id="rId28"/>
    <p:sldLayoutId id="2147483857" r:id="rId29"/>
    <p:sldLayoutId id="2147483858" r:id="rId30"/>
    <p:sldLayoutId id="2147483859" r:id="rId31"/>
    <p:sldLayoutId id="2147483860" r:id="rId32"/>
    <p:sldLayoutId id="2147483861" r:id="rId33"/>
    <p:sldLayoutId id="2147483862" r:id="rId34"/>
    <p:sldLayoutId id="2147483863" r:id="rId35"/>
    <p:sldLayoutId id="2147483864" r:id="rId36"/>
    <p:sldLayoutId id="2147483865" r:id="rId37"/>
    <p:sldLayoutId id="2147483866" r:id="rId38"/>
    <p:sldLayoutId id="2147483867" r:id="rId39"/>
    <p:sldLayoutId id="2147483868" r:id="rId40"/>
    <p:sldLayoutId id="2147483869" r:id="rId41"/>
    <p:sldLayoutId id="2147483870" r:id="rId42"/>
    <p:sldLayoutId id="2147483871" r:id="rId43"/>
    <p:sldLayoutId id="2147483872" r:id="rId44"/>
    <p:sldLayoutId id="2147483873" r:id="rId45"/>
    <p:sldLayoutId id="2147483874" r:id="rId46"/>
  </p:sldLayoutIdLst>
  <p:hf hdr="0" dt="0"/>
  <p:txStyles>
    <p:title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p:titleStyle>
    <p:bodyStyle>
      <a:lvl1pPr marL="228600" indent="-228600" algn="l" defTabSz="914400" rtl="0" eaLnBrk="1" latinLnBrk="0" hangingPunct="1">
        <a:lnSpc>
          <a:spcPct val="120000"/>
        </a:lnSpc>
        <a:spcBef>
          <a:spcPts val="600"/>
        </a:spcBef>
        <a:buClr>
          <a:schemeClr val="tx2"/>
        </a:buClr>
        <a:buSzPct val="10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tx2"/>
        </a:buClr>
        <a:buSzPct val="10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tx2"/>
        </a:buClr>
        <a:buSzPct val="10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34">
          <p15:clr>
            <a:srgbClr val="F26B43"/>
          </p15:clr>
        </p15:guide>
        <p15:guide id="2" pos="7423">
          <p15:clr>
            <a:srgbClr val="F26B43"/>
          </p15:clr>
        </p15:guide>
        <p15:guide id="3" orient="horz" pos="686">
          <p15:clr>
            <a:srgbClr val="F26B43"/>
          </p15:clr>
        </p15:guide>
        <p15:guide id="4" orient="horz" pos="3566">
          <p15:clr>
            <a:srgbClr val="F26B43"/>
          </p15:clr>
        </p15:guide>
        <p15:guide id="5" orient="horz" pos="867">
          <p15:clr>
            <a:srgbClr val="F26B43"/>
          </p15:clr>
        </p15:guide>
        <p15:guide id="6" orient="horz" pos="232">
          <p15:clr>
            <a:srgbClr val="F26B43"/>
          </p15:clr>
        </p15:guide>
        <p15:guide id="7" orient="horz" pos="4065">
          <p15:clr>
            <a:srgbClr val="F26B43"/>
          </p15:clr>
        </p15:guide>
        <p15:guide id="8" orient="horz" pos="3725">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DC5339-FCEB-43EE-9B45-552BF72278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96DD58-85D3-41B5-B87F-5966E30704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F288C0-CA8E-43DD-8C6F-5E28AA3B0E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82A3C1-3EE7-4FC9-8948-4B19174F1E10}" type="datetimeFigureOut">
              <a:rPr lang="en-IN" smtClean="0">
                <a:solidFill>
                  <a:prstClr val="black">
                    <a:tint val="75000"/>
                  </a:prstClr>
                </a:solidFill>
              </a:rPr>
              <a:pPr/>
              <a:t>30-10-2024</a:t>
            </a:fld>
            <a:endParaRPr lang="en-IN" dirty="0">
              <a:solidFill>
                <a:prstClr val="black">
                  <a:tint val="75000"/>
                </a:prstClr>
              </a:solidFill>
            </a:endParaRPr>
          </a:p>
        </p:txBody>
      </p:sp>
      <p:sp>
        <p:nvSpPr>
          <p:cNvPr id="5" name="Footer Placeholder 4">
            <a:extLst>
              <a:ext uri="{FF2B5EF4-FFF2-40B4-BE49-F238E27FC236}">
                <a16:creationId xmlns:a16="http://schemas.microsoft.com/office/drawing/2014/main" id="{97A6245F-1088-4799-938A-C5233150E3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solidFill>
                <a:prstClr val="black">
                  <a:tint val="75000"/>
                </a:prstClr>
              </a:solidFill>
            </a:endParaRPr>
          </a:p>
        </p:txBody>
      </p:sp>
      <p:sp>
        <p:nvSpPr>
          <p:cNvPr id="6" name="Slide Number Placeholder 5">
            <a:extLst>
              <a:ext uri="{FF2B5EF4-FFF2-40B4-BE49-F238E27FC236}">
                <a16:creationId xmlns:a16="http://schemas.microsoft.com/office/drawing/2014/main" id="{709ABB49-5800-4634-86A0-D42D27DA90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887E99-A3FC-432B-95DE-84E8D5DB0BE0}" type="slidenum">
              <a:rPr lang="en-IN" smtClean="0">
                <a:solidFill>
                  <a:prstClr val="black">
                    <a:tint val="75000"/>
                  </a:prstClr>
                </a:solidFill>
              </a:rPr>
              <a:pPr/>
              <a:t>‹#›</a:t>
            </a:fld>
            <a:endParaRPr lang="en-IN" dirty="0">
              <a:solidFill>
                <a:prstClr val="black">
                  <a:tint val="75000"/>
                </a:prstClr>
              </a:solidFill>
            </a:endParaRPr>
          </a:p>
        </p:txBody>
      </p:sp>
      <p:sp>
        <p:nvSpPr>
          <p:cNvPr id="7" name="fl" descr="C1 – Vodafone Idea External"/>
          <p:cNvSpPr txBox="1"/>
          <p:nvPr userDrawn="1"/>
        </p:nvSpPr>
        <p:spPr>
          <a:xfrm>
            <a:off x="0" y="6515100"/>
            <a:ext cx="12192000" cy="246221"/>
          </a:xfrm>
          <a:prstGeom prst="rect">
            <a:avLst/>
          </a:prstGeom>
          <a:noFill/>
        </p:spPr>
        <p:txBody>
          <a:bodyPr vert="horz" rtlCol="0">
            <a:spAutoFit/>
          </a:bodyPr>
          <a:lstStyle/>
          <a:p>
            <a:pPr algn="l"/>
            <a:r>
              <a:rPr lang="en-US" sz="1000" b="0" i="0" u="none" baseline="0">
                <a:solidFill>
                  <a:srgbClr val="666666"/>
                </a:solidFill>
                <a:latin typeface="vodafone rg" panose="020B0606080202020204" pitchFamily="34" charset="0"/>
              </a:rPr>
              <a:t>C1 – Vodafone Idea External</a:t>
            </a:r>
            <a:endParaRPr lang="en-US" sz="1000" b="0" i="0" u="none" baseline="0" dirty="0">
              <a:solidFill>
                <a:srgbClr val="666666"/>
              </a:solidFill>
              <a:latin typeface="vodafone rg" panose="020B0606080202020204" pitchFamily="34" charset="0"/>
            </a:endParaRPr>
          </a:p>
        </p:txBody>
      </p:sp>
    </p:spTree>
    <p:extLst>
      <p:ext uri="{BB962C8B-B14F-4D97-AF65-F5344CB8AC3E}">
        <p14:creationId xmlns:p14="http://schemas.microsoft.com/office/powerpoint/2010/main" val="953506522"/>
      </p:ext>
    </p:extLst>
  </p:cSld>
  <p:clrMap bg1="lt1" tx1="dk1" bg2="lt2" tx2="dk2" accent1="accent1" accent2="accent2" accent3="accent3" accent4="accent4" accent5="accent5" accent6="accent6" hlink="hlink" folHlink="folHlink"/>
  <p:sldLayoutIdLst>
    <p:sldLayoutId id="2147483876"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 id="214748388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DC5339-FCEB-43EE-9B45-552BF72278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96DD58-85D3-41B5-B87F-5966E30704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F288C0-CA8E-43DD-8C6F-5E28AA3B0E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82A3C1-3EE7-4FC9-8948-4B19174F1E10}" type="datetimeFigureOut">
              <a:rPr lang="en-IN" smtClean="0">
                <a:solidFill>
                  <a:prstClr val="black">
                    <a:tint val="75000"/>
                  </a:prstClr>
                </a:solidFill>
              </a:rPr>
              <a:pPr/>
              <a:t>30-10-2024</a:t>
            </a:fld>
            <a:endParaRPr lang="en-IN" dirty="0">
              <a:solidFill>
                <a:prstClr val="black">
                  <a:tint val="75000"/>
                </a:prstClr>
              </a:solidFill>
            </a:endParaRPr>
          </a:p>
        </p:txBody>
      </p:sp>
      <p:sp>
        <p:nvSpPr>
          <p:cNvPr id="5" name="Footer Placeholder 4">
            <a:extLst>
              <a:ext uri="{FF2B5EF4-FFF2-40B4-BE49-F238E27FC236}">
                <a16:creationId xmlns:a16="http://schemas.microsoft.com/office/drawing/2014/main" id="{97A6245F-1088-4799-938A-C5233150E3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solidFill>
                <a:prstClr val="black">
                  <a:tint val="75000"/>
                </a:prstClr>
              </a:solidFill>
            </a:endParaRPr>
          </a:p>
        </p:txBody>
      </p:sp>
      <p:sp>
        <p:nvSpPr>
          <p:cNvPr id="6" name="Slide Number Placeholder 5">
            <a:extLst>
              <a:ext uri="{FF2B5EF4-FFF2-40B4-BE49-F238E27FC236}">
                <a16:creationId xmlns:a16="http://schemas.microsoft.com/office/drawing/2014/main" id="{709ABB49-5800-4634-86A0-D42D27DA90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887E99-A3FC-432B-95DE-84E8D5DB0BE0}" type="slidenum">
              <a:rPr lang="en-IN" smtClean="0">
                <a:solidFill>
                  <a:prstClr val="black">
                    <a:tint val="75000"/>
                  </a:prstClr>
                </a:solidFill>
              </a:rPr>
              <a:pPr/>
              <a:t>‹#›</a:t>
            </a:fld>
            <a:endParaRPr lang="en-IN" dirty="0">
              <a:solidFill>
                <a:prstClr val="black">
                  <a:tint val="75000"/>
                </a:prstClr>
              </a:solidFill>
            </a:endParaRPr>
          </a:p>
        </p:txBody>
      </p:sp>
      <p:sp>
        <p:nvSpPr>
          <p:cNvPr id="7" name="fl" descr="C1 – Vodafone Idea External"/>
          <p:cNvSpPr txBox="1"/>
          <p:nvPr userDrawn="1"/>
        </p:nvSpPr>
        <p:spPr>
          <a:xfrm>
            <a:off x="0" y="6515100"/>
            <a:ext cx="12192000" cy="246221"/>
          </a:xfrm>
          <a:prstGeom prst="rect">
            <a:avLst/>
          </a:prstGeom>
          <a:noFill/>
        </p:spPr>
        <p:txBody>
          <a:bodyPr vert="horz" rtlCol="0">
            <a:spAutoFit/>
          </a:bodyPr>
          <a:lstStyle/>
          <a:p>
            <a:pPr algn="l"/>
            <a:r>
              <a:rPr lang="en-US" sz="1000" b="0" i="0" u="none" baseline="0">
                <a:solidFill>
                  <a:srgbClr val="666666"/>
                </a:solidFill>
                <a:latin typeface="vodafone rg" panose="020B0606080202020204" pitchFamily="34" charset="0"/>
              </a:rPr>
              <a:t>C1 – Vodafone Idea External</a:t>
            </a:r>
            <a:endParaRPr lang="en-US" sz="1000" b="0" i="0" u="none" baseline="0" dirty="0">
              <a:solidFill>
                <a:srgbClr val="666666"/>
              </a:solidFill>
              <a:latin typeface="vodafone rg" panose="020B0606080202020204" pitchFamily="34" charset="0"/>
            </a:endParaRPr>
          </a:p>
        </p:txBody>
      </p:sp>
    </p:spTree>
    <p:extLst>
      <p:ext uri="{BB962C8B-B14F-4D97-AF65-F5344CB8AC3E}">
        <p14:creationId xmlns:p14="http://schemas.microsoft.com/office/powerpoint/2010/main" val="2195212582"/>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0.xml"/></Relationships>
</file>

<file path=ppt/slides/_rels/slide12.xml.rels><?xml version="1.0" encoding="UTF-8" standalone="yes"?>
<Relationships xmlns="http://schemas.openxmlformats.org/package/2006/relationships"><Relationship Id="rId3" Type="http://schemas.openxmlformats.org/officeDocument/2006/relationships/hyperlink" Target="mailto:DL-SNOC-PKC-INM-ZTE@vodafoneidea.com" TargetMode="External"/><Relationship Id="rId7" Type="http://schemas.openxmlformats.org/officeDocument/2006/relationships/hyperlink" Target="mailto:DL-SNOC-PKC-INM-HUA@vodafoneidea.com" TargetMode="External"/><Relationship Id="rId2" Type="http://schemas.openxmlformats.org/officeDocument/2006/relationships/notesSlide" Target="../notesSlides/notesSlide9.xml"/><Relationship Id="rId1" Type="http://schemas.openxmlformats.org/officeDocument/2006/relationships/slideLayout" Target="../slideLayouts/slideLayout160.xml"/><Relationship Id="rId6" Type="http://schemas.openxmlformats.org/officeDocument/2006/relationships/hyperlink" Target="mailto:DL-SNOC-PKC-INM-ERIC@vodafoneidea.com" TargetMode="External"/><Relationship Id="rId5" Type="http://schemas.openxmlformats.org/officeDocument/2006/relationships/hyperlink" Target="mailto:DL-SNOC-PKC-INM-NOK@vodafoneidea.com" TargetMode="External"/><Relationship Id="rId4" Type="http://schemas.openxmlformats.org/officeDocument/2006/relationships/hyperlink" Target="mailto:DL-SNOC-PKC-INM-CISCO@vodafoneidea.com"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0.xml"/></Relationships>
</file>

<file path=ppt/slides/_rels/slide15.xml.rels><?xml version="1.0" encoding="UTF-8" standalone="yes"?>
<Relationships xmlns="http://schemas.openxmlformats.org/package/2006/relationships"><Relationship Id="rId3" Type="http://schemas.openxmlformats.org/officeDocument/2006/relationships/hyperlink" Target="mailto:Corsnoc.M2MIOT@vodafoneidea.com" TargetMode="External"/><Relationship Id="rId2" Type="http://schemas.openxmlformats.org/officeDocument/2006/relationships/notesSlide" Target="../notesSlides/notesSlide12.xml"/><Relationship Id="rId1" Type="http://schemas.openxmlformats.org/officeDocument/2006/relationships/slideLayout" Target="../slideLayouts/slideLayout16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0.xml"/></Relationships>
</file>

<file path=ppt/slides/_rels/slide17.xml.rels><?xml version="1.0" encoding="UTF-8" standalone="yes"?>
<Relationships xmlns="http://schemas.openxmlformats.org/package/2006/relationships"><Relationship Id="rId3" Type="http://schemas.openxmlformats.org/officeDocument/2006/relationships/hyperlink" Target="mailto:rajesh.parvatani@wipro.com" TargetMode="External"/><Relationship Id="rId2" Type="http://schemas.openxmlformats.org/officeDocument/2006/relationships/notesSlide" Target="../notesSlides/notesSlide14.xml"/><Relationship Id="rId1" Type="http://schemas.openxmlformats.org/officeDocument/2006/relationships/slideLayout" Target="../slideLayouts/slideLayout160.xml"/><Relationship Id="rId5" Type="http://schemas.openxmlformats.org/officeDocument/2006/relationships/hyperlink" Target="mailto:anilkumar.sonkawade@wipro.com" TargetMode="External"/><Relationship Id="rId4" Type="http://schemas.openxmlformats.org/officeDocument/2006/relationships/hyperlink" Target="mailto:naved.shaikh@wipro.com"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160.xml"/></Relationships>
</file>

<file path=ppt/slides/_rels/slide27.xml.rels><?xml version="1.0" encoding="UTF-8" standalone="yes"?>
<Relationships xmlns="http://schemas.openxmlformats.org/package/2006/relationships"><Relationship Id="rId3" Type="http://schemas.openxmlformats.org/officeDocument/2006/relationships/hyperlink" Target="mailto:Corsnoc.Gdsp@vodafoneidea.com" TargetMode="External"/><Relationship Id="rId2" Type="http://schemas.openxmlformats.org/officeDocument/2006/relationships/notesSlide" Target="../notesSlides/notesSlide22.xml"/><Relationship Id="rId1" Type="http://schemas.openxmlformats.org/officeDocument/2006/relationships/slideLayout" Target="../slideLayouts/slideLayout16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6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3.xml.rels><?xml version="1.0" encoding="UTF-8" standalone="yes"?>
<Relationships xmlns="http://schemas.openxmlformats.org/package/2006/relationships"><Relationship Id="rId3" Type="http://schemas.openxmlformats.org/officeDocument/2006/relationships/hyperlink" Target="mailto:vbs.customerservice@Vodafoneidea.com" TargetMode="External"/><Relationship Id="rId2" Type="http://schemas.openxmlformats.org/officeDocument/2006/relationships/notesSlide" Target="../notesSlides/notesSlide1.xml"/><Relationship Id="rId1" Type="http://schemas.openxmlformats.org/officeDocument/2006/relationships/slideLayout" Target="../slideLayouts/slideLayout148.xml"/></Relationships>
</file>

<file path=ppt/slides/_rels/slide30.xml.rels><?xml version="1.0" encoding="UTF-8" standalone="yes"?>
<Relationships xmlns="http://schemas.openxmlformats.org/package/2006/relationships"><Relationship Id="rId3" Type="http://schemas.openxmlformats.org/officeDocument/2006/relationships/hyperlink" Target="mailto:techops@digispice.com" TargetMode="External"/><Relationship Id="rId7" Type="http://schemas.openxmlformats.org/officeDocument/2006/relationships/hyperlink" Target="mailto:bijon.roy@digispice.com" TargetMode="External"/><Relationship Id="rId2" Type="http://schemas.openxmlformats.org/officeDocument/2006/relationships/notesSlide" Target="../notesSlides/notesSlide24.xml"/><Relationship Id="rId1" Type="http://schemas.openxmlformats.org/officeDocument/2006/relationships/slideLayout" Target="../slideLayouts/slideLayout160.xml"/><Relationship Id="rId6" Type="http://schemas.openxmlformats.org/officeDocument/2006/relationships/hyperlink" Target="mailto:aditya.sharma@diigispice.com" TargetMode="External"/><Relationship Id="rId5" Type="http://schemas.openxmlformats.org/officeDocument/2006/relationships/hyperlink" Target="mailto:nitesh.gawade@digispice.com" TargetMode="External"/><Relationship Id="rId4" Type="http://schemas.openxmlformats.org/officeDocument/2006/relationships/hyperlink" Target="mailto:vijay.dhuriya@digispice.com"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7.xml"/></Relationships>
</file>

<file path=ppt/slides/_rels/slide4.xml.rels><?xml version="1.0" encoding="UTF-8" standalone="yes"?>
<Relationships xmlns="http://schemas.openxmlformats.org/package/2006/relationships"><Relationship Id="rId3" Type="http://schemas.openxmlformats.org/officeDocument/2006/relationships/hyperlink" Target="mailto:Vbs.customerservice@vodafoneidea.com" TargetMode="External"/><Relationship Id="rId2" Type="http://schemas.openxmlformats.org/officeDocument/2006/relationships/notesSlide" Target="../notesSlides/notesSlide2.xml"/><Relationship Id="rId1" Type="http://schemas.openxmlformats.org/officeDocument/2006/relationships/slideLayout" Target="../slideLayouts/slideLayout14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5316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10</a:t>
            </a:fld>
            <a:endParaRPr lang="en-IN" dirty="0">
              <a:solidFill>
                <a:prstClr val="black"/>
              </a:solidFill>
            </a:endParaRPr>
          </a:p>
        </p:txBody>
      </p:sp>
      <p:sp>
        <p:nvSpPr>
          <p:cNvPr id="5" name="Rectangle 4"/>
          <p:cNvSpPr/>
          <p:nvPr/>
        </p:nvSpPr>
        <p:spPr>
          <a:xfrm>
            <a:off x="296873" y="997982"/>
            <a:ext cx="11048460" cy="812530"/>
          </a:xfrm>
          <a:prstGeom prst="rect">
            <a:avLst/>
          </a:prstGeom>
        </p:spPr>
        <p:txBody>
          <a:bodyPr wrap="square">
            <a:spAutoFit/>
          </a:bodyPr>
          <a:lstStyle/>
          <a:p>
            <a:pPr>
              <a:spcBef>
                <a:spcPct val="60000"/>
              </a:spcBef>
              <a:buClr>
                <a:srgbClr val="FF0000"/>
              </a:buClr>
            </a:pPr>
            <a:r>
              <a:rPr lang="en-IN" b="1" dirty="0">
                <a:solidFill>
                  <a:prstClr val="black"/>
                </a:solidFill>
                <a:latin typeface="Vi" panose="00000500000000000000" pitchFamily="50" charset="0"/>
              </a:rPr>
              <a:t>2. Customer deny doing the troubleshooting</a:t>
            </a:r>
          </a:p>
          <a:p>
            <a:pPr>
              <a:spcBef>
                <a:spcPct val="60000"/>
              </a:spcBef>
              <a:buClr>
                <a:srgbClr val="FF0000"/>
              </a:buClr>
            </a:pPr>
            <a:r>
              <a:rPr lang="en-US" sz="1600" b="1" dirty="0">
                <a:solidFill>
                  <a:srgbClr val="2E74B5"/>
                </a:solidFill>
                <a:latin typeface="Vi" panose="00000500000000000000" pitchFamily="50" charset="0"/>
                <a:ea typeface="Times New Roman" panose="02020603050405020304" pitchFamily="18" charset="0"/>
                <a:cs typeface="Times New Roman" panose="02020603050405020304" pitchFamily="18" charset="0"/>
              </a:rPr>
              <a:t>Assign to B2X team for field visit and coordinate with customer and B2X for field visit and perform troubleshooting</a:t>
            </a:r>
            <a:r>
              <a:rPr lang="en-US" b="1" dirty="0">
                <a:solidFill>
                  <a:srgbClr val="2E74B5"/>
                </a:solidFill>
                <a:latin typeface="Vi" panose="00000500000000000000" pitchFamily="50" charset="0"/>
                <a:ea typeface="Times New Roman" panose="02020603050405020304" pitchFamily="18" charset="0"/>
                <a:cs typeface="Times New Roman" panose="02020603050405020304" pitchFamily="18" charset="0"/>
              </a:rPr>
              <a:t>.</a:t>
            </a:r>
            <a:r>
              <a:rPr lang="en-IN" b="1" dirty="0">
                <a:solidFill>
                  <a:prstClr val="black"/>
                </a:solidFill>
                <a:latin typeface="Vi" panose="00000500000000000000" pitchFamily="50" charset="0"/>
              </a:rPr>
              <a:t> </a:t>
            </a:r>
            <a:endParaRPr lang="en-US" b="1" kern="0" dirty="0">
              <a:solidFill>
                <a:prstClr val="black"/>
              </a:solidFill>
              <a:latin typeface="Vi" panose="00000500000000000000" pitchFamily="50" charset="0"/>
            </a:endParaRPr>
          </a:p>
        </p:txBody>
      </p:sp>
      <p:sp>
        <p:nvSpPr>
          <p:cNvPr id="8" name="Rectangle 7"/>
          <p:cNvSpPr/>
          <p:nvPr/>
        </p:nvSpPr>
        <p:spPr>
          <a:xfrm>
            <a:off x="325095" y="1951894"/>
            <a:ext cx="11048460" cy="4161139"/>
          </a:xfrm>
          <a:prstGeom prst="rect">
            <a:avLst/>
          </a:prstGeom>
        </p:spPr>
        <p:txBody>
          <a:bodyPr wrap="square">
            <a:spAutoFit/>
          </a:bodyPr>
          <a:lstStyle/>
          <a:p>
            <a:pPr>
              <a:spcBef>
                <a:spcPct val="60000"/>
              </a:spcBef>
              <a:buClr>
                <a:srgbClr val="FF0000"/>
              </a:buClr>
            </a:pPr>
            <a:r>
              <a:rPr lang="en-IN" b="1" dirty="0">
                <a:solidFill>
                  <a:prstClr val="black"/>
                </a:solidFill>
                <a:latin typeface="Vi" panose="00000500000000000000" pitchFamily="50" charset="0"/>
              </a:rPr>
              <a:t>3. If the number is not latched</a:t>
            </a:r>
          </a:p>
          <a:p>
            <a:pPr>
              <a:spcBef>
                <a:spcPct val="60000"/>
              </a:spcBef>
              <a:buClr>
                <a:srgbClr val="FF0000"/>
              </a:buClr>
            </a:pPr>
            <a:r>
              <a:rPr lang="en-IN" sz="1600" dirty="0">
                <a:solidFill>
                  <a:prstClr val="black"/>
                </a:solidFill>
                <a:latin typeface="Vi" panose="00000500000000000000" pitchFamily="50" charset="0"/>
              </a:rPr>
              <a:t>If the SIM is a newly activated SIM card, cross-check the SIM number in SCRM and the SIM Number from the back side of the SIM card.</a:t>
            </a:r>
          </a:p>
          <a:p>
            <a:pPr>
              <a:spcBef>
                <a:spcPct val="60000"/>
              </a:spcBef>
              <a:buClr>
                <a:srgbClr val="FF0000"/>
              </a:buClr>
            </a:pPr>
            <a:r>
              <a:rPr lang="en-US" sz="1600" b="1" dirty="0">
                <a:solidFill>
                  <a:prstClr val="black"/>
                </a:solidFill>
                <a:latin typeface="Vi" panose="00000500000000000000" pitchFamily="50" charset="0"/>
              </a:rPr>
              <a:t>Check If the SIM Card is an e-SIM</a:t>
            </a:r>
          </a:p>
          <a:p>
            <a:pPr>
              <a:spcBef>
                <a:spcPct val="60000"/>
              </a:spcBef>
              <a:buClr>
                <a:srgbClr val="FF0000"/>
              </a:buClr>
            </a:pPr>
            <a:r>
              <a:rPr lang="en-US" sz="1600" dirty="0">
                <a:solidFill>
                  <a:prstClr val="black"/>
                </a:solidFill>
                <a:latin typeface="Vi" panose="00000500000000000000" pitchFamily="50" charset="0"/>
              </a:rPr>
              <a:t>If Yes,</a:t>
            </a:r>
          </a:p>
          <a:p>
            <a:pPr marL="285750" indent="-285750">
              <a:spcBef>
                <a:spcPct val="60000"/>
              </a:spcBef>
              <a:buClr>
                <a:srgbClr val="FF0000"/>
              </a:buClr>
              <a:buFont typeface="Courier New" panose="02070309020205020404" pitchFamily="49" charset="0"/>
              <a:buChar char="o"/>
            </a:pPr>
            <a:r>
              <a:rPr lang="en-US" sz="1600" dirty="0">
                <a:solidFill>
                  <a:prstClr val="black"/>
                </a:solidFill>
                <a:latin typeface="Vi" panose="00000500000000000000" pitchFamily="50" charset="0"/>
              </a:rPr>
              <a:t>Perform the purging activity once from the CMP portal</a:t>
            </a:r>
          </a:p>
          <a:p>
            <a:pPr marL="285750" indent="-285750">
              <a:spcBef>
                <a:spcPct val="60000"/>
              </a:spcBef>
              <a:buClr>
                <a:srgbClr val="FF0000"/>
              </a:buClr>
              <a:buFont typeface="Wingdings" panose="05000000000000000000" pitchFamily="2" charset="2"/>
              <a:buChar char="ü"/>
            </a:pPr>
            <a:r>
              <a:rPr lang="en-US" sz="1600" dirty="0">
                <a:solidFill>
                  <a:prstClr val="black"/>
                </a:solidFill>
                <a:latin typeface="Vi" panose="00000500000000000000" pitchFamily="50" charset="0"/>
              </a:rPr>
              <a:t>Ask customers to check the services post-purging. If numbers started working. Close the ticket.</a:t>
            </a:r>
          </a:p>
          <a:p>
            <a:pPr marL="285750" indent="-285750">
              <a:spcBef>
                <a:spcPct val="60000"/>
              </a:spcBef>
              <a:buClr>
                <a:srgbClr val="FF0000"/>
              </a:buClr>
              <a:buFont typeface="Courier New" panose="02070309020205020404" pitchFamily="49" charset="0"/>
              <a:buChar char="o"/>
            </a:pPr>
            <a:r>
              <a:rPr lang="en-US" sz="1600" b="1" dirty="0">
                <a:solidFill>
                  <a:prstClr val="black"/>
                </a:solidFill>
                <a:latin typeface="Vi" panose="00000500000000000000" pitchFamily="50" charset="0"/>
              </a:rPr>
              <a:t>Send the Numbers to the circle Switch Team for Purging for VLISEM APN</a:t>
            </a:r>
          </a:p>
          <a:p>
            <a:pPr marL="285750" indent="-285750">
              <a:spcBef>
                <a:spcPct val="60000"/>
              </a:spcBef>
              <a:buClr>
                <a:srgbClr val="FF0000"/>
              </a:buClr>
              <a:buFont typeface="Wingdings" panose="05000000000000000000" pitchFamily="2" charset="2"/>
              <a:buChar char="ü"/>
            </a:pPr>
            <a:r>
              <a:rPr lang="en-US" sz="1600" dirty="0">
                <a:solidFill>
                  <a:prstClr val="black"/>
                </a:solidFill>
                <a:latin typeface="Vi" panose="00000500000000000000" pitchFamily="50" charset="0"/>
              </a:rPr>
              <a:t>Ask the customer to check the services post-purging. If numbers started working. Close the ticket.</a:t>
            </a:r>
          </a:p>
          <a:p>
            <a:pPr>
              <a:spcBef>
                <a:spcPct val="60000"/>
              </a:spcBef>
              <a:buClr>
                <a:srgbClr val="FF0000"/>
              </a:buClr>
            </a:pPr>
            <a:r>
              <a:rPr lang="en-US" sz="1600" dirty="0">
                <a:solidFill>
                  <a:prstClr val="black"/>
                </a:solidFill>
                <a:latin typeface="Vi" panose="00000500000000000000" pitchFamily="50" charset="0"/>
              </a:rPr>
              <a:t>If No,</a:t>
            </a:r>
          </a:p>
          <a:p>
            <a:pPr marL="285750" indent="-285750">
              <a:spcBef>
                <a:spcPct val="60000"/>
              </a:spcBef>
              <a:buClr>
                <a:srgbClr val="FF0000"/>
              </a:buClr>
              <a:buFont typeface="Courier New" panose="02070309020205020404" pitchFamily="49" charset="0"/>
              <a:buChar char="o"/>
            </a:pPr>
            <a:r>
              <a:rPr lang="en-029" sz="1600" dirty="0">
                <a:solidFill>
                  <a:prstClr val="black"/>
                </a:solidFill>
                <a:latin typeface="Vi" panose="00000500000000000000" pitchFamily="50" charset="0"/>
              </a:rPr>
              <a:t>If the SIM card is normal, ask the customer to arrange the device and handset for troubleshooting</a:t>
            </a:r>
            <a:endParaRPr lang="en-US" sz="1600" dirty="0">
              <a:solidFill>
                <a:prstClr val="black"/>
              </a:solidFill>
              <a:latin typeface="Vi" panose="00000500000000000000" pitchFamily="50" charset="0"/>
            </a:endParaRPr>
          </a:p>
        </p:txBody>
      </p:sp>
    </p:spTree>
    <p:extLst>
      <p:ext uri="{BB962C8B-B14F-4D97-AF65-F5344CB8AC3E}">
        <p14:creationId xmlns:p14="http://schemas.microsoft.com/office/powerpoint/2010/main" val="2543187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11</a:t>
            </a:fld>
            <a:endParaRPr lang="en-IN" dirty="0">
              <a:solidFill>
                <a:prstClr val="black"/>
              </a:solidFill>
            </a:endParaRPr>
          </a:p>
        </p:txBody>
      </p:sp>
      <p:sp>
        <p:nvSpPr>
          <p:cNvPr id="8" name="Rectangle 7"/>
          <p:cNvSpPr/>
          <p:nvPr/>
        </p:nvSpPr>
        <p:spPr>
          <a:xfrm>
            <a:off x="358962" y="1093938"/>
            <a:ext cx="11048460" cy="2554545"/>
          </a:xfrm>
          <a:prstGeom prst="rect">
            <a:avLst/>
          </a:prstGeom>
        </p:spPr>
        <p:txBody>
          <a:bodyPr wrap="square">
            <a:spAutoFit/>
          </a:bodyPr>
          <a:lstStyle/>
          <a:p>
            <a:pPr marL="285750" indent="-285750">
              <a:spcBef>
                <a:spcPct val="60000"/>
              </a:spcBef>
              <a:buClr>
                <a:srgbClr val="FF0000"/>
              </a:buClr>
              <a:buFont typeface="Courier New" panose="02070309020205020404" pitchFamily="49" charset="0"/>
              <a:buChar char="o"/>
            </a:pPr>
            <a:r>
              <a:rPr lang="en-IN" sz="1600" dirty="0">
                <a:solidFill>
                  <a:prstClr val="black"/>
                </a:solidFill>
                <a:latin typeface="Vi" panose="00000500000000000000" pitchFamily="50" charset="0"/>
              </a:rPr>
              <a:t>Perform Manual Latching. </a:t>
            </a:r>
            <a:r>
              <a:rPr lang="en-029" sz="1600" dirty="0">
                <a:solidFill>
                  <a:prstClr val="black"/>
                </a:solidFill>
                <a:latin typeface="Vi" panose="00000500000000000000" pitchFamily="50" charset="0"/>
              </a:rPr>
              <a:t>Ask the customer to insert SIM in a handset and select network operator as VI manually. If the latching is happening, then close the ticket.</a:t>
            </a:r>
          </a:p>
          <a:p>
            <a:pPr marL="285750" indent="-285750">
              <a:spcBef>
                <a:spcPct val="60000"/>
              </a:spcBef>
              <a:buClr>
                <a:srgbClr val="FF0000"/>
              </a:buClr>
              <a:buFont typeface="Courier New" panose="02070309020205020404" pitchFamily="49" charset="0"/>
              <a:buChar char="o"/>
            </a:pPr>
            <a:r>
              <a:rPr lang="en-US" sz="1600" dirty="0">
                <a:solidFill>
                  <a:prstClr val="black"/>
                </a:solidFill>
                <a:latin typeface="Vi" panose="00000500000000000000" pitchFamily="50" charset="0"/>
              </a:rPr>
              <a:t>Perform the purging activity from CPM portal.</a:t>
            </a:r>
          </a:p>
          <a:p>
            <a:pPr marL="285750" indent="-285750">
              <a:spcBef>
                <a:spcPct val="60000"/>
              </a:spcBef>
              <a:buClr>
                <a:srgbClr val="FF0000"/>
              </a:buClr>
              <a:buFont typeface="Wingdings" panose="05000000000000000000" pitchFamily="2" charset="2"/>
              <a:buChar char="ü"/>
            </a:pPr>
            <a:r>
              <a:rPr lang="en-US" sz="1600" dirty="0">
                <a:solidFill>
                  <a:prstClr val="black"/>
                </a:solidFill>
                <a:latin typeface="Vi" panose="00000500000000000000" pitchFamily="50" charset="0"/>
              </a:rPr>
              <a:t>Ask customers to check the services post-purging. If numbers started working. Close the ticket.</a:t>
            </a:r>
          </a:p>
          <a:p>
            <a:pPr marL="285750" indent="-285750">
              <a:spcBef>
                <a:spcPct val="60000"/>
              </a:spcBef>
              <a:buClr>
                <a:srgbClr val="FF0000"/>
              </a:buClr>
              <a:buFont typeface="Courier New" panose="02070309020205020404" pitchFamily="49" charset="0"/>
              <a:buChar char="o"/>
            </a:pPr>
            <a:r>
              <a:rPr lang="en-US" sz="1600" b="1" dirty="0">
                <a:solidFill>
                  <a:prstClr val="black"/>
                </a:solidFill>
                <a:latin typeface="Vi" panose="00000500000000000000" pitchFamily="50" charset="0"/>
              </a:rPr>
              <a:t>Send the Numbers to the circle Switch Team for Purging for the number which is not migrated to CMP portal</a:t>
            </a:r>
          </a:p>
          <a:p>
            <a:pPr marL="285750" indent="-285750">
              <a:spcBef>
                <a:spcPct val="60000"/>
              </a:spcBef>
              <a:buClr>
                <a:srgbClr val="FF0000"/>
              </a:buClr>
              <a:buFont typeface="Wingdings" panose="05000000000000000000" pitchFamily="2" charset="2"/>
              <a:buChar char="ü"/>
            </a:pPr>
            <a:r>
              <a:rPr lang="en-US" sz="1600" dirty="0">
                <a:solidFill>
                  <a:prstClr val="black"/>
                </a:solidFill>
                <a:latin typeface="Vi" panose="00000500000000000000" pitchFamily="50" charset="0"/>
              </a:rPr>
              <a:t>Ask the customer to check the services post-purging. If numbers started working. Close the ticket.</a:t>
            </a:r>
          </a:p>
          <a:p>
            <a:pPr marL="285750" indent="-285750">
              <a:spcBef>
                <a:spcPct val="60000"/>
              </a:spcBef>
              <a:buClr>
                <a:srgbClr val="FF0000"/>
              </a:buClr>
              <a:buFont typeface="Courier New" panose="02070309020205020404" pitchFamily="49" charset="0"/>
              <a:buChar char="o"/>
            </a:pPr>
            <a:r>
              <a:rPr lang="en-029" sz="1600" dirty="0">
                <a:solidFill>
                  <a:prstClr val="black"/>
                </a:solidFill>
                <a:latin typeface="Vi" panose="00000500000000000000" pitchFamily="50" charset="0"/>
              </a:rPr>
              <a:t>If manual latching is not happening, ask AM &amp; customer to perform SIMEX on Sample numbers</a:t>
            </a:r>
            <a:endParaRPr lang="en-US" sz="1600" dirty="0">
              <a:solidFill>
                <a:prstClr val="black"/>
              </a:solidFill>
              <a:latin typeface="Vi" panose="00000500000000000000" pitchFamily="50" charset="0"/>
            </a:endParaRPr>
          </a:p>
        </p:txBody>
      </p:sp>
      <p:sp>
        <p:nvSpPr>
          <p:cNvPr id="6" name="Rectangle 5"/>
          <p:cNvSpPr/>
          <p:nvPr/>
        </p:nvSpPr>
        <p:spPr>
          <a:xfrm>
            <a:off x="353318" y="3887938"/>
            <a:ext cx="11048460" cy="1157240"/>
          </a:xfrm>
          <a:prstGeom prst="rect">
            <a:avLst/>
          </a:prstGeom>
        </p:spPr>
        <p:txBody>
          <a:bodyPr wrap="square">
            <a:spAutoFit/>
          </a:bodyPr>
          <a:lstStyle/>
          <a:p>
            <a:pPr>
              <a:spcBef>
                <a:spcPct val="60000"/>
              </a:spcBef>
              <a:buClr>
                <a:srgbClr val="FF0000"/>
              </a:buClr>
            </a:pPr>
            <a:r>
              <a:rPr lang="en-US" b="1" dirty="0">
                <a:solidFill>
                  <a:prstClr val="black"/>
                </a:solidFill>
                <a:latin typeface="Vi" panose="00000500000000000000" pitchFamily="50" charset="0"/>
              </a:rPr>
              <a:t>4. If the Number is latched and Data not working</a:t>
            </a:r>
          </a:p>
          <a:p>
            <a:pPr>
              <a:spcBef>
                <a:spcPct val="60000"/>
              </a:spcBef>
              <a:buClr>
                <a:srgbClr val="FF0000"/>
              </a:buClr>
            </a:pPr>
            <a:r>
              <a:rPr lang="en-029" sz="1600" dirty="0">
                <a:solidFill>
                  <a:prstClr val="black"/>
                </a:solidFill>
                <a:latin typeface="Vi" panose="00000500000000000000" pitchFamily="50" charset="0"/>
              </a:rPr>
              <a:t>Check SGSN &amp; GGSN logs</a:t>
            </a:r>
          </a:p>
          <a:p>
            <a:pPr>
              <a:spcBef>
                <a:spcPct val="60000"/>
              </a:spcBef>
              <a:buClr>
                <a:srgbClr val="FF0000"/>
              </a:buClr>
            </a:pPr>
            <a:r>
              <a:rPr lang="en-029" sz="1600" dirty="0">
                <a:solidFill>
                  <a:prstClr val="black"/>
                </a:solidFill>
                <a:latin typeface="Vi" panose="00000500000000000000" pitchFamily="50" charset="0"/>
              </a:rPr>
              <a:t>Check the traces where getting hits on whitelisted IP/ </a:t>
            </a:r>
            <a:r>
              <a:rPr lang="en-029" sz="1600" dirty="0" err="1">
                <a:solidFill>
                  <a:prstClr val="black"/>
                </a:solidFill>
                <a:latin typeface="Vi" panose="00000500000000000000" pitchFamily="50" charset="0"/>
              </a:rPr>
              <a:t>Url</a:t>
            </a:r>
            <a:r>
              <a:rPr lang="en-029" sz="1600" dirty="0">
                <a:solidFill>
                  <a:prstClr val="black"/>
                </a:solidFill>
                <a:latin typeface="Vi" panose="00000500000000000000" pitchFamily="50" charset="0"/>
              </a:rPr>
              <a:t> or not</a:t>
            </a:r>
            <a:endParaRPr lang="en-US" sz="1600" dirty="0">
              <a:solidFill>
                <a:prstClr val="black"/>
              </a:solidFill>
              <a:latin typeface="Vi" panose="00000500000000000000" pitchFamily="50" charset="0"/>
            </a:endParaRPr>
          </a:p>
        </p:txBody>
      </p:sp>
    </p:spTree>
    <p:extLst>
      <p:ext uri="{BB962C8B-B14F-4D97-AF65-F5344CB8AC3E}">
        <p14:creationId xmlns:p14="http://schemas.microsoft.com/office/powerpoint/2010/main" val="2917273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12</a:t>
            </a:fld>
            <a:endParaRPr lang="en-IN" dirty="0">
              <a:solidFill>
                <a:prstClr val="black"/>
              </a:solidFill>
            </a:endParaRPr>
          </a:p>
        </p:txBody>
      </p:sp>
      <p:sp>
        <p:nvSpPr>
          <p:cNvPr id="4" name="Rectangle 3"/>
          <p:cNvSpPr/>
          <p:nvPr/>
        </p:nvSpPr>
        <p:spPr>
          <a:xfrm>
            <a:off x="346819" y="985876"/>
            <a:ext cx="2920992" cy="338554"/>
          </a:xfrm>
          <a:prstGeom prst="rect">
            <a:avLst/>
          </a:prstGeom>
        </p:spPr>
        <p:txBody>
          <a:bodyPr wrap="none">
            <a:spAutoFit/>
          </a:bodyPr>
          <a:lstStyle/>
          <a:p>
            <a:r>
              <a:rPr lang="en-IN" sz="1600" b="1" dirty="0">
                <a:solidFill>
                  <a:srgbClr val="FF0000"/>
                </a:solidFill>
                <a:latin typeface="Vi" panose="00000500000000000000" pitchFamily="50" charset="0"/>
                <a:ea typeface="Times New Roman" panose="02020603050405020304" pitchFamily="18" charset="0"/>
                <a:cs typeface="Times New Roman" panose="02020603050405020304" pitchFamily="18" charset="0"/>
              </a:rPr>
              <a:t>Step 4 || Identify the Solution</a:t>
            </a:r>
            <a:endParaRPr lang="en-US" sz="1600" b="1" dirty="0">
              <a:solidFill>
                <a:srgbClr val="FF0000"/>
              </a:solidFill>
              <a:latin typeface="Vi" panose="00000500000000000000" pitchFamily="50" charset="0"/>
            </a:endParaRPr>
          </a:p>
        </p:txBody>
      </p:sp>
      <p:sp>
        <p:nvSpPr>
          <p:cNvPr id="5" name="Rectangle 4"/>
          <p:cNvSpPr/>
          <p:nvPr/>
        </p:nvSpPr>
        <p:spPr>
          <a:xfrm>
            <a:off x="348548" y="1514686"/>
            <a:ext cx="5139548" cy="338554"/>
          </a:xfrm>
          <a:prstGeom prst="rect">
            <a:avLst/>
          </a:prstGeom>
        </p:spPr>
        <p:txBody>
          <a:bodyPr wrap="none">
            <a:spAutoFit/>
          </a:bodyPr>
          <a:lstStyle/>
          <a:p>
            <a:pPr marL="285750" indent="-285750">
              <a:buFont typeface="Wingdings" panose="05000000000000000000" pitchFamily="2" charset="2"/>
              <a:buChar char="q"/>
            </a:pPr>
            <a:r>
              <a:rPr lang="en-029" sz="1600" b="1" dirty="0">
                <a:latin typeface="Vi" panose="00000500000000000000" pitchFamily="50" charset="0"/>
                <a:ea typeface="Calibri" panose="020F0502020204030204" pitchFamily="34" charset="0"/>
                <a:cs typeface="Arial" panose="020B0604020202020204" pitchFamily="34" charset="0"/>
              </a:rPr>
              <a:t>Data not working for public APN i.e. open internet</a:t>
            </a:r>
            <a:endParaRPr lang="en-US" sz="1600" dirty="0">
              <a:latin typeface="Vi" panose="00000500000000000000" pitchFamily="50" charset="0"/>
            </a:endParaRPr>
          </a:p>
        </p:txBody>
      </p:sp>
      <p:sp>
        <p:nvSpPr>
          <p:cNvPr id="7" name="Rectangle 6"/>
          <p:cNvSpPr/>
          <p:nvPr/>
        </p:nvSpPr>
        <p:spPr>
          <a:xfrm>
            <a:off x="653807" y="1889260"/>
            <a:ext cx="2876108" cy="338554"/>
          </a:xfrm>
          <a:prstGeom prst="rect">
            <a:avLst/>
          </a:prstGeom>
        </p:spPr>
        <p:txBody>
          <a:bodyPr wrap="none">
            <a:spAutoFit/>
          </a:bodyPr>
          <a:lstStyle/>
          <a:p>
            <a:r>
              <a:rPr lang="en-US" sz="1600" dirty="0">
                <a:latin typeface="Vi" panose="00000500000000000000" pitchFamily="50" charset="0"/>
                <a:ea typeface="Times New Roman" panose="02020603050405020304" pitchFamily="18" charset="0"/>
                <a:cs typeface="Times New Roman" panose="02020603050405020304" pitchFamily="18" charset="0"/>
              </a:rPr>
              <a:t>Raise the case with INM team</a:t>
            </a:r>
            <a:endParaRPr lang="en-US" sz="1600" dirty="0">
              <a:latin typeface="Vi" panose="00000500000000000000" pitchFamily="50" charset="0"/>
            </a:endParaRPr>
          </a:p>
        </p:txBody>
      </p:sp>
      <p:sp>
        <p:nvSpPr>
          <p:cNvPr id="9" name="Rectangle 8"/>
          <p:cNvSpPr/>
          <p:nvPr/>
        </p:nvSpPr>
        <p:spPr>
          <a:xfrm>
            <a:off x="503104" y="2511645"/>
            <a:ext cx="8762082" cy="1919372"/>
          </a:xfrm>
          <a:prstGeom prst="rect">
            <a:avLst/>
          </a:prstGeom>
        </p:spPr>
        <p:txBody>
          <a:bodyPr wrap="square">
            <a:spAutoFit/>
          </a:bodyPr>
          <a:lstStyle/>
          <a:p>
            <a:r>
              <a:rPr lang="en-US" sz="1600" dirty="0">
                <a:latin typeface="Vi" panose="00000500000000000000" pitchFamily="50" charset="0"/>
                <a:ea typeface="Times New Roman" panose="02020603050405020304" pitchFamily="18" charset="0"/>
                <a:cs typeface="Times New Roman" panose="02020603050405020304" pitchFamily="18" charset="0"/>
              </a:rPr>
              <a:t>L2 Team:</a:t>
            </a:r>
          </a:p>
          <a:p>
            <a:pPr>
              <a:lnSpc>
                <a:spcPct val="107000"/>
              </a:lnSpc>
            </a:pPr>
            <a:r>
              <a:rPr lang="en-IN" sz="1600" dirty="0">
                <a:latin typeface="Vi" panose="00000500000000000000" pitchFamily="50" charset="0"/>
                <a:ea typeface="Calibri" panose="020F0502020204030204" pitchFamily="34" charset="0"/>
                <a:cs typeface="Times New Roman" panose="02020603050405020304" pitchFamily="18" charset="0"/>
              </a:rPr>
              <a:t>	INM @ </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365760" marR="0" indent="457200">
              <a:lnSpc>
                <a:spcPct val="107000"/>
              </a:lnSpc>
              <a:spcBef>
                <a:spcPts val="0"/>
              </a:spcBef>
              <a:spcAft>
                <a:spcPts val="0"/>
              </a:spcAft>
            </a:pPr>
            <a:r>
              <a:rPr lang="en-IN" sz="1600" dirty="0">
                <a:latin typeface="Vi" panose="00000500000000000000" pitchFamily="50" charset="0"/>
                <a:ea typeface="Calibri" panose="020F0502020204030204" pitchFamily="34" charset="0"/>
                <a:cs typeface="Times New Roman" panose="02020603050405020304" pitchFamily="18" charset="0"/>
              </a:rPr>
              <a:t>DL-SNOC-PKC-INM-ZTE &lt;</a:t>
            </a:r>
            <a:r>
              <a:rPr lang="en-IN" sz="1600" u="sng" dirty="0">
                <a:solidFill>
                  <a:srgbClr val="0563C1"/>
                </a:solidFill>
                <a:latin typeface="Vi" panose="00000500000000000000" pitchFamily="50" charset="0"/>
                <a:ea typeface="Calibri" panose="020F0502020204030204" pitchFamily="34" charset="0"/>
                <a:cs typeface="Times New Roman" panose="02020603050405020304" pitchFamily="18" charset="0"/>
                <a:hlinkClick r:id="rId3"/>
              </a:rPr>
              <a:t>DL-SNOC-PKC-INM-ZTE@vodafoneidea.com</a:t>
            </a:r>
            <a:r>
              <a:rPr lang="en-IN" sz="1600" dirty="0">
                <a:latin typeface="Vi" panose="00000500000000000000" pitchFamily="50" charset="0"/>
                <a:ea typeface="Calibri" panose="020F0502020204030204" pitchFamily="34" charset="0"/>
                <a:cs typeface="Times New Roman" panose="02020603050405020304" pitchFamily="18" charset="0"/>
              </a:rPr>
              <a:t>&gt;; </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365760" marR="0" indent="457200">
              <a:lnSpc>
                <a:spcPct val="107000"/>
              </a:lnSpc>
              <a:spcBef>
                <a:spcPts val="0"/>
              </a:spcBef>
              <a:spcAft>
                <a:spcPts val="0"/>
              </a:spcAft>
            </a:pPr>
            <a:r>
              <a:rPr lang="en-IN" sz="1600" dirty="0">
                <a:latin typeface="Vi" panose="00000500000000000000" pitchFamily="50" charset="0"/>
                <a:ea typeface="Calibri" panose="020F0502020204030204" pitchFamily="34" charset="0"/>
                <a:cs typeface="Times New Roman" panose="02020603050405020304" pitchFamily="18" charset="0"/>
              </a:rPr>
              <a:t>DL-SNOC-PKC-INM-CISCO &lt;</a:t>
            </a:r>
            <a:r>
              <a:rPr lang="en-IN" sz="1600" u="sng" dirty="0">
                <a:solidFill>
                  <a:srgbClr val="0563C1"/>
                </a:solidFill>
                <a:latin typeface="Vi" panose="00000500000000000000" pitchFamily="50" charset="0"/>
                <a:ea typeface="Calibri" panose="020F0502020204030204" pitchFamily="34" charset="0"/>
                <a:cs typeface="Times New Roman" panose="02020603050405020304" pitchFamily="18" charset="0"/>
                <a:hlinkClick r:id="rId4"/>
              </a:rPr>
              <a:t>DL-SNOC-PKC-INM-CISCO@vodafoneidea.com</a:t>
            </a:r>
            <a:r>
              <a:rPr lang="en-IN" sz="1600" dirty="0">
                <a:latin typeface="Vi" panose="00000500000000000000" pitchFamily="50" charset="0"/>
                <a:ea typeface="Calibri" panose="020F0502020204030204" pitchFamily="34" charset="0"/>
                <a:cs typeface="Times New Roman" panose="02020603050405020304" pitchFamily="18" charset="0"/>
              </a:rPr>
              <a:t>&gt;; </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365760" marR="0" indent="457200">
              <a:lnSpc>
                <a:spcPct val="107000"/>
              </a:lnSpc>
              <a:spcBef>
                <a:spcPts val="0"/>
              </a:spcBef>
              <a:spcAft>
                <a:spcPts val="0"/>
              </a:spcAft>
            </a:pPr>
            <a:r>
              <a:rPr lang="en-IN" sz="1600" dirty="0">
                <a:latin typeface="Vi" panose="00000500000000000000" pitchFamily="50" charset="0"/>
                <a:ea typeface="Calibri" panose="020F0502020204030204" pitchFamily="34" charset="0"/>
                <a:cs typeface="Times New Roman" panose="02020603050405020304" pitchFamily="18" charset="0"/>
              </a:rPr>
              <a:t>DL-SNOC-PKC-INM-NOK &lt;</a:t>
            </a:r>
            <a:r>
              <a:rPr lang="en-IN" sz="1600" u="sng" dirty="0">
                <a:solidFill>
                  <a:srgbClr val="0563C1"/>
                </a:solidFill>
                <a:latin typeface="Vi" panose="00000500000000000000" pitchFamily="50" charset="0"/>
                <a:ea typeface="Calibri" panose="020F0502020204030204" pitchFamily="34" charset="0"/>
                <a:cs typeface="Times New Roman" panose="02020603050405020304" pitchFamily="18" charset="0"/>
                <a:hlinkClick r:id="rId5"/>
              </a:rPr>
              <a:t>DL-SNOC-PKC-INM-NOK@vodafoneidea.com</a:t>
            </a:r>
            <a:r>
              <a:rPr lang="en-IN" sz="1600" dirty="0">
                <a:latin typeface="Vi" panose="00000500000000000000" pitchFamily="50" charset="0"/>
                <a:ea typeface="Calibri" panose="020F0502020204030204" pitchFamily="34" charset="0"/>
                <a:cs typeface="Times New Roman" panose="02020603050405020304" pitchFamily="18" charset="0"/>
              </a:rPr>
              <a:t>&gt;; </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365760" marR="0" indent="457200">
              <a:lnSpc>
                <a:spcPct val="107000"/>
              </a:lnSpc>
              <a:spcBef>
                <a:spcPts val="0"/>
              </a:spcBef>
              <a:spcAft>
                <a:spcPts val="0"/>
              </a:spcAft>
            </a:pPr>
            <a:r>
              <a:rPr lang="en-IN" sz="1600" dirty="0">
                <a:latin typeface="Vi" panose="00000500000000000000" pitchFamily="50" charset="0"/>
                <a:ea typeface="Calibri" panose="020F0502020204030204" pitchFamily="34" charset="0"/>
                <a:cs typeface="Times New Roman" panose="02020603050405020304" pitchFamily="18" charset="0"/>
              </a:rPr>
              <a:t>DL-SNOC-PKC-INM-ERIC &lt;</a:t>
            </a:r>
            <a:r>
              <a:rPr lang="en-IN" sz="1600" u="sng" dirty="0">
                <a:solidFill>
                  <a:srgbClr val="0563C1"/>
                </a:solidFill>
                <a:latin typeface="Vi" panose="00000500000000000000" pitchFamily="50" charset="0"/>
                <a:ea typeface="Calibri" panose="020F0502020204030204" pitchFamily="34" charset="0"/>
                <a:cs typeface="Times New Roman" panose="02020603050405020304" pitchFamily="18" charset="0"/>
                <a:hlinkClick r:id="rId6"/>
              </a:rPr>
              <a:t>DL-SNOC-PKC-INM-ERIC@vodafoneidea.com</a:t>
            </a:r>
            <a:r>
              <a:rPr lang="en-IN" sz="1600" dirty="0">
                <a:latin typeface="Vi" panose="00000500000000000000" pitchFamily="50" charset="0"/>
                <a:ea typeface="Calibri" panose="020F0502020204030204" pitchFamily="34" charset="0"/>
                <a:cs typeface="Times New Roman" panose="02020603050405020304" pitchFamily="18" charset="0"/>
              </a:rPr>
              <a:t>&gt;; </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365760" marR="0" indent="457200">
              <a:lnSpc>
                <a:spcPct val="107000"/>
              </a:lnSpc>
              <a:spcBef>
                <a:spcPts val="0"/>
              </a:spcBef>
              <a:spcAft>
                <a:spcPts val="0"/>
              </a:spcAft>
            </a:pPr>
            <a:r>
              <a:rPr lang="en-IN" sz="1600" dirty="0">
                <a:latin typeface="Vi" panose="00000500000000000000" pitchFamily="50" charset="0"/>
                <a:ea typeface="Calibri" panose="020F0502020204030204" pitchFamily="34" charset="0"/>
                <a:cs typeface="Times New Roman" panose="02020603050405020304" pitchFamily="18" charset="0"/>
              </a:rPr>
              <a:t>DL-SNOC-PKC-INM-HUA &lt;</a:t>
            </a:r>
            <a:r>
              <a:rPr lang="en-IN" sz="1600" u="sng" dirty="0">
                <a:solidFill>
                  <a:srgbClr val="0563C1"/>
                </a:solidFill>
                <a:latin typeface="Vi" panose="00000500000000000000" pitchFamily="50" charset="0"/>
                <a:ea typeface="Calibri" panose="020F0502020204030204" pitchFamily="34" charset="0"/>
                <a:cs typeface="Times New Roman" panose="02020603050405020304" pitchFamily="18" charset="0"/>
                <a:hlinkClick r:id="rId7"/>
              </a:rPr>
              <a:t>DL-SNOC-PKC-INM-HUA@vodafoneidea.com</a:t>
            </a:r>
            <a:r>
              <a:rPr lang="en-IN" sz="1600" dirty="0">
                <a:latin typeface="Vi" panose="00000500000000000000" pitchFamily="50" charset="0"/>
                <a:ea typeface="Calibri" panose="020F0502020204030204" pitchFamily="34" charset="0"/>
                <a:cs typeface="Times New Roman" panose="02020603050405020304" pitchFamily="18" charset="0"/>
              </a:rPr>
              <a:t>&gt;</a:t>
            </a:r>
            <a:endParaRPr lang="en-US" sz="1600" dirty="0">
              <a:effectLst/>
              <a:latin typeface="Vi" panose="00000500000000000000" pitchFamily="50" charset="0"/>
              <a:ea typeface="Calibri" panose="020F0502020204030204" pitchFamily="34" charset="0"/>
              <a:cs typeface="Times New Roman" panose="02020603050405020304" pitchFamily="18" charset="0"/>
            </a:endParaRPr>
          </a:p>
        </p:txBody>
      </p:sp>
      <p:sp>
        <p:nvSpPr>
          <p:cNvPr id="10" name="Rectangle 9"/>
          <p:cNvSpPr/>
          <p:nvPr/>
        </p:nvSpPr>
        <p:spPr>
          <a:xfrm>
            <a:off x="434188" y="4742628"/>
            <a:ext cx="3379451" cy="338554"/>
          </a:xfrm>
          <a:prstGeom prst="rect">
            <a:avLst/>
          </a:prstGeom>
        </p:spPr>
        <p:txBody>
          <a:bodyPr wrap="none">
            <a:spAutoFit/>
          </a:bodyPr>
          <a:lstStyle/>
          <a:p>
            <a:pPr marL="285750" indent="-285750">
              <a:buFont typeface="Wingdings" panose="05000000000000000000" pitchFamily="2" charset="2"/>
              <a:buChar char="q"/>
            </a:pPr>
            <a:r>
              <a:rPr lang="en-029" sz="1600" b="1" dirty="0">
                <a:latin typeface="Vi" panose="00000500000000000000" pitchFamily="50" charset="0"/>
                <a:ea typeface="Calibri" panose="020F0502020204030204" pitchFamily="34" charset="0"/>
                <a:cs typeface="Arial" panose="020B0604020202020204" pitchFamily="34" charset="0"/>
              </a:rPr>
              <a:t>Data not working for the ISAFE</a:t>
            </a:r>
            <a:endParaRPr lang="en-US" sz="1600" dirty="0">
              <a:latin typeface="Vi" panose="00000500000000000000" pitchFamily="50" charset="0"/>
            </a:endParaRPr>
          </a:p>
        </p:txBody>
      </p:sp>
      <p:sp>
        <p:nvSpPr>
          <p:cNvPr id="11" name="Rectangle 10"/>
          <p:cNvSpPr/>
          <p:nvPr/>
        </p:nvSpPr>
        <p:spPr>
          <a:xfrm>
            <a:off x="712424" y="5177007"/>
            <a:ext cx="9698516" cy="338554"/>
          </a:xfrm>
          <a:prstGeom prst="rect">
            <a:avLst/>
          </a:prstGeom>
        </p:spPr>
        <p:txBody>
          <a:bodyPr wrap="square">
            <a:spAutoFit/>
          </a:bodyPr>
          <a:lstStyle/>
          <a:p>
            <a:r>
              <a:rPr lang="en-IN" sz="1600" dirty="0">
                <a:latin typeface="Vi" panose="00000500000000000000" pitchFamily="50" charset="0"/>
                <a:ea typeface="Times New Roman" panose="02020603050405020304" pitchFamily="18" charset="0"/>
              </a:rPr>
              <a:t>Compare the working and non-working numbers on the 6D portal</a:t>
            </a:r>
            <a:endParaRPr lang="en-US" sz="1600" dirty="0">
              <a:latin typeface="Vi" panose="00000500000000000000" pitchFamily="50" charset="0"/>
            </a:endParaRPr>
          </a:p>
        </p:txBody>
      </p:sp>
    </p:spTree>
    <p:extLst>
      <p:ext uri="{BB962C8B-B14F-4D97-AF65-F5344CB8AC3E}">
        <p14:creationId xmlns:p14="http://schemas.microsoft.com/office/powerpoint/2010/main" val="524640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13</a:t>
            </a:fld>
            <a:endParaRPr lang="en-IN" dirty="0">
              <a:solidFill>
                <a:prstClr val="black"/>
              </a:solidFill>
            </a:endParaRPr>
          </a:p>
        </p:txBody>
      </p:sp>
      <p:sp>
        <p:nvSpPr>
          <p:cNvPr id="2" name="Rectangle 1"/>
          <p:cNvSpPr/>
          <p:nvPr/>
        </p:nvSpPr>
        <p:spPr>
          <a:xfrm>
            <a:off x="370549" y="1051977"/>
            <a:ext cx="5937844" cy="338554"/>
          </a:xfrm>
          <a:prstGeom prst="rect">
            <a:avLst/>
          </a:prstGeom>
        </p:spPr>
        <p:txBody>
          <a:bodyPr wrap="none">
            <a:spAutoFit/>
          </a:bodyPr>
          <a:lstStyle/>
          <a:p>
            <a:r>
              <a:rPr lang="en-IN" sz="1600" dirty="0">
                <a:latin typeface="Vi" panose="00000500000000000000" pitchFamily="50" charset="0"/>
                <a:ea typeface="Times New Roman" panose="02020603050405020304" pitchFamily="18" charset="0"/>
                <a:cs typeface="Times New Roman" panose="02020603050405020304" pitchFamily="18" charset="0"/>
              </a:rPr>
              <a:t>Scenario 1: If APN is ISAFE/M2MISAFE- Check if number on 6D.</a:t>
            </a:r>
            <a:endParaRPr lang="en-US" sz="1600" dirty="0">
              <a:latin typeface="Vi" panose="00000500000000000000" pitchFamily="50" charset="0"/>
            </a:endParaRPr>
          </a:p>
        </p:txBody>
      </p:sp>
      <p:sp>
        <p:nvSpPr>
          <p:cNvPr id="6" name="Rectangle 5"/>
          <p:cNvSpPr/>
          <p:nvPr/>
        </p:nvSpPr>
        <p:spPr>
          <a:xfrm>
            <a:off x="410795" y="1580787"/>
            <a:ext cx="4336695" cy="338554"/>
          </a:xfrm>
          <a:prstGeom prst="rect">
            <a:avLst/>
          </a:prstGeom>
        </p:spPr>
        <p:txBody>
          <a:bodyPr wrap="square">
            <a:spAutoFit/>
          </a:bodyPr>
          <a:lstStyle/>
          <a:p>
            <a:r>
              <a:rPr lang="en-US" sz="1600" b="1" dirty="0">
                <a:latin typeface="Vi" panose="00000500000000000000" pitchFamily="50" charset="0"/>
                <a:cs typeface="Times New Roman" panose="02020603050405020304" pitchFamily="18" charset="0"/>
              </a:rPr>
              <a:t>Whitelisting</a:t>
            </a:r>
            <a:r>
              <a:rPr lang="en-IN" sz="1600" b="1" dirty="0">
                <a:latin typeface="Vi" panose="00000500000000000000" pitchFamily="50" charset="0"/>
                <a:cs typeface="Times New Roman" panose="02020603050405020304" pitchFamily="18" charset="0"/>
              </a:rPr>
              <a:t> on present on affected number</a:t>
            </a:r>
            <a:endParaRPr lang="en-US" sz="1600" b="1" dirty="0">
              <a:latin typeface="Vi" panose="00000500000000000000" pitchFamily="50" charset="0"/>
            </a:endParaRPr>
          </a:p>
        </p:txBody>
      </p:sp>
      <p:sp>
        <p:nvSpPr>
          <p:cNvPr id="8" name="Rectangle 7"/>
          <p:cNvSpPr/>
          <p:nvPr/>
        </p:nvSpPr>
        <p:spPr>
          <a:xfrm>
            <a:off x="437001" y="2070250"/>
            <a:ext cx="11340030" cy="338554"/>
          </a:xfrm>
          <a:prstGeom prst="rect">
            <a:avLst/>
          </a:prstGeom>
        </p:spPr>
        <p:txBody>
          <a:bodyPr wrap="square">
            <a:spAutoFit/>
          </a:bodyPr>
          <a:lstStyle/>
          <a:p>
            <a:pPr marL="285750" indent="-285750">
              <a:buFont typeface="Wingdings" panose="05000000000000000000" pitchFamily="2" charset="2"/>
              <a:buChar char="v"/>
            </a:pPr>
            <a:r>
              <a:rPr lang="en-IN" sz="1600" dirty="0">
                <a:latin typeface="Vi" panose="00000500000000000000" pitchFamily="50" charset="0"/>
                <a:ea typeface="Times New Roman" panose="02020603050405020304" pitchFamily="18" charset="0"/>
              </a:rPr>
              <a:t>Inform the customer that numbers are not whitelisted and get the whitelisting done at your end from the portal. Case closed</a:t>
            </a:r>
            <a:endParaRPr lang="en-US" sz="1600" dirty="0">
              <a:latin typeface="Vi" panose="00000500000000000000" pitchFamily="50" charset="0"/>
            </a:endParaRPr>
          </a:p>
        </p:txBody>
      </p:sp>
      <p:sp>
        <p:nvSpPr>
          <p:cNvPr id="12" name="Rectangle 11"/>
          <p:cNvSpPr/>
          <p:nvPr/>
        </p:nvSpPr>
        <p:spPr>
          <a:xfrm>
            <a:off x="430994" y="2669621"/>
            <a:ext cx="2505814" cy="338554"/>
          </a:xfrm>
          <a:prstGeom prst="rect">
            <a:avLst/>
          </a:prstGeom>
        </p:spPr>
        <p:txBody>
          <a:bodyPr wrap="none">
            <a:spAutoFit/>
          </a:bodyPr>
          <a:lstStyle/>
          <a:p>
            <a:r>
              <a:rPr lang="en-IN" sz="1600" b="1" dirty="0">
                <a:latin typeface="Vi" panose="00000500000000000000" pitchFamily="50" charset="0"/>
                <a:ea typeface="Times New Roman" panose="02020603050405020304" pitchFamily="18" charset="0"/>
                <a:cs typeface="Times New Roman" panose="02020603050405020304" pitchFamily="18" charset="0"/>
              </a:rPr>
              <a:t>Number is present on 6D</a:t>
            </a:r>
            <a:endParaRPr lang="en-US" sz="1600" b="1" dirty="0">
              <a:latin typeface="Vi" panose="00000500000000000000" pitchFamily="50" charset="0"/>
            </a:endParaRPr>
          </a:p>
        </p:txBody>
      </p:sp>
      <p:sp>
        <p:nvSpPr>
          <p:cNvPr id="13" name="Rectangle 12"/>
          <p:cNvSpPr/>
          <p:nvPr/>
        </p:nvSpPr>
        <p:spPr>
          <a:xfrm>
            <a:off x="459035" y="3253853"/>
            <a:ext cx="11130709" cy="1237070"/>
          </a:xfrm>
          <a:prstGeom prst="rect">
            <a:avLst/>
          </a:prstGeom>
        </p:spPr>
        <p:txBody>
          <a:bodyPr wrap="square">
            <a:spAutoFit/>
          </a:bodyPr>
          <a:lstStyle/>
          <a:p>
            <a:pPr>
              <a:lnSpc>
                <a:spcPct val="107000"/>
              </a:lnSpc>
              <a:spcAft>
                <a:spcPts val="800"/>
              </a:spcAft>
            </a:pPr>
            <a:r>
              <a:rPr lang="en-IN" sz="1600" dirty="0">
                <a:latin typeface="Vi" panose="00000500000000000000" pitchFamily="50" charset="0"/>
                <a:ea typeface="Times New Roman" panose="02020603050405020304" pitchFamily="18" charset="0"/>
                <a:cs typeface="Times New Roman" panose="02020603050405020304" pitchFamily="18" charset="0"/>
              </a:rPr>
              <a:t>Follow the below steps to check further-</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1600" dirty="0">
                <a:latin typeface="Vi" panose="00000500000000000000" pitchFamily="50" charset="0"/>
                <a:ea typeface="Times New Roman" panose="02020603050405020304" pitchFamily="18" charset="0"/>
                <a:cs typeface="Times New Roman" panose="02020603050405020304" pitchFamily="18" charset="0"/>
              </a:rPr>
              <a:t>Check the SIM in the device and enable traces at SGSN &amp; GGSN.</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1600" dirty="0">
                <a:latin typeface="Vi" panose="00000500000000000000" pitchFamily="50" charset="0"/>
                <a:ea typeface="Times New Roman" panose="02020603050405020304" pitchFamily="18" charset="0"/>
                <a:cs typeface="Times New Roman" panose="02020603050405020304" pitchFamily="18" charset="0"/>
              </a:rPr>
              <a:t>First check at SGSN and check whether creating a PDP request from the device towards the network.</a:t>
            </a:r>
            <a:endParaRPr lang="en-US" sz="1600" dirty="0">
              <a:latin typeface="Vi" panose="00000500000000000000" pitchFamily="50"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1600" dirty="0">
                <a:latin typeface="Vi" panose="00000500000000000000" pitchFamily="50" charset="0"/>
                <a:ea typeface="Times New Roman" panose="02020603050405020304" pitchFamily="18" charset="0"/>
              </a:rPr>
              <a:t>If not ask to reboot the Device else reinsert the SIM card wherever possible to reinitiate the attach process from the device.</a:t>
            </a:r>
            <a:endParaRPr lang="en-US" sz="1600" dirty="0">
              <a:latin typeface="Vi" panose="00000500000000000000" pitchFamily="50" charset="0"/>
            </a:endParaRPr>
          </a:p>
        </p:txBody>
      </p:sp>
      <p:sp>
        <p:nvSpPr>
          <p:cNvPr id="14" name="Rectangle 13"/>
          <p:cNvSpPr/>
          <p:nvPr/>
        </p:nvSpPr>
        <p:spPr>
          <a:xfrm>
            <a:off x="403951" y="4648197"/>
            <a:ext cx="10932405" cy="338554"/>
          </a:xfrm>
          <a:prstGeom prst="rect">
            <a:avLst/>
          </a:prstGeom>
        </p:spPr>
        <p:txBody>
          <a:bodyPr wrap="square">
            <a:spAutoFit/>
          </a:bodyPr>
          <a:lstStyle/>
          <a:p>
            <a:r>
              <a:rPr lang="en-IN" sz="1600" b="1" dirty="0">
                <a:latin typeface="Vi" panose="00000500000000000000" pitchFamily="50" charset="0"/>
                <a:ea typeface="Times New Roman" panose="02020603050405020304" pitchFamily="18" charset="0"/>
                <a:cs typeface="Times New Roman" panose="02020603050405020304" pitchFamily="18" charset="0"/>
              </a:rPr>
              <a:t>Attach request NOT received on network after reboot/reinserting the SIM</a:t>
            </a:r>
            <a:endParaRPr lang="en-US" sz="1600" b="1" dirty="0">
              <a:latin typeface="Vi" panose="00000500000000000000" pitchFamily="50" charset="0"/>
            </a:endParaRPr>
          </a:p>
        </p:txBody>
      </p:sp>
      <p:sp>
        <p:nvSpPr>
          <p:cNvPr id="15" name="Rectangle 14"/>
          <p:cNvSpPr/>
          <p:nvPr/>
        </p:nvSpPr>
        <p:spPr>
          <a:xfrm>
            <a:off x="459037" y="5061766"/>
            <a:ext cx="11560366" cy="1409681"/>
          </a:xfrm>
          <a:prstGeom prst="rect">
            <a:avLst/>
          </a:prstGeom>
        </p:spPr>
        <p:txBody>
          <a:bodyPr wrap="square">
            <a:spAutoFit/>
          </a:bodyPr>
          <a:lstStyle/>
          <a:p>
            <a:pPr marL="342900" marR="0" lvl="0" indent="-342900">
              <a:lnSpc>
                <a:spcPct val="107000"/>
              </a:lnSpc>
              <a:spcBef>
                <a:spcPts val="0"/>
              </a:spcBef>
              <a:spcAft>
                <a:spcPts val="0"/>
              </a:spcAft>
              <a:buFont typeface="+mj-lt"/>
              <a:buAutoNum type="arabicPeriod"/>
            </a:pPr>
            <a:r>
              <a:rPr lang="en-IN" sz="1600" dirty="0">
                <a:latin typeface="Vi" panose="00000500000000000000" pitchFamily="50" charset="0"/>
                <a:ea typeface="Times New Roman" panose="02020603050405020304" pitchFamily="18" charset="0"/>
                <a:cs typeface="Times New Roman" panose="02020603050405020304" pitchFamily="18" charset="0"/>
              </a:rPr>
              <a:t>Proceed for manual latching if the device has provision for manual latching if not ask to arrange any other device/data card/mobile handset(not necessarily Android) for manual latching</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1600" dirty="0">
                <a:latin typeface="Vi" panose="00000500000000000000" pitchFamily="50" charset="0"/>
                <a:ea typeface="Times New Roman" panose="02020603050405020304" pitchFamily="18" charset="0"/>
                <a:cs typeface="Times New Roman" panose="02020603050405020304" pitchFamily="18" charset="0"/>
              </a:rPr>
              <a:t>Post manual latching reinsert the SIM in the device and check if any hits are getting on the network.</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1600" dirty="0">
                <a:latin typeface="Vi" panose="00000500000000000000" pitchFamily="50" charset="0"/>
                <a:ea typeface="Times New Roman" panose="02020603050405020304" pitchFamily="18" charset="0"/>
                <a:cs typeface="Times New Roman" panose="02020603050405020304" pitchFamily="18" charset="0"/>
              </a:rPr>
              <a:t>If not ask to involve the device vendor</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1600" dirty="0">
                <a:latin typeface="Vi" panose="00000500000000000000" pitchFamily="50" charset="0"/>
                <a:ea typeface="Times New Roman" panose="02020603050405020304" pitchFamily="18" charset="0"/>
                <a:cs typeface="Times New Roman" panose="02020603050405020304" pitchFamily="18" charset="0"/>
              </a:rPr>
              <a:t>If yes </a:t>
            </a:r>
            <a:r>
              <a:rPr lang="en-IN" sz="1600" dirty="0">
                <a:latin typeface="Vi" panose="00000500000000000000" pitchFamily="50" charset="0"/>
                <a:ea typeface="Times New Roman" panose="02020603050405020304" pitchFamily="18" charset="0"/>
              </a:rPr>
              <a:t>Proceed with GGSN and SGSN logs </a:t>
            </a:r>
            <a:endParaRPr lang="en-US" sz="1600" u="none" strike="noStrike" dirty="0">
              <a:effectLst/>
              <a:latin typeface="Vi" panose="00000500000000000000" pitchFamily="50"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47119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14</a:t>
            </a:fld>
            <a:endParaRPr lang="en-IN" dirty="0">
              <a:solidFill>
                <a:prstClr val="black"/>
              </a:solidFill>
            </a:endParaRPr>
          </a:p>
        </p:txBody>
      </p:sp>
      <p:sp>
        <p:nvSpPr>
          <p:cNvPr id="4" name="Rectangle 3"/>
          <p:cNvSpPr/>
          <p:nvPr/>
        </p:nvSpPr>
        <p:spPr>
          <a:xfrm>
            <a:off x="348868" y="1034664"/>
            <a:ext cx="9786650" cy="338554"/>
          </a:xfrm>
          <a:prstGeom prst="rect">
            <a:avLst/>
          </a:prstGeom>
        </p:spPr>
        <p:txBody>
          <a:bodyPr wrap="square">
            <a:spAutoFit/>
          </a:bodyPr>
          <a:lstStyle/>
          <a:p>
            <a:r>
              <a:rPr lang="en-IN" sz="1600" b="1" dirty="0">
                <a:latin typeface="Vi" panose="00000500000000000000" pitchFamily="50" charset="0"/>
                <a:ea typeface="Times New Roman" panose="02020603050405020304" pitchFamily="18" charset="0"/>
                <a:cs typeface="Times New Roman" panose="02020603050405020304" pitchFamily="18" charset="0"/>
              </a:rPr>
              <a:t>Attach request received on network after reboot/reinserting the SIM</a:t>
            </a:r>
            <a:endParaRPr lang="en-US" sz="1600" b="1" dirty="0">
              <a:latin typeface="Vi" panose="00000500000000000000" pitchFamily="50" charset="0"/>
            </a:endParaRPr>
          </a:p>
        </p:txBody>
      </p:sp>
      <p:sp>
        <p:nvSpPr>
          <p:cNvPr id="5" name="Rectangle 4"/>
          <p:cNvSpPr/>
          <p:nvPr/>
        </p:nvSpPr>
        <p:spPr>
          <a:xfrm>
            <a:off x="354397" y="1554753"/>
            <a:ext cx="11521786" cy="2800767"/>
          </a:xfrm>
          <a:prstGeom prst="rect">
            <a:avLst/>
          </a:prstGeom>
        </p:spPr>
        <p:txBody>
          <a:bodyPr wrap="square">
            <a:spAutoFit/>
          </a:bodyPr>
          <a:lstStyle/>
          <a:p>
            <a:pPr marL="342900" indent="-342900">
              <a:buFont typeface="+mj-lt"/>
              <a:buAutoNum type="arabicPeriod"/>
            </a:pPr>
            <a:r>
              <a:rPr lang="en-IN" sz="1600" dirty="0">
                <a:latin typeface="Vi" panose="00000500000000000000" pitchFamily="50" charset="0"/>
                <a:ea typeface="Times New Roman" panose="02020603050405020304" pitchFamily="18" charset="0"/>
              </a:rPr>
              <a:t>Proceed for GGSN and SGSN logs to check rejections</a:t>
            </a:r>
          </a:p>
          <a:p>
            <a:pPr marL="342900" lvl="0" indent="-342900">
              <a:buFont typeface="+mj-lt"/>
              <a:buAutoNum type="arabicPeriod"/>
            </a:pPr>
            <a:r>
              <a:rPr lang="en-IN" sz="1600" dirty="0">
                <a:latin typeface="Vi" panose="00000500000000000000" pitchFamily="50" charset="0"/>
              </a:rPr>
              <a:t>If rejections are observed on SGSN check for the Cause values(</a:t>
            </a:r>
            <a:r>
              <a:rPr lang="en-IN" sz="1600" b="1" dirty="0">
                <a:latin typeface="Vi" panose="00000500000000000000" pitchFamily="50" charset="0"/>
              </a:rPr>
              <a:t>page number to be Added</a:t>
            </a:r>
            <a:r>
              <a:rPr lang="en-IN" sz="1600" dirty="0">
                <a:latin typeface="Vi" panose="00000500000000000000" pitchFamily="50" charset="0"/>
              </a:rPr>
              <a:t>) and work according to the cause value.</a:t>
            </a:r>
            <a:endParaRPr lang="en-US" sz="1600" dirty="0">
              <a:latin typeface="Vi" panose="00000500000000000000" pitchFamily="50" charset="0"/>
            </a:endParaRPr>
          </a:p>
          <a:p>
            <a:pPr marL="342900" lvl="0" indent="-342900">
              <a:buFont typeface="+mj-lt"/>
              <a:buAutoNum type="arabicPeriod"/>
            </a:pPr>
            <a:r>
              <a:rPr lang="en-IN" sz="1600" dirty="0">
                <a:latin typeface="Vi" panose="00000500000000000000" pitchFamily="50" charset="0"/>
              </a:rPr>
              <a:t>If no rejections are observed on SGSN proceed for GGSN logs.</a:t>
            </a:r>
            <a:endParaRPr lang="en-US" sz="1600" dirty="0">
              <a:latin typeface="Vi" panose="00000500000000000000" pitchFamily="50" charset="0"/>
            </a:endParaRPr>
          </a:p>
          <a:p>
            <a:pPr marL="342900" lvl="0" indent="-342900">
              <a:buFont typeface="+mj-lt"/>
              <a:buAutoNum type="arabicPeriod"/>
            </a:pPr>
            <a:r>
              <a:rPr lang="en-IN" sz="1600" dirty="0">
                <a:latin typeface="Vi" panose="00000500000000000000" pitchFamily="50" charset="0"/>
              </a:rPr>
              <a:t>Check if the hits are going on whitelisted IP/URL.</a:t>
            </a:r>
            <a:endParaRPr lang="en-US" sz="1600" dirty="0">
              <a:latin typeface="Vi" panose="00000500000000000000" pitchFamily="50" charset="0"/>
            </a:endParaRPr>
          </a:p>
          <a:p>
            <a:pPr marL="342900" lvl="0" indent="-342900">
              <a:buFont typeface="+mj-lt"/>
              <a:buAutoNum type="arabicPeriod"/>
            </a:pPr>
            <a:r>
              <a:rPr lang="en-IN" sz="1600" dirty="0">
                <a:latin typeface="Vi" panose="00000500000000000000" pitchFamily="50" charset="0"/>
              </a:rPr>
              <a:t>If hits are not on the whitelisted IP/URL inform the customer device requesting for non-whitelisted IP/URL check the device configuration, and whitelist the non-whitelisted IP/URL for testing purposes. After whitelisting still data is not working Kindly check with the 6D ISAFE Team.</a:t>
            </a:r>
            <a:endParaRPr lang="en-US" sz="1600" dirty="0">
              <a:latin typeface="Vi" panose="00000500000000000000" pitchFamily="50" charset="0"/>
            </a:endParaRPr>
          </a:p>
          <a:p>
            <a:pPr marL="342900" lvl="0" indent="-342900">
              <a:buFont typeface="+mj-lt"/>
              <a:buAutoNum type="arabicPeriod"/>
            </a:pPr>
            <a:r>
              <a:rPr lang="en-IN" sz="1600" dirty="0">
                <a:latin typeface="Vi" panose="00000500000000000000" pitchFamily="50" charset="0"/>
              </a:rPr>
              <a:t>If hits are on the whitelisted IP/URL check if any redirections are there from the IP/URL.</a:t>
            </a:r>
            <a:endParaRPr lang="en-US" sz="1600" dirty="0">
              <a:latin typeface="Vi" panose="00000500000000000000" pitchFamily="50" charset="0"/>
            </a:endParaRPr>
          </a:p>
          <a:p>
            <a:pPr marL="342900" lvl="0" indent="-342900">
              <a:buFont typeface="+mj-lt"/>
              <a:buAutoNum type="arabicPeriod"/>
            </a:pPr>
            <a:r>
              <a:rPr lang="en-IN" sz="1600" dirty="0">
                <a:latin typeface="Vi" panose="00000500000000000000" pitchFamily="50" charset="0"/>
              </a:rPr>
              <a:t>For better understanding it is always recommended to use convert the GGSN trace in PCAP.</a:t>
            </a:r>
            <a:endParaRPr lang="en-US" sz="1600" dirty="0">
              <a:latin typeface="Vi" panose="00000500000000000000" pitchFamily="50" charset="0"/>
            </a:endParaRPr>
          </a:p>
          <a:p>
            <a:pPr marL="342900" lvl="0" indent="-342900">
              <a:buFont typeface="+mj-lt"/>
              <a:buAutoNum type="arabicPeriod"/>
            </a:pPr>
            <a:r>
              <a:rPr lang="en-IN" sz="1600" dirty="0">
                <a:latin typeface="Vi" panose="00000500000000000000" pitchFamily="50" charset="0"/>
              </a:rPr>
              <a:t>In case hits are on a whitelisted IP/URL and the user is not getting data on the same server confirmed from the server team hand over the case to L2.</a:t>
            </a:r>
            <a:endParaRPr lang="en-US" sz="1600" dirty="0">
              <a:latin typeface="Vi" panose="00000500000000000000" pitchFamily="50" charset="0"/>
            </a:endParaRPr>
          </a:p>
        </p:txBody>
      </p:sp>
    </p:spTree>
    <p:extLst>
      <p:ext uri="{BB962C8B-B14F-4D97-AF65-F5344CB8AC3E}">
        <p14:creationId xmlns:p14="http://schemas.microsoft.com/office/powerpoint/2010/main" val="2048542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15</a:t>
            </a:fld>
            <a:endParaRPr lang="en-IN" dirty="0">
              <a:solidFill>
                <a:prstClr val="black"/>
              </a:solidFill>
            </a:endParaRPr>
          </a:p>
        </p:txBody>
      </p:sp>
      <p:sp>
        <p:nvSpPr>
          <p:cNvPr id="2" name="Rectangle 1"/>
          <p:cNvSpPr/>
          <p:nvPr/>
        </p:nvSpPr>
        <p:spPr>
          <a:xfrm>
            <a:off x="319489" y="979176"/>
            <a:ext cx="10543142" cy="865493"/>
          </a:xfrm>
          <a:prstGeom prst="rect">
            <a:avLst/>
          </a:prstGeom>
        </p:spPr>
        <p:txBody>
          <a:bodyPr wrap="square">
            <a:spAutoFit/>
          </a:bodyPr>
          <a:lstStyle/>
          <a:p>
            <a:pPr indent="411480"/>
            <a:r>
              <a:rPr lang="en-US" sz="1600" dirty="0">
                <a:latin typeface="Vi" panose="00000500000000000000" pitchFamily="50" charset="0"/>
                <a:ea typeface="Times New Roman" panose="02020603050405020304" pitchFamily="18" charset="0"/>
                <a:cs typeface="Times New Roman" panose="02020603050405020304" pitchFamily="18" charset="0"/>
              </a:rPr>
              <a:t>L2 Team:</a:t>
            </a:r>
          </a:p>
          <a:p>
            <a:pPr>
              <a:lnSpc>
                <a:spcPct val="107000"/>
              </a:lnSpc>
            </a:pPr>
            <a:r>
              <a:rPr lang="en-IN" sz="1600" dirty="0">
                <a:latin typeface="Vi" panose="00000500000000000000" pitchFamily="50" charset="0"/>
                <a:ea typeface="Calibri" panose="020F0502020204030204" pitchFamily="34" charset="0"/>
                <a:cs typeface="Times New Roman" panose="02020603050405020304" pitchFamily="18" charset="0"/>
              </a:rPr>
              <a:t> 	SNOC @ </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a:lnSpc>
                <a:spcPct val="107000"/>
              </a:lnSpc>
            </a:pPr>
            <a:r>
              <a:rPr lang="en-IN" sz="1600" dirty="0">
                <a:latin typeface="Vi" panose="00000500000000000000" pitchFamily="50" charset="0"/>
                <a:ea typeface="Calibri" panose="020F0502020204030204" pitchFamily="34" charset="0"/>
                <a:cs typeface="Times New Roman" panose="02020603050405020304" pitchFamily="18" charset="0"/>
              </a:rPr>
              <a:t>		</a:t>
            </a:r>
            <a:r>
              <a:rPr lang="en-IN" sz="1600" dirty="0" err="1">
                <a:latin typeface="Vi" panose="00000500000000000000" pitchFamily="50" charset="0"/>
                <a:ea typeface="Calibri" panose="020F0502020204030204" pitchFamily="34" charset="0"/>
                <a:cs typeface="Times New Roman" panose="02020603050405020304" pitchFamily="18" charset="0"/>
              </a:rPr>
              <a:t>Corsnoc</a:t>
            </a:r>
            <a:r>
              <a:rPr lang="en-IN" sz="1600" dirty="0">
                <a:latin typeface="Vi" panose="00000500000000000000" pitchFamily="50" charset="0"/>
                <a:ea typeface="Calibri" panose="020F0502020204030204" pitchFamily="34" charset="0"/>
                <a:cs typeface="Times New Roman" panose="02020603050405020304" pitchFamily="18" charset="0"/>
              </a:rPr>
              <a:t> M2miot (COR), Vodafone Idea &lt;</a:t>
            </a:r>
            <a:r>
              <a:rPr lang="en-IN" sz="1600" dirty="0">
                <a:latin typeface="Vi" panose="00000500000000000000" pitchFamily="50" charset="0"/>
                <a:ea typeface="Calibri" panose="020F0502020204030204" pitchFamily="34" charset="0"/>
                <a:cs typeface="Times New Roman" panose="02020603050405020304" pitchFamily="18" charset="0"/>
                <a:hlinkClick r:id="rId3"/>
              </a:rPr>
              <a:t>Corsnoc.M2MIOT@vodafoneidea.com</a:t>
            </a:r>
            <a:r>
              <a:rPr lang="en-IN" sz="1600" dirty="0">
                <a:latin typeface="Vi" panose="00000500000000000000" pitchFamily="50" charset="0"/>
                <a:ea typeface="Calibri" panose="020F0502020204030204" pitchFamily="34" charset="0"/>
                <a:cs typeface="Times New Roman" panose="02020603050405020304" pitchFamily="18" charset="0"/>
              </a:rPr>
              <a:t>&gt;</a:t>
            </a:r>
            <a:endParaRPr lang="en-US" sz="1600" dirty="0">
              <a:effectLst/>
              <a:latin typeface="Vi" panose="00000500000000000000" pitchFamily="50" charset="0"/>
              <a:ea typeface="Calibri" panose="020F0502020204030204" pitchFamily="34"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620462911"/>
              </p:ext>
            </p:extLst>
          </p:nvPr>
        </p:nvGraphicFramePr>
        <p:xfrm>
          <a:off x="419560" y="2328218"/>
          <a:ext cx="11004933" cy="2759158"/>
        </p:xfrm>
        <a:graphic>
          <a:graphicData uri="http://schemas.openxmlformats.org/drawingml/2006/table">
            <a:tbl>
              <a:tblPr firstRow="1" firstCol="1" bandRow="1"/>
              <a:tblGrid>
                <a:gridCol w="3668311">
                  <a:extLst>
                    <a:ext uri="{9D8B030D-6E8A-4147-A177-3AD203B41FA5}">
                      <a16:colId xmlns:a16="http://schemas.microsoft.com/office/drawing/2014/main" val="20000"/>
                    </a:ext>
                  </a:extLst>
                </a:gridCol>
                <a:gridCol w="3668311">
                  <a:extLst>
                    <a:ext uri="{9D8B030D-6E8A-4147-A177-3AD203B41FA5}">
                      <a16:colId xmlns:a16="http://schemas.microsoft.com/office/drawing/2014/main" val="20001"/>
                    </a:ext>
                  </a:extLst>
                </a:gridCol>
                <a:gridCol w="3668311">
                  <a:extLst>
                    <a:ext uri="{9D8B030D-6E8A-4147-A177-3AD203B41FA5}">
                      <a16:colId xmlns:a16="http://schemas.microsoft.com/office/drawing/2014/main" val="20002"/>
                    </a:ext>
                  </a:extLst>
                </a:gridCol>
              </a:tblGrid>
              <a:tr h="275439">
                <a:tc>
                  <a:txBody>
                    <a:bodyPr/>
                    <a:lstStyle/>
                    <a:p>
                      <a:pPr marL="0" marR="0" algn="ctr">
                        <a:lnSpc>
                          <a:spcPct val="107000"/>
                        </a:lnSpc>
                        <a:spcBef>
                          <a:spcPts val="0"/>
                        </a:spcBef>
                        <a:spcAft>
                          <a:spcPts val="800"/>
                        </a:spcAft>
                      </a:pPr>
                      <a:r>
                        <a:rPr lang="en-IN" sz="1600" b="1" dirty="0">
                          <a:solidFill>
                            <a:srgbClr val="FFFFFF"/>
                          </a:solidFill>
                          <a:effectLst/>
                          <a:latin typeface="Vi" panose="00000500000000000000" pitchFamily="50" charset="0"/>
                          <a:ea typeface="Calibri" panose="020F0502020204030204" pitchFamily="34" charset="0"/>
                          <a:cs typeface="Times New Roman" panose="02020603050405020304" pitchFamily="18" charset="0"/>
                        </a:rPr>
                        <a:t>Level</a:t>
                      </a:r>
                      <a:endParaRPr lang="en-US" sz="1600" dirty="0">
                        <a:effectLst/>
                        <a:latin typeface="Vi" panose="00000500000000000000" pitchFamily="50" charset="0"/>
                        <a:ea typeface="Calibri" panose="020F0502020204030204" pitchFamily="34" charset="0"/>
                        <a:cs typeface="Times New Roman" panose="02020603050405020304" pitchFamily="18" charset="0"/>
                      </a:endParaRPr>
                    </a:p>
                  </a:txBody>
                  <a:tcPr marL="28575" marR="28575" marT="19050" marB="1905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ctr">
                        <a:lnSpc>
                          <a:spcPct val="107000"/>
                        </a:lnSpc>
                        <a:spcBef>
                          <a:spcPts val="0"/>
                        </a:spcBef>
                        <a:spcAft>
                          <a:spcPts val="800"/>
                        </a:spcAft>
                      </a:pPr>
                      <a:r>
                        <a:rPr lang="en-IN" sz="1600" b="1">
                          <a:solidFill>
                            <a:srgbClr val="FFFFFF"/>
                          </a:solidFill>
                          <a:effectLst/>
                          <a:latin typeface="Vi" panose="00000500000000000000" pitchFamily="50" charset="0"/>
                          <a:ea typeface="Calibri" panose="020F0502020204030204" pitchFamily="34" charset="0"/>
                          <a:cs typeface="Times New Roman" panose="02020603050405020304" pitchFamily="18" charset="0"/>
                        </a:rPr>
                        <a:t>SPOC Name</a:t>
                      </a:r>
                      <a:endParaRPr lang="en-US" sz="1600">
                        <a:effectLst/>
                        <a:latin typeface="Vi" panose="00000500000000000000" pitchFamily="50" charset="0"/>
                        <a:ea typeface="Calibri" panose="020F0502020204030204" pitchFamily="34" charset="0"/>
                        <a:cs typeface="Times New Roman" panose="02020603050405020304" pitchFamily="18" charset="0"/>
                      </a:endParaRPr>
                    </a:p>
                  </a:txBody>
                  <a:tcPr marL="28575" marR="28575" marT="19050" marB="1905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ctr">
                        <a:lnSpc>
                          <a:spcPct val="107000"/>
                        </a:lnSpc>
                        <a:spcBef>
                          <a:spcPts val="0"/>
                        </a:spcBef>
                        <a:spcAft>
                          <a:spcPts val="800"/>
                        </a:spcAft>
                      </a:pPr>
                      <a:r>
                        <a:rPr lang="en-IN" sz="1600" b="1">
                          <a:solidFill>
                            <a:srgbClr val="FFFFFF"/>
                          </a:solidFill>
                          <a:effectLst/>
                          <a:latin typeface="Vi" panose="00000500000000000000" pitchFamily="50" charset="0"/>
                          <a:ea typeface="Calibri" panose="020F0502020204030204" pitchFamily="34" charset="0"/>
                          <a:cs typeface="Times New Roman" panose="02020603050405020304" pitchFamily="18" charset="0"/>
                        </a:rPr>
                        <a:t>Contact Number</a:t>
                      </a:r>
                      <a:endParaRPr lang="en-US" sz="1600">
                        <a:effectLst/>
                        <a:latin typeface="Vi" panose="00000500000000000000" pitchFamily="50" charset="0"/>
                        <a:ea typeface="Calibri" panose="020F0502020204030204" pitchFamily="34" charset="0"/>
                        <a:cs typeface="Times New Roman" panose="02020603050405020304" pitchFamily="18" charset="0"/>
                      </a:endParaRPr>
                    </a:p>
                  </a:txBody>
                  <a:tcPr marL="28575" marR="28575" marT="19050" marB="1905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10000"/>
                  </a:ext>
                </a:extLst>
              </a:tr>
              <a:tr h="536518">
                <a:tc>
                  <a:txBody>
                    <a:bodyPr/>
                    <a:lstStyle/>
                    <a:p>
                      <a:pPr marL="0" marR="0" algn="ctr">
                        <a:lnSpc>
                          <a:spcPct val="107000"/>
                        </a:lnSpc>
                        <a:spcBef>
                          <a:spcPts val="0"/>
                        </a:spcBef>
                        <a:spcAft>
                          <a:spcPts val="800"/>
                        </a:spcAft>
                      </a:pPr>
                      <a:r>
                        <a:rPr lang="en-IN" sz="1600" dirty="0">
                          <a:effectLst/>
                          <a:latin typeface="Vi" panose="00000500000000000000" pitchFamily="50" charset="0"/>
                          <a:ea typeface="Calibri" panose="020F0502020204030204" pitchFamily="34" charset="0"/>
                          <a:cs typeface="Times New Roman" panose="02020603050405020304" pitchFamily="18" charset="0"/>
                        </a:rPr>
                        <a:t>Level 1</a:t>
                      </a:r>
                      <a:endParaRPr lang="en-US" sz="1600" dirty="0">
                        <a:effectLst/>
                        <a:latin typeface="Vi" panose="00000500000000000000" pitchFamily="50" charset="0"/>
                        <a:ea typeface="Calibri" panose="020F0502020204030204" pitchFamily="34" charset="0"/>
                        <a:cs typeface="Times New Roman" panose="02020603050405020304" pitchFamily="18" charset="0"/>
                      </a:endParaRPr>
                    </a:p>
                  </a:txBody>
                  <a:tcPr marL="28575" marR="28575" marT="19050" marB="1905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IN" sz="1600" u="sng">
                          <a:solidFill>
                            <a:srgbClr val="0563C1"/>
                          </a:solidFill>
                          <a:effectLst/>
                          <a:latin typeface="Vi" panose="00000500000000000000" pitchFamily="50" charset="0"/>
                          <a:ea typeface="Calibri" panose="020F0502020204030204" pitchFamily="34" charset="0"/>
                          <a:cs typeface="Times New Roman" panose="02020603050405020304" pitchFamily="18" charset="0"/>
                          <a:hlinkClick r:id="rId3"/>
                        </a:rPr>
                        <a:t>Corsnoc.M2MIOT@vodafoneidea.com</a:t>
                      </a:r>
                      <a:endParaRPr lang="en-US" sz="1600">
                        <a:effectLst/>
                        <a:latin typeface="Vi" panose="00000500000000000000" pitchFamily="50" charset="0"/>
                        <a:ea typeface="Calibri" panose="020F0502020204030204" pitchFamily="34" charset="0"/>
                        <a:cs typeface="Times New Roman" panose="02020603050405020304" pitchFamily="18" charset="0"/>
                      </a:endParaRPr>
                    </a:p>
                  </a:txBody>
                  <a:tcPr marL="28575" marR="28575" marT="19050" marB="1905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IN" sz="1600">
                          <a:effectLst/>
                          <a:latin typeface="Vi" panose="00000500000000000000" pitchFamily="50" charset="0"/>
                          <a:ea typeface="Calibri" panose="020F0502020204030204" pitchFamily="34" charset="0"/>
                          <a:cs typeface="Times New Roman" panose="02020603050405020304" pitchFamily="18" charset="0"/>
                        </a:rPr>
                        <a:t>2071719563</a:t>
                      </a:r>
                      <a:endParaRPr lang="en-US" sz="1600">
                        <a:effectLst/>
                        <a:latin typeface="Vi" panose="00000500000000000000" pitchFamily="50" charset="0"/>
                        <a:ea typeface="Calibri" panose="020F0502020204030204" pitchFamily="34" charset="0"/>
                        <a:cs typeface="Times New Roman" panose="02020603050405020304" pitchFamily="18" charset="0"/>
                      </a:endParaRPr>
                    </a:p>
                  </a:txBody>
                  <a:tcPr marL="28575" marR="28575" marT="19050" marB="1905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1"/>
                  </a:ext>
                </a:extLst>
              </a:tr>
              <a:tr h="275439">
                <a:tc>
                  <a:txBody>
                    <a:bodyPr/>
                    <a:lstStyle/>
                    <a:p>
                      <a:pPr marL="0" marR="0" algn="ctr">
                        <a:lnSpc>
                          <a:spcPct val="107000"/>
                        </a:lnSpc>
                        <a:spcBef>
                          <a:spcPts val="0"/>
                        </a:spcBef>
                        <a:spcAft>
                          <a:spcPts val="800"/>
                        </a:spcAft>
                      </a:pPr>
                      <a:r>
                        <a:rPr lang="en-IN" sz="1600" dirty="0">
                          <a:effectLst/>
                          <a:latin typeface="Vi" panose="00000500000000000000" pitchFamily="50" charset="0"/>
                          <a:ea typeface="Calibri" panose="020F0502020204030204" pitchFamily="34" charset="0"/>
                          <a:cs typeface="Times New Roman" panose="02020603050405020304" pitchFamily="18" charset="0"/>
                        </a:rPr>
                        <a:t>Level 2</a:t>
                      </a:r>
                      <a:endParaRPr lang="en-US" sz="1600" dirty="0">
                        <a:effectLst/>
                        <a:latin typeface="Vi" panose="00000500000000000000" pitchFamily="50" charset="0"/>
                        <a:ea typeface="Calibri" panose="020F0502020204030204" pitchFamily="34" charset="0"/>
                        <a:cs typeface="Times New Roman" panose="02020603050405020304" pitchFamily="18" charset="0"/>
                      </a:endParaRPr>
                    </a:p>
                  </a:txBody>
                  <a:tcPr marL="28575" marR="28575" marT="19050" marB="1905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IN" sz="1600">
                          <a:effectLst/>
                          <a:latin typeface="Vi" panose="00000500000000000000" pitchFamily="50" charset="0"/>
                          <a:ea typeface="Calibri" panose="020F0502020204030204" pitchFamily="34" charset="0"/>
                          <a:cs typeface="Times New Roman" panose="02020603050405020304" pitchFamily="18" charset="0"/>
                        </a:rPr>
                        <a:t>Sidhartha.Jena4@vodafoneidea.com</a:t>
                      </a:r>
                      <a:endParaRPr lang="en-US" sz="1600">
                        <a:effectLst/>
                        <a:latin typeface="Vi" panose="00000500000000000000" pitchFamily="50" charset="0"/>
                        <a:ea typeface="Calibri" panose="020F0502020204030204" pitchFamily="34" charset="0"/>
                        <a:cs typeface="Times New Roman" panose="02020603050405020304" pitchFamily="18" charset="0"/>
                      </a:endParaRPr>
                    </a:p>
                  </a:txBody>
                  <a:tcPr marL="28575" marR="28575" marT="19050" marB="1905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IN" sz="1600">
                          <a:effectLst/>
                          <a:latin typeface="Vi" panose="00000500000000000000" pitchFamily="50" charset="0"/>
                          <a:ea typeface="Calibri" panose="020F0502020204030204" pitchFamily="34" charset="0"/>
                          <a:cs typeface="Times New Roman" panose="02020603050405020304" pitchFamily="18" charset="0"/>
                        </a:rPr>
                        <a:t>7666255316</a:t>
                      </a:r>
                      <a:endParaRPr lang="en-US" sz="1600">
                        <a:effectLst/>
                        <a:latin typeface="Vi" panose="00000500000000000000" pitchFamily="50" charset="0"/>
                        <a:ea typeface="Calibri" panose="020F0502020204030204" pitchFamily="34" charset="0"/>
                        <a:cs typeface="Times New Roman" panose="02020603050405020304" pitchFamily="18" charset="0"/>
                      </a:endParaRPr>
                    </a:p>
                  </a:txBody>
                  <a:tcPr marL="28575" marR="28575" marT="19050" marB="1905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2"/>
                  </a:ext>
                </a:extLst>
              </a:tr>
              <a:tr h="536518">
                <a:tc>
                  <a:txBody>
                    <a:bodyPr/>
                    <a:lstStyle/>
                    <a:p>
                      <a:pPr marL="0" marR="0" algn="ctr">
                        <a:lnSpc>
                          <a:spcPct val="107000"/>
                        </a:lnSpc>
                        <a:spcBef>
                          <a:spcPts val="0"/>
                        </a:spcBef>
                        <a:spcAft>
                          <a:spcPts val="800"/>
                        </a:spcAft>
                      </a:pPr>
                      <a:r>
                        <a:rPr lang="en-IN" sz="1600" dirty="0">
                          <a:effectLst/>
                          <a:latin typeface="Vi" panose="00000500000000000000" pitchFamily="50" charset="0"/>
                          <a:ea typeface="Calibri" panose="020F0502020204030204" pitchFamily="34" charset="0"/>
                          <a:cs typeface="Times New Roman" panose="02020603050405020304" pitchFamily="18" charset="0"/>
                        </a:rPr>
                        <a:t>Level 3</a:t>
                      </a:r>
                      <a:endParaRPr lang="en-US" sz="1600" dirty="0">
                        <a:effectLst/>
                        <a:latin typeface="Vi" panose="00000500000000000000" pitchFamily="50" charset="0"/>
                        <a:ea typeface="Calibri" panose="020F0502020204030204" pitchFamily="34" charset="0"/>
                        <a:cs typeface="Times New Roman" panose="02020603050405020304" pitchFamily="18" charset="0"/>
                      </a:endParaRPr>
                    </a:p>
                  </a:txBody>
                  <a:tcPr marL="28575" marR="28575" marT="19050" marB="1905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IN" sz="1600" dirty="0">
                          <a:effectLst/>
                          <a:latin typeface="Vi" panose="00000500000000000000" pitchFamily="50" charset="0"/>
                          <a:ea typeface="Calibri" panose="020F0502020204030204" pitchFamily="34" charset="0"/>
                          <a:cs typeface="Times New Roman" panose="02020603050405020304" pitchFamily="18" charset="0"/>
                        </a:rPr>
                        <a:t>Sanket.Deshpande@vodafoneidea.com</a:t>
                      </a:r>
                      <a:endParaRPr lang="en-US" sz="1600" dirty="0">
                        <a:effectLst/>
                        <a:latin typeface="Vi" panose="00000500000000000000" pitchFamily="50" charset="0"/>
                        <a:ea typeface="Calibri" panose="020F0502020204030204" pitchFamily="34" charset="0"/>
                        <a:cs typeface="Times New Roman" panose="02020603050405020304" pitchFamily="18" charset="0"/>
                      </a:endParaRPr>
                    </a:p>
                  </a:txBody>
                  <a:tcPr marL="28575" marR="28575" marT="19050" marB="1905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IN" sz="1600">
                          <a:effectLst/>
                          <a:latin typeface="Vi" panose="00000500000000000000" pitchFamily="50" charset="0"/>
                          <a:ea typeface="Calibri" panose="020F0502020204030204" pitchFamily="34" charset="0"/>
                          <a:cs typeface="Times New Roman" panose="02020603050405020304" pitchFamily="18" charset="0"/>
                        </a:rPr>
                        <a:t>7798984669</a:t>
                      </a:r>
                      <a:endParaRPr lang="en-US" sz="1600">
                        <a:effectLst/>
                        <a:latin typeface="Vi" panose="00000500000000000000" pitchFamily="50" charset="0"/>
                        <a:ea typeface="Calibri" panose="020F0502020204030204" pitchFamily="34" charset="0"/>
                        <a:cs typeface="Times New Roman" panose="02020603050405020304" pitchFamily="18" charset="0"/>
                      </a:endParaRPr>
                    </a:p>
                  </a:txBody>
                  <a:tcPr marL="28575" marR="28575" marT="19050" marB="1905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3"/>
                  </a:ext>
                </a:extLst>
              </a:tr>
              <a:tr h="536518">
                <a:tc>
                  <a:txBody>
                    <a:bodyPr/>
                    <a:lstStyle/>
                    <a:p>
                      <a:pPr marL="0" marR="0" algn="ctr">
                        <a:lnSpc>
                          <a:spcPct val="107000"/>
                        </a:lnSpc>
                        <a:spcBef>
                          <a:spcPts val="0"/>
                        </a:spcBef>
                        <a:spcAft>
                          <a:spcPts val="800"/>
                        </a:spcAft>
                      </a:pPr>
                      <a:r>
                        <a:rPr lang="en-IN" sz="1600">
                          <a:effectLst/>
                          <a:latin typeface="Vi" panose="00000500000000000000" pitchFamily="50" charset="0"/>
                          <a:ea typeface="Calibri" panose="020F0502020204030204" pitchFamily="34" charset="0"/>
                          <a:cs typeface="Times New Roman" panose="02020603050405020304" pitchFamily="18" charset="0"/>
                        </a:rPr>
                        <a:t>Level 4</a:t>
                      </a:r>
                      <a:endParaRPr lang="en-US" sz="1600">
                        <a:effectLst/>
                        <a:latin typeface="Vi" panose="00000500000000000000" pitchFamily="50" charset="0"/>
                        <a:ea typeface="Calibri" panose="020F0502020204030204" pitchFamily="34" charset="0"/>
                        <a:cs typeface="Times New Roman" panose="02020603050405020304" pitchFamily="18" charset="0"/>
                      </a:endParaRPr>
                    </a:p>
                  </a:txBody>
                  <a:tcPr marL="28575" marR="28575" marT="19050" marB="1905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IN" sz="1600" dirty="0">
                          <a:effectLst/>
                          <a:latin typeface="Vi" panose="00000500000000000000" pitchFamily="50" charset="0"/>
                          <a:ea typeface="Calibri" panose="020F0502020204030204" pitchFamily="34" charset="0"/>
                          <a:cs typeface="Times New Roman" panose="02020603050405020304" pitchFamily="18" charset="0"/>
                        </a:rPr>
                        <a:t>Vinodkumar.Barot@vodafoneidea.com</a:t>
                      </a:r>
                      <a:endParaRPr lang="en-US" sz="1600" dirty="0">
                        <a:effectLst/>
                        <a:latin typeface="Vi" panose="00000500000000000000" pitchFamily="50" charset="0"/>
                        <a:ea typeface="Calibri" panose="020F0502020204030204" pitchFamily="34" charset="0"/>
                        <a:cs typeface="Times New Roman" panose="02020603050405020304" pitchFamily="18" charset="0"/>
                      </a:endParaRPr>
                    </a:p>
                  </a:txBody>
                  <a:tcPr marL="28575" marR="28575" marT="19050" marB="1905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IN" sz="1600">
                          <a:effectLst/>
                          <a:latin typeface="Vi" panose="00000500000000000000" pitchFamily="50" charset="0"/>
                          <a:ea typeface="Calibri" panose="020F0502020204030204" pitchFamily="34" charset="0"/>
                          <a:cs typeface="Times New Roman" panose="02020603050405020304" pitchFamily="18" charset="0"/>
                        </a:rPr>
                        <a:t>8886500773</a:t>
                      </a:r>
                      <a:endParaRPr lang="en-US" sz="1600">
                        <a:effectLst/>
                        <a:latin typeface="Vi" panose="00000500000000000000" pitchFamily="50" charset="0"/>
                        <a:ea typeface="Calibri" panose="020F0502020204030204" pitchFamily="34" charset="0"/>
                        <a:cs typeface="Times New Roman" panose="02020603050405020304" pitchFamily="18" charset="0"/>
                      </a:endParaRPr>
                    </a:p>
                  </a:txBody>
                  <a:tcPr marL="28575" marR="28575" marT="19050" marB="1905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4"/>
                  </a:ext>
                </a:extLst>
              </a:tr>
              <a:tr h="275439">
                <a:tc>
                  <a:txBody>
                    <a:bodyPr/>
                    <a:lstStyle/>
                    <a:p>
                      <a:pPr marL="0" marR="0" algn="ctr">
                        <a:lnSpc>
                          <a:spcPct val="107000"/>
                        </a:lnSpc>
                        <a:spcBef>
                          <a:spcPts val="0"/>
                        </a:spcBef>
                        <a:spcAft>
                          <a:spcPts val="800"/>
                        </a:spcAft>
                      </a:pPr>
                      <a:r>
                        <a:rPr lang="en-IN" sz="1600">
                          <a:effectLst/>
                          <a:latin typeface="Vi" panose="00000500000000000000" pitchFamily="50" charset="0"/>
                          <a:ea typeface="Calibri" panose="020F0502020204030204" pitchFamily="34" charset="0"/>
                          <a:cs typeface="Times New Roman" panose="02020603050405020304" pitchFamily="18" charset="0"/>
                        </a:rPr>
                        <a:t>Level 4</a:t>
                      </a:r>
                      <a:endParaRPr lang="en-US" sz="1600">
                        <a:effectLst/>
                        <a:latin typeface="Vi" panose="00000500000000000000" pitchFamily="50" charset="0"/>
                        <a:ea typeface="Calibri" panose="020F0502020204030204" pitchFamily="34" charset="0"/>
                        <a:cs typeface="Times New Roman" panose="02020603050405020304" pitchFamily="18" charset="0"/>
                      </a:endParaRPr>
                    </a:p>
                  </a:txBody>
                  <a:tcPr marL="28575" marR="28575" marT="19050" marB="1905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IN" sz="1600" dirty="0">
                          <a:effectLst/>
                          <a:latin typeface="Vi" panose="00000500000000000000" pitchFamily="50" charset="0"/>
                          <a:ea typeface="Calibri" panose="020F0502020204030204" pitchFamily="34" charset="0"/>
                          <a:cs typeface="Times New Roman" panose="02020603050405020304" pitchFamily="18" charset="0"/>
                        </a:rPr>
                        <a:t>Sumant.singh2@vodafoneidea.com</a:t>
                      </a:r>
                      <a:endParaRPr lang="en-US" sz="1600" dirty="0">
                        <a:effectLst/>
                        <a:latin typeface="Vi" panose="00000500000000000000" pitchFamily="50" charset="0"/>
                        <a:ea typeface="Calibri" panose="020F0502020204030204" pitchFamily="34" charset="0"/>
                        <a:cs typeface="Times New Roman" panose="02020603050405020304" pitchFamily="18" charset="0"/>
                      </a:endParaRPr>
                    </a:p>
                  </a:txBody>
                  <a:tcPr marL="28575" marR="28575" marT="19050" marB="1905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IN" sz="1600" dirty="0">
                          <a:effectLst/>
                          <a:latin typeface="Vi" panose="00000500000000000000" pitchFamily="50" charset="0"/>
                          <a:ea typeface="Calibri" panose="020F0502020204030204" pitchFamily="34" charset="0"/>
                          <a:cs typeface="Times New Roman" panose="02020603050405020304" pitchFamily="18" charset="0"/>
                        </a:rPr>
                        <a:t>8411005972</a:t>
                      </a:r>
                      <a:endParaRPr lang="en-US" sz="1600" dirty="0">
                        <a:effectLst/>
                        <a:latin typeface="Vi" panose="00000500000000000000" pitchFamily="50" charset="0"/>
                        <a:ea typeface="Calibri" panose="020F0502020204030204" pitchFamily="34" charset="0"/>
                        <a:cs typeface="Times New Roman" panose="02020603050405020304" pitchFamily="18" charset="0"/>
                      </a:endParaRPr>
                    </a:p>
                  </a:txBody>
                  <a:tcPr marL="28575" marR="28575" marT="19050" marB="1905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5"/>
                  </a:ext>
                </a:extLst>
              </a:tr>
              <a:tr h="275439">
                <a:tc>
                  <a:txBody>
                    <a:bodyPr/>
                    <a:lstStyle/>
                    <a:p>
                      <a:pPr marL="0" marR="0" algn="ctr">
                        <a:lnSpc>
                          <a:spcPct val="107000"/>
                        </a:lnSpc>
                        <a:spcBef>
                          <a:spcPts val="0"/>
                        </a:spcBef>
                        <a:spcAft>
                          <a:spcPts val="800"/>
                        </a:spcAft>
                      </a:pPr>
                      <a:r>
                        <a:rPr lang="en-IN" sz="1600">
                          <a:effectLst/>
                          <a:latin typeface="Vi" panose="00000500000000000000" pitchFamily="50" charset="0"/>
                          <a:ea typeface="Calibri" panose="020F0502020204030204" pitchFamily="34" charset="0"/>
                          <a:cs typeface="Times New Roman" panose="02020603050405020304" pitchFamily="18" charset="0"/>
                        </a:rPr>
                        <a:t>Level 5</a:t>
                      </a:r>
                      <a:endParaRPr lang="en-US" sz="1600">
                        <a:effectLst/>
                        <a:latin typeface="Vi" panose="00000500000000000000" pitchFamily="50" charset="0"/>
                        <a:ea typeface="Calibri" panose="020F0502020204030204" pitchFamily="34" charset="0"/>
                        <a:cs typeface="Times New Roman" panose="02020603050405020304" pitchFamily="18" charset="0"/>
                      </a:endParaRPr>
                    </a:p>
                  </a:txBody>
                  <a:tcPr marL="28575" marR="28575" marT="19050" marB="1905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IN" sz="1600">
                          <a:effectLst/>
                          <a:latin typeface="Vi" panose="00000500000000000000" pitchFamily="50" charset="0"/>
                          <a:ea typeface="Calibri" panose="020F0502020204030204" pitchFamily="34" charset="0"/>
                          <a:cs typeface="Times New Roman" panose="02020603050405020304" pitchFamily="18" charset="0"/>
                        </a:rPr>
                        <a:t>Rashmin.shah@vodafoneidea.com</a:t>
                      </a:r>
                      <a:endParaRPr lang="en-US" sz="1600">
                        <a:effectLst/>
                        <a:latin typeface="Vi" panose="00000500000000000000" pitchFamily="50" charset="0"/>
                        <a:ea typeface="Calibri" panose="020F0502020204030204" pitchFamily="34" charset="0"/>
                        <a:cs typeface="Times New Roman" panose="02020603050405020304" pitchFamily="18" charset="0"/>
                      </a:endParaRPr>
                    </a:p>
                  </a:txBody>
                  <a:tcPr marL="28575" marR="28575" marT="19050" marB="1905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IN" sz="1600" dirty="0">
                          <a:effectLst/>
                          <a:latin typeface="Vi" panose="00000500000000000000" pitchFamily="50" charset="0"/>
                          <a:ea typeface="Calibri" panose="020F0502020204030204" pitchFamily="34" charset="0"/>
                          <a:cs typeface="Times New Roman" panose="02020603050405020304" pitchFamily="18" charset="0"/>
                        </a:rPr>
                        <a:t>9823003020</a:t>
                      </a:r>
                      <a:endParaRPr lang="en-US" sz="1600" dirty="0">
                        <a:effectLst/>
                        <a:latin typeface="Vi" panose="00000500000000000000" pitchFamily="50" charset="0"/>
                        <a:ea typeface="Calibri" panose="020F0502020204030204" pitchFamily="34" charset="0"/>
                        <a:cs typeface="Times New Roman" panose="02020603050405020304" pitchFamily="18" charset="0"/>
                      </a:endParaRPr>
                    </a:p>
                  </a:txBody>
                  <a:tcPr marL="28575" marR="28575" marT="19050" marB="1905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7" name="TextBox 6"/>
          <p:cNvSpPr txBox="1"/>
          <p:nvPr/>
        </p:nvSpPr>
        <p:spPr>
          <a:xfrm>
            <a:off x="1410159" y="242372"/>
            <a:ext cx="3459297" cy="400110"/>
          </a:xfrm>
          <a:prstGeom prst="rect">
            <a:avLst/>
          </a:prstGeom>
          <a:noFill/>
        </p:spPr>
        <p:txBody>
          <a:bodyPr wrap="square" rtlCol="0">
            <a:spAutoFit/>
          </a:bodyPr>
          <a:lstStyle/>
          <a:p>
            <a:r>
              <a:rPr lang="en-US" sz="2000" b="1" dirty="0">
                <a:solidFill>
                  <a:schemeClr val="bg1"/>
                </a:solidFill>
                <a:latin typeface="Vi" panose="00000500000000000000" pitchFamily="50" charset="0"/>
              </a:rPr>
              <a:t>L2 Team Escalation Matrix</a:t>
            </a:r>
          </a:p>
        </p:txBody>
      </p:sp>
    </p:spTree>
    <p:extLst>
      <p:ext uri="{BB962C8B-B14F-4D97-AF65-F5344CB8AC3E}">
        <p14:creationId xmlns:p14="http://schemas.microsoft.com/office/powerpoint/2010/main" val="23341830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16</a:t>
            </a:fld>
            <a:endParaRPr lang="en-IN" dirty="0">
              <a:solidFill>
                <a:prstClr val="black"/>
              </a:solidFill>
            </a:endParaRPr>
          </a:p>
        </p:txBody>
      </p:sp>
      <p:sp>
        <p:nvSpPr>
          <p:cNvPr id="4" name="Rectangle 3"/>
          <p:cNvSpPr/>
          <p:nvPr/>
        </p:nvSpPr>
        <p:spPr>
          <a:xfrm>
            <a:off x="453646" y="1124550"/>
            <a:ext cx="3757760" cy="338554"/>
          </a:xfrm>
          <a:prstGeom prst="rect">
            <a:avLst/>
          </a:prstGeom>
        </p:spPr>
        <p:txBody>
          <a:bodyPr wrap="none">
            <a:spAutoFit/>
          </a:bodyPr>
          <a:lstStyle/>
          <a:p>
            <a:pPr marL="285750" indent="-285750">
              <a:buFont typeface="Wingdings" panose="05000000000000000000" pitchFamily="2" charset="2"/>
              <a:buChar char="q"/>
            </a:pPr>
            <a:r>
              <a:rPr lang="en-029" sz="1600" b="1" dirty="0">
                <a:latin typeface="Vi" panose="00000500000000000000" pitchFamily="50" charset="0"/>
                <a:ea typeface="Calibri" panose="020F0502020204030204" pitchFamily="34" charset="0"/>
                <a:cs typeface="Arial" panose="020B0604020202020204" pitchFamily="34" charset="0"/>
              </a:rPr>
              <a:t>Data not working Dynamic solution</a:t>
            </a:r>
            <a:endParaRPr lang="en-US" sz="1600" dirty="0">
              <a:latin typeface="Vi" panose="00000500000000000000" pitchFamily="50" charset="0"/>
            </a:endParaRPr>
          </a:p>
        </p:txBody>
      </p:sp>
      <p:sp>
        <p:nvSpPr>
          <p:cNvPr id="9" name="Rectangle 8"/>
          <p:cNvSpPr/>
          <p:nvPr/>
        </p:nvSpPr>
        <p:spPr>
          <a:xfrm>
            <a:off x="763851" y="1624855"/>
            <a:ext cx="5592881" cy="830997"/>
          </a:xfrm>
          <a:prstGeom prst="rect">
            <a:avLst/>
          </a:prstGeom>
        </p:spPr>
        <p:txBody>
          <a:bodyPr wrap="square">
            <a:spAutoFit/>
          </a:bodyPr>
          <a:lstStyle/>
          <a:p>
            <a:pPr marL="285750" indent="-285750">
              <a:buFont typeface="Arial" panose="020B0604020202020204" pitchFamily="34" charset="0"/>
              <a:buChar char="•"/>
            </a:pPr>
            <a:r>
              <a:rPr lang="en-US" sz="1600" dirty="0">
                <a:latin typeface="Vi" panose="00000500000000000000" pitchFamily="50" charset="0"/>
                <a:ea typeface="Times New Roman" panose="02020603050405020304" pitchFamily="18" charset="0"/>
                <a:cs typeface="Times New Roman" panose="02020603050405020304" pitchFamily="18" charset="0"/>
              </a:rPr>
              <a:t>Raise the case with L2</a:t>
            </a:r>
          </a:p>
          <a:p>
            <a:pPr marL="285750" indent="-285750">
              <a:buFont typeface="Arial" panose="020B0604020202020204" pitchFamily="34" charset="0"/>
              <a:buChar char="•"/>
            </a:pPr>
            <a:r>
              <a:rPr lang="en-US" sz="1600" dirty="0">
                <a:latin typeface="Vi" panose="00000500000000000000" pitchFamily="50" charset="0"/>
              </a:rPr>
              <a:t>Raised the case with the RF if required (as per the L2 observation.)</a:t>
            </a:r>
          </a:p>
        </p:txBody>
      </p:sp>
      <p:sp>
        <p:nvSpPr>
          <p:cNvPr id="10" name="Rectangle 9"/>
          <p:cNvSpPr/>
          <p:nvPr/>
        </p:nvSpPr>
        <p:spPr>
          <a:xfrm>
            <a:off x="455756" y="2788098"/>
            <a:ext cx="4786888" cy="338554"/>
          </a:xfrm>
          <a:prstGeom prst="rect">
            <a:avLst/>
          </a:prstGeom>
        </p:spPr>
        <p:txBody>
          <a:bodyPr wrap="none">
            <a:spAutoFit/>
          </a:bodyPr>
          <a:lstStyle/>
          <a:p>
            <a:pPr marL="285750" indent="-285750">
              <a:buFont typeface="Wingdings" panose="05000000000000000000" pitchFamily="2" charset="2"/>
              <a:buChar char="q"/>
            </a:pPr>
            <a:r>
              <a:rPr lang="en-029" sz="1600" b="1" dirty="0">
                <a:latin typeface="Vi" panose="00000500000000000000" pitchFamily="50" charset="0"/>
                <a:ea typeface="Calibri" panose="020F0502020204030204" pitchFamily="34" charset="0"/>
                <a:cs typeface="Arial" panose="020B0604020202020204" pitchFamily="34" charset="0"/>
              </a:rPr>
              <a:t>Data not working - Static IP solution with AAA</a:t>
            </a:r>
            <a:endParaRPr lang="en-US" sz="1600" dirty="0">
              <a:latin typeface="Vi" panose="00000500000000000000" pitchFamily="50" charset="0"/>
            </a:endParaRPr>
          </a:p>
        </p:txBody>
      </p:sp>
      <p:sp>
        <p:nvSpPr>
          <p:cNvPr id="12" name="Rectangle 11"/>
          <p:cNvSpPr/>
          <p:nvPr/>
        </p:nvSpPr>
        <p:spPr>
          <a:xfrm>
            <a:off x="759559" y="3222300"/>
            <a:ext cx="1749197" cy="338554"/>
          </a:xfrm>
          <a:prstGeom prst="rect">
            <a:avLst/>
          </a:prstGeom>
        </p:spPr>
        <p:txBody>
          <a:bodyPr wrap="none">
            <a:spAutoFit/>
          </a:bodyPr>
          <a:lstStyle/>
          <a:p>
            <a:r>
              <a:rPr lang="en-US" sz="1600" dirty="0">
                <a:latin typeface="Vi" panose="00000500000000000000" pitchFamily="50" charset="0"/>
                <a:ea typeface="Times New Roman" panose="02020603050405020304" pitchFamily="18" charset="0"/>
                <a:cs typeface="Times New Roman" panose="02020603050405020304" pitchFamily="18" charset="0"/>
              </a:rPr>
              <a:t>Troubleshooting:</a:t>
            </a:r>
            <a:endParaRPr lang="en-US" sz="1600" dirty="0">
              <a:latin typeface="Vi" panose="00000500000000000000" pitchFamily="50" charset="0"/>
            </a:endParaRPr>
          </a:p>
        </p:txBody>
      </p:sp>
      <p:sp>
        <p:nvSpPr>
          <p:cNvPr id="13" name="Rectangle 12"/>
          <p:cNvSpPr/>
          <p:nvPr/>
        </p:nvSpPr>
        <p:spPr>
          <a:xfrm>
            <a:off x="745202" y="3641582"/>
            <a:ext cx="11218844" cy="2811475"/>
          </a:xfrm>
          <a:prstGeom prst="rect">
            <a:avLst/>
          </a:prstGeom>
        </p:spPr>
        <p:txBody>
          <a:bodyPr wrap="square">
            <a:spAutoFit/>
          </a:bodyPr>
          <a:lstStyle/>
          <a:p>
            <a:pPr marL="285750" indent="-285750" algn="just">
              <a:lnSpc>
                <a:spcPct val="107000"/>
              </a:lnSpc>
              <a:spcAft>
                <a:spcPts val="800"/>
              </a:spcAft>
              <a:buFont typeface="Arial" panose="020B0604020202020204" pitchFamily="34" charset="0"/>
              <a:buChar char="•"/>
            </a:pPr>
            <a:r>
              <a:rPr lang="en-IN" sz="1600" dirty="0">
                <a:latin typeface="Vi" panose="00000500000000000000" pitchFamily="50" charset="0"/>
                <a:ea typeface="Times New Roman" panose="02020603050405020304" pitchFamily="18" charset="0"/>
                <a:cs typeface="Times New Roman" panose="02020603050405020304" pitchFamily="18" charset="0"/>
              </a:rPr>
              <a:t>IP allocation handled by ECAAA server commonly called AAA team.</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Arial" panose="020B0604020202020204" pitchFamily="34" charset="0"/>
              <a:buChar char="•"/>
            </a:pPr>
            <a:r>
              <a:rPr lang="en-IN" sz="1600" dirty="0">
                <a:latin typeface="Vi" panose="00000500000000000000" pitchFamily="50" charset="0"/>
                <a:ea typeface="Times New Roman" panose="02020603050405020304" pitchFamily="18" charset="0"/>
                <a:cs typeface="Times New Roman" panose="02020603050405020304" pitchFamily="18" charset="0"/>
              </a:rPr>
              <a:t>SIM configuration is done on the AAA server under the specific accounts which includes IMSI, MSISDN, IP Address, User name, Password.</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IN" sz="1600" dirty="0">
                <a:latin typeface="Vi" panose="00000500000000000000" pitchFamily="50" charset="0"/>
                <a:ea typeface="Times New Roman" panose="02020603050405020304" pitchFamily="18" charset="0"/>
              </a:rPr>
              <a:t>After attach request accepted on the SGSN, IP allocation done via the AAA server on successful parameter checks during PDP activation</a:t>
            </a:r>
          </a:p>
          <a:p>
            <a:pPr marL="285750" indent="-285750">
              <a:buFont typeface="Arial" panose="020B0604020202020204" pitchFamily="34" charset="0"/>
              <a:buChar char="•"/>
            </a:pPr>
            <a:endParaRPr lang="en-IN" sz="1600" dirty="0">
              <a:latin typeface="Vi" panose="00000500000000000000" pitchFamily="50" charset="0"/>
              <a:ea typeface="Times New Roman" panose="02020603050405020304" pitchFamily="18" charset="0"/>
            </a:endParaRPr>
          </a:p>
          <a:p>
            <a:pPr marL="285750" indent="-285750">
              <a:buFont typeface="Arial" panose="020B0604020202020204" pitchFamily="34" charset="0"/>
              <a:buChar char="•"/>
            </a:pPr>
            <a:r>
              <a:rPr lang="en-IN" sz="1600" dirty="0">
                <a:latin typeface="Vi" panose="00000500000000000000" pitchFamily="50" charset="0"/>
                <a:ea typeface="Times New Roman" panose="02020603050405020304" pitchFamily="18" charset="0"/>
              </a:rPr>
              <a:t>On successful authentication of requested parameters IP Allocation is done from AAA server</a:t>
            </a:r>
          </a:p>
          <a:p>
            <a:pPr marL="285750" indent="-285750">
              <a:buFont typeface="Arial" panose="020B0604020202020204" pitchFamily="34" charset="0"/>
              <a:buChar char="•"/>
            </a:pPr>
            <a:endParaRPr lang="en-IN" sz="1600" dirty="0">
              <a:latin typeface="Vi" panose="00000500000000000000" pitchFamily="50" charset="0"/>
              <a:ea typeface="Times New Roman" panose="02020603050405020304" pitchFamily="18" charset="0"/>
            </a:endParaRPr>
          </a:p>
          <a:p>
            <a:pPr marL="285750" indent="-285750">
              <a:buFont typeface="Arial" panose="020B0604020202020204" pitchFamily="34" charset="0"/>
              <a:buChar char="•"/>
            </a:pPr>
            <a:r>
              <a:rPr lang="en-IN" sz="1600" dirty="0">
                <a:latin typeface="Vi" panose="00000500000000000000" pitchFamily="50" charset="0"/>
              </a:rPr>
              <a:t>It is always a good practice to check AAA configuration with APPSINFRA Team to avoid unnecessary field visits/ customer dependency</a:t>
            </a:r>
            <a:endParaRPr lang="en-IN" sz="1600" dirty="0">
              <a:latin typeface="Vi" panose="00000500000000000000" pitchFamily="50" charset="0"/>
              <a:ea typeface="Times New Roman" panose="02020603050405020304" pitchFamily="18" charset="0"/>
            </a:endParaRPr>
          </a:p>
        </p:txBody>
      </p:sp>
    </p:spTree>
    <p:extLst>
      <p:ext uri="{BB962C8B-B14F-4D97-AF65-F5344CB8AC3E}">
        <p14:creationId xmlns:p14="http://schemas.microsoft.com/office/powerpoint/2010/main" val="21315927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17</a:t>
            </a:fld>
            <a:endParaRPr lang="en-IN" dirty="0">
              <a:solidFill>
                <a:prstClr val="black"/>
              </a:solidFill>
            </a:endParaRPr>
          </a:p>
        </p:txBody>
      </p:sp>
      <p:sp>
        <p:nvSpPr>
          <p:cNvPr id="2" name="Rectangle 1"/>
          <p:cNvSpPr/>
          <p:nvPr/>
        </p:nvSpPr>
        <p:spPr>
          <a:xfrm>
            <a:off x="361243" y="950661"/>
            <a:ext cx="11424357" cy="1980927"/>
          </a:xfrm>
          <a:prstGeom prst="rect">
            <a:avLst/>
          </a:prstGeom>
        </p:spPr>
        <p:txBody>
          <a:bodyPr wrap="square">
            <a:spAutoFit/>
          </a:bodyPr>
          <a:lstStyle/>
          <a:p>
            <a:pPr algn="just">
              <a:lnSpc>
                <a:spcPct val="107000"/>
              </a:lnSpc>
              <a:spcBef>
                <a:spcPts val="1200"/>
              </a:spcBef>
              <a:spcAft>
                <a:spcPts val="1200"/>
              </a:spcAft>
            </a:pPr>
            <a:r>
              <a:rPr lang="en-IN" sz="1600" dirty="0">
                <a:latin typeface="Vi" panose="00000500000000000000" pitchFamily="50" charset="0"/>
                <a:ea typeface="Times New Roman" panose="02020603050405020304" pitchFamily="18" charset="0"/>
                <a:cs typeface="Times New Roman" panose="02020603050405020304" pitchFamily="18" charset="0"/>
              </a:rPr>
              <a:t>Depending upon the end user device type decide further way of troubleshooting.</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342900" marR="0" lvl="0" indent="-342900">
              <a:lnSpc>
                <a:spcPct val="107000"/>
              </a:lnSpc>
              <a:spcBef>
                <a:spcPts val="1200"/>
              </a:spcBef>
              <a:spcAft>
                <a:spcPts val="0"/>
              </a:spcAft>
              <a:buFont typeface="+mj-lt"/>
              <a:buAutoNum type="arabicPeriod"/>
            </a:pPr>
            <a:r>
              <a:rPr lang="en-IN" sz="1600" dirty="0">
                <a:latin typeface="Vi" panose="00000500000000000000" pitchFamily="50" charset="0"/>
                <a:ea typeface="Times New Roman" panose="02020603050405020304" pitchFamily="18" charset="0"/>
                <a:cs typeface="Times New Roman" panose="02020603050405020304" pitchFamily="18" charset="0"/>
              </a:rPr>
              <a:t>Event Trace and/or GGSN trace can be used during FLT(prefer GGSN logs)</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1600" dirty="0">
                <a:latin typeface="Vi" panose="00000500000000000000" pitchFamily="50" charset="0"/>
                <a:ea typeface="Times New Roman" panose="02020603050405020304" pitchFamily="18" charset="0"/>
                <a:cs typeface="Times New Roman" panose="02020603050405020304" pitchFamily="18" charset="0"/>
              </a:rPr>
              <a:t>For devices with always ON nature(Modems) check the GGSN trace to check if any hits are observed</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1600" dirty="0">
                <a:latin typeface="Vi" panose="00000500000000000000" pitchFamily="50" charset="0"/>
                <a:ea typeface="Times New Roman" panose="02020603050405020304" pitchFamily="18" charset="0"/>
                <a:cs typeface="Times New Roman" panose="02020603050405020304" pitchFamily="18" charset="0"/>
              </a:rPr>
              <a:t>For devices with on demand connectivity(</a:t>
            </a:r>
            <a:r>
              <a:rPr lang="en-IN" sz="1600" dirty="0" err="1">
                <a:latin typeface="Vi" panose="00000500000000000000" pitchFamily="50" charset="0"/>
                <a:ea typeface="Times New Roman" panose="02020603050405020304" pitchFamily="18" charset="0"/>
                <a:cs typeface="Times New Roman" panose="02020603050405020304" pitchFamily="18" charset="0"/>
              </a:rPr>
              <a:t>eg</a:t>
            </a:r>
            <a:r>
              <a:rPr lang="en-IN" sz="1600" dirty="0">
                <a:latin typeface="Vi" panose="00000500000000000000" pitchFamily="50" charset="0"/>
                <a:ea typeface="Times New Roman" panose="02020603050405020304" pitchFamily="18" charset="0"/>
                <a:cs typeface="Times New Roman" panose="02020603050405020304" pitchFamily="18" charset="0"/>
              </a:rPr>
              <a:t>.- Data cards) connect with user and perform the general FLT</a:t>
            </a:r>
            <a:endParaRPr lang="en-US" sz="1600" dirty="0">
              <a:latin typeface="Vi" panose="00000500000000000000" pitchFamily="50"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1600" dirty="0" err="1">
                <a:latin typeface="Vi" panose="00000500000000000000" pitchFamily="50" charset="0"/>
                <a:ea typeface="Times New Roman" panose="02020603050405020304" pitchFamily="18" charset="0"/>
              </a:rPr>
              <a:t>Incase</a:t>
            </a:r>
            <a:r>
              <a:rPr lang="en-IN" sz="1600" dirty="0">
                <a:latin typeface="Vi" panose="00000500000000000000" pitchFamily="50" charset="0"/>
                <a:ea typeface="Times New Roman" panose="02020603050405020304" pitchFamily="18" charset="0"/>
              </a:rPr>
              <a:t> any IP configuration issue observed during the testing request circle team to raise work order for configuration/reconfiguration</a:t>
            </a:r>
            <a:endParaRPr lang="en-US" sz="1600" dirty="0">
              <a:latin typeface="Vi" panose="00000500000000000000" pitchFamily="50" charset="0"/>
            </a:endParaRPr>
          </a:p>
        </p:txBody>
      </p:sp>
      <p:sp>
        <p:nvSpPr>
          <p:cNvPr id="5" name="Rectangle 4"/>
          <p:cNvSpPr/>
          <p:nvPr/>
        </p:nvSpPr>
        <p:spPr>
          <a:xfrm>
            <a:off x="428977" y="2997466"/>
            <a:ext cx="11142133" cy="1673150"/>
          </a:xfrm>
          <a:prstGeom prst="rect">
            <a:avLst/>
          </a:prstGeom>
        </p:spPr>
        <p:txBody>
          <a:bodyPr wrap="square">
            <a:spAutoFit/>
          </a:bodyPr>
          <a:lstStyle/>
          <a:p>
            <a:pPr marL="1200150" marR="0" indent="-285750">
              <a:lnSpc>
                <a:spcPct val="107000"/>
              </a:lnSpc>
              <a:spcBef>
                <a:spcPts val="0"/>
              </a:spcBef>
              <a:spcAft>
                <a:spcPts val="0"/>
              </a:spcAft>
              <a:buFont typeface="Arial" panose="020B0604020202020204" pitchFamily="34" charset="0"/>
              <a:buChar char="•"/>
            </a:pPr>
            <a:r>
              <a:rPr lang="en-US" sz="1600" dirty="0">
                <a:latin typeface="Vi" panose="00000500000000000000" pitchFamily="50" charset="0"/>
                <a:ea typeface="Times New Roman" panose="02020603050405020304" pitchFamily="18" charset="0"/>
                <a:cs typeface="Times New Roman" panose="02020603050405020304" pitchFamily="18" charset="0"/>
              </a:rPr>
              <a:t>AAA mapping sheet from account manager </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1200150" marR="0" indent="-285750">
              <a:lnSpc>
                <a:spcPct val="107000"/>
              </a:lnSpc>
              <a:spcBef>
                <a:spcPts val="0"/>
              </a:spcBef>
              <a:spcAft>
                <a:spcPts val="0"/>
              </a:spcAft>
              <a:buFont typeface="Arial" panose="020B0604020202020204" pitchFamily="34" charset="0"/>
              <a:buChar char="•"/>
            </a:pPr>
            <a:r>
              <a:rPr lang="en-US" sz="1600" dirty="0">
                <a:latin typeface="Vi" panose="00000500000000000000" pitchFamily="50" charset="0"/>
                <a:ea typeface="Times New Roman" panose="02020603050405020304" pitchFamily="18" charset="0"/>
                <a:cs typeface="Times New Roman" panose="02020603050405020304" pitchFamily="18" charset="0"/>
              </a:rPr>
              <a:t>Validation of AAA with the AppsInfra.</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1200150" marR="0" indent="-285750">
              <a:lnSpc>
                <a:spcPct val="107000"/>
              </a:lnSpc>
              <a:spcBef>
                <a:spcPts val="0"/>
              </a:spcBef>
              <a:spcAft>
                <a:spcPts val="0"/>
              </a:spcAft>
              <a:buFont typeface="Arial" panose="020B0604020202020204" pitchFamily="34" charset="0"/>
              <a:buChar char="•"/>
            </a:pPr>
            <a:r>
              <a:rPr lang="en-US" sz="1600" dirty="0">
                <a:latin typeface="Vi" panose="00000500000000000000" pitchFamily="50" charset="0"/>
                <a:ea typeface="Times New Roman" panose="02020603050405020304" pitchFamily="18" charset="0"/>
                <a:cs typeface="Times New Roman" panose="02020603050405020304" pitchFamily="18" charset="0"/>
              </a:rPr>
              <a:t>Raise case with switch for profile / APN confirmation for dynamic IP assignment to the device.</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1200150" marR="0" indent="-285750">
              <a:lnSpc>
                <a:spcPct val="107000"/>
              </a:lnSpc>
              <a:spcBef>
                <a:spcPts val="0"/>
              </a:spcBef>
              <a:spcAft>
                <a:spcPts val="0"/>
              </a:spcAft>
              <a:buFont typeface="Arial" panose="020B0604020202020204" pitchFamily="34" charset="0"/>
              <a:buChar char="•"/>
            </a:pPr>
            <a:r>
              <a:rPr lang="en-US" sz="1600" dirty="0">
                <a:latin typeface="Vi" panose="00000500000000000000" pitchFamily="50" charset="0"/>
                <a:ea typeface="Times New Roman" panose="02020603050405020304" pitchFamily="18" charset="0"/>
                <a:cs typeface="Times New Roman" panose="02020603050405020304" pitchFamily="18" charset="0"/>
              </a:rPr>
              <a:t>Ping response &amp; forward-reverse traceroute for working and non-working number to check with L2.</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1200150" marR="0" indent="-285750">
              <a:lnSpc>
                <a:spcPct val="107000"/>
              </a:lnSpc>
              <a:spcBef>
                <a:spcPts val="0"/>
              </a:spcBef>
              <a:spcAft>
                <a:spcPts val="0"/>
              </a:spcAft>
              <a:buFont typeface="Arial" panose="020B0604020202020204" pitchFamily="34" charset="0"/>
              <a:buChar char="•"/>
            </a:pPr>
            <a:r>
              <a:rPr lang="en-US" sz="1600" dirty="0">
                <a:latin typeface="Vi" panose="00000500000000000000" pitchFamily="50" charset="0"/>
                <a:ea typeface="Times New Roman" panose="02020603050405020304" pitchFamily="18" charset="0"/>
                <a:cs typeface="Times New Roman" panose="02020603050405020304" pitchFamily="18" charset="0"/>
              </a:rPr>
              <a:t>Check with the account manager for the NNI details i.e. MPLS circuit ID and PE-CE IP details.</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1200150" marR="0" indent="-285750">
              <a:lnSpc>
                <a:spcPct val="107000"/>
              </a:lnSpc>
              <a:spcBef>
                <a:spcPts val="0"/>
              </a:spcBef>
              <a:spcAft>
                <a:spcPts val="0"/>
              </a:spcAft>
              <a:buFont typeface="Arial" panose="020B0604020202020204" pitchFamily="34" charset="0"/>
              <a:buChar char="•"/>
            </a:pPr>
            <a:r>
              <a:rPr lang="en-US" sz="1600" dirty="0">
                <a:latin typeface="Vi" panose="00000500000000000000" pitchFamily="50" charset="0"/>
                <a:ea typeface="Times New Roman" panose="02020603050405020304" pitchFamily="18" charset="0"/>
                <a:cs typeface="Times New Roman" panose="02020603050405020304" pitchFamily="18" charset="0"/>
              </a:rPr>
              <a:t>Raise the case with L2</a:t>
            </a:r>
            <a:endParaRPr lang="en-US" sz="1600" dirty="0">
              <a:effectLst/>
              <a:latin typeface="Vi" panose="00000500000000000000" pitchFamily="50" charset="0"/>
              <a:ea typeface="Calibri" panose="020F0502020204030204" pitchFamily="34"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406039371"/>
              </p:ext>
            </p:extLst>
          </p:nvPr>
        </p:nvGraphicFramePr>
        <p:xfrm>
          <a:off x="465667" y="4759812"/>
          <a:ext cx="11331221" cy="1196088"/>
        </p:xfrm>
        <a:graphic>
          <a:graphicData uri="http://schemas.openxmlformats.org/drawingml/2006/table">
            <a:tbl>
              <a:tblPr firstRow="1" firstCol="1" bandRow="1">
                <a:tableStyleId>{72833802-FEF1-4C79-8D5D-14CF1EAF98D9}</a:tableStyleId>
              </a:tblPr>
              <a:tblGrid>
                <a:gridCol w="2519634">
                  <a:extLst>
                    <a:ext uri="{9D8B030D-6E8A-4147-A177-3AD203B41FA5}">
                      <a16:colId xmlns:a16="http://schemas.microsoft.com/office/drawing/2014/main" val="20000"/>
                    </a:ext>
                  </a:extLst>
                </a:gridCol>
                <a:gridCol w="5044977">
                  <a:extLst>
                    <a:ext uri="{9D8B030D-6E8A-4147-A177-3AD203B41FA5}">
                      <a16:colId xmlns:a16="http://schemas.microsoft.com/office/drawing/2014/main" val="20001"/>
                    </a:ext>
                  </a:extLst>
                </a:gridCol>
                <a:gridCol w="3766610">
                  <a:extLst>
                    <a:ext uri="{9D8B030D-6E8A-4147-A177-3AD203B41FA5}">
                      <a16:colId xmlns:a16="http://schemas.microsoft.com/office/drawing/2014/main" val="20002"/>
                    </a:ext>
                  </a:extLst>
                </a:gridCol>
              </a:tblGrid>
              <a:tr h="200025">
                <a:tc>
                  <a:txBody>
                    <a:bodyPr/>
                    <a:lstStyle/>
                    <a:p>
                      <a:pPr marL="0" marR="0" algn="ctr">
                        <a:lnSpc>
                          <a:spcPct val="107000"/>
                        </a:lnSpc>
                        <a:spcBef>
                          <a:spcPts val="0"/>
                        </a:spcBef>
                        <a:spcAft>
                          <a:spcPts val="800"/>
                        </a:spcAft>
                      </a:pPr>
                      <a:r>
                        <a:rPr lang="en-IN" sz="1600" dirty="0">
                          <a:effectLst/>
                        </a:rPr>
                        <a:t>Group ID</a:t>
                      </a:r>
                      <a:endParaRPr lang="en-US" sz="1600" dirty="0">
                        <a:effectLst/>
                        <a:latin typeface="Vi" panose="00000500000000000000" pitchFamily="50" charset="0"/>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gn="ctr">
                        <a:lnSpc>
                          <a:spcPct val="107000"/>
                        </a:lnSpc>
                        <a:spcBef>
                          <a:spcPts val="0"/>
                        </a:spcBef>
                        <a:spcAft>
                          <a:spcPts val="800"/>
                        </a:spcAft>
                      </a:pPr>
                      <a:r>
                        <a:rPr lang="en-IN" sz="1600" dirty="0">
                          <a:effectLst/>
                        </a:rPr>
                        <a:t>&lt;Enoc.AppsInfra@vodafoneidea.com&gt;;</a:t>
                      </a:r>
                      <a:endParaRPr lang="en-US" sz="1600" dirty="0">
                        <a:effectLst/>
                        <a:latin typeface="Vi" panose="00000500000000000000" pitchFamily="50" charset="0"/>
                        <a:ea typeface="Calibri" panose="020F0502020204030204" pitchFamily="34" charset="0"/>
                        <a:cs typeface="Times New Roman" panose="02020603050405020304" pitchFamily="18" charset="0"/>
                      </a:endParaRPr>
                    </a:p>
                  </a:txBody>
                  <a:tcPr marL="28575" marR="28575" marT="19050" marB="19050" anchor="b"/>
                </a:tc>
                <a:tc>
                  <a:txBody>
                    <a:bodyPr/>
                    <a:lstStyle/>
                    <a:p>
                      <a:pPr algn="ctr">
                        <a:lnSpc>
                          <a:spcPct val="107000"/>
                        </a:lnSpc>
                      </a:pPr>
                      <a:r>
                        <a:rPr lang="en-US" sz="1600" dirty="0">
                          <a:effectLst/>
                          <a:latin typeface="Vi" panose="00000500000000000000" pitchFamily="50" charset="0"/>
                        </a:rPr>
                        <a:t>Contact No</a:t>
                      </a:r>
                    </a:p>
                  </a:txBody>
                  <a:tcPr marL="28575" marR="28575" marT="19050" marB="19050" anchor="b"/>
                </a:tc>
                <a:extLst>
                  <a:ext uri="{0D108BD9-81ED-4DB2-BD59-A6C34878D82A}">
                    <a16:rowId xmlns:a16="http://schemas.microsoft.com/office/drawing/2014/main" val="10000"/>
                  </a:ext>
                </a:extLst>
              </a:tr>
              <a:tr h="200025">
                <a:tc>
                  <a:txBody>
                    <a:bodyPr/>
                    <a:lstStyle/>
                    <a:p>
                      <a:pPr marL="0" marR="0" algn="ctr">
                        <a:lnSpc>
                          <a:spcPct val="107000"/>
                        </a:lnSpc>
                        <a:spcBef>
                          <a:spcPts val="0"/>
                        </a:spcBef>
                        <a:spcAft>
                          <a:spcPts val="800"/>
                        </a:spcAft>
                      </a:pPr>
                      <a:r>
                        <a:rPr lang="en-IN" sz="1600" dirty="0">
                          <a:effectLst/>
                        </a:rPr>
                        <a:t>L1</a:t>
                      </a:r>
                      <a:endParaRPr lang="en-US" sz="1600" dirty="0">
                        <a:effectLst/>
                        <a:latin typeface="Vi" panose="00000500000000000000" pitchFamily="50" charset="0"/>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gn="ctr">
                        <a:lnSpc>
                          <a:spcPct val="107000"/>
                        </a:lnSpc>
                        <a:spcBef>
                          <a:spcPts val="0"/>
                        </a:spcBef>
                        <a:spcAft>
                          <a:spcPts val="800"/>
                        </a:spcAft>
                      </a:pPr>
                      <a:r>
                        <a:rPr lang="en-IN" sz="1600" u="sng">
                          <a:effectLst/>
                          <a:hlinkClick r:id="rId3"/>
                        </a:rPr>
                        <a:t>rajesh.parvatani@wipro.com</a:t>
                      </a:r>
                      <a:endParaRPr lang="en-US" sz="1600">
                        <a:effectLst/>
                        <a:latin typeface="Vi" panose="00000500000000000000" pitchFamily="50" charset="0"/>
                        <a:ea typeface="Calibri" panose="020F0502020204030204" pitchFamily="34" charset="0"/>
                        <a:cs typeface="Times New Roman" panose="02020603050405020304" pitchFamily="18" charset="0"/>
                      </a:endParaRPr>
                    </a:p>
                  </a:txBody>
                  <a:tcPr marL="28575" marR="28575" marT="19050" marB="19050" anchor="b"/>
                </a:tc>
                <a:tc>
                  <a:txBody>
                    <a:bodyPr/>
                    <a:lstStyle/>
                    <a:p>
                      <a:pPr algn="ctr">
                        <a:lnSpc>
                          <a:spcPct val="107000"/>
                        </a:lnSpc>
                      </a:pPr>
                      <a:endParaRPr lang="en-US" sz="1600">
                        <a:effectLst/>
                        <a:latin typeface="Vi" panose="00000500000000000000" pitchFamily="50" charset="0"/>
                      </a:endParaRPr>
                    </a:p>
                  </a:txBody>
                  <a:tcPr marL="28575" marR="28575" marT="19050" marB="19050" anchor="b"/>
                </a:tc>
                <a:extLst>
                  <a:ext uri="{0D108BD9-81ED-4DB2-BD59-A6C34878D82A}">
                    <a16:rowId xmlns:a16="http://schemas.microsoft.com/office/drawing/2014/main" val="10001"/>
                  </a:ext>
                </a:extLst>
              </a:tr>
              <a:tr h="200025">
                <a:tc>
                  <a:txBody>
                    <a:bodyPr/>
                    <a:lstStyle/>
                    <a:p>
                      <a:pPr marL="0" marR="0" algn="ctr">
                        <a:lnSpc>
                          <a:spcPct val="107000"/>
                        </a:lnSpc>
                        <a:spcBef>
                          <a:spcPts val="0"/>
                        </a:spcBef>
                        <a:spcAft>
                          <a:spcPts val="800"/>
                        </a:spcAft>
                      </a:pPr>
                      <a:r>
                        <a:rPr lang="en-IN" sz="1600" dirty="0">
                          <a:effectLst/>
                        </a:rPr>
                        <a:t>L2</a:t>
                      </a:r>
                      <a:endParaRPr lang="en-US" sz="1600" dirty="0">
                        <a:effectLst/>
                        <a:latin typeface="Vi" panose="00000500000000000000" pitchFamily="50" charset="0"/>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gn="ctr">
                        <a:lnSpc>
                          <a:spcPct val="107000"/>
                        </a:lnSpc>
                        <a:spcBef>
                          <a:spcPts val="0"/>
                        </a:spcBef>
                        <a:spcAft>
                          <a:spcPts val="800"/>
                        </a:spcAft>
                      </a:pPr>
                      <a:r>
                        <a:rPr lang="en-IN" sz="1600" u="sng" dirty="0">
                          <a:effectLst/>
                          <a:hlinkClick r:id="rId4"/>
                        </a:rPr>
                        <a:t>naved.shaikh@wipro.com</a:t>
                      </a:r>
                      <a:endParaRPr lang="en-US" sz="1600" dirty="0">
                        <a:effectLst/>
                        <a:latin typeface="Vi" panose="00000500000000000000" pitchFamily="50" charset="0"/>
                        <a:ea typeface="Calibri" panose="020F0502020204030204" pitchFamily="34" charset="0"/>
                        <a:cs typeface="Times New Roman" panose="02020603050405020304" pitchFamily="18" charset="0"/>
                      </a:endParaRPr>
                    </a:p>
                  </a:txBody>
                  <a:tcPr marL="28575" marR="28575" marT="19050" marB="19050" anchor="b"/>
                </a:tc>
                <a:tc>
                  <a:txBody>
                    <a:bodyPr/>
                    <a:lstStyle/>
                    <a:p>
                      <a:pPr algn="ctr">
                        <a:lnSpc>
                          <a:spcPct val="107000"/>
                        </a:lnSpc>
                      </a:pPr>
                      <a:endParaRPr lang="en-US" sz="1600">
                        <a:effectLst/>
                        <a:latin typeface="Vi" panose="00000500000000000000" pitchFamily="50" charset="0"/>
                      </a:endParaRPr>
                    </a:p>
                  </a:txBody>
                  <a:tcPr marL="28575" marR="28575" marT="19050" marB="19050" anchor="b"/>
                </a:tc>
                <a:extLst>
                  <a:ext uri="{0D108BD9-81ED-4DB2-BD59-A6C34878D82A}">
                    <a16:rowId xmlns:a16="http://schemas.microsoft.com/office/drawing/2014/main" val="10002"/>
                  </a:ext>
                </a:extLst>
              </a:tr>
              <a:tr h="200025">
                <a:tc>
                  <a:txBody>
                    <a:bodyPr/>
                    <a:lstStyle/>
                    <a:p>
                      <a:pPr marL="0" marR="0" algn="ctr">
                        <a:lnSpc>
                          <a:spcPct val="107000"/>
                        </a:lnSpc>
                        <a:spcBef>
                          <a:spcPts val="0"/>
                        </a:spcBef>
                        <a:spcAft>
                          <a:spcPts val="800"/>
                        </a:spcAft>
                      </a:pPr>
                      <a:r>
                        <a:rPr lang="en-IN" sz="1600">
                          <a:effectLst/>
                        </a:rPr>
                        <a:t>L3</a:t>
                      </a:r>
                      <a:endParaRPr lang="en-US" sz="1600">
                        <a:effectLst/>
                        <a:latin typeface="Vi" panose="00000500000000000000" pitchFamily="50" charset="0"/>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gn="ctr">
                        <a:lnSpc>
                          <a:spcPct val="107000"/>
                        </a:lnSpc>
                        <a:spcBef>
                          <a:spcPts val="0"/>
                        </a:spcBef>
                        <a:spcAft>
                          <a:spcPts val="800"/>
                        </a:spcAft>
                      </a:pPr>
                      <a:r>
                        <a:rPr lang="en-IN" sz="1600" dirty="0" err="1">
                          <a:effectLst/>
                        </a:rPr>
                        <a:t>AnilKumar</a:t>
                      </a:r>
                      <a:r>
                        <a:rPr lang="en-IN" sz="1600" dirty="0">
                          <a:effectLst/>
                        </a:rPr>
                        <a:t> </a:t>
                      </a:r>
                      <a:r>
                        <a:rPr lang="en-IN" sz="1600" dirty="0" err="1">
                          <a:effectLst/>
                        </a:rPr>
                        <a:t>Sonkawade</a:t>
                      </a:r>
                      <a:r>
                        <a:rPr lang="en-IN" sz="1600" dirty="0">
                          <a:effectLst/>
                        </a:rPr>
                        <a:t> (</a:t>
                      </a:r>
                      <a:r>
                        <a:rPr lang="en-IN" sz="1600" u="sng" dirty="0">
                          <a:effectLst/>
                          <a:hlinkClick r:id="rId5"/>
                        </a:rPr>
                        <a:t>anilkumar.sonkawade@wipro.com</a:t>
                      </a:r>
                      <a:r>
                        <a:rPr lang="en-IN" sz="1600" dirty="0">
                          <a:effectLst/>
                        </a:rPr>
                        <a:t>)</a:t>
                      </a:r>
                      <a:endParaRPr lang="en-US" sz="1600" dirty="0">
                        <a:effectLst/>
                        <a:latin typeface="Vi" panose="00000500000000000000" pitchFamily="50" charset="0"/>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gn="ctr">
                        <a:lnSpc>
                          <a:spcPct val="107000"/>
                        </a:lnSpc>
                        <a:spcBef>
                          <a:spcPts val="0"/>
                        </a:spcBef>
                        <a:spcAft>
                          <a:spcPts val="800"/>
                        </a:spcAft>
                      </a:pPr>
                      <a:r>
                        <a:rPr lang="en-IN" sz="1600" dirty="0">
                          <a:effectLst/>
                        </a:rPr>
                        <a:t>9168642641</a:t>
                      </a:r>
                      <a:endParaRPr lang="en-US" sz="1600" dirty="0">
                        <a:effectLst/>
                        <a:latin typeface="Vi" panose="00000500000000000000" pitchFamily="50" charset="0"/>
                        <a:ea typeface="Calibri" panose="020F0502020204030204" pitchFamily="34" charset="0"/>
                        <a:cs typeface="Times New Roman" panose="02020603050405020304" pitchFamily="18" charset="0"/>
                      </a:endParaRPr>
                    </a:p>
                  </a:txBody>
                  <a:tcPr marL="28575" marR="28575" marT="19050" marB="19050" anchor="b"/>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357068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18</a:t>
            </a:fld>
            <a:endParaRPr lang="en-IN" dirty="0">
              <a:solidFill>
                <a:prstClr val="black"/>
              </a:solidFill>
            </a:endParaRPr>
          </a:p>
        </p:txBody>
      </p:sp>
      <p:sp>
        <p:nvSpPr>
          <p:cNvPr id="4" name="Rectangle 3"/>
          <p:cNvSpPr/>
          <p:nvPr/>
        </p:nvSpPr>
        <p:spPr>
          <a:xfrm>
            <a:off x="425617" y="1081979"/>
            <a:ext cx="5370381" cy="338554"/>
          </a:xfrm>
          <a:prstGeom prst="rect">
            <a:avLst/>
          </a:prstGeom>
        </p:spPr>
        <p:txBody>
          <a:bodyPr wrap="none">
            <a:spAutoFit/>
          </a:bodyPr>
          <a:lstStyle/>
          <a:p>
            <a:pPr marL="285750" indent="-285750">
              <a:buFont typeface="Wingdings" panose="05000000000000000000" pitchFamily="2" charset="2"/>
              <a:buChar char="q"/>
            </a:pPr>
            <a:r>
              <a:rPr lang="en-029" sz="1600" b="1" dirty="0">
                <a:latin typeface="Vi" panose="00000500000000000000" pitchFamily="50" charset="0"/>
                <a:ea typeface="Calibri" panose="020F0502020204030204" pitchFamily="34" charset="0"/>
                <a:cs typeface="Arial" panose="020B0604020202020204" pitchFamily="34" charset="0"/>
              </a:rPr>
              <a:t>Data not working - Static IP solution with GDSP AAA</a:t>
            </a:r>
            <a:endParaRPr lang="en-US" sz="1600" dirty="0">
              <a:latin typeface="Vi" panose="00000500000000000000" pitchFamily="50" charset="0"/>
            </a:endParaRPr>
          </a:p>
        </p:txBody>
      </p:sp>
      <p:sp>
        <p:nvSpPr>
          <p:cNvPr id="7" name="Rectangle 6"/>
          <p:cNvSpPr/>
          <p:nvPr/>
        </p:nvSpPr>
        <p:spPr>
          <a:xfrm>
            <a:off x="711200" y="1619504"/>
            <a:ext cx="10442222" cy="4402552"/>
          </a:xfrm>
          <a:prstGeom prst="rect">
            <a:avLst/>
          </a:prstGeom>
        </p:spPr>
        <p:txBody>
          <a:bodyPr wrap="square">
            <a:spAutoFit/>
          </a:bodyPr>
          <a:lstStyle/>
          <a:p>
            <a:pPr algn="just">
              <a:lnSpc>
                <a:spcPct val="107000"/>
              </a:lnSpc>
              <a:spcBef>
                <a:spcPts val="1200"/>
              </a:spcBef>
              <a:spcAft>
                <a:spcPts val="1200"/>
              </a:spcAft>
            </a:pPr>
            <a:r>
              <a:rPr lang="en-IN" sz="1600" b="1" dirty="0">
                <a:latin typeface="Vi" panose="00000500000000000000" pitchFamily="50" charset="0"/>
                <a:ea typeface="Times New Roman" panose="02020603050405020304" pitchFamily="18" charset="0"/>
                <a:cs typeface="Times New Roman" panose="02020603050405020304" pitchFamily="18" charset="0"/>
              </a:rPr>
              <a:t>BASIC INFORMATION</a:t>
            </a:r>
            <a:r>
              <a:rPr lang="en-IN" sz="1600" dirty="0">
                <a:latin typeface="Vi" panose="00000500000000000000" pitchFamily="50" charset="0"/>
                <a:ea typeface="Times New Roman" panose="02020603050405020304" pitchFamily="18" charset="0"/>
                <a:cs typeface="Times New Roman" panose="02020603050405020304" pitchFamily="18" charset="0"/>
              </a:rPr>
              <a:t>-</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algn="just">
              <a:lnSpc>
                <a:spcPct val="107000"/>
              </a:lnSpc>
              <a:spcBef>
                <a:spcPts val="1200"/>
              </a:spcBef>
              <a:spcAft>
                <a:spcPts val="1200"/>
              </a:spcAft>
            </a:pPr>
            <a:r>
              <a:rPr lang="en-IN" sz="1600" dirty="0">
                <a:latin typeface="Vi" panose="00000500000000000000" pitchFamily="50" charset="0"/>
                <a:ea typeface="Times New Roman" panose="02020603050405020304" pitchFamily="18" charset="0"/>
                <a:cs typeface="Times New Roman" panose="02020603050405020304" pitchFamily="18" charset="0"/>
              </a:rPr>
              <a:t>IP allocation handled on GDSP platform</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algn="just">
              <a:lnSpc>
                <a:spcPct val="107000"/>
              </a:lnSpc>
              <a:spcBef>
                <a:spcPts val="1200"/>
              </a:spcBef>
              <a:spcAft>
                <a:spcPts val="1200"/>
              </a:spcAft>
            </a:pPr>
            <a:r>
              <a:rPr lang="en-IN" sz="1600" dirty="0">
                <a:latin typeface="Vi" panose="00000500000000000000" pitchFamily="50" charset="0"/>
                <a:ea typeface="Times New Roman" panose="02020603050405020304" pitchFamily="18" charset="0"/>
                <a:cs typeface="Times New Roman" panose="02020603050405020304" pitchFamily="18" charset="0"/>
              </a:rPr>
              <a:t>SIM configuration done on GDSP platform against following details-</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342900" marR="0" lvl="0" indent="-342900" algn="just">
              <a:lnSpc>
                <a:spcPct val="107000"/>
              </a:lnSpc>
              <a:spcBef>
                <a:spcPts val="1200"/>
              </a:spcBef>
              <a:spcAft>
                <a:spcPts val="0"/>
              </a:spcAft>
              <a:buFont typeface="+mj-lt"/>
              <a:buAutoNum type="arabicPeriod"/>
            </a:pPr>
            <a:r>
              <a:rPr lang="en-IN" sz="1600" dirty="0">
                <a:latin typeface="Vi" panose="00000500000000000000" pitchFamily="50" charset="0"/>
                <a:ea typeface="Times New Roman" panose="02020603050405020304" pitchFamily="18" charset="0"/>
                <a:cs typeface="Times New Roman" panose="02020603050405020304" pitchFamily="18" charset="0"/>
              </a:rPr>
              <a:t>ICCID/SIM number, IMSI, IP address defined or requested by circle.</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1200"/>
              </a:spcAft>
              <a:buFont typeface="+mj-lt"/>
              <a:buAutoNum type="arabicPeriod"/>
            </a:pPr>
            <a:r>
              <a:rPr lang="en-IN" sz="1600" dirty="0">
                <a:latin typeface="Vi" panose="00000500000000000000" pitchFamily="50" charset="0"/>
                <a:ea typeface="Times New Roman" panose="02020603050405020304" pitchFamily="18" charset="0"/>
                <a:cs typeface="Times New Roman" panose="02020603050405020304" pitchFamily="18" charset="0"/>
              </a:rPr>
              <a:t>GDSP customer identifiers(Customer Name on </a:t>
            </a:r>
            <a:r>
              <a:rPr lang="en-IN" sz="1600" dirty="0" err="1">
                <a:latin typeface="Vi" panose="00000500000000000000" pitchFamily="50" charset="0"/>
                <a:ea typeface="Times New Roman" panose="02020603050405020304" pitchFamily="18" charset="0"/>
                <a:cs typeface="Times New Roman" panose="02020603050405020304" pitchFamily="18" charset="0"/>
              </a:rPr>
              <a:t>GDSP,Customer</a:t>
            </a:r>
            <a:r>
              <a:rPr lang="en-IN" sz="1600" dirty="0">
                <a:latin typeface="Vi" panose="00000500000000000000" pitchFamily="50" charset="0"/>
                <a:ea typeface="Times New Roman" panose="02020603050405020304" pitchFamily="18" charset="0"/>
                <a:cs typeface="Times New Roman" panose="02020603050405020304" pitchFamily="18" charset="0"/>
              </a:rPr>
              <a:t> ID,CSP ID)</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algn="just">
              <a:lnSpc>
                <a:spcPct val="107000"/>
              </a:lnSpc>
              <a:spcBef>
                <a:spcPts val="1200"/>
              </a:spcBef>
              <a:spcAft>
                <a:spcPts val="1200"/>
              </a:spcAft>
            </a:pPr>
            <a:r>
              <a:rPr lang="en-IN" sz="1600" b="1" dirty="0">
                <a:latin typeface="Vi" panose="00000500000000000000" pitchFamily="50" charset="0"/>
                <a:ea typeface="Times New Roman" panose="02020603050405020304" pitchFamily="18" charset="0"/>
                <a:cs typeface="Times New Roman" panose="02020603050405020304" pitchFamily="18" charset="0"/>
              </a:rPr>
              <a:t>Primary FLT-</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latin typeface="Vi" panose="00000500000000000000" pitchFamily="50" charset="0"/>
                <a:ea typeface="Times New Roman" panose="02020603050405020304" pitchFamily="18" charset="0"/>
                <a:cs typeface="Times New Roman" panose="02020603050405020304" pitchFamily="18" charset="0"/>
              </a:rPr>
              <a:t>SIM details validation on CRM along with Tariff plan.</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latin typeface="Vi" panose="00000500000000000000" pitchFamily="50" charset="0"/>
                <a:ea typeface="Times New Roman" panose="02020603050405020304" pitchFamily="18" charset="0"/>
                <a:cs typeface="Times New Roman" panose="02020603050405020304" pitchFamily="18" charset="0"/>
              </a:rPr>
              <a:t>Check IP allocation over GDSP in the affected SIM profile for IP details validation.</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latin typeface="Vi" panose="00000500000000000000" pitchFamily="50" charset="0"/>
                <a:ea typeface="Times New Roman" panose="02020603050405020304" pitchFamily="18" charset="0"/>
                <a:cs typeface="Times New Roman" panose="02020603050405020304" pitchFamily="18" charset="0"/>
              </a:rPr>
              <a:t>Connect SPOC for the primary FLT and keep the number on trace on GGSN/SGSN.</a:t>
            </a:r>
            <a:endParaRPr lang="en-US" sz="1600" dirty="0">
              <a:latin typeface="Vi" panose="00000500000000000000" pitchFamily="50" charset="0"/>
              <a:ea typeface="Calibri" panose="020F0502020204030204" pitchFamily="34" charset="0"/>
              <a:cs typeface="Times New Roman" panose="02020603050405020304" pitchFamily="18" charset="0"/>
            </a:endParaRPr>
          </a:p>
          <a:p>
            <a:r>
              <a:rPr lang="en-IN" sz="1600" dirty="0">
                <a:latin typeface="Vi" panose="00000500000000000000" pitchFamily="50" charset="0"/>
                <a:ea typeface="Times New Roman" panose="02020603050405020304" pitchFamily="18" charset="0"/>
              </a:rPr>
              <a:t>Handover the case to GDSP in agreed format if the issue persists post FLT.</a:t>
            </a:r>
            <a:endParaRPr lang="en-US" sz="1600" dirty="0">
              <a:latin typeface="Vi" panose="00000500000000000000" pitchFamily="50" charset="0"/>
            </a:endParaRPr>
          </a:p>
        </p:txBody>
      </p:sp>
    </p:spTree>
    <p:extLst>
      <p:ext uri="{BB962C8B-B14F-4D97-AF65-F5344CB8AC3E}">
        <p14:creationId xmlns:p14="http://schemas.microsoft.com/office/powerpoint/2010/main" val="37699179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19</a:t>
            </a:fld>
            <a:endParaRPr lang="en-IN" dirty="0">
              <a:solidFill>
                <a:prstClr val="black"/>
              </a:solidFill>
            </a:endParaRPr>
          </a:p>
        </p:txBody>
      </p:sp>
      <p:sp>
        <p:nvSpPr>
          <p:cNvPr id="5" name="Rectangle 4"/>
          <p:cNvSpPr/>
          <p:nvPr/>
        </p:nvSpPr>
        <p:spPr>
          <a:xfrm>
            <a:off x="414644" y="941809"/>
            <a:ext cx="7054792" cy="1323439"/>
          </a:xfrm>
          <a:prstGeom prst="rect">
            <a:avLst/>
          </a:prstGeom>
        </p:spPr>
        <p:txBody>
          <a:bodyPr wrap="square">
            <a:spAutoFit/>
          </a:bodyPr>
          <a:lstStyle/>
          <a:p>
            <a:pPr marL="285750" indent="-285750">
              <a:buFont typeface="Wingdings" panose="05000000000000000000" pitchFamily="2" charset="2"/>
              <a:buChar char="v"/>
            </a:pPr>
            <a:r>
              <a:rPr lang="en-US" sz="1600" dirty="0">
                <a:latin typeface="Vi" panose="00000500000000000000" pitchFamily="50" charset="0"/>
                <a:ea typeface="Times New Roman" panose="02020603050405020304" pitchFamily="18" charset="0"/>
                <a:cs typeface="Times New Roman" panose="02020603050405020304" pitchFamily="18" charset="0"/>
              </a:rPr>
              <a:t>Basic checks in CRM</a:t>
            </a:r>
          </a:p>
          <a:p>
            <a:pPr marL="285750" indent="-285750">
              <a:buFont typeface="Wingdings" panose="05000000000000000000" pitchFamily="2" charset="2"/>
              <a:buChar char="v"/>
            </a:pPr>
            <a:r>
              <a:rPr lang="en-US" sz="1600" dirty="0">
                <a:latin typeface="Vi" panose="00000500000000000000" pitchFamily="50" charset="0"/>
              </a:rPr>
              <a:t>SGSN- GGSN observations</a:t>
            </a:r>
          </a:p>
          <a:p>
            <a:pPr marL="285750" indent="-285750">
              <a:buFont typeface="Wingdings" panose="05000000000000000000" pitchFamily="2" charset="2"/>
              <a:buChar char="v"/>
            </a:pPr>
            <a:r>
              <a:rPr lang="en-US" sz="1600" dirty="0">
                <a:latin typeface="Vi" panose="00000500000000000000" pitchFamily="50" charset="0"/>
              </a:rPr>
              <a:t>Basic checks in GDSP portal</a:t>
            </a:r>
          </a:p>
          <a:p>
            <a:pPr marL="285750" indent="-285750">
              <a:buFont typeface="Wingdings" panose="05000000000000000000" pitchFamily="2" charset="2"/>
              <a:buChar char="v"/>
            </a:pPr>
            <a:r>
              <a:rPr lang="en-US" sz="1600" dirty="0">
                <a:latin typeface="Vi" panose="00000500000000000000" pitchFamily="50" charset="0"/>
              </a:rPr>
              <a:t>Raise the case with GDSP</a:t>
            </a:r>
          </a:p>
          <a:p>
            <a:pPr marL="285750" indent="-285750">
              <a:buFont typeface="Wingdings" panose="05000000000000000000" pitchFamily="2" charset="2"/>
              <a:buChar char="v"/>
            </a:pPr>
            <a:r>
              <a:rPr lang="en-IN" sz="1600" dirty="0">
                <a:latin typeface="Vi" panose="00000500000000000000" pitchFamily="50" charset="0"/>
              </a:rPr>
              <a:t>Raise the case with GDSP @ Corsnoc.Gdsp@vodafoneidea.com</a:t>
            </a:r>
            <a:endParaRPr lang="en-US" sz="1600" dirty="0">
              <a:latin typeface="Vi" panose="00000500000000000000" pitchFamily="50" charset="0"/>
            </a:endParaRPr>
          </a:p>
        </p:txBody>
      </p:sp>
      <p:sp>
        <p:nvSpPr>
          <p:cNvPr id="6" name="Rectangle 5"/>
          <p:cNvSpPr/>
          <p:nvPr/>
        </p:nvSpPr>
        <p:spPr>
          <a:xfrm>
            <a:off x="317345" y="2380474"/>
            <a:ext cx="4761240" cy="338554"/>
          </a:xfrm>
          <a:prstGeom prst="rect">
            <a:avLst/>
          </a:prstGeom>
        </p:spPr>
        <p:txBody>
          <a:bodyPr wrap="none">
            <a:spAutoFit/>
          </a:bodyPr>
          <a:lstStyle/>
          <a:p>
            <a:pPr marL="285750" indent="-285750">
              <a:buFont typeface="Wingdings" panose="05000000000000000000" pitchFamily="2" charset="2"/>
              <a:buChar char="q"/>
            </a:pPr>
            <a:r>
              <a:rPr lang="en-029" sz="1600" b="1" dirty="0">
                <a:latin typeface="Vi" panose="00000500000000000000" pitchFamily="50" charset="0"/>
                <a:ea typeface="Calibri" panose="020F0502020204030204" pitchFamily="34" charset="0"/>
                <a:cs typeface="Arial" panose="020B0604020202020204" pitchFamily="34" charset="0"/>
              </a:rPr>
              <a:t>Data not working -Static  IP solution with HLR</a:t>
            </a:r>
            <a:endParaRPr lang="en-US" sz="1600" dirty="0">
              <a:latin typeface="Vi" panose="00000500000000000000" pitchFamily="50" charset="0"/>
            </a:endParaRPr>
          </a:p>
        </p:txBody>
      </p:sp>
      <p:sp>
        <p:nvSpPr>
          <p:cNvPr id="8" name="Rectangle 7"/>
          <p:cNvSpPr/>
          <p:nvPr/>
        </p:nvSpPr>
        <p:spPr>
          <a:xfrm>
            <a:off x="565533" y="2792619"/>
            <a:ext cx="11626467" cy="3493200"/>
          </a:xfrm>
          <a:prstGeom prst="rect">
            <a:avLst/>
          </a:prstGeom>
        </p:spPr>
        <p:txBody>
          <a:bodyPr wrap="square">
            <a:spAutoFit/>
          </a:bodyPr>
          <a:lstStyle/>
          <a:p>
            <a:pPr marR="0" lvl="0" algn="just">
              <a:lnSpc>
                <a:spcPct val="107000"/>
              </a:lnSpc>
              <a:spcBef>
                <a:spcPts val="1200"/>
              </a:spcBef>
              <a:spcAft>
                <a:spcPts val="1200"/>
              </a:spcAft>
            </a:pPr>
            <a:r>
              <a:rPr lang="en-IN" sz="1600" b="1" dirty="0">
                <a:latin typeface="Vi" panose="00000500000000000000" pitchFamily="50" charset="0"/>
                <a:ea typeface="Times New Roman" panose="02020603050405020304" pitchFamily="18" charset="0"/>
                <a:cs typeface="Times New Roman" panose="02020603050405020304" pitchFamily="18" charset="0"/>
              </a:rPr>
              <a:t>BASIC INFORMATION</a:t>
            </a:r>
            <a:r>
              <a:rPr lang="en-IN" sz="1600" dirty="0">
                <a:latin typeface="Vi" panose="00000500000000000000" pitchFamily="50" charset="0"/>
                <a:ea typeface="Times New Roman" panose="02020603050405020304" pitchFamily="18" charset="0"/>
                <a:cs typeface="Times New Roman" panose="02020603050405020304" pitchFamily="18" charset="0"/>
              </a:rPr>
              <a:t>-</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lphaLcPeriod"/>
            </a:pPr>
            <a:r>
              <a:rPr lang="en-IN" sz="1600" dirty="0">
                <a:latin typeface="Vi" panose="00000500000000000000" pitchFamily="50" charset="0"/>
                <a:ea typeface="Times New Roman" panose="02020603050405020304" pitchFamily="18" charset="0"/>
                <a:cs typeface="Times New Roman" panose="02020603050405020304" pitchFamily="18" charset="0"/>
              </a:rPr>
              <a:t>IP allocation handled by HLR, all IPv6 configurations are by default on HLR/HSS</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lphaLcPeriod"/>
            </a:pPr>
            <a:r>
              <a:rPr lang="en-IN" sz="1600" dirty="0">
                <a:latin typeface="Vi" panose="00000500000000000000" pitchFamily="50" charset="0"/>
                <a:ea typeface="Times New Roman" panose="02020603050405020304" pitchFamily="18" charset="0"/>
                <a:cs typeface="Times New Roman" panose="02020603050405020304" pitchFamily="18" charset="0"/>
              </a:rPr>
              <a:t>For Idea Static IP solution HLR/HSS IP configurations are done</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lphaLcPeriod"/>
            </a:pPr>
            <a:r>
              <a:rPr lang="en-IN" sz="1600" dirty="0">
                <a:latin typeface="Vi" panose="00000500000000000000" pitchFamily="50" charset="0"/>
                <a:ea typeface="Times New Roman" panose="02020603050405020304" pitchFamily="18" charset="0"/>
                <a:cs typeface="Times New Roman" panose="02020603050405020304" pitchFamily="18" charset="0"/>
              </a:rPr>
              <a:t>SIM configuration is done on the HLR which includes IP allocation type (IPv4/IPv6), IP address, SIM Identifier (MSISDN/IMSI/ICCID) and RAT(2G/3G or 4G)</a:t>
            </a:r>
            <a:endParaRPr lang="en-US" sz="1600" dirty="0">
              <a:latin typeface="Vi" panose="00000500000000000000" pitchFamily="50"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0"/>
              </a:spcAft>
              <a:buFont typeface="+mj-lt"/>
              <a:buAutoNum type="alphaLcPeriod"/>
            </a:pPr>
            <a:endParaRPr lang="en-US" sz="1600" b="1" dirty="0">
              <a:latin typeface="Vi" panose="00000500000000000000" pitchFamily="50" charset="0"/>
              <a:ea typeface="Times New Roman" panose="02020603050405020304" pitchFamily="18" charset="0"/>
              <a:cs typeface="Times New Roman" panose="02020603050405020304" pitchFamily="18" charset="0"/>
            </a:endParaRPr>
          </a:p>
          <a:p>
            <a:pPr marR="0" lvl="0">
              <a:lnSpc>
                <a:spcPct val="107000"/>
              </a:lnSpc>
              <a:spcBef>
                <a:spcPts val="0"/>
              </a:spcBef>
              <a:spcAft>
                <a:spcPts val="0"/>
              </a:spcAft>
            </a:pPr>
            <a:r>
              <a:rPr lang="en-IN" sz="1600" b="1" dirty="0">
                <a:latin typeface="Vi" panose="00000500000000000000" pitchFamily="50" charset="0"/>
                <a:ea typeface="Times New Roman" panose="02020603050405020304" pitchFamily="18" charset="0"/>
                <a:cs typeface="Times New Roman" panose="02020603050405020304" pitchFamily="18" charset="0"/>
              </a:rPr>
              <a:t>Primary FLT-</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lphaLcPeriod"/>
            </a:pPr>
            <a:r>
              <a:rPr lang="en-IN" sz="1600" dirty="0">
                <a:latin typeface="Vi" panose="00000500000000000000" pitchFamily="50" charset="0"/>
                <a:ea typeface="Times New Roman" panose="02020603050405020304" pitchFamily="18" charset="0"/>
                <a:cs typeface="Times New Roman" panose="02020603050405020304" pitchFamily="18" charset="0"/>
              </a:rPr>
              <a:t>SIM details validation on CRM</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lphaLcPeriod"/>
            </a:pPr>
            <a:r>
              <a:rPr lang="en-IN" sz="1600" dirty="0">
                <a:latin typeface="Vi" panose="00000500000000000000" pitchFamily="50" charset="0"/>
                <a:ea typeface="Times New Roman" panose="02020603050405020304" pitchFamily="18" charset="0"/>
                <a:cs typeface="Times New Roman" panose="02020603050405020304" pitchFamily="18" charset="0"/>
              </a:rPr>
              <a:t>Check IP configuration on HLR/HSS via circle switch team</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lphaLcPeriod"/>
            </a:pPr>
            <a:r>
              <a:rPr lang="en-IN" sz="1600" dirty="0">
                <a:latin typeface="Vi" panose="00000500000000000000" pitchFamily="50" charset="0"/>
                <a:ea typeface="Times New Roman" panose="02020603050405020304" pitchFamily="18" charset="0"/>
                <a:cs typeface="Times New Roman" panose="02020603050405020304" pitchFamily="18" charset="0"/>
              </a:rPr>
              <a:t>Connect SPOC for FLT</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lphaLcPeriod"/>
            </a:pPr>
            <a:r>
              <a:rPr lang="en-IN" sz="1600" dirty="0">
                <a:latin typeface="Vi" panose="00000500000000000000" pitchFamily="50" charset="0"/>
                <a:ea typeface="Times New Roman" panose="02020603050405020304" pitchFamily="18" charset="0"/>
                <a:cs typeface="Times New Roman" panose="02020603050405020304" pitchFamily="18" charset="0"/>
              </a:rPr>
              <a:t>Put the number on trace GGSN/SGSN for the logs and check if activate PDP request is received from the device</a:t>
            </a:r>
            <a:endParaRPr lang="en-US" sz="1600" dirty="0">
              <a:latin typeface="Vi" panose="00000500000000000000" pitchFamily="50"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Font typeface="+mj-lt"/>
              <a:buAutoNum type="alphaLcPeriod"/>
            </a:pPr>
            <a:r>
              <a:rPr lang="en-IN" sz="1600" dirty="0">
                <a:latin typeface="Vi" panose="00000500000000000000" pitchFamily="50" charset="0"/>
                <a:ea typeface="Times New Roman" panose="02020603050405020304" pitchFamily="18" charset="0"/>
              </a:rPr>
              <a:t>In case any issue persists post FLT involve switch team for the online testing with user.</a:t>
            </a:r>
            <a:endParaRPr lang="en-US" sz="1600" dirty="0">
              <a:latin typeface="Vi" panose="00000500000000000000" pitchFamily="50" charset="0"/>
            </a:endParaRPr>
          </a:p>
        </p:txBody>
      </p:sp>
    </p:spTree>
    <p:extLst>
      <p:ext uri="{BB962C8B-B14F-4D97-AF65-F5344CB8AC3E}">
        <p14:creationId xmlns:p14="http://schemas.microsoft.com/office/powerpoint/2010/main" val="401411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96054" y="1045857"/>
            <a:ext cx="4839502" cy="1849437"/>
          </a:xfrm>
        </p:spPr>
        <p:txBody>
          <a:bodyPr>
            <a:normAutofit/>
          </a:bodyPr>
          <a:lstStyle/>
          <a:p>
            <a:pPr>
              <a:spcBef>
                <a:spcPct val="60000"/>
              </a:spcBef>
              <a:buClr>
                <a:srgbClr val="FF0000"/>
              </a:buClr>
            </a:pPr>
            <a:r>
              <a:rPr lang="en-US" sz="4800" kern="0" dirty="0">
                <a:solidFill>
                  <a:srgbClr val="000000"/>
                </a:solidFill>
                <a:latin typeface="Vi" panose="00000500000000000000" pitchFamily="50" charset="0"/>
              </a:rPr>
              <a:t>Troubleshooting Steps</a:t>
            </a:r>
          </a:p>
        </p:txBody>
      </p:sp>
      <p:sp>
        <p:nvSpPr>
          <p:cNvPr id="4" name="Footer Placeholder 3"/>
          <p:cNvSpPr>
            <a:spLocks noGrp="1"/>
          </p:cNvSpPr>
          <p:nvPr>
            <p:ph type="ftr" sz="quarter" idx="10"/>
          </p:nvPr>
        </p:nvSpPr>
        <p:spPr/>
        <p:txBody>
          <a:bodyPr/>
          <a:lstStyle/>
          <a:p>
            <a:r>
              <a:rPr lang="en-IN" dirty="0">
                <a:solidFill>
                  <a:srgbClr val="2F3043"/>
                </a:solidFill>
              </a:rPr>
              <a:t>Vodafone Idea Confidential</a:t>
            </a:r>
          </a:p>
        </p:txBody>
      </p:sp>
      <p:sp>
        <p:nvSpPr>
          <p:cNvPr id="5" name="Slide Number Placeholder 4"/>
          <p:cNvSpPr>
            <a:spLocks noGrp="1"/>
          </p:cNvSpPr>
          <p:nvPr>
            <p:ph type="sldNum" sz="quarter" idx="11"/>
          </p:nvPr>
        </p:nvSpPr>
        <p:spPr/>
        <p:txBody>
          <a:bodyPr/>
          <a:lstStyle/>
          <a:p>
            <a:fld id="{AC1CC88B-8153-4770-B0DF-840C5C37FBC3}" type="slidenum">
              <a:rPr lang="en-IN" smtClean="0">
                <a:solidFill>
                  <a:srgbClr val="FFFFFF"/>
                </a:solidFill>
              </a:rPr>
              <a:pPr/>
              <a:t>2</a:t>
            </a:fld>
            <a:endParaRPr lang="en-IN" dirty="0">
              <a:solidFill>
                <a:srgbClr val="FFFFFF"/>
              </a:solidFill>
            </a:endParaRPr>
          </a:p>
        </p:txBody>
      </p:sp>
    </p:spTree>
    <p:extLst>
      <p:ext uri="{BB962C8B-B14F-4D97-AF65-F5344CB8AC3E}">
        <p14:creationId xmlns:p14="http://schemas.microsoft.com/office/powerpoint/2010/main" val="3620530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96054" y="1045857"/>
            <a:ext cx="4740351" cy="1849437"/>
          </a:xfrm>
        </p:spPr>
        <p:txBody>
          <a:bodyPr>
            <a:normAutofit fontScale="77500" lnSpcReduction="20000"/>
          </a:bodyPr>
          <a:lstStyle/>
          <a:p>
            <a:pPr>
              <a:spcBef>
                <a:spcPct val="60000"/>
              </a:spcBef>
              <a:buClr>
                <a:srgbClr val="FF0000"/>
              </a:buClr>
            </a:pPr>
            <a:r>
              <a:rPr lang="en-IN" sz="4800" dirty="0">
                <a:solidFill>
                  <a:schemeClr val="tx1"/>
                </a:solidFill>
                <a:latin typeface="+mn-lt"/>
              </a:rPr>
              <a:t>Packet drops/ Slow Speed/ Latency / Data buffering Issues</a:t>
            </a:r>
            <a:endParaRPr lang="en-US" sz="4800" kern="0" dirty="0">
              <a:solidFill>
                <a:schemeClr val="tx1"/>
              </a:solidFill>
              <a:latin typeface="+mn-lt"/>
            </a:endParaRPr>
          </a:p>
        </p:txBody>
      </p:sp>
      <p:sp>
        <p:nvSpPr>
          <p:cNvPr id="4" name="Footer Placeholder 3"/>
          <p:cNvSpPr>
            <a:spLocks noGrp="1"/>
          </p:cNvSpPr>
          <p:nvPr>
            <p:ph type="ftr" sz="quarter" idx="10"/>
          </p:nvPr>
        </p:nvSpPr>
        <p:spPr/>
        <p:txBody>
          <a:bodyPr/>
          <a:lstStyle/>
          <a:p>
            <a:r>
              <a:rPr lang="en-IN" dirty="0">
                <a:solidFill>
                  <a:srgbClr val="2F3043"/>
                </a:solidFill>
              </a:rPr>
              <a:t>Vodafone Idea Confidential</a:t>
            </a:r>
          </a:p>
        </p:txBody>
      </p:sp>
      <p:sp>
        <p:nvSpPr>
          <p:cNvPr id="5" name="Slide Number Placeholder 4"/>
          <p:cNvSpPr>
            <a:spLocks noGrp="1"/>
          </p:cNvSpPr>
          <p:nvPr>
            <p:ph type="sldNum" sz="quarter" idx="11"/>
          </p:nvPr>
        </p:nvSpPr>
        <p:spPr/>
        <p:txBody>
          <a:bodyPr/>
          <a:lstStyle/>
          <a:p>
            <a:fld id="{AC1CC88B-8153-4770-B0DF-840C5C37FBC3}" type="slidenum">
              <a:rPr lang="en-IN" smtClean="0">
                <a:solidFill>
                  <a:srgbClr val="FFFFFF"/>
                </a:solidFill>
              </a:rPr>
              <a:pPr/>
              <a:t>20</a:t>
            </a:fld>
            <a:endParaRPr lang="en-IN" dirty="0">
              <a:solidFill>
                <a:srgbClr val="FFFFFF"/>
              </a:solidFill>
            </a:endParaRPr>
          </a:p>
        </p:txBody>
      </p:sp>
    </p:spTree>
    <p:extLst>
      <p:ext uri="{BB962C8B-B14F-4D97-AF65-F5344CB8AC3E}">
        <p14:creationId xmlns:p14="http://schemas.microsoft.com/office/powerpoint/2010/main" val="33106411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21</a:t>
            </a:fld>
            <a:endParaRPr lang="en-IN" dirty="0">
              <a:solidFill>
                <a:prstClr val="black"/>
              </a:solidFill>
            </a:endParaRPr>
          </a:p>
        </p:txBody>
      </p:sp>
      <p:sp>
        <p:nvSpPr>
          <p:cNvPr id="2" name="Rectangle 1"/>
          <p:cNvSpPr/>
          <p:nvPr/>
        </p:nvSpPr>
        <p:spPr>
          <a:xfrm>
            <a:off x="1306307" y="180422"/>
            <a:ext cx="2294218" cy="400110"/>
          </a:xfrm>
          <a:prstGeom prst="rect">
            <a:avLst/>
          </a:prstGeom>
        </p:spPr>
        <p:txBody>
          <a:bodyPr wrap="none">
            <a:spAutoFit/>
          </a:bodyPr>
          <a:lstStyle/>
          <a:p>
            <a:r>
              <a:rPr lang="en-IN" sz="2000" b="1" dirty="0">
                <a:solidFill>
                  <a:schemeClr val="bg1"/>
                </a:solidFill>
                <a:latin typeface="Vi" panose="00000500000000000000" pitchFamily="50" charset="0"/>
                <a:ea typeface="Times New Roman" panose="02020603050405020304" pitchFamily="18" charset="0"/>
                <a:cs typeface="Times New Roman" panose="02020603050405020304" pitchFamily="18" charset="0"/>
              </a:rPr>
              <a:t>Packet Drop Issue</a:t>
            </a:r>
            <a:endParaRPr lang="en-US" sz="2000" b="1" dirty="0">
              <a:solidFill>
                <a:schemeClr val="bg1"/>
              </a:solidFill>
              <a:latin typeface="Vi" panose="00000500000000000000" pitchFamily="50" charset="0"/>
            </a:endParaRPr>
          </a:p>
        </p:txBody>
      </p:sp>
      <p:sp>
        <p:nvSpPr>
          <p:cNvPr id="4" name="Rectangle 3"/>
          <p:cNvSpPr/>
          <p:nvPr/>
        </p:nvSpPr>
        <p:spPr>
          <a:xfrm>
            <a:off x="344648" y="1025399"/>
            <a:ext cx="1848583" cy="369332"/>
          </a:xfrm>
          <a:prstGeom prst="rect">
            <a:avLst/>
          </a:prstGeom>
        </p:spPr>
        <p:txBody>
          <a:bodyPr wrap="none">
            <a:spAutoFit/>
          </a:bodyPr>
          <a:lstStyle/>
          <a:p>
            <a:r>
              <a:rPr lang="en-IN" b="1" dirty="0">
                <a:solidFill>
                  <a:srgbClr val="FF0000"/>
                </a:solidFill>
                <a:latin typeface="Vi" panose="00000500000000000000" pitchFamily="50" charset="0"/>
                <a:ea typeface="Times New Roman" panose="02020603050405020304" pitchFamily="18" charset="0"/>
              </a:rPr>
              <a:t>Primary Checks</a:t>
            </a:r>
            <a:endParaRPr lang="en-US" dirty="0">
              <a:solidFill>
                <a:srgbClr val="FF0000"/>
              </a:solidFill>
              <a:latin typeface="Vi" panose="00000500000000000000" pitchFamily="50" charset="0"/>
            </a:endParaRPr>
          </a:p>
        </p:txBody>
      </p:sp>
      <p:sp>
        <p:nvSpPr>
          <p:cNvPr id="7" name="Rectangle 6"/>
          <p:cNvSpPr/>
          <p:nvPr/>
        </p:nvSpPr>
        <p:spPr>
          <a:xfrm>
            <a:off x="370901" y="1606341"/>
            <a:ext cx="9577330" cy="1122230"/>
          </a:xfrm>
          <a:prstGeom prst="rect">
            <a:avLst/>
          </a:prstGeom>
        </p:spPr>
        <p:txBody>
          <a:bodyPr wrap="square">
            <a:spAutoFit/>
          </a:bodyPr>
          <a:lstStyle/>
          <a:p>
            <a:pPr marL="342900" marR="0" lvl="0" indent="-342900">
              <a:lnSpc>
                <a:spcPct val="107000"/>
              </a:lnSpc>
              <a:spcBef>
                <a:spcPts val="0"/>
              </a:spcBef>
              <a:spcAft>
                <a:spcPts val="0"/>
              </a:spcAft>
              <a:buFont typeface="+mj-lt"/>
              <a:buAutoNum type="arabicPeriod"/>
            </a:pPr>
            <a:r>
              <a:rPr lang="en-IN" sz="1600" dirty="0">
                <a:latin typeface="Vi" panose="00000500000000000000" pitchFamily="50" charset="0"/>
                <a:ea typeface="Times New Roman" panose="02020603050405020304" pitchFamily="18" charset="0"/>
                <a:cs typeface="Times New Roman" panose="02020603050405020304" pitchFamily="18" charset="0"/>
              </a:rPr>
              <a:t>CRM checks(</a:t>
            </a:r>
            <a:r>
              <a:rPr lang="en-IN" sz="1600" b="1" dirty="0">
                <a:latin typeface="Vi" panose="00000500000000000000" pitchFamily="50" charset="0"/>
                <a:ea typeface="Times New Roman" panose="02020603050405020304" pitchFamily="18" charset="0"/>
                <a:cs typeface="Times New Roman" panose="02020603050405020304" pitchFamily="18" charset="0"/>
              </a:rPr>
              <a:t>must check Data pack and balance</a:t>
            </a:r>
            <a:r>
              <a:rPr lang="en-IN" sz="1600" dirty="0">
                <a:latin typeface="Vi" panose="00000500000000000000" pitchFamily="50" charset="0"/>
                <a:ea typeface="Times New Roman" panose="02020603050405020304" pitchFamily="18" charset="0"/>
                <a:cs typeface="Times New Roman" panose="02020603050405020304" pitchFamily="18" charset="0"/>
              </a:rPr>
              <a:t>)</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1600" dirty="0">
                <a:latin typeface="Vi" panose="00000500000000000000" pitchFamily="50" charset="0"/>
                <a:ea typeface="Times New Roman" panose="02020603050405020304" pitchFamily="18" charset="0"/>
                <a:cs typeface="Times New Roman" panose="02020603050405020304" pitchFamily="18" charset="0"/>
              </a:rPr>
              <a:t>Check the APN and Solution document for type of backhaul being used.</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1600" dirty="0">
                <a:latin typeface="Vi" panose="00000500000000000000" pitchFamily="50" charset="0"/>
                <a:ea typeface="Times New Roman" panose="02020603050405020304" pitchFamily="18" charset="0"/>
                <a:cs typeface="Times New Roman" panose="02020603050405020304" pitchFamily="18" charset="0"/>
              </a:rPr>
              <a:t>Refer solution document to check throttling is allowed</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1600" dirty="0">
                <a:latin typeface="Vi" panose="00000500000000000000" pitchFamily="50" charset="0"/>
                <a:ea typeface="Times New Roman" panose="02020603050405020304" pitchFamily="18" charset="0"/>
                <a:cs typeface="Times New Roman" panose="02020603050405020304" pitchFamily="18" charset="0"/>
              </a:rPr>
              <a:t>For shared APN proceed for the primary FLT.</a:t>
            </a:r>
            <a:endParaRPr lang="en-US" sz="1600" u="none" strike="noStrike" dirty="0">
              <a:effectLst/>
              <a:latin typeface="Vi" panose="00000500000000000000" pitchFamily="50" charset="0"/>
              <a:ea typeface="Calibri" panose="020F0502020204030204" pitchFamily="34" charset="0"/>
              <a:cs typeface="Times New Roman" panose="02020603050405020304" pitchFamily="18" charset="0"/>
            </a:endParaRPr>
          </a:p>
        </p:txBody>
      </p:sp>
      <p:sp>
        <p:nvSpPr>
          <p:cNvPr id="9" name="Rectangle 8"/>
          <p:cNvSpPr/>
          <p:nvPr/>
        </p:nvSpPr>
        <p:spPr>
          <a:xfrm>
            <a:off x="341936" y="3008435"/>
            <a:ext cx="2672526" cy="338554"/>
          </a:xfrm>
          <a:prstGeom prst="rect">
            <a:avLst/>
          </a:prstGeom>
        </p:spPr>
        <p:txBody>
          <a:bodyPr wrap="none">
            <a:spAutoFit/>
          </a:bodyPr>
          <a:lstStyle/>
          <a:p>
            <a:r>
              <a:rPr lang="en-IN" sz="1600" b="1" dirty="0">
                <a:solidFill>
                  <a:srgbClr val="FF0000"/>
                </a:solidFill>
                <a:latin typeface="Vi" panose="00000500000000000000" pitchFamily="50" charset="0"/>
                <a:ea typeface="Times New Roman" panose="02020603050405020304" pitchFamily="18" charset="0"/>
              </a:rPr>
              <a:t>Scenario 1: MPLS backhaul</a:t>
            </a:r>
            <a:endParaRPr lang="en-US" sz="1600" dirty="0">
              <a:solidFill>
                <a:srgbClr val="FF0000"/>
              </a:solidFill>
              <a:latin typeface="Vi" panose="00000500000000000000" pitchFamily="50" charset="0"/>
            </a:endParaRPr>
          </a:p>
        </p:txBody>
      </p:sp>
      <p:sp>
        <p:nvSpPr>
          <p:cNvPr id="10" name="Rectangle 9"/>
          <p:cNvSpPr/>
          <p:nvPr/>
        </p:nvSpPr>
        <p:spPr>
          <a:xfrm>
            <a:off x="370900" y="3545916"/>
            <a:ext cx="11450199" cy="1936620"/>
          </a:xfrm>
          <a:prstGeom prst="rect">
            <a:avLst/>
          </a:prstGeom>
        </p:spPr>
        <p:txBody>
          <a:bodyPr wrap="square">
            <a:spAutoFit/>
          </a:bodyPr>
          <a:lstStyle/>
          <a:p>
            <a:pPr marL="342900" marR="0" lvl="0" indent="-342900">
              <a:lnSpc>
                <a:spcPct val="107000"/>
              </a:lnSpc>
              <a:spcBef>
                <a:spcPts val="0"/>
              </a:spcBef>
              <a:spcAft>
                <a:spcPts val="0"/>
              </a:spcAft>
              <a:buFont typeface="+mj-lt"/>
              <a:buAutoNum type="arabicPeriod"/>
            </a:pPr>
            <a:r>
              <a:rPr lang="en-IN" sz="1600" dirty="0">
                <a:latin typeface="Vi" panose="00000500000000000000" pitchFamily="50" charset="0"/>
                <a:ea typeface="Times New Roman" panose="02020603050405020304" pitchFamily="18" charset="0"/>
                <a:cs typeface="Times New Roman" panose="02020603050405020304" pitchFamily="18" charset="0"/>
              </a:rPr>
              <a:t>Ask the customer to share at least 100 packets ping response and Traceroute from SIM to server and vice versa.</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1600" dirty="0">
                <a:latin typeface="Vi" panose="00000500000000000000" pitchFamily="50" charset="0"/>
                <a:ea typeface="Times New Roman" panose="02020603050405020304" pitchFamily="18" charset="0"/>
                <a:cs typeface="Times New Roman" panose="02020603050405020304" pitchFamily="18" charset="0"/>
              </a:rPr>
              <a:t>Check for the Signal strength available on the mobile handset for personal/M2M number</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1600" dirty="0">
                <a:latin typeface="Vi" panose="00000500000000000000" pitchFamily="50" charset="0"/>
                <a:ea typeface="Times New Roman" panose="02020603050405020304" pitchFamily="18" charset="0"/>
                <a:cs typeface="Times New Roman" panose="02020603050405020304" pitchFamily="18" charset="0"/>
              </a:rPr>
              <a:t>If weak coverage is observed proceed for the RF checks.</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1600" dirty="0">
                <a:latin typeface="Vi" panose="00000500000000000000" pitchFamily="50" charset="0"/>
                <a:ea typeface="Times New Roman" panose="02020603050405020304" pitchFamily="18" charset="0"/>
                <a:cs typeface="Times New Roman" panose="02020603050405020304" pitchFamily="18" charset="0"/>
              </a:rPr>
              <a:t>If traceroute is not complete check for the IP on which the RTO is observed depending upon the drops on MPLS network or RF network need to channelize the case to Fixed line support or RF team.</a:t>
            </a:r>
            <a:endParaRPr lang="en-US" sz="1600" dirty="0">
              <a:latin typeface="Vi" panose="00000500000000000000" pitchFamily="50"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1600" dirty="0">
                <a:latin typeface="Vi" panose="00000500000000000000" pitchFamily="50" charset="0"/>
                <a:ea typeface="Times New Roman" panose="02020603050405020304" pitchFamily="18" charset="0"/>
              </a:rPr>
              <a:t>If everything looks good from a network perspective, ask the customer to check if SIM can be checked in any other device.</a:t>
            </a:r>
            <a:endParaRPr lang="en-US" sz="1600" dirty="0">
              <a:latin typeface="Vi" panose="00000500000000000000" pitchFamily="50" charset="0"/>
            </a:endParaRPr>
          </a:p>
        </p:txBody>
      </p:sp>
    </p:spTree>
    <p:extLst>
      <p:ext uri="{BB962C8B-B14F-4D97-AF65-F5344CB8AC3E}">
        <p14:creationId xmlns:p14="http://schemas.microsoft.com/office/powerpoint/2010/main" val="22783855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22</a:t>
            </a:fld>
            <a:endParaRPr lang="en-IN" dirty="0">
              <a:solidFill>
                <a:prstClr val="black"/>
              </a:solidFill>
            </a:endParaRPr>
          </a:p>
        </p:txBody>
      </p:sp>
      <p:sp>
        <p:nvSpPr>
          <p:cNvPr id="2" name="Rectangle 1"/>
          <p:cNvSpPr/>
          <p:nvPr/>
        </p:nvSpPr>
        <p:spPr>
          <a:xfrm>
            <a:off x="1306307" y="180422"/>
            <a:ext cx="2294218" cy="400110"/>
          </a:xfrm>
          <a:prstGeom prst="rect">
            <a:avLst/>
          </a:prstGeom>
        </p:spPr>
        <p:txBody>
          <a:bodyPr wrap="none">
            <a:spAutoFit/>
          </a:bodyPr>
          <a:lstStyle/>
          <a:p>
            <a:r>
              <a:rPr lang="en-IN" sz="2000" b="1" dirty="0">
                <a:solidFill>
                  <a:schemeClr val="bg1"/>
                </a:solidFill>
                <a:latin typeface="Vi" panose="00000500000000000000" pitchFamily="50" charset="0"/>
                <a:ea typeface="Times New Roman" panose="02020603050405020304" pitchFamily="18" charset="0"/>
                <a:cs typeface="Times New Roman" panose="02020603050405020304" pitchFamily="18" charset="0"/>
              </a:rPr>
              <a:t>Packet Drop Issue</a:t>
            </a:r>
            <a:endParaRPr lang="en-US" sz="2000" b="1" dirty="0">
              <a:solidFill>
                <a:schemeClr val="bg1"/>
              </a:solidFill>
              <a:latin typeface="Vi" panose="00000500000000000000" pitchFamily="50" charset="0"/>
            </a:endParaRPr>
          </a:p>
        </p:txBody>
      </p:sp>
      <p:sp>
        <p:nvSpPr>
          <p:cNvPr id="5" name="Rectangle 4"/>
          <p:cNvSpPr/>
          <p:nvPr/>
        </p:nvSpPr>
        <p:spPr>
          <a:xfrm>
            <a:off x="327696" y="1091499"/>
            <a:ext cx="2943434" cy="338554"/>
          </a:xfrm>
          <a:prstGeom prst="rect">
            <a:avLst/>
          </a:prstGeom>
        </p:spPr>
        <p:txBody>
          <a:bodyPr wrap="none">
            <a:spAutoFit/>
          </a:bodyPr>
          <a:lstStyle/>
          <a:p>
            <a:r>
              <a:rPr lang="en-IN" sz="1600" b="1" dirty="0">
                <a:solidFill>
                  <a:srgbClr val="FF0000"/>
                </a:solidFill>
                <a:latin typeface="Vi" panose="00000500000000000000" pitchFamily="50" charset="0"/>
                <a:ea typeface="Times New Roman" panose="02020603050405020304" pitchFamily="18" charset="0"/>
              </a:rPr>
              <a:t>Scenario 2: Internet backhaul</a:t>
            </a:r>
            <a:endParaRPr lang="en-US" sz="1600" dirty="0">
              <a:solidFill>
                <a:srgbClr val="FF0000"/>
              </a:solidFill>
              <a:latin typeface="Vi" panose="00000500000000000000" pitchFamily="50" charset="0"/>
            </a:endParaRPr>
          </a:p>
        </p:txBody>
      </p:sp>
      <p:sp>
        <p:nvSpPr>
          <p:cNvPr id="6" name="Rectangle 5"/>
          <p:cNvSpPr/>
          <p:nvPr/>
        </p:nvSpPr>
        <p:spPr>
          <a:xfrm>
            <a:off x="348867" y="1582813"/>
            <a:ext cx="11725619" cy="1146211"/>
          </a:xfrm>
          <a:prstGeom prst="rect">
            <a:avLst/>
          </a:prstGeom>
        </p:spPr>
        <p:txBody>
          <a:bodyPr wrap="square">
            <a:spAutoFit/>
          </a:bodyPr>
          <a:lstStyle/>
          <a:p>
            <a:pPr marL="342900" marR="0" lvl="0" indent="-342900">
              <a:lnSpc>
                <a:spcPct val="107000"/>
              </a:lnSpc>
              <a:spcBef>
                <a:spcPts val="0"/>
              </a:spcBef>
              <a:spcAft>
                <a:spcPts val="0"/>
              </a:spcAft>
              <a:buFont typeface="+mj-lt"/>
              <a:buAutoNum type="arabicPeriod"/>
            </a:pPr>
            <a:r>
              <a:rPr lang="en-IN" sz="1600" dirty="0">
                <a:latin typeface="Vi" panose="00000500000000000000" pitchFamily="50" charset="0"/>
                <a:ea typeface="Times New Roman" panose="02020603050405020304" pitchFamily="18" charset="0"/>
                <a:cs typeface="Times New Roman" panose="02020603050405020304" pitchFamily="18" charset="0"/>
              </a:rPr>
              <a:t>Check the RAT on which SIM card is latched.</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1600" dirty="0">
                <a:latin typeface="Vi" panose="00000500000000000000" pitchFamily="50" charset="0"/>
                <a:ea typeface="Times New Roman" panose="02020603050405020304" pitchFamily="18" charset="0"/>
                <a:cs typeface="Times New Roman" panose="02020603050405020304" pitchFamily="18" charset="0"/>
              </a:rPr>
              <a:t>Check for the Signal strength available on the mobile handset for personal/M2M number</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1600" dirty="0">
                <a:latin typeface="Vi" panose="00000500000000000000" pitchFamily="50" charset="0"/>
                <a:ea typeface="Times New Roman" panose="02020603050405020304" pitchFamily="18" charset="0"/>
                <a:cs typeface="Times New Roman" panose="02020603050405020304" pitchFamily="18" charset="0"/>
              </a:rPr>
              <a:t>In case any weak coverage is observed, channelize the case to the RF team for further checks.</a:t>
            </a:r>
            <a:endParaRPr lang="en-US" sz="1600" dirty="0">
              <a:latin typeface="Vi" panose="00000500000000000000" pitchFamily="50"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1600" dirty="0">
                <a:latin typeface="Vi" panose="00000500000000000000" pitchFamily="50" charset="0"/>
                <a:ea typeface="Times New Roman" panose="02020603050405020304" pitchFamily="18" charset="0"/>
              </a:rPr>
              <a:t>If everything looks good from a network perspective, ask the customer to check if SIM can be checked in any other device.</a:t>
            </a:r>
            <a:endParaRPr lang="en-US" sz="1600" dirty="0">
              <a:latin typeface="Vi" panose="00000500000000000000" pitchFamily="50" charset="0"/>
            </a:endParaRPr>
          </a:p>
        </p:txBody>
      </p:sp>
      <p:sp>
        <p:nvSpPr>
          <p:cNvPr id="8" name="Rectangle 7"/>
          <p:cNvSpPr/>
          <p:nvPr/>
        </p:nvSpPr>
        <p:spPr>
          <a:xfrm>
            <a:off x="372176" y="2869760"/>
            <a:ext cx="1742785" cy="338554"/>
          </a:xfrm>
          <a:prstGeom prst="rect">
            <a:avLst/>
          </a:prstGeom>
        </p:spPr>
        <p:txBody>
          <a:bodyPr wrap="none">
            <a:spAutoFit/>
          </a:bodyPr>
          <a:lstStyle/>
          <a:p>
            <a:r>
              <a:rPr lang="en-US" sz="1600" b="1" dirty="0">
                <a:solidFill>
                  <a:srgbClr val="FF0000"/>
                </a:solidFill>
                <a:latin typeface="Vi" panose="00000500000000000000" pitchFamily="50" charset="0"/>
                <a:ea typeface="Times New Roman" panose="02020603050405020304" pitchFamily="18" charset="0"/>
                <a:cs typeface="Times New Roman" panose="02020603050405020304" pitchFamily="18" charset="0"/>
              </a:rPr>
              <a:t>Troubleshooting</a:t>
            </a:r>
            <a:endParaRPr lang="en-US" sz="1600" b="1" dirty="0">
              <a:solidFill>
                <a:srgbClr val="FF0000"/>
              </a:solidFill>
              <a:latin typeface="Vi" panose="00000500000000000000" pitchFamily="50" charset="0"/>
            </a:endParaRPr>
          </a:p>
        </p:txBody>
      </p:sp>
      <p:sp>
        <p:nvSpPr>
          <p:cNvPr id="12" name="Rectangle 11"/>
          <p:cNvSpPr/>
          <p:nvPr/>
        </p:nvSpPr>
        <p:spPr>
          <a:xfrm>
            <a:off x="385549" y="3299419"/>
            <a:ext cx="11479617" cy="830997"/>
          </a:xfrm>
          <a:prstGeom prst="rect">
            <a:avLst/>
          </a:prstGeom>
        </p:spPr>
        <p:txBody>
          <a:bodyPr wrap="square">
            <a:spAutoFit/>
          </a:bodyPr>
          <a:lstStyle/>
          <a:p>
            <a:pPr marL="285750" indent="-285750">
              <a:buFont typeface="Wingdings" panose="05000000000000000000" pitchFamily="2" charset="2"/>
              <a:buChar char="ü"/>
            </a:pPr>
            <a:r>
              <a:rPr lang="en-US" sz="1600" dirty="0">
                <a:latin typeface="Vi" panose="00000500000000000000" pitchFamily="50" charset="0"/>
                <a:ea typeface="Times New Roman" panose="02020603050405020304" pitchFamily="18" charset="0"/>
                <a:cs typeface="Times New Roman" panose="02020603050405020304" pitchFamily="18" charset="0"/>
              </a:rPr>
              <a:t>Basic check in CRM.</a:t>
            </a:r>
          </a:p>
          <a:p>
            <a:pPr marL="285750" indent="-285750">
              <a:buFont typeface="Wingdings" panose="05000000000000000000" pitchFamily="2" charset="2"/>
              <a:buChar char="ü"/>
            </a:pPr>
            <a:r>
              <a:rPr lang="en-US" sz="1600" dirty="0">
                <a:latin typeface="Vi" panose="00000500000000000000" pitchFamily="50" charset="0"/>
              </a:rPr>
              <a:t>Follow the RF checklist to check the network parameter</a:t>
            </a:r>
          </a:p>
          <a:p>
            <a:pPr marL="285750" indent="-285750">
              <a:buFont typeface="Wingdings" panose="05000000000000000000" pitchFamily="2" charset="2"/>
              <a:buChar char="ü"/>
            </a:pPr>
            <a:r>
              <a:rPr lang="en-US" sz="1600" dirty="0">
                <a:latin typeface="Vi" panose="00000500000000000000" pitchFamily="50" charset="0"/>
              </a:rPr>
              <a:t>Ping response &amp; forward-reverse traceroute for working and non-working number to check with L2</a:t>
            </a:r>
          </a:p>
        </p:txBody>
      </p:sp>
    </p:spTree>
    <p:extLst>
      <p:ext uri="{BB962C8B-B14F-4D97-AF65-F5344CB8AC3E}">
        <p14:creationId xmlns:p14="http://schemas.microsoft.com/office/powerpoint/2010/main" val="7116408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23</a:t>
            </a:fld>
            <a:endParaRPr lang="en-IN" dirty="0">
              <a:solidFill>
                <a:prstClr val="black"/>
              </a:solidFill>
            </a:endParaRPr>
          </a:p>
        </p:txBody>
      </p:sp>
      <p:sp>
        <p:nvSpPr>
          <p:cNvPr id="2" name="Rectangle 1"/>
          <p:cNvSpPr/>
          <p:nvPr/>
        </p:nvSpPr>
        <p:spPr>
          <a:xfrm>
            <a:off x="1306307" y="180422"/>
            <a:ext cx="6034024" cy="400110"/>
          </a:xfrm>
          <a:prstGeom prst="rect">
            <a:avLst/>
          </a:prstGeom>
        </p:spPr>
        <p:txBody>
          <a:bodyPr wrap="none">
            <a:spAutoFit/>
          </a:bodyPr>
          <a:lstStyle/>
          <a:p>
            <a:r>
              <a:rPr lang="en-IN" sz="2000" b="1" dirty="0">
                <a:solidFill>
                  <a:schemeClr val="bg1"/>
                </a:solidFill>
                <a:latin typeface="Vi" panose="00000500000000000000" pitchFamily="50" charset="0"/>
              </a:rPr>
              <a:t>Slow Speed / Latency Issue/ Data Buffering Issues</a:t>
            </a:r>
            <a:endParaRPr lang="en-US" sz="2000" b="1" dirty="0">
              <a:solidFill>
                <a:schemeClr val="bg1"/>
              </a:solidFill>
              <a:latin typeface="Vi" panose="00000500000000000000" pitchFamily="50" charset="0"/>
            </a:endParaRPr>
          </a:p>
        </p:txBody>
      </p:sp>
      <p:sp>
        <p:nvSpPr>
          <p:cNvPr id="10" name="Rectangle 9"/>
          <p:cNvSpPr/>
          <p:nvPr/>
        </p:nvSpPr>
        <p:spPr>
          <a:xfrm>
            <a:off x="344648" y="1025399"/>
            <a:ext cx="1848583" cy="369332"/>
          </a:xfrm>
          <a:prstGeom prst="rect">
            <a:avLst/>
          </a:prstGeom>
        </p:spPr>
        <p:txBody>
          <a:bodyPr wrap="none">
            <a:spAutoFit/>
          </a:bodyPr>
          <a:lstStyle/>
          <a:p>
            <a:r>
              <a:rPr lang="en-IN" b="1" dirty="0">
                <a:solidFill>
                  <a:srgbClr val="FF0000"/>
                </a:solidFill>
                <a:latin typeface="Vi" panose="00000500000000000000" pitchFamily="50" charset="0"/>
                <a:ea typeface="Times New Roman" panose="02020603050405020304" pitchFamily="18" charset="0"/>
              </a:rPr>
              <a:t>Primary Checks</a:t>
            </a:r>
            <a:endParaRPr lang="en-US" dirty="0">
              <a:solidFill>
                <a:srgbClr val="FF0000"/>
              </a:solidFill>
              <a:latin typeface="Vi" panose="00000500000000000000" pitchFamily="50" charset="0"/>
            </a:endParaRPr>
          </a:p>
        </p:txBody>
      </p:sp>
      <p:sp>
        <p:nvSpPr>
          <p:cNvPr id="11" name="Rectangle 10"/>
          <p:cNvSpPr/>
          <p:nvPr/>
        </p:nvSpPr>
        <p:spPr>
          <a:xfrm>
            <a:off x="370901" y="1606341"/>
            <a:ext cx="9577330" cy="1057790"/>
          </a:xfrm>
          <a:prstGeom prst="rect">
            <a:avLst/>
          </a:prstGeom>
        </p:spPr>
        <p:txBody>
          <a:bodyPr wrap="square">
            <a:spAutoFit/>
          </a:bodyPr>
          <a:lstStyle/>
          <a:p>
            <a:pPr marL="342900" marR="0" lvl="0" indent="-342900">
              <a:lnSpc>
                <a:spcPct val="107000"/>
              </a:lnSpc>
              <a:spcBef>
                <a:spcPts val="0"/>
              </a:spcBef>
              <a:spcAft>
                <a:spcPts val="0"/>
              </a:spcAft>
              <a:buFont typeface="+mj-lt"/>
              <a:buAutoNum type="arabicPeriod"/>
            </a:pPr>
            <a:r>
              <a:rPr lang="en-IN" sz="1500" dirty="0">
                <a:latin typeface="Vi" panose="00000500000000000000" pitchFamily="50" charset="0"/>
                <a:ea typeface="Times New Roman" panose="02020603050405020304" pitchFamily="18" charset="0"/>
                <a:cs typeface="Times New Roman" panose="02020603050405020304" pitchFamily="18" charset="0"/>
              </a:rPr>
              <a:t>CRM checks(</a:t>
            </a:r>
            <a:r>
              <a:rPr lang="en-IN" sz="1500" b="1" dirty="0">
                <a:latin typeface="Vi" panose="00000500000000000000" pitchFamily="50" charset="0"/>
                <a:ea typeface="Times New Roman" panose="02020603050405020304" pitchFamily="18" charset="0"/>
                <a:cs typeface="Times New Roman" panose="02020603050405020304" pitchFamily="18" charset="0"/>
              </a:rPr>
              <a:t>must check Data pack and balance</a:t>
            </a:r>
            <a:r>
              <a:rPr lang="en-IN" sz="1500" dirty="0">
                <a:latin typeface="Vi" panose="00000500000000000000" pitchFamily="50" charset="0"/>
                <a:ea typeface="Times New Roman" panose="02020603050405020304" pitchFamily="18" charset="0"/>
                <a:cs typeface="Times New Roman" panose="02020603050405020304" pitchFamily="18" charset="0"/>
              </a:rPr>
              <a:t>)</a:t>
            </a:r>
            <a:endParaRPr lang="en-US" sz="1500" dirty="0">
              <a:latin typeface="Vi" panose="00000500000000000000" pitchFamily="50"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1500" dirty="0">
                <a:latin typeface="Vi" panose="00000500000000000000" pitchFamily="50" charset="0"/>
                <a:ea typeface="Times New Roman" panose="02020603050405020304" pitchFamily="18" charset="0"/>
                <a:cs typeface="Times New Roman" panose="02020603050405020304" pitchFamily="18" charset="0"/>
              </a:rPr>
              <a:t>Check the APN and Solution document for type of backhaul being used.</a:t>
            </a:r>
            <a:endParaRPr lang="en-US" sz="1500" dirty="0">
              <a:latin typeface="Vi" panose="00000500000000000000" pitchFamily="50"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1500" dirty="0">
                <a:latin typeface="Vi" panose="00000500000000000000" pitchFamily="50" charset="0"/>
                <a:ea typeface="Times New Roman" panose="02020603050405020304" pitchFamily="18" charset="0"/>
                <a:cs typeface="Times New Roman" panose="02020603050405020304" pitchFamily="18" charset="0"/>
              </a:rPr>
              <a:t>Refer solution document to check throttling is allowed</a:t>
            </a:r>
            <a:endParaRPr lang="en-US" sz="1500" dirty="0">
              <a:latin typeface="Vi" panose="00000500000000000000" pitchFamily="50"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1500" dirty="0">
                <a:latin typeface="Vi" panose="00000500000000000000" pitchFamily="50" charset="0"/>
                <a:ea typeface="Times New Roman" panose="02020603050405020304" pitchFamily="18" charset="0"/>
                <a:cs typeface="Times New Roman" panose="02020603050405020304" pitchFamily="18" charset="0"/>
              </a:rPr>
              <a:t>For shared APN proceed for the primary FLT.</a:t>
            </a:r>
            <a:endParaRPr lang="en-US" sz="1500" u="none" strike="noStrike" dirty="0">
              <a:effectLst/>
              <a:latin typeface="Vi" panose="00000500000000000000" pitchFamily="50" charset="0"/>
              <a:ea typeface="Calibri" panose="020F0502020204030204" pitchFamily="34" charset="0"/>
              <a:cs typeface="Times New Roman" panose="02020603050405020304" pitchFamily="18" charset="0"/>
            </a:endParaRPr>
          </a:p>
        </p:txBody>
      </p:sp>
      <p:sp>
        <p:nvSpPr>
          <p:cNvPr id="9" name="Rectangle 8"/>
          <p:cNvSpPr/>
          <p:nvPr/>
        </p:nvSpPr>
        <p:spPr>
          <a:xfrm>
            <a:off x="386002" y="2837796"/>
            <a:ext cx="2975495" cy="361702"/>
          </a:xfrm>
          <a:prstGeom prst="rect">
            <a:avLst/>
          </a:prstGeom>
        </p:spPr>
        <p:txBody>
          <a:bodyPr wrap="none">
            <a:spAutoFit/>
          </a:bodyPr>
          <a:lstStyle/>
          <a:p>
            <a:pPr>
              <a:lnSpc>
                <a:spcPct val="107000"/>
              </a:lnSpc>
              <a:spcAft>
                <a:spcPts val="800"/>
              </a:spcAft>
            </a:pPr>
            <a:r>
              <a:rPr lang="en-IN" b="1" dirty="0">
                <a:solidFill>
                  <a:srgbClr val="FF0000"/>
                </a:solidFill>
                <a:latin typeface="Vi" panose="00000500000000000000" pitchFamily="50" charset="0"/>
                <a:ea typeface="Times New Roman" panose="02020603050405020304" pitchFamily="18" charset="0"/>
                <a:cs typeface="Times New Roman" panose="02020603050405020304" pitchFamily="18" charset="0"/>
              </a:rPr>
              <a:t>Scenario 1: MPLS backhaul</a:t>
            </a:r>
            <a:endParaRPr lang="en-US" b="1" dirty="0">
              <a:solidFill>
                <a:srgbClr val="FF0000"/>
              </a:solidFill>
              <a:effectLst/>
              <a:latin typeface="Vi" panose="00000500000000000000" pitchFamily="50" charset="0"/>
              <a:ea typeface="Calibri" panose="020F0502020204030204" pitchFamily="34" charset="0"/>
              <a:cs typeface="Times New Roman" panose="02020603050405020304" pitchFamily="18" charset="0"/>
            </a:endParaRPr>
          </a:p>
        </p:txBody>
      </p:sp>
      <p:sp>
        <p:nvSpPr>
          <p:cNvPr id="13" name="Rectangle 12"/>
          <p:cNvSpPr/>
          <p:nvPr/>
        </p:nvSpPr>
        <p:spPr>
          <a:xfrm>
            <a:off x="392935" y="3281406"/>
            <a:ext cx="11483248" cy="3312189"/>
          </a:xfrm>
          <a:prstGeom prst="rect">
            <a:avLst/>
          </a:prstGeom>
        </p:spPr>
        <p:txBody>
          <a:bodyPr wrap="square">
            <a:spAutoFit/>
          </a:bodyPr>
          <a:lstStyle/>
          <a:p>
            <a:pPr marL="342900" marR="0" lvl="0" indent="-342900">
              <a:lnSpc>
                <a:spcPct val="107000"/>
              </a:lnSpc>
              <a:spcBef>
                <a:spcPts val="0"/>
              </a:spcBef>
              <a:spcAft>
                <a:spcPts val="0"/>
              </a:spcAft>
              <a:buFont typeface="+mj-lt"/>
              <a:buAutoNum type="arabicPeriod"/>
            </a:pPr>
            <a:r>
              <a:rPr lang="en-IN" sz="1500" dirty="0">
                <a:latin typeface="Vi" panose="00000500000000000000" pitchFamily="50" charset="0"/>
                <a:ea typeface="Times New Roman" panose="02020603050405020304" pitchFamily="18" charset="0"/>
                <a:cs typeface="Times New Roman" panose="02020603050405020304" pitchFamily="18" charset="0"/>
              </a:rPr>
              <a:t>Ask the customer to share at least 100 packets ping response and Traceroute from SIM to server and vice versa.</a:t>
            </a:r>
            <a:endParaRPr lang="en-US" sz="1500" dirty="0">
              <a:latin typeface="Vi" panose="00000500000000000000" pitchFamily="50"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1500" dirty="0">
                <a:latin typeface="Vi" panose="00000500000000000000" pitchFamily="50" charset="0"/>
                <a:ea typeface="Times New Roman" panose="02020603050405020304" pitchFamily="18" charset="0"/>
                <a:cs typeface="Times New Roman" panose="02020603050405020304" pitchFamily="18" charset="0"/>
              </a:rPr>
              <a:t>Check for the average latency observed in the Ping response and ask the customer what is the expected latency.</a:t>
            </a:r>
            <a:endParaRPr lang="en-US" sz="1500" dirty="0">
              <a:latin typeface="Vi" panose="00000500000000000000" pitchFamily="50"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1500" dirty="0">
                <a:latin typeface="Vi" panose="00000500000000000000" pitchFamily="50" charset="0"/>
                <a:ea typeface="Times New Roman" panose="02020603050405020304" pitchFamily="18" charset="0"/>
              </a:rPr>
              <a:t>Handover the case to L2 if high latency is observed.</a:t>
            </a:r>
          </a:p>
          <a:p>
            <a:pPr marL="342900" marR="0" lvl="0" indent="-342900">
              <a:lnSpc>
                <a:spcPct val="107000"/>
              </a:lnSpc>
              <a:spcBef>
                <a:spcPts val="0"/>
              </a:spcBef>
              <a:spcAft>
                <a:spcPts val="0"/>
              </a:spcAft>
              <a:buFont typeface="+mj-lt"/>
              <a:buAutoNum type="arabicPeriod"/>
            </a:pPr>
            <a:r>
              <a:rPr lang="en-IN" sz="1500" dirty="0">
                <a:latin typeface="Vi" panose="00000500000000000000" pitchFamily="50" charset="0"/>
              </a:rPr>
              <a:t>Check for the Signal strength available on the mobile handset for personal/M2M number</a:t>
            </a:r>
            <a:endParaRPr lang="en-US" sz="1500" dirty="0">
              <a:latin typeface="Vi" panose="00000500000000000000" pitchFamily="50" charset="0"/>
            </a:endParaRPr>
          </a:p>
          <a:p>
            <a:pPr marL="342900" marR="0" lvl="0" indent="-342900">
              <a:lnSpc>
                <a:spcPct val="107000"/>
              </a:lnSpc>
              <a:spcBef>
                <a:spcPts val="0"/>
              </a:spcBef>
              <a:spcAft>
                <a:spcPts val="0"/>
              </a:spcAft>
              <a:buFont typeface="+mj-lt"/>
              <a:buAutoNum type="arabicPeriod"/>
            </a:pPr>
            <a:r>
              <a:rPr lang="en-IN" sz="1500" dirty="0">
                <a:latin typeface="Vi" panose="00000500000000000000" pitchFamily="50" charset="0"/>
              </a:rPr>
              <a:t>If weak coverage is observed proceed for the RF checks</a:t>
            </a:r>
            <a:endParaRPr lang="en-US" sz="1500" dirty="0">
              <a:latin typeface="Vi" panose="00000500000000000000" pitchFamily="50" charset="0"/>
            </a:endParaRPr>
          </a:p>
          <a:p>
            <a:pPr marL="342900" marR="0" lvl="0" indent="-342900">
              <a:lnSpc>
                <a:spcPct val="107000"/>
              </a:lnSpc>
              <a:spcBef>
                <a:spcPts val="0"/>
              </a:spcBef>
              <a:spcAft>
                <a:spcPts val="0"/>
              </a:spcAft>
              <a:buFont typeface="+mj-lt"/>
              <a:buAutoNum type="arabicPeriod"/>
            </a:pPr>
            <a:r>
              <a:rPr lang="en-IN" sz="1500" dirty="0">
                <a:latin typeface="Vi" panose="00000500000000000000" pitchFamily="50" charset="0"/>
              </a:rPr>
              <a:t>For 2G latched numbers ask the RF team to check the data channel availability at the affected site</a:t>
            </a:r>
          </a:p>
          <a:p>
            <a:pPr marL="342900" marR="0" lvl="0" indent="-342900">
              <a:lnSpc>
                <a:spcPct val="107000"/>
              </a:lnSpc>
              <a:spcBef>
                <a:spcPts val="0"/>
              </a:spcBef>
              <a:spcAft>
                <a:spcPts val="0"/>
              </a:spcAft>
              <a:buFont typeface="+mj-lt"/>
              <a:buAutoNum type="arabicPeriod"/>
            </a:pPr>
            <a:r>
              <a:rPr lang="en-IN" sz="1500" dirty="0">
                <a:latin typeface="Vi" panose="00000500000000000000" pitchFamily="50" charset="0"/>
              </a:rPr>
              <a:t>Refer traceroute logs to check on which IP high latency is observed it will help to understand if an issue is in MPLS network or Radio network.</a:t>
            </a:r>
            <a:endParaRPr lang="en-US" sz="1500" dirty="0">
              <a:latin typeface="Vi" panose="00000500000000000000" pitchFamily="50" charset="0"/>
            </a:endParaRPr>
          </a:p>
          <a:p>
            <a:pPr marL="342900" marR="0" lvl="0" indent="-342900">
              <a:lnSpc>
                <a:spcPct val="107000"/>
              </a:lnSpc>
              <a:spcBef>
                <a:spcPts val="0"/>
              </a:spcBef>
              <a:spcAft>
                <a:spcPts val="0"/>
              </a:spcAft>
              <a:buFont typeface="+mj-lt"/>
              <a:buAutoNum type="arabicPeriod"/>
            </a:pPr>
            <a:r>
              <a:rPr lang="en-IN" sz="1500" dirty="0">
                <a:latin typeface="Vi" panose="00000500000000000000" pitchFamily="50" charset="0"/>
              </a:rPr>
              <a:t>If latency is observed on last hop(Radio network) proceed for the RF checks</a:t>
            </a:r>
          </a:p>
          <a:p>
            <a:pPr marL="342900" marR="0" lvl="0" indent="-342900">
              <a:lnSpc>
                <a:spcPct val="107000"/>
              </a:lnSpc>
              <a:spcBef>
                <a:spcPts val="0"/>
              </a:spcBef>
              <a:spcAft>
                <a:spcPts val="0"/>
              </a:spcAft>
              <a:buFont typeface="+mj-lt"/>
              <a:buAutoNum type="arabicPeriod"/>
            </a:pPr>
            <a:r>
              <a:rPr lang="en-IN" sz="1500" dirty="0">
                <a:latin typeface="Vi" panose="00000500000000000000" pitchFamily="50" charset="0"/>
              </a:rPr>
              <a:t>If latency is observed in hops other than last hop channelize the case to fixed lines for their end observations on the MPLS part.</a:t>
            </a:r>
            <a:endParaRPr lang="en-US" sz="1500" dirty="0">
              <a:latin typeface="Vi" panose="00000500000000000000" pitchFamily="50" charset="0"/>
            </a:endParaRPr>
          </a:p>
          <a:p>
            <a:pPr marL="342900" marR="0" lvl="0" indent="-342900">
              <a:lnSpc>
                <a:spcPct val="107000"/>
              </a:lnSpc>
              <a:spcBef>
                <a:spcPts val="0"/>
              </a:spcBef>
              <a:spcAft>
                <a:spcPts val="0"/>
              </a:spcAft>
              <a:buFont typeface="+mj-lt"/>
              <a:buAutoNum type="arabicPeriod"/>
            </a:pPr>
            <a:r>
              <a:rPr lang="en-IN" sz="1500" dirty="0">
                <a:latin typeface="Vi" panose="00000500000000000000" pitchFamily="50" charset="0"/>
              </a:rPr>
              <a:t>If everything looks good from a network perspective, ask the customer to check if SIM can be checked in any other device and to share ping and trace response for the working number for reference</a:t>
            </a:r>
            <a:r>
              <a:rPr lang="en-IN" sz="1600" dirty="0">
                <a:latin typeface="Vi" panose="00000500000000000000" pitchFamily="50" charset="0"/>
              </a:rPr>
              <a:t>.</a:t>
            </a:r>
            <a:endParaRPr lang="en-US" sz="1600" dirty="0">
              <a:latin typeface="Vi" panose="00000500000000000000" pitchFamily="50" charset="0"/>
            </a:endParaRPr>
          </a:p>
          <a:p>
            <a:pPr marL="342900" marR="0" lvl="0" indent="-342900">
              <a:lnSpc>
                <a:spcPct val="107000"/>
              </a:lnSpc>
              <a:spcBef>
                <a:spcPts val="0"/>
              </a:spcBef>
              <a:spcAft>
                <a:spcPts val="0"/>
              </a:spcAft>
              <a:buFont typeface="+mj-lt"/>
              <a:buAutoNum type="arabicPeriod"/>
            </a:pPr>
            <a:endParaRPr lang="en-US" sz="1600" dirty="0">
              <a:latin typeface="Vi" panose="00000500000000000000" pitchFamily="50" charset="0"/>
            </a:endParaRPr>
          </a:p>
        </p:txBody>
      </p:sp>
    </p:spTree>
    <p:extLst>
      <p:ext uri="{BB962C8B-B14F-4D97-AF65-F5344CB8AC3E}">
        <p14:creationId xmlns:p14="http://schemas.microsoft.com/office/powerpoint/2010/main" val="8892375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24</a:t>
            </a:fld>
            <a:endParaRPr lang="en-IN" dirty="0">
              <a:solidFill>
                <a:prstClr val="black"/>
              </a:solidFill>
            </a:endParaRPr>
          </a:p>
        </p:txBody>
      </p:sp>
      <p:sp>
        <p:nvSpPr>
          <p:cNvPr id="2" name="Rectangle 1"/>
          <p:cNvSpPr/>
          <p:nvPr/>
        </p:nvSpPr>
        <p:spPr>
          <a:xfrm>
            <a:off x="1306307" y="180422"/>
            <a:ext cx="6034024" cy="400110"/>
          </a:xfrm>
          <a:prstGeom prst="rect">
            <a:avLst/>
          </a:prstGeom>
        </p:spPr>
        <p:txBody>
          <a:bodyPr wrap="none">
            <a:spAutoFit/>
          </a:bodyPr>
          <a:lstStyle/>
          <a:p>
            <a:r>
              <a:rPr lang="en-IN" sz="2000" b="1" dirty="0">
                <a:solidFill>
                  <a:schemeClr val="bg1"/>
                </a:solidFill>
                <a:latin typeface="Vi" panose="00000500000000000000" pitchFamily="50" charset="0"/>
              </a:rPr>
              <a:t>Slow Speed / Latency Issue/ Data Buffering Issues</a:t>
            </a:r>
            <a:endParaRPr lang="en-US" sz="2000" b="1" dirty="0">
              <a:solidFill>
                <a:schemeClr val="bg1"/>
              </a:solidFill>
              <a:latin typeface="Vi" panose="00000500000000000000" pitchFamily="50" charset="0"/>
            </a:endParaRPr>
          </a:p>
        </p:txBody>
      </p:sp>
      <p:sp>
        <p:nvSpPr>
          <p:cNvPr id="4" name="Rectangle 3"/>
          <p:cNvSpPr/>
          <p:nvPr/>
        </p:nvSpPr>
        <p:spPr>
          <a:xfrm>
            <a:off x="293783" y="997668"/>
            <a:ext cx="10668000" cy="1469633"/>
          </a:xfrm>
          <a:prstGeom prst="rect">
            <a:avLst/>
          </a:prstGeom>
        </p:spPr>
        <p:txBody>
          <a:bodyPr wrap="square">
            <a:spAutoFit/>
          </a:bodyPr>
          <a:lstStyle/>
          <a:p>
            <a:pPr>
              <a:lnSpc>
                <a:spcPct val="107000"/>
              </a:lnSpc>
              <a:spcAft>
                <a:spcPts val="800"/>
              </a:spcAft>
            </a:pPr>
            <a:r>
              <a:rPr lang="en-IN" b="1" dirty="0">
                <a:solidFill>
                  <a:srgbClr val="FF0000"/>
                </a:solidFill>
                <a:latin typeface="Vi" panose="00000500000000000000" pitchFamily="50" charset="0"/>
                <a:ea typeface="Times New Roman" panose="02020603050405020304" pitchFamily="18" charset="0"/>
                <a:cs typeface="Times New Roman" panose="02020603050405020304" pitchFamily="18" charset="0"/>
              </a:rPr>
              <a:t>Points be noted-</a:t>
            </a:r>
            <a:endParaRPr lang="en-US" dirty="0">
              <a:solidFill>
                <a:srgbClr val="FF0000"/>
              </a:solidFill>
              <a:latin typeface="Vi" panose="00000500000000000000" pitchFamily="50" charset="0"/>
              <a:ea typeface="Calibri" panose="020F0502020204030204" pitchFamily="34" charset="0"/>
              <a:cs typeface="Times New Roman" panose="02020603050405020304" pitchFamily="18" charset="0"/>
            </a:endParaRPr>
          </a:p>
          <a:p>
            <a:pPr>
              <a:lnSpc>
                <a:spcPct val="107000"/>
              </a:lnSpc>
              <a:spcAft>
                <a:spcPts val="800"/>
              </a:spcAft>
            </a:pPr>
            <a:r>
              <a:rPr lang="en-IN" sz="1600" b="1" dirty="0">
                <a:latin typeface="Vi" panose="00000500000000000000" pitchFamily="50" charset="0"/>
                <a:ea typeface="Times New Roman" panose="02020603050405020304" pitchFamily="18" charset="0"/>
                <a:cs typeface="Times New Roman" panose="02020603050405020304" pitchFamily="18" charset="0"/>
              </a:rPr>
              <a:t> </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v"/>
            </a:pPr>
            <a:r>
              <a:rPr lang="en-IN" sz="1600" b="1" dirty="0">
                <a:latin typeface="Vi" panose="00000500000000000000" pitchFamily="50" charset="0"/>
                <a:ea typeface="Times New Roman" panose="02020603050405020304" pitchFamily="18" charset="0"/>
                <a:cs typeface="Times New Roman" panose="02020603050405020304" pitchFamily="18" charset="0"/>
              </a:rPr>
              <a:t>For 2G there is no minimal latency we can offer since 2G prefers voice traffic over Data.</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v"/>
            </a:pPr>
            <a:r>
              <a:rPr lang="en-IN" sz="1600" b="1" dirty="0">
                <a:latin typeface="Vi" panose="00000500000000000000" pitchFamily="50" charset="0"/>
                <a:ea typeface="Times New Roman" panose="02020603050405020304" pitchFamily="18" charset="0"/>
              </a:rPr>
              <a:t>Try to get the </a:t>
            </a:r>
            <a:r>
              <a:rPr lang="en-IN" sz="1600" b="1" dirty="0" err="1">
                <a:latin typeface="Vi" panose="00000500000000000000" pitchFamily="50" charset="0"/>
                <a:ea typeface="Times New Roman" panose="02020603050405020304" pitchFamily="18" charset="0"/>
              </a:rPr>
              <a:t>Gnet</a:t>
            </a:r>
            <a:r>
              <a:rPr lang="en-IN" sz="1600" b="1" dirty="0">
                <a:latin typeface="Vi" panose="00000500000000000000" pitchFamily="50" charset="0"/>
                <a:ea typeface="Times New Roman" panose="02020603050405020304" pitchFamily="18" charset="0"/>
              </a:rPr>
              <a:t> tracker/Network cell info </a:t>
            </a:r>
            <a:r>
              <a:rPr lang="en-IN" sz="1600" b="1" dirty="0" err="1">
                <a:latin typeface="Vi" panose="00000500000000000000" pitchFamily="50" charset="0"/>
                <a:ea typeface="Times New Roman" panose="02020603050405020304" pitchFamily="18" charset="0"/>
              </a:rPr>
              <a:t>lite</a:t>
            </a:r>
            <a:r>
              <a:rPr lang="en-IN" sz="1600" b="1" dirty="0">
                <a:latin typeface="Vi" panose="00000500000000000000" pitchFamily="50" charset="0"/>
                <a:ea typeface="Times New Roman" panose="02020603050405020304" pitchFamily="18" charset="0"/>
              </a:rPr>
              <a:t> screenshot for the VI SIM at the affected location</a:t>
            </a:r>
            <a:endParaRPr lang="en-US" sz="1600" dirty="0">
              <a:latin typeface="Vi" panose="00000500000000000000" pitchFamily="50" charset="0"/>
            </a:endParaRPr>
          </a:p>
        </p:txBody>
      </p:sp>
      <p:sp>
        <p:nvSpPr>
          <p:cNvPr id="5" name="Rectangle 4"/>
          <p:cNvSpPr/>
          <p:nvPr/>
        </p:nvSpPr>
        <p:spPr>
          <a:xfrm>
            <a:off x="360747" y="2727627"/>
            <a:ext cx="2943434" cy="331822"/>
          </a:xfrm>
          <a:prstGeom prst="rect">
            <a:avLst/>
          </a:prstGeom>
        </p:spPr>
        <p:txBody>
          <a:bodyPr wrap="none">
            <a:spAutoFit/>
          </a:bodyPr>
          <a:lstStyle/>
          <a:p>
            <a:pPr>
              <a:lnSpc>
                <a:spcPct val="107000"/>
              </a:lnSpc>
              <a:spcAft>
                <a:spcPts val="800"/>
              </a:spcAft>
            </a:pPr>
            <a:r>
              <a:rPr lang="en-IN" sz="1600" b="1" dirty="0">
                <a:solidFill>
                  <a:srgbClr val="FF0000"/>
                </a:solidFill>
                <a:latin typeface="Vi" panose="00000500000000000000" pitchFamily="50" charset="0"/>
                <a:ea typeface="Times New Roman" panose="02020603050405020304" pitchFamily="18" charset="0"/>
                <a:cs typeface="Times New Roman" panose="02020603050405020304" pitchFamily="18" charset="0"/>
              </a:rPr>
              <a:t>Scenario 2: Internet backhaul</a:t>
            </a:r>
            <a:endParaRPr lang="en-US" sz="1600" dirty="0">
              <a:solidFill>
                <a:srgbClr val="FF0000"/>
              </a:solidFill>
              <a:effectLst/>
              <a:latin typeface="Vi" panose="00000500000000000000" pitchFamily="50" charset="0"/>
              <a:ea typeface="Calibri" panose="020F0502020204030204" pitchFamily="34" charset="0"/>
              <a:cs typeface="Times New Roman" panose="02020603050405020304" pitchFamily="18" charset="0"/>
            </a:endParaRPr>
          </a:p>
        </p:txBody>
      </p:sp>
      <p:sp>
        <p:nvSpPr>
          <p:cNvPr id="6" name="Rectangle 5"/>
          <p:cNvSpPr/>
          <p:nvPr/>
        </p:nvSpPr>
        <p:spPr>
          <a:xfrm>
            <a:off x="359884" y="3351317"/>
            <a:ext cx="11395114" cy="1673150"/>
          </a:xfrm>
          <a:prstGeom prst="rect">
            <a:avLst/>
          </a:prstGeom>
        </p:spPr>
        <p:txBody>
          <a:bodyPr wrap="square">
            <a:spAutoFit/>
          </a:bodyPr>
          <a:lstStyle/>
          <a:p>
            <a:pPr marL="342900" marR="0" lvl="0" indent="-342900">
              <a:lnSpc>
                <a:spcPct val="107000"/>
              </a:lnSpc>
              <a:spcBef>
                <a:spcPts val="0"/>
              </a:spcBef>
              <a:spcAft>
                <a:spcPts val="0"/>
              </a:spcAft>
              <a:buFont typeface="+mj-lt"/>
              <a:buAutoNum type="arabicPeriod"/>
            </a:pPr>
            <a:r>
              <a:rPr lang="en-IN" sz="1600" dirty="0">
                <a:latin typeface="Vi" panose="00000500000000000000" pitchFamily="50" charset="0"/>
                <a:ea typeface="Times New Roman" panose="02020603050405020304" pitchFamily="18" charset="0"/>
                <a:cs typeface="Times New Roman" panose="02020603050405020304" pitchFamily="18" charset="0"/>
              </a:rPr>
              <a:t>Check the RAT on which SIM card is latched.</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1600" dirty="0">
                <a:latin typeface="Vi" panose="00000500000000000000" pitchFamily="50" charset="0"/>
                <a:ea typeface="Times New Roman" panose="02020603050405020304" pitchFamily="18" charset="0"/>
                <a:cs typeface="Times New Roman" panose="02020603050405020304" pitchFamily="18" charset="0"/>
              </a:rPr>
              <a:t>Check for the Signal strength available on the mobile handset for personal/M2M number</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1600" dirty="0">
                <a:latin typeface="Vi" panose="00000500000000000000" pitchFamily="50" charset="0"/>
                <a:ea typeface="Times New Roman" panose="02020603050405020304" pitchFamily="18" charset="0"/>
                <a:cs typeface="Times New Roman" panose="02020603050405020304" pitchFamily="18" charset="0"/>
              </a:rPr>
              <a:t>In case any weak coverage is observed, channelize the case to the RF team for further checks.</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1600" dirty="0">
                <a:latin typeface="Vi" panose="00000500000000000000" pitchFamily="50" charset="0"/>
                <a:ea typeface="Times New Roman" panose="02020603050405020304" pitchFamily="18" charset="0"/>
                <a:cs typeface="Times New Roman" panose="02020603050405020304" pitchFamily="18" charset="0"/>
              </a:rPr>
              <a:t>For 2G latched numbers, ask RF team to check the data channel availability at the affected site.</a:t>
            </a:r>
            <a:endParaRPr lang="en-US" sz="1600" dirty="0">
              <a:latin typeface="Vi" panose="00000500000000000000" pitchFamily="50"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1600" dirty="0">
                <a:latin typeface="Vi" panose="00000500000000000000" pitchFamily="50" charset="0"/>
                <a:ea typeface="Times New Roman" panose="02020603050405020304" pitchFamily="18" charset="0"/>
              </a:rPr>
              <a:t>If everything looks good from a network perspective, ask the customer to check if SIM can be checked in any other device.</a:t>
            </a:r>
            <a:endParaRPr lang="en-US" sz="1600" dirty="0">
              <a:latin typeface="Vi" panose="00000500000000000000" pitchFamily="50" charset="0"/>
            </a:endParaRPr>
          </a:p>
        </p:txBody>
      </p:sp>
    </p:spTree>
    <p:extLst>
      <p:ext uri="{BB962C8B-B14F-4D97-AF65-F5344CB8AC3E}">
        <p14:creationId xmlns:p14="http://schemas.microsoft.com/office/powerpoint/2010/main" val="198318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96054" y="1045857"/>
            <a:ext cx="4740351" cy="1849437"/>
          </a:xfrm>
        </p:spPr>
        <p:txBody>
          <a:bodyPr>
            <a:normAutofit/>
          </a:bodyPr>
          <a:lstStyle/>
          <a:p>
            <a:pPr>
              <a:spcBef>
                <a:spcPct val="60000"/>
              </a:spcBef>
              <a:buClr>
                <a:srgbClr val="FF0000"/>
              </a:buClr>
            </a:pPr>
            <a:r>
              <a:rPr lang="en-IN" sz="4800" dirty="0">
                <a:solidFill>
                  <a:schemeClr val="tx1"/>
                </a:solidFill>
                <a:latin typeface="+mn-lt"/>
              </a:rPr>
              <a:t>SMS Issue</a:t>
            </a:r>
            <a:endParaRPr lang="en-US" sz="4800" kern="0" dirty="0">
              <a:solidFill>
                <a:schemeClr val="tx1"/>
              </a:solidFill>
              <a:latin typeface="+mn-lt"/>
            </a:endParaRPr>
          </a:p>
        </p:txBody>
      </p:sp>
      <p:sp>
        <p:nvSpPr>
          <p:cNvPr id="4" name="Footer Placeholder 3"/>
          <p:cNvSpPr>
            <a:spLocks noGrp="1"/>
          </p:cNvSpPr>
          <p:nvPr>
            <p:ph type="ftr" sz="quarter" idx="10"/>
          </p:nvPr>
        </p:nvSpPr>
        <p:spPr/>
        <p:txBody>
          <a:bodyPr/>
          <a:lstStyle/>
          <a:p>
            <a:r>
              <a:rPr lang="en-IN" dirty="0">
                <a:solidFill>
                  <a:srgbClr val="2F3043"/>
                </a:solidFill>
              </a:rPr>
              <a:t>Vodafone Idea Confidential</a:t>
            </a:r>
          </a:p>
        </p:txBody>
      </p:sp>
      <p:sp>
        <p:nvSpPr>
          <p:cNvPr id="5" name="Slide Number Placeholder 4"/>
          <p:cNvSpPr>
            <a:spLocks noGrp="1"/>
          </p:cNvSpPr>
          <p:nvPr>
            <p:ph type="sldNum" sz="quarter" idx="11"/>
          </p:nvPr>
        </p:nvSpPr>
        <p:spPr/>
        <p:txBody>
          <a:bodyPr/>
          <a:lstStyle/>
          <a:p>
            <a:fld id="{AC1CC88B-8153-4770-B0DF-840C5C37FBC3}" type="slidenum">
              <a:rPr lang="en-IN" smtClean="0">
                <a:solidFill>
                  <a:srgbClr val="FFFFFF"/>
                </a:solidFill>
              </a:rPr>
              <a:pPr/>
              <a:t>25</a:t>
            </a:fld>
            <a:endParaRPr lang="en-IN" dirty="0">
              <a:solidFill>
                <a:srgbClr val="FFFFFF"/>
              </a:solidFill>
            </a:endParaRPr>
          </a:p>
        </p:txBody>
      </p:sp>
    </p:spTree>
    <p:extLst>
      <p:ext uri="{BB962C8B-B14F-4D97-AF65-F5344CB8AC3E}">
        <p14:creationId xmlns:p14="http://schemas.microsoft.com/office/powerpoint/2010/main" val="2878705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26</a:t>
            </a:fld>
            <a:endParaRPr lang="en-IN" dirty="0">
              <a:solidFill>
                <a:prstClr val="black"/>
              </a:solidFill>
            </a:endParaRPr>
          </a:p>
        </p:txBody>
      </p:sp>
      <p:sp>
        <p:nvSpPr>
          <p:cNvPr id="2" name="Rectangle 1"/>
          <p:cNvSpPr/>
          <p:nvPr/>
        </p:nvSpPr>
        <p:spPr>
          <a:xfrm>
            <a:off x="1306307" y="180422"/>
            <a:ext cx="1871025" cy="400110"/>
          </a:xfrm>
          <a:prstGeom prst="rect">
            <a:avLst/>
          </a:prstGeom>
        </p:spPr>
        <p:txBody>
          <a:bodyPr wrap="none">
            <a:spAutoFit/>
          </a:bodyPr>
          <a:lstStyle/>
          <a:p>
            <a:r>
              <a:rPr lang="en-IN" sz="2000" b="1" dirty="0">
                <a:solidFill>
                  <a:prstClr val="white"/>
                </a:solidFill>
                <a:latin typeface="Vi" panose="00000500000000000000" pitchFamily="50" charset="0"/>
              </a:rPr>
              <a:t>P2P SMS Issue</a:t>
            </a:r>
            <a:endParaRPr lang="en-US" sz="2000" b="1" dirty="0">
              <a:solidFill>
                <a:prstClr val="white"/>
              </a:solidFill>
              <a:latin typeface="Vi" panose="00000500000000000000" pitchFamily="50" charset="0"/>
            </a:endParaRPr>
          </a:p>
        </p:txBody>
      </p:sp>
      <p:sp>
        <p:nvSpPr>
          <p:cNvPr id="4" name="Rectangle 3"/>
          <p:cNvSpPr/>
          <p:nvPr/>
        </p:nvSpPr>
        <p:spPr>
          <a:xfrm>
            <a:off x="293782" y="997668"/>
            <a:ext cx="3363817" cy="355803"/>
          </a:xfrm>
          <a:prstGeom prst="rect">
            <a:avLst/>
          </a:prstGeom>
        </p:spPr>
        <p:txBody>
          <a:bodyPr wrap="square">
            <a:spAutoFit/>
          </a:bodyPr>
          <a:lstStyle/>
          <a:p>
            <a:pPr>
              <a:lnSpc>
                <a:spcPct val="107000"/>
              </a:lnSpc>
              <a:spcAft>
                <a:spcPts val="800"/>
              </a:spcAft>
            </a:pPr>
            <a:r>
              <a:rPr lang="en-IN" sz="1600" b="1" dirty="0">
                <a:latin typeface="Vi" panose="00000500000000000000" pitchFamily="50" charset="0"/>
              </a:rPr>
              <a:t>Basic SMS Checks in CRM</a:t>
            </a:r>
            <a:endParaRPr lang="en-US" sz="1600" dirty="0">
              <a:solidFill>
                <a:prstClr val="black"/>
              </a:solidFill>
              <a:latin typeface="Vi" panose="00000500000000000000" pitchFamily="50" charset="0"/>
              <a:ea typeface="Calibri" panose="020F0502020204030204" pitchFamily="34" charset="0"/>
              <a:cs typeface="Times New Roman" panose="02020603050405020304" pitchFamily="18" charset="0"/>
            </a:endParaRPr>
          </a:p>
        </p:txBody>
      </p:sp>
      <p:sp>
        <p:nvSpPr>
          <p:cNvPr id="7" name="Rectangle 6"/>
          <p:cNvSpPr/>
          <p:nvPr/>
        </p:nvSpPr>
        <p:spPr>
          <a:xfrm>
            <a:off x="323717" y="1449920"/>
            <a:ext cx="1858201" cy="331822"/>
          </a:xfrm>
          <a:prstGeom prst="rect">
            <a:avLst/>
          </a:prstGeom>
        </p:spPr>
        <p:txBody>
          <a:bodyPr wrap="none">
            <a:spAutoFit/>
          </a:bodyPr>
          <a:lstStyle/>
          <a:p>
            <a:pPr marL="342900" marR="0" lvl="0" indent="-342900">
              <a:lnSpc>
                <a:spcPct val="107000"/>
              </a:lnSpc>
              <a:spcBef>
                <a:spcPts val="0"/>
              </a:spcBef>
              <a:spcAft>
                <a:spcPts val="800"/>
              </a:spcAft>
              <a:buFont typeface="+mj-lt"/>
              <a:buAutoNum type="arabicPeriod"/>
            </a:pPr>
            <a:r>
              <a:rPr lang="en-IN" sz="1600" b="1" dirty="0">
                <a:latin typeface="Vi" panose="00000500000000000000" pitchFamily="50" charset="0"/>
                <a:ea typeface="Times New Roman" panose="02020603050405020304" pitchFamily="18" charset="0"/>
                <a:cs typeface="Times New Roman" panose="02020603050405020304" pitchFamily="18" charset="0"/>
              </a:rPr>
              <a:t>MO &amp; MT SMS</a:t>
            </a:r>
            <a:endParaRPr lang="en-US" sz="1600" dirty="0">
              <a:effectLst/>
              <a:latin typeface="Vi" panose="00000500000000000000" pitchFamily="50" charset="0"/>
              <a:ea typeface="Calibri" panose="020F0502020204030204" pitchFamily="34" charset="0"/>
              <a:cs typeface="Times New Roman" panose="02020603050405020304" pitchFamily="18" charset="0"/>
            </a:endParaRPr>
          </a:p>
        </p:txBody>
      </p:sp>
      <p:pic>
        <p:nvPicPr>
          <p:cNvPr id="8" name="image3.png"/>
          <p:cNvPicPr/>
          <p:nvPr/>
        </p:nvPicPr>
        <p:blipFill>
          <a:blip r:embed="rId3"/>
          <a:srcRect/>
          <a:stretch>
            <a:fillRect/>
          </a:stretch>
        </p:blipFill>
        <p:spPr>
          <a:xfrm>
            <a:off x="789155" y="1968575"/>
            <a:ext cx="7671799" cy="730557"/>
          </a:xfrm>
          <a:prstGeom prst="rect">
            <a:avLst/>
          </a:prstGeom>
          <a:ln>
            <a:noFill/>
          </a:ln>
          <a:effectLst>
            <a:outerShdw blurRad="292100" dist="139700" dir="2700000" algn="tl" rotWithShape="0">
              <a:srgbClr val="333333">
                <a:alpha val="65000"/>
              </a:srgbClr>
            </a:outerShdw>
          </a:effectLst>
        </p:spPr>
      </p:pic>
      <p:sp>
        <p:nvSpPr>
          <p:cNvPr id="9" name="Rectangle 8"/>
          <p:cNvSpPr/>
          <p:nvPr/>
        </p:nvSpPr>
        <p:spPr>
          <a:xfrm>
            <a:off x="335644" y="3188026"/>
            <a:ext cx="1693092" cy="369332"/>
          </a:xfrm>
          <a:prstGeom prst="rect">
            <a:avLst/>
          </a:prstGeom>
        </p:spPr>
        <p:txBody>
          <a:bodyPr wrap="none">
            <a:spAutoFit/>
          </a:bodyPr>
          <a:lstStyle/>
          <a:p>
            <a:r>
              <a:rPr lang="en-IN" b="1" dirty="0">
                <a:solidFill>
                  <a:srgbClr val="FF0000"/>
                </a:solidFill>
                <a:latin typeface="Vi" panose="00000500000000000000" pitchFamily="50" charset="0"/>
                <a:ea typeface="Times New Roman" panose="02020603050405020304" pitchFamily="18" charset="0"/>
                <a:cs typeface="Times New Roman" panose="02020603050405020304" pitchFamily="18" charset="0"/>
              </a:rPr>
              <a:t>P2P SMS issue</a:t>
            </a:r>
            <a:endParaRPr lang="en-US" dirty="0">
              <a:solidFill>
                <a:srgbClr val="FF0000"/>
              </a:solidFill>
              <a:latin typeface="Vi" panose="00000500000000000000" pitchFamily="50" charset="0"/>
            </a:endParaRPr>
          </a:p>
        </p:txBody>
      </p:sp>
      <p:sp>
        <p:nvSpPr>
          <p:cNvPr id="10" name="Rectangle 9"/>
          <p:cNvSpPr/>
          <p:nvPr/>
        </p:nvSpPr>
        <p:spPr>
          <a:xfrm>
            <a:off x="522386" y="3664310"/>
            <a:ext cx="1766830" cy="331822"/>
          </a:xfrm>
          <a:prstGeom prst="rect">
            <a:avLst/>
          </a:prstGeom>
        </p:spPr>
        <p:txBody>
          <a:bodyPr wrap="none">
            <a:spAutoFit/>
          </a:bodyPr>
          <a:lstStyle/>
          <a:p>
            <a:pPr>
              <a:lnSpc>
                <a:spcPct val="107000"/>
              </a:lnSpc>
              <a:spcAft>
                <a:spcPts val="800"/>
              </a:spcAft>
            </a:pPr>
            <a:r>
              <a:rPr lang="en-IN" sz="1600" b="1" dirty="0">
                <a:latin typeface="Vi" panose="00000500000000000000" pitchFamily="50" charset="0"/>
                <a:ea typeface="Times New Roman" panose="02020603050405020304" pitchFamily="18" charset="0"/>
                <a:cs typeface="Times New Roman" panose="02020603050405020304" pitchFamily="18" charset="0"/>
              </a:rPr>
              <a:t>Primary Checks-</a:t>
            </a:r>
            <a:endParaRPr lang="en-US" sz="1600" dirty="0">
              <a:effectLst/>
              <a:latin typeface="Vi" panose="00000500000000000000" pitchFamily="50" charset="0"/>
              <a:ea typeface="Calibri" panose="020F0502020204030204" pitchFamily="34" charset="0"/>
              <a:cs typeface="Times New Roman" panose="02020603050405020304" pitchFamily="18" charset="0"/>
            </a:endParaRPr>
          </a:p>
        </p:txBody>
      </p:sp>
      <p:sp>
        <p:nvSpPr>
          <p:cNvPr id="11" name="Rectangle 10"/>
          <p:cNvSpPr/>
          <p:nvPr/>
        </p:nvSpPr>
        <p:spPr>
          <a:xfrm>
            <a:off x="414968" y="4178000"/>
            <a:ext cx="11417148" cy="1936620"/>
          </a:xfrm>
          <a:prstGeom prst="rect">
            <a:avLst/>
          </a:prstGeom>
        </p:spPr>
        <p:txBody>
          <a:bodyPr wrap="square">
            <a:spAutoFit/>
          </a:bodyPr>
          <a:lstStyle/>
          <a:p>
            <a:pPr marL="342900" marR="0" lvl="0" indent="-342900">
              <a:lnSpc>
                <a:spcPct val="107000"/>
              </a:lnSpc>
              <a:spcBef>
                <a:spcPts val="0"/>
              </a:spcBef>
              <a:spcAft>
                <a:spcPts val="0"/>
              </a:spcAft>
              <a:buFont typeface="Wingdings" panose="05000000000000000000" pitchFamily="2" charset="2"/>
              <a:buChar char="v"/>
            </a:pPr>
            <a:r>
              <a:rPr lang="en-IN" sz="1600" dirty="0">
                <a:latin typeface="Vi" panose="00000500000000000000" pitchFamily="50" charset="0"/>
                <a:ea typeface="Times New Roman" panose="02020603050405020304" pitchFamily="18" charset="0"/>
                <a:cs typeface="Times New Roman" panose="02020603050405020304" pitchFamily="18" charset="0"/>
              </a:rPr>
              <a:t>Check the number if its Idea 13 digit number ask circle to remove the P2P whitelisting and configuration and close the case.</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v"/>
            </a:pPr>
            <a:r>
              <a:rPr lang="en-IN" sz="1600" dirty="0">
                <a:latin typeface="Vi" panose="00000500000000000000" pitchFamily="50" charset="0"/>
                <a:ea typeface="Times New Roman" panose="02020603050405020304" pitchFamily="18" charset="0"/>
                <a:cs typeface="Times New Roman" panose="02020603050405020304" pitchFamily="18" charset="0"/>
              </a:rPr>
              <a:t>Incoming and outgoing SMS service must be active along with SMS camel flag.</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v"/>
            </a:pPr>
            <a:r>
              <a:rPr lang="en-IN" sz="1600" dirty="0">
                <a:latin typeface="Vi" panose="00000500000000000000" pitchFamily="50" charset="0"/>
                <a:ea typeface="Times New Roman" panose="02020603050405020304" pitchFamily="18" charset="0"/>
                <a:cs typeface="Times New Roman" panose="02020603050405020304" pitchFamily="18" charset="0"/>
              </a:rPr>
              <a:t>Check if customer sending SMS through VI SIM if not ask to send SMS from whitelisted VI SIM card</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v"/>
            </a:pPr>
            <a:r>
              <a:rPr lang="en-IN" sz="1600" dirty="0">
                <a:latin typeface="Vi" panose="00000500000000000000" pitchFamily="50" charset="0"/>
                <a:ea typeface="Times New Roman" panose="02020603050405020304" pitchFamily="18" charset="0"/>
                <a:cs typeface="Times New Roman" panose="02020603050405020304" pitchFamily="18" charset="0"/>
              </a:rPr>
              <a:t>Check for the P2P whitelisting details and cross check with the customer if the whitelisted source number is being used for sending SMS.</a:t>
            </a:r>
            <a:endParaRPr lang="en-US" sz="1600" dirty="0">
              <a:latin typeface="Vi" panose="00000500000000000000" pitchFamily="50"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v"/>
            </a:pPr>
            <a:r>
              <a:rPr lang="en-IN" sz="1600" dirty="0">
                <a:latin typeface="Vi" panose="00000500000000000000" pitchFamily="50" charset="0"/>
                <a:ea typeface="Times New Roman" panose="02020603050405020304" pitchFamily="18" charset="0"/>
              </a:rPr>
              <a:t>Ask customer to check sending SMS from other whitelisted numbers.</a:t>
            </a:r>
            <a:endParaRPr lang="en-US" sz="1600" dirty="0">
              <a:latin typeface="Vi" panose="00000500000000000000" pitchFamily="50" charset="0"/>
            </a:endParaRPr>
          </a:p>
        </p:txBody>
      </p:sp>
    </p:spTree>
    <p:extLst>
      <p:ext uri="{BB962C8B-B14F-4D97-AF65-F5344CB8AC3E}">
        <p14:creationId xmlns:p14="http://schemas.microsoft.com/office/powerpoint/2010/main" val="36769744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27</a:t>
            </a:fld>
            <a:endParaRPr lang="en-IN" dirty="0">
              <a:solidFill>
                <a:prstClr val="black"/>
              </a:solidFill>
            </a:endParaRPr>
          </a:p>
        </p:txBody>
      </p:sp>
      <p:sp>
        <p:nvSpPr>
          <p:cNvPr id="2" name="Rectangle 1"/>
          <p:cNvSpPr/>
          <p:nvPr/>
        </p:nvSpPr>
        <p:spPr>
          <a:xfrm>
            <a:off x="1306307" y="180422"/>
            <a:ext cx="1861407" cy="400110"/>
          </a:xfrm>
          <a:prstGeom prst="rect">
            <a:avLst/>
          </a:prstGeom>
        </p:spPr>
        <p:txBody>
          <a:bodyPr wrap="none">
            <a:spAutoFit/>
          </a:bodyPr>
          <a:lstStyle/>
          <a:p>
            <a:r>
              <a:rPr lang="en-IN" sz="2000" b="1" dirty="0">
                <a:solidFill>
                  <a:prstClr val="white"/>
                </a:solidFill>
                <a:latin typeface="Vi" panose="00000500000000000000" pitchFamily="50" charset="0"/>
              </a:rPr>
              <a:t>P2P SMS issue</a:t>
            </a:r>
            <a:endParaRPr lang="en-US" sz="2000" b="1" dirty="0">
              <a:solidFill>
                <a:prstClr val="white"/>
              </a:solidFill>
              <a:latin typeface="Vi" panose="00000500000000000000" pitchFamily="50" charset="0"/>
            </a:endParaRPr>
          </a:p>
        </p:txBody>
      </p:sp>
      <p:sp>
        <p:nvSpPr>
          <p:cNvPr id="5" name="Rectangle 4"/>
          <p:cNvSpPr/>
          <p:nvPr/>
        </p:nvSpPr>
        <p:spPr>
          <a:xfrm>
            <a:off x="448018" y="1117854"/>
            <a:ext cx="11406131" cy="4027128"/>
          </a:xfrm>
          <a:prstGeom prst="rect">
            <a:avLst/>
          </a:prstGeom>
        </p:spPr>
        <p:txBody>
          <a:bodyPr wrap="square">
            <a:spAutoFit/>
          </a:bodyPr>
          <a:lstStyle/>
          <a:p>
            <a:pPr marL="342900" marR="0" lvl="0" indent="-342900">
              <a:lnSpc>
                <a:spcPct val="107000"/>
              </a:lnSpc>
              <a:spcBef>
                <a:spcPts val="0"/>
              </a:spcBef>
              <a:spcAft>
                <a:spcPts val="0"/>
              </a:spcAft>
              <a:buFont typeface="Wingdings" panose="05000000000000000000" pitchFamily="2" charset="2"/>
              <a:buChar char="v"/>
            </a:pPr>
            <a:r>
              <a:rPr lang="en-IN" sz="1600" dirty="0">
                <a:latin typeface="Vi" panose="00000500000000000000" pitchFamily="50" charset="0"/>
                <a:ea typeface="Times New Roman" panose="02020603050405020304" pitchFamily="18" charset="0"/>
                <a:cs typeface="Times New Roman" panose="02020603050405020304" pitchFamily="18" charset="0"/>
              </a:rPr>
              <a:t>Check and confirm the SMSC Number configured on handset</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IN" sz="1600" dirty="0">
                <a:latin typeface="Vi" panose="00000500000000000000" pitchFamily="50" charset="0"/>
                <a:ea typeface="Times New Roman" panose="02020603050405020304" pitchFamily="18" charset="0"/>
                <a:cs typeface="Times New Roman" panose="02020603050405020304" pitchFamily="18" charset="0"/>
              </a:rPr>
              <a:t>+919820005444(Vodafone) and +919702000555(Idea)</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IN" sz="1600" dirty="0">
                <a:latin typeface="Vi" panose="00000500000000000000" pitchFamily="50" charset="0"/>
                <a:ea typeface="Times New Roman" panose="02020603050405020304" pitchFamily="18" charset="0"/>
                <a:cs typeface="Times New Roman" panose="02020603050405020304" pitchFamily="18" charset="0"/>
              </a:rPr>
              <a:t>Click on message app.</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IN" sz="1600" dirty="0">
                <a:latin typeface="Vi" panose="00000500000000000000" pitchFamily="50" charset="0"/>
                <a:ea typeface="Times New Roman" panose="02020603050405020304" pitchFamily="18" charset="0"/>
                <a:cs typeface="Times New Roman" panose="02020603050405020304" pitchFamily="18" charset="0"/>
              </a:rPr>
              <a:t>Go to the setting.</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IN" sz="1600" dirty="0">
                <a:latin typeface="Vi" panose="00000500000000000000" pitchFamily="50" charset="0"/>
                <a:ea typeface="Times New Roman" panose="02020603050405020304" pitchFamily="18" charset="0"/>
                <a:cs typeface="Times New Roman" panose="02020603050405020304" pitchFamily="18" charset="0"/>
              </a:rPr>
              <a:t>Click on additional settings</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IN" sz="1600" dirty="0">
                <a:latin typeface="Vi" panose="00000500000000000000" pitchFamily="50" charset="0"/>
                <a:ea typeface="Times New Roman" panose="02020603050405020304" pitchFamily="18" charset="0"/>
                <a:cs typeface="Times New Roman" panose="02020603050405020304" pitchFamily="18" charset="0"/>
              </a:rPr>
              <a:t>Click on Short Message Service Centre(SMSC)</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IN" sz="1600" dirty="0">
                <a:latin typeface="Vi" panose="00000500000000000000" pitchFamily="50" charset="0"/>
                <a:ea typeface="Times New Roman" panose="02020603050405020304" pitchFamily="18" charset="0"/>
                <a:cs typeface="Times New Roman" panose="02020603050405020304" pitchFamily="18" charset="0"/>
              </a:rPr>
              <a:t>Please check below note and enter SMSC number according to operator.</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v"/>
            </a:pPr>
            <a:r>
              <a:rPr lang="en-IN" sz="1600" dirty="0">
                <a:latin typeface="Vi" panose="00000500000000000000" pitchFamily="50" charset="0"/>
                <a:ea typeface="Times New Roman" panose="02020603050405020304" pitchFamily="18" charset="0"/>
                <a:cs typeface="Times New Roman" panose="02020603050405020304" pitchFamily="18" charset="0"/>
              </a:rPr>
              <a:t>Ask customer for below details-</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800100" lvl="1" indent="-342900">
              <a:lnSpc>
                <a:spcPct val="107000"/>
              </a:lnSpc>
              <a:buFont typeface="Courier New" panose="02070309020205020404" pitchFamily="49" charset="0"/>
              <a:buChar char="o"/>
            </a:pPr>
            <a:r>
              <a:rPr lang="en-IN" sz="1600" dirty="0">
                <a:latin typeface="Vi" panose="00000500000000000000" pitchFamily="50" charset="0"/>
                <a:ea typeface="Times New Roman" panose="02020603050405020304" pitchFamily="18" charset="0"/>
                <a:cs typeface="Times New Roman" panose="02020603050405020304" pitchFamily="18" charset="0"/>
              </a:rPr>
              <a:t>SMS party A with current location</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800100" lvl="1" indent="-342900">
              <a:lnSpc>
                <a:spcPct val="107000"/>
              </a:lnSpc>
              <a:buFont typeface="Courier New" panose="02070309020205020404" pitchFamily="49" charset="0"/>
              <a:buChar char="o"/>
            </a:pPr>
            <a:r>
              <a:rPr lang="en-IN" sz="1600" dirty="0">
                <a:latin typeface="Vi" panose="00000500000000000000" pitchFamily="50" charset="0"/>
                <a:ea typeface="Times New Roman" panose="02020603050405020304" pitchFamily="18" charset="0"/>
                <a:cs typeface="Times New Roman" panose="02020603050405020304" pitchFamily="18" charset="0"/>
              </a:rPr>
              <a:t>SMS party B with current location</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800100" lvl="1" indent="-342900">
              <a:lnSpc>
                <a:spcPct val="107000"/>
              </a:lnSpc>
              <a:buFont typeface="Courier New" panose="02070309020205020404" pitchFamily="49" charset="0"/>
              <a:buChar char="o"/>
            </a:pPr>
            <a:r>
              <a:rPr lang="en-IN" sz="1600" dirty="0">
                <a:latin typeface="Vi" panose="00000500000000000000" pitchFamily="50" charset="0"/>
                <a:ea typeface="Times New Roman" panose="02020603050405020304" pitchFamily="18" charset="0"/>
                <a:cs typeface="Times New Roman" panose="02020603050405020304" pitchFamily="18" charset="0"/>
              </a:rPr>
              <a:t>Exact time stamp for the SMS send</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800100" lvl="1" indent="-342900">
              <a:lnSpc>
                <a:spcPct val="107000"/>
              </a:lnSpc>
              <a:buFont typeface="Courier New" panose="02070309020205020404" pitchFamily="49" charset="0"/>
              <a:buChar char="o"/>
            </a:pPr>
            <a:r>
              <a:rPr lang="en-IN" sz="1600" dirty="0">
                <a:latin typeface="Vi" panose="00000500000000000000" pitchFamily="50" charset="0"/>
                <a:ea typeface="Times New Roman" panose="02020603050405020304" pitchFamily="18" charset="0"/>
                <a:cs typeface="Times New Roman" panose="02020603050405020304" pitchFamily="18" charset="0"/>
              </a:rPr>
              <a:t>Error message and/or error screenshot</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v"/>
            </a:pPr>
            <a:r>
              <a:rPr lang="en-IN" sz="1600" dirty="0">
                <a:latin typeface="Vi" panose="00000500000000000000" pitchFamily="50" charset="0"/>
                <a:ea typeface="Times New Roman" panose="02020603050405020304" pitchFamily="18" charset="0"/>
                <a:cs typeface="Times New Roman" panose="02020603050405020304" pitchFamily="18" charset="0"/>
              </a:rPr>
              <a:t>Raise the case with P2P and SMSC teams for the logs.</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v"/>
            </a:pPr>
            <a:r>
              <a:rPr lang="en-IN" sz="1600" dirty="0">
                <a:latin typeface="Vi" panose="00000500000000000000" pitchFamily="50" charset="0"/>
                <a:ea typeface="Times New Roman" panose="02020603050405020304" pitchFamily="18" charset="0"/>
                <a:cs typeface="Times New Roman" panose="02020603050405020304" pitchFamily="18" charset="0"/>
              </a:rPr>
              <a:t>Analyse the logs received from both the teams and share the same with customer.</a:t>
            </a:r>
            <a:endParaRPr lang="en-US" sz="1600" dirty="0">
              <a:latin typeface="Vi" panose="00000500000000000000" pitchFamily="50"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v"/>
            </a:pPr>
            <a:r>
              <a:rPr lang="en-IN" sz="1600" dirty="0">
                <a:latin typeface="Vi" panose="00000500000000000000" pitchFamily="50" charset="0"/>
                <a:ea typeface="Times New Roman" panose="02020603050405020304" pitchFamily="18" charset="0"/>
              </a:rPr>
              <a:t>In case no hits received on the SMSC and P2P platform check with Switch team for the SMS related services checks.</a:t>
            </a:r>
            <a:endParaRPr lang="en-US" sz="1600" dirty="0">
              <a:latin typeface="Vi" panose="00000500000000000000" pitchFamily="50" charset="0"/>
            </a:endParaRPr>
          </a:p>
        </p:txBody>
      </p:sp>
      <p:sp>
        <p:nvSpPr>
          <p:cNvPr id="6" name="Rectangle 5"/>
          <p:cNvSpPr/>
          <p:nvPr/>
        </p:nvSpPr>
        <p:spPr>
          <a:xfrm>
            <a:off x="549070" y="5293471"/>
            <a:ext cx="1887055" cy="369332"/>
          </a:xfrm>
          <a:prstGeom prst="rect">
            <a:avLst/>
          </a:prstGeom>
        </p:spPr>
        <p:txBody>
          <a:bodyPr wrap="none">
            <a:spAutoFit/>
          </a:bodyPr>
          <a:lstStyle/>
          <a:p>
            <a:r>
              <a:rPr lang="en-IN" b="1" dirty="0">
                <a:solidFill>
                  <a:srgbClr val="FF0000"/>
                </a:solidFill>
                <a:latin typeface="Vi" panose="00000500000000000000" pitchFamily="50" charset="0"/>
                <a:ea typeface="Times New Roman" panose="02020603050405020304" pitchFamily="18" charset="0"/>
                <a:cs typeface="Times New Roman" panose="02020603050405020304" pitchFamily="18" charset="0"/>
              </a:rPr>
              <a:t>GDSP SMS issue</a:t>
            </a:r>
            <a:endParaRPr lang="en-US" b="1" dirty="0">
              <a:solidFill>
                <a:srgbClr val="FF0000"/>
              </a:solidFill>
              <a:latin typeface="Vi" panose="00000500000000000000" pitchFamily="50" charset="0"/>
            </a:endParaRPr>
          </a:p>
        </p:txBody>
      </p:sp>
      <p:sp>
        <p:nvSpPr>
          <p:cNvPr id="12" name="Rectangle 11"/>
          <p:cNvSpPr/>
          <p:nvPr/>
        </p:nvSpPr>
        <p:spPr>
          <a:xfrm>
            <a:off x="553825" y="5806892"/>
            <a:ext cx="6319359" cy="338554"/>
          </a:xfrm>
          <a:prstGeom prst="rect">
            <a:avLst/>
          </a:prstGeom>
        </p:spPr>
        <p:txBody>
          <a:bodyPr wrap="none">
            <a:spAutoFit/>
          </a:bodyPr>
          <a:lstStyle/>
          <a:p>
            <a:pPr marL="285750" indent="-285750">
              <a:buFont typeface="Wingdings" panose="05000000000000000000" pitchFamily="2" charset="2"/>
              <a:buChar char="ü"/>
            </a:pPr>
            <a:r>
              <a:rPr lang="en-US" sz="1600" dirty="0">
                <a:latin typeface="Vi" panose="00000500000000000000" pitchFamily="50" charset="0"/>
                <a:ea typeface="Times New Roman" panose="02020603050405020304" pitchFamily="18" charset="0"/>
                <a:cs typeface="Times New Roman" panose="02020603050405020304" pitchFamily="18" charset="0"/>
              </a:rPr>
              <a:t>Raise the case with GDSP @ </a:t>
            </a:r>
            <a:r>
              <a:rPr lang="en-IN" sz="1600" u="sng" dirty="0">
                <a:solidFill>
                  <a:srgbClr val="0563C1"/>
                </a:solidFill>
                <a:latin typeface="Vi" panose="00000500000000000000" pitchFamily="50" charset="0"/>
                <a:ea typeface="Calibri" panose="020F0502020204030204" pitchFamily="34" charset="0"/>
                <a:hlinkClick r:id="rId3"/>
              </a:rPr>
              <a:t>Corsnoc.Gdsp@vodafoneidea.com</a:t>
            </a:r>
            <a:endParaRPr lang="en-US" sz="1600" dirty="0">
              <a:latin typeface="Vi" panose="00000500000000000000" pitchFamily="50" charset="0"/>
            </a:endParaRPr>
          </a:p>
        </p:txBody>
      </p:sp>
    </p:spTree>
    <p:extLst>
      <p:ext uri="{BB962C8B-B14F-4D97-AF65-F5344CB8AC3E}">
        <p14:creationId xmlns:p14="http://schemas.microsoft.com/office/powerpoint/2010/main" val="42126149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28</a:t>
            </a:fld>
            <a:endParaRPr lang="en-IN" dirty="0">
              <a:solidFill>
                <a:prstClr val="black"/>
              </a:solidFill>
            </a:endParaRPr>
          </a:p>
        </p:txBody>
      </p:sp>
      <p:sp>
        <p:nvSpPr>
          <p:cNvPr id="2" name="Rectangle 1"/>
          <p:cNvSpPr/>
          <p:nvPr/>
        </p:nvSpPr>
        <p:spPr>
          <a:xfrm>
            <a:off x="1306307" y="180422"/>
            <a:ext cx="2484976" cy="400110"/>
          </a:xfrm>
          <a:prstGeom prst="rect">
            <a:avLst/>
          </a:prstGeom>
        </p:spPr>
        <p:txBody>
          <a:bodyPr wrap="none">
            <a:spAutoFit/>
          </a:bodyPr>
          <a:lstStyle/>
          <a:p>
            <a:r>
              <a:rPr lang="en-IN" sz="2000" b="1" dirty="0">
                <a:solidFill>
                  <a:prstClr val="white"/>
                </a:solidFill>
                <a:latin typeface="Vi" panose="00000500000000000000" pitchFamily="50" charset="0"/>
              </a:rPr>
              <a:t>NON P2P SMS issue</a:t>
            </a:r>
            <a:endParaRPr lang="en-US" sz="2000" b="1" dirty="0">
              <a:solidFill>
                <a:prstClr val="white"/>
              </a:solidFill>
              <a:latin typeface="Vi" panose="00000500000000000000" pitchFamily="50" charset="0"/>
            </a:endParaRPr>
          </a:p>
        </p:txBody>
      </p:sp>
      <p:sp>
        <p:nvSpPr>
          <p:cNvPr id="4" name="Rectangle 3"/>
          <p:cNvSpPr/>
          <p:nvPr/>
        </p:nvSpPr>
        <p:spPr>
          <a:xfrm>
            <a:off x="220499" y="1040960"/>
            <a:ext cx="2177199" cy="369332"/>
          </a:xfrm>
          <a:prstGeom prst="rect">
            <a:avLst/>
          </a:prstGeom>
        </p:spPr>
        <p:txBody>
          <a:bodyPr wrap="none">
            <a:spAutoFit/>
          </a:bodyPr>
          <a:lstStyle/>
          <a:p>
            <a:r>
              <a:rPr lang="en-IN" b="1" dirty="0">
                <a:solidFill>
                  <a:srgbClr val="FF0000"/>
                </a:solidFill>
                <a:latin typeface="Vi" panose="00000500000000000000" pitchFamily="50" charset="0"/>
                <a:ea typeface="Times New Roman" panose="02020603050405020304" pitchFamily="18" charset="0"/>
                <a:cs typeface="Times New Roman" panose="02020603050405020304" pitchFamily="18" charset="0"/>
              </a:rPr>
              <a:t>Non P2P SMS issue</a:t>
            </a:r>
            <a:endParaRPr lang="en-US" dirty="0">
              <a:solidFill>
                <a:srgbClr val="FF0000"/>
              </a:solidFill>
              <a:latin typeface="Vi" panose="00000500000000000000" pitchFamily="50" charset="0"/>
            </a:endParaRPr>
          </a:p>
        </p:txBody>
      </p:sp>
      <p:sp>
        <p:nvSpPr>
          <p:cNvPr id="7" name="Rectangle 6"/>
          <p:cNvSpPr/>
          <p:nvPr/>
        </p:nvSpPr>
        <p:spPr>
          <a:xfrm>
            <a:off x="277776" y="1661054"/>
            <a:ext cx="10977246" cy="584775"/>
          </a:xfrm>
          <a:prstGeom prst="rect">
            <a:avLst/>
          </a:prstGeom>
        </p:spPr>
        <p:txBody>
          <a:bodyPr wrap="square">
            <a:spAutoFit/>
          </a:bodyPr>
          <a:lstStyle/>
          <a:p>
            <a:r>
              <a:rPr lang="en-US" sz="1600" dirty="0">
                <a:latin typeface="Vi" panose="00000500000000000000" pitchFamily="50" charset="0"/>
                <a:ea typeface="Times New Roman" panose="02020603050405020304" pitchFamily="18" charset="0"/>
                <a:cs typeface="Times New Roman" panose="02020603050405020304" pitchFamily="18" charset="0"/>
              </a:rPr>
              <a:t>Raise the case with VAS @ </a:t>
            </a:r>
            <a:r>
              <a:rPr lang="en-IN" sz="1600" dirty="0">
                <a:latin typeface="Vi" panose="00000500000000000000" pitchFamily="50" charset="0"/>
                <a:ea typeface="Calibri" panose="020F0502020204030204" pitchFamily="34" charset="0"/>
              </a:rPr>
              <a:t>SNOC-</a:t>
            </a:r>
            <a:r>
              <a:rPr lang="en-IN" sz="1600" dirty="0" err="1">
                <a:latin typeface="Vi" panose="00000500000000000000" pitchFamily="50" charset="0"/>
                <a:ea typeface="Calibri" panose="020F0502020204030204" pitchFamily="34" charset="0"/>
              </a:rPr>
              <a:t>ServiceDesk</a:t>
            </a:r>
            <a:r>
              <a:rPr lang="en-IN" sz="1600" dirty="0">
                <a:latin typeface="Vi" panose="00000500000000000000" pitchFamily="50" charset="0"/>
                <a:ea typeface="Calibri" panose="020F0502020204030204" pitchFamily="34" charset="0"/>
              </a:rPr>
              <a:t>-VAS (COR), Vodafone Idea, </a:t>
            </a:r>
            <a:r>
              <a:rPr lang="en-IN" sz="1600" dirty="0">
                <a:latin typeface="Vi" panose="00000500000000000000" pitchFamily="50" charset="0"/>
              </a:rPr>
              <a:t>COR-SNOC-L1-SDC; COR-SNOCVIL-MESSAGING; SNOC-</a:t>
            </a:r>
            <a:r>
              <a:rPr lang="en-IN" sz="1600" dirty="0" err="1">
                <a:latin typeface="Vi" panose="00000500000000000000" pitchFamily="50" charset="0"/>
              </a:rPr>
              <a:t>ServiceDesk</a:t>
            </a:r>
            <a:r>
              <a:rPr lang="en-IN" sz="1600" dirty="0">
                <a:latin typeface="Vi" panose="00000500000000000000" pitchFamily="50" charset="0"/>
              </a:rPr>
              <a:t>-VAS (COR), Vodafone Idea</a:t>
            </a:r>
            <a:endParaRPr lang="en-US" sz="1600" dirty="0">
              <a:latin typeface="Vi" panose="00000500000000000000" pitchFamily="50" charset="0"/>
            </a:endParaRPr>
          </a:p>
        </p:txBody>
      </p:sp>
    </p:spTree>
    <p:extLst>
      <p:ext uri="{BB962C8B-B14F-4D97-AF65-F5344CB8AC3E}">
        <p14:creationId xmlns:p14="http://schemas.microsoft.com/office/powerpoint/2010/main" val="5066881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96054" y="1045857"/>
            <a:ext cx="4740351" cy="1849437"/>
          </a:xfrm>
        </p:spPr>
        <p:txBody>
          <a:bodyPr>
            <a:normAutofit/>
          </a:bodyPr>
          <a:lstStyle/>
          <a:p>
            <a:pPr>
              <a:spcBef>
                <a:spcPct val="60000"/>
              </a:spcBef>
              <a:buClr>
                <a:srgbClr val="FF0000"/>
              </a:buClr>
            </a:pPr>
            <a:r>
              <a:rPr lang="en-IN" sz="4800" dirty="0">
                <a:solidFill>
                  <a:schemeClr val="tx1"/>
                </a:solidFill>
                <a:latin typeface="+mn-lt"/>
              </a:rPr>
              <a:t>IOT Voice Call Issue</a:t>
            </a:r>
            <a:endParaRPr lang="en-US" sz="4800" kern="0" dirty="0">
              <a:solidFill>
                <a:schemeClr val="tx1"/>
              </a:solidFill>
              <a:latin typeface="+mn-lt"/>
            </a:endParaRPr>
          </a:p>
        </p:txBody>
      </p:sp>
      <p:sp>
        <p:nvSpPr>
          <p:cNvPr id="4" name="Footer Placeholder 3"/>
          <p:cNvSpPr>
            <a:spLocks noGrp="1"/>
          </p:cNvSpPr>
          <p:nvPr>
            <p:ph type="ftr" sz="quarter" idx="10"/>
          </p:nvPr>
        </p:nvSpPr>
        <p:spPr/>
        <p:txBody>
          <a:bodyPr/>
          <a:lstStyle/>
          <a:p>
            <a:r>
              <a:rPr lang="en-IN" dirty="0">
                <a:solidFill>
                  <a:srgbClr val="2F3043"/>
                </a:solidFill>
              </a:rPr>
              <a:t>Vodafone Idea Confidential</a:t>
            </a:r>
          </a:p>
        </p:txBody>
      </p:sp>
      <p:sp>
        <p:nvSpPr>
          <p:cNvPr id="5" name="Slide Number Placeholder 4"/>
          <p:cNvSpPr>
            <a:spLocks noGrp="1"/>
          </p:cNvSpPr>
          <p:nvPr>
            <p:ph type="sldNum" sz="quarter" idx="11"/>
          </p:nvPr>
        </p:nvSpPr>
        <p:spPr/>
        <p:txBody>
          <a:bodyPr/>
          <a:lstStyle/>
          <a:p>
            <a:fld id="{AC1CC88B-8153-4770-B0DF-840C5C37FBC3}" type="slidenum">
              <a:rPr lang="en-IN" smtClean="0">
                <a:solidFill>
                  <a:srgbClr val="FFFFFF"/>
                </a:solidFill>
              </a:rPr>
              <a:pPr/>
              <a:t>29</a:t>
            </a:fld>
            <a:endParaRPr lang="en-IN" dirty="0">
              <a:solidFill>
                <a:srgbClr val="FFFFFF"/>
              </a:solidFill>
            </a:endParaRPr>
          </a:p>
        </p:txBody>
      </p:sp>
    </p:spTree>
    <p:extLst>
      <p:ext uri="{BB962C8B-B14F-4D97-AF65-F5344CB8AC3E}">
        <p14:creationId xmlns:p14="http://schemas.microsoft.com/office/powerpoint/2010/main" val="1005869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3</a:t>
            </a:fld>
            <a:endParaRPr lang="en-IN" dirty="0">
              <a:solidFill>
                <a:prstClr val="black"/>
              </a:solidFill>
            </a:endParaRPr>
          </a:p>
        </p:txBody>
      </p:sp>
      <p:sp>
        <p:nvSpPr>
          <p:cNvPr id="2" name="Rectangle 1"/>
          <p:cNvSpPr/>
          <p:nvPr/>
        </p:nvSpPr>
        <p:spPr>
          <a:xfrm>
            <a:off x="1329368" y="220337"/>
            <a:ext cx="6096000" cy="400110"/>
          </a:xfrm>
          <a:prstGeom prst="rect">
            <a:avLst/>
          </a:prstGeom>
        </p:spPr>
        <p:txBody>
          <a:bodyPr wrap="square">
            <a:spAutoFit/>
          </a:bodyPr>
          <a:lstStyle/>
          <a:p>
            <a:r>
              <a:rPr lang="en-IN" sz="2000" b="1" dirty="0">
                <a:solidFill>
                  <a:schemeClr val="bg1"/>
                </a:solidFill>
                <a:latin typeface="Vi" panose="00000500000000000000" pitchFamily="50" charset="0"/>
              </a:rPr>
              <a:t>First Level Troubleshooting Steps</a:t>
            </a:r>
            <a:endParaRPr lang="en-US" sz="2000" b="1" dirty="0">
              <a:solidFill>
                <a:schemeClr val="bg1"/>
              </a:solidFill>
              <a:latin typeface="Vi" panose="00000500000000000000" pitchFamily="50" charset="0"/>
            </a:endParaRPr>
          </a:p>
        </p:txBody>
      </p:sp>
      <p:sp>
        <p:nvSpPr>
          <p:cNvPr id="7" name="Rectangle 6"/>
          <p:cNvSpPr/>
          <p:nvPr/>
        </p:nvSpPr>
        <p:spPr>
          <a:xfrm>
            <a:off x="271749" y="1409561"/>
            <a:ext cx="11582400" cy="4770537"/>
          </a:xfrm>
          <a:prstGeom prst="rect">
            <a:avLst/>
          </a:prstGeom>
        </p:spPr>
        <p:txBody>
          <a:bodyPr wrap="square">
            <a:spAutoFit/>
          </a:bodyPr>
          <a:lstStyle/>
          <a:p>
            <a:r>
              <a:rPr lang="en-IN" sz="1600" b="1" dirty="0">
                <a:solidFill>
                  <a:srgbClr val="000000"/>
                </a:solidFill>
                <a:latin typeface="Vi" panose="00000500000000000000" pitchFamily="50" charset="0"/>
                <a:ea typeface="Vodafone Rg" panose="020B0606080202020204" pitchFamily="34" charset="0"/>
                <a:cs typeface="Vodafone Rg" panose="020B0606080202020204" pitchFamily="34" charset="0"/>
              </a:rPr>
              <a:t>Step1: </a:t>
            </a:r>
            <a:r>
              <a:rPr lang="en-IN" sz="1600" dirty="0">
                <a:solidFill>
                  <a:srgbClr val="000000"/>
                </a:solidFill>
                <a:latin typeface="Vi" panose="00000500000000000000" pitchFamily="50" charset="0"/>
                <a:ea typeface="Vodafone Rg" panose="020B0606080202020204" pitchFamily="34" charset="0"/>
                <a:cs typeface="Vodafone Rg" panose="020B0606080202020204" pitchFamily="34" charset="0"/>
              </a:rPr>
              <a:t> User needs to check whether mobile network is </a:t>
            </a:r>
            <a:r>
              <a:rPr lang="en-IN" sz="1600" b="1" dirty="0">
                <a:solidFill>
                  <a:srgbClr val="000000"/>
                </a:solidFill>
                <a:latin typeface="Vi" panose="00000500000000000000" pitchFamily="50" charset="0"/>
                <a:ea typeface="Vodafone Rg" panose="020B0606080202020204" pitchFamily="34" charset="0"/>
                <a:cs typeface="Vodafone Rg" panose="020B0606080202020204" pitchFamily="34" charset="0"/>
              </a:rPr>
              <a:t>Available/ON</a:t>
            </a:r>
            <a:r>
              <a:rPr lang="en-IN" sz="1600" dirty="0">
                <a:solidFill>
                  <a:srgbClr val="000000"/>
                </a:solidFill>
                <a:latin typeface="Vi" panose="00000500000000000000" pitchFamily="50" charset="0"/>
                <a:ea typeface="Vodafone Rg" panose="020B0606080202020204" pitchFamily="34" charset="0"/>
                <a:cs typeface="Vodafone Rg" panose="020B0606080202020204" pitchFamily="34" charset="0"/>
              </a:rPr>
              <a:t> or not. If not, please go to the settings tab and choose network manually and try to latch the network.</a:t>
            </a:r>
            <a:endParaRPr lang="en-US" sz="1600" dirty="0">
              <a:solidFill>
                <a:srgbClr val="000000"/>
              </a:solidFill>
              <a:latin typeface="Vi" panose="00000500000000000000" pitchFamily="50" charset="0"/>
              <a:ea typeface="Vodafone Rg" panose="020B0606080202020204" pitchFamily="34" charset="0"/>
              <a:cs typeface="Vodafone Rg" panose="020B0606080202020204" pitchFamily="34" charset="0"/>
            </a:endParaRPr>
          </a:p>
          <a:p>
            <a:r>
              <a:rPr lang="en-IN" sz="1600" dirty="0">
                <a:solidFill>
                  <a:srgbClr val="000000"/>
                </a:solidFill>
                <a:latin typeface="Vi" panose="00000500000000000000" pitchFamily="50" charset="0"/>
                <a:ea typeface="Vodafone Rg" panose="020B0606080202020204" pitchFamily="34" charset="0"/>
                <a:cs typeface="Vodafone Rg" panose="020B0606080202020204" pitchFamily="34" charset="0"/>
              </a:rPr>
              <a:t> </a:t>
            </a:r>
            <a:endParaRPr lang="en-US" sz="1600" dirty="0">
              <a:solidFill>
                <a:srgbClr val="000000"/>
              </a:solidFill>
              <a:latin typeface="Vi" panose="00000500000000000000" pitchFamily="50" charset="0"/>
              <a:ea typeface="Vodafone Rg" panose="020B0606080202020204" pitchFamily="34" charset="0"/>
              <a:cs typeface="Vodafone Rg" panose="020B0606080202020204" pitchFamily="34" charset="0"/>
            </a:endParaRPr>
          </a:p>
          <a:p>
            <a:r>
              <a:rPr lang="en-IN" sz="1600" b="1" dirty="0">
                <a:solidFill>
                  <a:srgbClr val="000000"/>
                </a:solidFill>
                <a:latin typeface="Vi" panose="00000500000000000000" pitchFamily="50" charset="0"/>
                <a:ea typeface="Vodafone Rg" panose="020B0606080202020204" pitchFamily="34" charset="0"/>
                <a:cs typeface="Vodafone Rg" panose="020B0606080202020204" pitchFamily="34" charset="0"/>
              </a:rPr>
              <a:t>Step 2: </a:t>
            </a:r>
            <a:r>
              <a:rPr lang="en-IN" sz="1600" dirty="0">
                <a:solidFill>
                  <a:srgbClr val="000000"/>
                </a:solidFill>
                <a:latin typeface="Vi" panose="00000500000000000000" pitchFamily="50" charset="0"/>
                <a:ea typeface="Vodafone Rg" panose="020B0606080202020204" pitchFamily="34" charset="0"/>
                <a:cs typeface="Vodafone Rg" panose="020B0606080202020204" pitchFamily="34" charset="0"/>
              </a:rPr>
              <a:t> User needs to check whether Data connection is </a:t>
            </a:r>
            <a:r>
              <a:rPr lang="en-IN" sz="1600" b="1" dirty="0">
                <a:solidFill>
                  <a:srgbClr val="000000"/>
                </a:solidFill>
                <a:latin typeface="Vi" panose="00000500000000000000" pitchFamily="50" charset="0"/>
                <a:ea typeface="Vodafone Rg" panose="020B0606080202020204" pitchFamily="34" charset="0"/>
                <a:cs typeface="Vodafone Rg" panose="020B0606080202020204" pitchFamily="34" charset="0"/>
              </a:rPr>
              <a:t>ON/OFF</a:t>
            </a:r>
            <a:r>
              <a:rPr lang="en-IN" sz="1600" dirty="0">
                <a:solidFill>
                  <a:srgbClr val="000000"/>
                </a:solidFill>
                <a:latin typeface="Vi" panose="00000500000000000000" pitchFamily="50" charset="0"/>
                <a:ea typeface="Vodafone Rg" panose="020B0606080202020204" pitchFamily="34" charset="0"/>
                <a:cs typeface="Vodafone Rg" panose="020B0606080202020204" pitchFamily="34" charset="0"/>
              </a:rPr>
              <a:t>, if </a:t>
            </a:r>
            <a:r>
              <a:rPr lang="en-IN" sz="1600" b="1" dirty="0">
                <a:solidFill>
                  <a:srgbClr val="000000"/>
                </a:solidFill>
                <a:latin typeface="Vi" panose="00000500000000000000" pitchFamily="50" charset="0"/>
                <a:ea typeface="Vodafone Rg" panose="020B0606080202020204" pitchFamily="34" charset="0"/>
                <a:cs typeface="Vodafone Rg" panose="020B0606080202020204" pitchFamily="34" charset="0"/>
              </a:rPr>
              <a:t>ON</a:t>
            </a:r>
            <a:r>
              <a:rPr lang="en-IN" sz="1600" dirty="0">
                <a:solidFill>
                  <a:srgbClr val="000000"/>
                </a:solidFill>
                <a:latin typeface="Vi" panose="00000500000000000000" pitchFamily="50" charset="0"/>
                <a:ea typeface="Vodafone Rg" panose="020B0606080202020204" pitchFamily="34" charset="0"/>
                <a:cs typeface="Vodafone Rg" panose="020B0606080202020204" pitchFamily="34" charset="0"/>
              </a:rPr>
              <a:t> move to </a:t>
            </a:r>
            <a:r>
              <a:rPr lang="en-IN" sz="1600" b="1" dirty="0">
                <a:solidFill>
                  <a:srgbClr val="000000"/>
                </a:solidFill>
                <a:latin typeface="Vi" panose="00000500000000000000" pitchFamily="50" charset="0"/>
                <a:ea typeface="Vodafone Rg" panose="020B0606080202020204" pitchFamily="34" charset="0"/>
                <a:cs typeface="Vodafone Rg" panose="020B0606080202020204" pitchFamily="34" charset="0"/>
              </a:rPr>
              <a:t>Step 3</a:t>
            </a:r>
            <a:r>
              <a:rPr lang="en-IN" sz="1600" dirty="0">
                <a:solidFill>
                  <a:srgbClr val="000000"/>
                </a:solidFill>
                <a:latin typeface="Vi" panose="00000500000000000000" pitchFamily="50" charset="0"/>
                <a:ea typeface="Vodafone Rg" panose="020B0606080202020204" pitchFamily="34" charset="0"/>
                <a:cs typeface="Vodafone Rg" panose="020B0606080202020204" pitchFamily="34" charset="0"/>
              </a:rPr>
              <a:t> </a:t>
            </a:r>
            <a:endParaRPr lang="en-US" sz="1600" dirty="0">
              <a:solidFill>
                <a:srgbClr val="000000"/>
              </a:solidFill>
              <a:latin typeface="Vi" panose="00000500000000000000" pitchFamily="50" charset="0"/>
              <a:ea typeface="Vodafone Rg" panose="020B0606080202020204" pitchFamily="34" charset="0"/>
              <a:cs typeface="Vodafone Rg" panose="020B0606080202020204" pitchFamily="34" charset="0"/>
            </a:endParaRPr>
          </a:p>
          <a:p>
            <a:r>
              <a:rPr lang="en-IN" sz="1600" dirty="0">
                <a:solidFill>
                  <a:srgbClr val="000000"/>
                </a:solidFill>
                <a:latin typeface="Vi" panose="00000500000000000000" pitchFamily="50" charset="0"/>
                <a:ea typeface="Vodafone Rg" panose="020B0606080202020204" pitchFamily="34" charset="0"/>
                <a:cs typeface="Vodafone Rg" panose="020B0606080202020204" pitchFamily="34" charset="0"/>
              </a:rPr>
              <a:t> </a:t>
            </a:r>
            <a:endParaRPr lang="en-US" sz="1600" dirty="0">
              <a:solidFill>
                <a:srgbClr val="000000"/>
              </a:solidFill>
              <a:latin typeface="Vi" panose="00000500000000000000" pitchFamily="50" charset="0"/>
              <a:ea typeface="Vodafone Rg" panose="020B0606080202020204" pitchFamily="34" charset="0"/>
              <a:cs typeface="Vodafone Rg" panose="020B0606080202020204" pitchFamily="34" charset="0"/>
            </a:endParaRPr>
          </a:p>
          <a:p>
            <a:r>
              <a:rPr lang="en-IN" sz="1600" b="1" dirty="0">
                <a:solidFill>
                  <a:srgbClr val="000000"/>
                </a:solidFill>
                <a:latin typeface="Vi" panose="00000500000000000000" pitchFamily="50" charset="0"/>
                <a:ea typeface="Vodafone Rg" panose="020B0606080202020204" pitchFamily="34" charset="0"/>
                <a:cs typeface="Vodafone Rg" panose="020B0606080202020204" pitchFamily="34" charset="0"/>
              </a:rPr>
              <a:t>Step 3:</a:t>
            </a:r>
            <a:r>
              <a:rPr lang="en-IN" sz="1600" dirty="0">
                <a:solidFill>
                  <a:srgbClr val="000000"/>
                </a:solidFill>
                <a:latin typeface="Vi" panose="00000500000000000000" pitchFamily="50" charset="0"/>
                <a:ea typeface="Vodafone Rg" panose="020B0606080202020204" pitchFamily="34" charset="0"/>
                <a:cs typeface="Vodafone Rg" panose="020B0606080202020204" pitchFamily="34" charset="0"/>
              </a:rPr>
              <a:t>  User needs to go to the settings option &amp; APN name needs to be changed as per the solution. </a:t>
            </a:r>
            <a:endParaRPr lang="en-US" sz="1600" dirty="0">
              <a:solidFill>
                <a:srgbClr val="000000"/>
              </a:solidFill>
              <a:latin typeface="Vi" panose="00000500000000000000" pitchFamily="50" charset="0"/>
              <a:ea typeface="Vodafone Rg" panose="020B0606080202020204" pitchFamily="34" charset="0"/>
              <a:cs typeface="Vodafone Rg" panose="020B0606080202020204" pitchFamily="34" charset="0"/>
            </a:endParaRPr>
          </a:p>
          <a:p>
            <a:r>
              <a:rPr lang="en-IN" sz="1600" dirty="0">
                <a:solidFill>
                  <a:srgbClr val="000000"/>
                </a:solidFill>
                <a:latin typeface="Vi" panose="00000500000000000000" pitchFamily="50" charset="0"/>
                <a:ea typeface="Vodafone Rg" panose="020B0606080202020204" pitchFamily="34" charset="0"/>
                <a:cs typeface="Vodafone Rg" panose="020B0606080202020204" pitchFamily="34" charset="0"/>
              </a:rPr>
              <a:t>(APN Name for E.g. - abcbank.com)</a:t>
            </a:r>
            <a:endParaRPr lang="en-US" sz="1600" dirty="0">
              <a:solidFill>
                <a:srgbClr val="000000"/>
              </a:solidFill>
              <a:latin typeface="Vi" panose="00000500000000000000" pitchFamily="50" charset="0"/>
              <a:ea typeface="Vodafone Rg" panose="020B0606080202020204" pitchFamily="34" charset="0"/>
              <a:cs typeface="Vodafone Rg" panose="020B0606080202020204" pitchFamily="34" charset="0"/>
            </a:endParaRPr>
          </a:p>
          <a:p>
            <a:r>
              <a:rPr lang="en-IN" sz="1600" dirty="0">
                <a:solidFill>
                  <a:srgbClr val="000000"/>
                </a:solidFill>
                <a:latin typeface="Vi" panose="00000500000000000000" pitchFamily="50" charset="0"/>
                <a:ea typeface="Vodafone Rg" panose="020B0606080202020204" pitchFamily="34" charset="0"/>
                <a:cs typeface="Vodafone Rg" panose="020B0606080202020204" pitchFamily="34" charset="0"/>
              </a:rPr>
              <a:t> </a:t>
            </a:r>
            <a:endParaRPr lang="en-US" sz="1600" dirty="0">
              <a:solidFill>
                <a:srgbClr val="000000"/>
              </a:solidFill>
              <a:latin typeface="Vi" panose="00000500000000000000" pitchFamily="50" charset="0"/>
              <a:ea typeface="Vodafone Rg" panose="020B0606080202020204" pitchFamily="34" charset="0"/>
              <a:cs typeface="Vodafone Rg" panose="020B0606080202020204" pitchFamily="34" charset="0"/>
            </a:endParaRPr>
          </a:p>
          <a:p>
            <a:r>
              <a:rPr lang="en-IN" sz="1600" b="1" dirty="0">
                <a:solidFill>
                  <a:srgbClr val="000000"/>
                </a:solidFill>
                <a:latin typeface="Vi" panose="00000500000000000000" pitchFamily="50" charset="0"/>
                <a:ea typeface="Vodafone Rg" panose="020B0606080202020204" pitchFamily="34" charset="0"/>
                <a:cs typeface="Vodafone Rg" panose="020B0606080202020204" pitchFamily="34" charset="0"/>
              </a:rPr>
              <a:t>Step 4:</a:t>
            </a:r>
            <a:r>
              <a:rPr lang="en-IN" sz="1600" dirty="0">
                <a:solidFill>
                  <a:srgbClr val="000000"/>
                </a:solidFill>
                <a:latin typeface="Vi" panose="00000500000000000000" pitchFamily="50" charset="0"/>
                <a:ea typeface="Vodafone Rg" panose="020B0606080202020204" pitchFamily="34" charset="0"/>
                <a:cs typeface="Vodafone Rg" panose="020B0606080202020204" pitchFamily="34" charset="0"/>
              </a:rPr>
              <a:t>  User needs to enter the username and password as per the solution provided to them. </a:t>
            </a:r>
            <a:r>
              <a:rPr lang="en-IN" sz="1600" b="1" dirty="0">
                <a:solidFill>
                  <a:srgbClr val="000000"/>
                </a:solidFill>
                <a:latin typeface="Vi" panose="00000500000000000000" pitchFamily="50" charset="0"/>
                <a:ea typeface="Vodafone Rg" panose="020B0606080202020204" pitchFamily="34" charset="0"/>
                <a:cs typeface="Vodafone Rg" panose="020B0606080202020204" pitchFamily="34" charset="0"/>
              </a:rPr>
              <a:t>(Only for Static IPs)</a:t>
            </a:r>
            <a:endParaRPr lang="en-US" sz="1600" dirty="0">
              <a:solidFill>
                <a:srgbClr val="000000"/>
              </a:solidFill>
              <a:latin typeface="Vi" panose="00000500000000000000" pitchFamily="50" charset="0"/>
              <a:ea typeface="Vodafone Rg" panose="020B0606080202020204" pitchFamily="34" charset="0"/>
              <a:cs typeface="Vodafone Rg" panose="020B0606080202020204" pitchFamily="34" charset="0"/>
            </a:endParaRPr>
          </a:p>
          <a:p>
            <a:r>
              <a:rPr lang="en-IN" sz="1600" dirty="0">
                <a:solidFill>
                  <a:srgbClr val="000000"/>
                </a:solidFill>
                <a:latin typeface="Vi" panose="00000500000000000000" pitchFamily="50" charset="0"/>
                <a:ea typeface="Vodafone Rg" panose="020B0606080202020204" pitchFamily="34" charset="0"/>
                <a:cs typeface="Vodafone Rg" panose="020B0606080202020204" pitchFamily="34" charset="0"/>
              </a:rPr>
              <a:t> </a:t>
            </a:r>
            <a:endParaRPr lang="en-US" sz="1600" dirty="0">
              <a:solidFill>
                <a:srgbClr val="000000"/>
              </a:solidFill>
              <a:latin typeface="Vi" panose="00000500000000000000" pitchFamily="50" charset="0"/>
              <a:ea typeface="Vodafone Rg" panose="020B0606080202020204" pitchFamily="34" charset="0"/>
              <a:cs typeface="Vodafone Rg" panose="020B0606080202020204" pitchFamily="34" charset="0"/>
            </a:endParaRPr>
          </a:p>
          <a:p>
            <a:r>
              <a:rPr lang="en-IN" sz="1600" b="1" dirty="0">
                <a:solidFill>
                  <a:srgbClr val="000000"/>
                </a:solidFill>
                <a:latin typeface="Vi" panose="00000500000000000000" pitchFamily="50" charset="0"/>
                <a:ea typeface="Vodafone Rg" panose="020B0606080202020204" pitchFamily="34" charset="0"/>
                <a:cs typeface="Vodafone Rg" panose="020B0606080202020204" pitchFamily="34" charset="0"/>
              </a:rPr>
              <a:t>Step 5</a:t>
            </a:r>
            <a:r>
              <a:rPr lang="en-IN" sz="1600" dirty="0">
                <a:solidFill>
                  <a:srgbClr val="000000"/>
                </a:solidFill>
                <a:latin typeface="Vi" panose="00000500000000000000" pitchFamily="50" charset="0"/>
                <a:ea typeface="Vodafone Rg" panose="020B0606080202020204" pitchFamily="34" charset="0"/>
                <a:cs typeface="Vodafone Rg" panose="020B0606080202020204" pitchFamily="34" charset="0"/>
              </a:rPr>
              <a:t>:  If User is using device in roaming scenario then roaming option should be ON at the device end.</a:t>
            </a:r>
            <a:endParaRPr lang="en-US" sz="1600" dirty="0">
              <a:solidFill>
                <a:srgbClr val="000000"/>
              </a:solidFill>
              <a:latin typeface="Vi" panose="00000500000000000000" pitchFamily="50" charset="0"/>
              <a:ea typeface="Vodafone Rg" panose="020B0606080202020204" pitchFamily="34" charset="0"/>
              <a:cs typeface="Vodafone Rg" panose="020B0606080202020204" pitchFamily="34" charset="0"/>
            </a:endParaRPr>
          </a:p>
          <a:p>
            <a:r>
              <a:rPr lang="en-IN" sz="1600" dirty="0">
                <a:solidFill>
                  <a:srgbClr val="000000"/>
                </a:solidFill>
                <a:latin typeface="Vi" panose="00000500000000000000" pitchFamily="50" charset="0"/>
                <a:ea typeface="Vodafone Rg" panose="020B0606080202020204" pitchFamily="34" charset="0"/>
                <a:cs typeface="Vodafone Rg" panose="020B0606080202020204" pitchFamily="34" charset="0"/>
              </a:rPr>
              <a:t> </a:t>
            </a:r>
            <a:endParaRPr lang="en-US" sz="1600" dirty="0">
              <a:solidFill>
                <a:srgbClr val="000000"/>
              </a:solidFill>
              <a:latin typeface="Vi" panose="00000500000000000000" pitchFamily="50" charset="0"/>
              <a:ea typeface="Vodafone Rg" panose="020B0606080202020204" pitchFamily="34" charset="0"/>
              <a:cs typeface="Vodafone Rg" panose="020B0606080202020204" pitchFamily="34" charset="0"/>
            </a:endParaRPr>
          </a:p>
          <a:p>
            <a:r>
              <a:rPr lang="en-IN" sz="1600" b="1" dirty="0">
                <a:solidFill>
                  <a:srgbClr val="000000"/>
                </a:solidFill>
                <a:latin typeface="Vi" panose="00000500000000000000" pitchFamily="50" charset="0"/>
                <a:ea typeface="Vodafone Rg" panose="020B0606080202020204" pitchFamily="34" charset="0"/>
                <a:cs typeface="Vodafone Rg" panose="020B0606080202020204" pitchFamily="34" charset="0"/>
              </a:rPr>
              <a:t>Step 6:</a:t>
            </a:r>
            <a:r>
              <a:rPr lang="en-IN" sz="1600" dirty="0">
                <a:solidFill>
                  <a:srgbClr val="000000"/>
                </a:solidFill>
                <a:latin typeface="Vi" panose="00000500000000000000" pitchFamily="50" charset="0"/>
                <a:ea typeface="Vodafone Rg" panose="020B0606080202020204" pitchFamily="34" charset="0"/>
                <a:cs typeface="Vodafone Rg" panose="020B0606080202020204" pitchFamily="34" charset="0"/>
              </a:rPr>
              <a:t> After performing above steps User should get </a:t>
            </a:r>
            <a:r>
              <a:rPr lang="en-IN" sz="1600" b="1" dirty="0">
                <a:solidFill>
                  <a:srgbClr val="000000"/>
                </a:solidFill>
                <a:latin typeface="Vi" panose="00000500000000000000" pitchFamily="50" charset="0"/>
                <a:ea typeface="Vodafone Rg" panose="020B0606080202020204" pitchFamily="34" charset="0"/>
                <a:cs typeface="Vodafone Rg" panose="020B0606080202020204" pitchFamily="34" charset="0"/>
              </a:rPr>
              <a:t>E/H/VOLTE</a:t>
            </a:r>
            <a:r>
              <a:rPr lang="en-IN" sz="1600" dirty="0">
                <a:solidFill>
                  <a:srgbClr val="000000"/>
                </a:solidFill>
                <a:latin typeface="Vi" panose="00000500000000000000" pitchFamily="50" charset="0"/>
                <a:ea typeface="Vodafone Rg" panose="020B0606080202020204" pitchFamily="34" charset="0"/>
                <a:cs typeface="Vodafone Rg" panose="020B0606080202020204" pitchFamily="34" charset="0"/>
              </a:rPr>
              <a:t> sign. If User is getting E/H/VOLTE sign, then connectivity is proper and User needs to check the reachability.</a:t>
            </a:r>
            <a:endParaRPr lang="en-US" sz="1600" dirty="0">
              <a:solidFill>
                <a:srgbClr val="000000"/>
              </a:solidFill>
              <a:latin typeface="Vi" panose="00000500000000000000" pitchFamily="50" charset="0"/>
              <a:ea typeface="Vodafone Rg" panose="020B0606080202020204" pitchFamily="34" charset="0"/>
              <a:cs typeface="Vodafone Rg" panose="020B0606080202020204" pitchFamily="34" charset="0"/>
            </a:endParaRPr>
          </a:p>
          <a:p>
            <a:r>
              <a:rPr lang="en-IN" sz="1600" dirty="0">
                <a:solidFill>
                  <a:srgbClr val="000000"/>
                </a:solidFill>
                <a:latin typeface="Vi" panose="00000500000000000000" pitchFamily="50" charset="0"/>
                <a:ea typeface="Vodafone Rg" panose="020B0606080202020204" pitchFamily="34" charset="0"/>
                <a:cs typeface="Vodafone Rg" panose="020B0606080202020204" pitchFamily="34" charset="0"/>
              </a:rPr>
              <a:t> </a:t>
            </a:r>
            <a:endParaRPr lang="en-US" sz="1600" dirty="0">
              <a:solidFill>
                <a:srgbClr val="000000"/>
              </a:solidFill>
              <a:latin typeface="Vi" panose="00000500000000000000" pitchFamily="50" charset="0"/>
              <a:ea typeface="Vodafone Rg" panose="020B0606080202020204" pitchFamily="34" charset="0"/>
              <a:cs typeface="Vodafone Rg" panose="020B0606080202020204" pitchFamily="34" charset="0"/>
            </a:endParaRPr>
          </a:p>
          <a:p>
            <a:r>
              <a:rPr lang="en-IN" sz="1600" b="1" dirty="0">
                <a:solidFill>
                  <a:srgbClr val="000000"/>
                </a:solidFill>
                <a:latin typeface="Vi" panose="00000500000000000000" pitchFamily="50" charset="0"/>
                <a:ea typeface="Vodafone Rg" panose="020B0606080202020204" pitchFamily="34" charset="0"/>
                <a:cs typeface="Vodafone Rg" panose="020B0606080202020204" pitchFamily="34" charset="0"/>
              </a:rPr>
              <a:t>Step 7:</a:t>
            </a:r>
            <a:r>
              <a:rPr lang="en-IN" sz="1600" dirty="0">
                <a:solidFill>
                  <a:srgbClr val="000000"/>
                </a:solidFill>
                <a:latin typeface="Vi" panose="00000500000000000000" pitchFamily="50" charset="0"/>
                <a:ea typeface="Vodafone Rg" panose="020B0606080202020204" pitchFamily="34" charset="0"/>
                <a:cs typeface="Vodafone Rg" panose="020B0606080202020204" pitchFamily="34" charset="0"/>
              </a:rPr>
              <a:t> User should try to reach whitelisted IPs/application as per the Solution</a:t>
            </a:r>
            <a:endParaRPr lang="en-US" sz="1600" dirty="0">
              <a:solidFill>
                <a:srgbClr val="000000"/>
              </a:solidFill>
              <a:latin typeface="Vi" panose="00000500000000000000" pitchFamily="50" charset="0"/>
              <a:ea typeface="Vodafone Rg" panose="020B0606080202020204" pitchFamily="34" charset="0"/>
              <a:cs typeface="Vodafone Rg" panose="020B0606080202020204" pitchFamily="34" charset="0"/>
            </a:endParaRPr>
          </a:p>
          <a:p>
            <a:r>
              <a:rPr lang="en-IN" sz="1600" dirty="0">
                <a:solidFill>
                  <a:srgbClr val="000000"/>
                </a:solidFill>
                <a:latin typeface="Vi" panose="00000500000000000000" pitchFamily="50" charset="0"/>
                <a:ea typeface="Vodafone Rg" panose="020B0606080202020204" pitchFamily="34" charset="0"/>
                <a:cs typeface="Vodafone Rg" panose="020B0606080202020204" pitchFamily="34" charset="0"/>
              </a:rPr>
              <a:t> </a:t>
            </a:r>
            <a:endParaRPr lang="en-US" sz="1600" dirty="0">
              <a:solidFill>
                <a:srgbClr val="000000"/>
              </a:solidFill>
              <a:latin typeface="Vi" panose="00000500000000000000" pitchFamily="50" charset="0"/>
              <a:ea typeface="Vodafone Rg" panose="020B0606080202020204" pitchFamily="34" charset="0"/>
              <a:cs typeface="Vodafone Rg" panose="020B0606080202020204" pitchFamily="34" charset="0"/>
            </a:endParaRPr>
          </a:p>
          <a:p>
            <a:r>
              <a:rPr lang="en-IN" sz="1600" b="1" dirty="0">
                <a:solidFill>
                  <a:srgbClr val="000000"/>
                </a:solidFill>
                <a:latin typeface="Vi" panose="00000500000000000000" pitchFamily="50" charset="0"/>
                <a:ea typeface="Vodafone Rg" panose="020B0606080202020204" pitchFamily="34" charset="0"/>
                <a:cs typeface="Times New Roman" panose="02020603050405020304" pitchFamily="18" charset="0"/>
              </a:rPr>
              <a:t>Step 8:</a:t>
            </a:r>
            <a:r>
              <a:rPr lang="en-IN" sz="1600" dirty="0">
                <a:solidFill>
                  <a:srgbClr val="000000"/>
                </a:solidFill>
                <a:latin typeface="Vi" panose="00000500000000000000" pitchFamily="50" charset="0"/>
                <a:ea typeface="Vodafone Rg" panose="020B0606080202020204" pitchFamily="34" charset="0"/>
                <a:cs typeface="Times New Roman" panose="02020603050405020304" pitchFamily="18" charset="0"/>
              </a:rPr>
              <a:t> If the User is still facing issue in reachability/connectivity then they can log a case with </a:t>
            </a:r>
            <a:r>
              <a:rPr lang="en-IN" sz="1600" b="1" u="sng" dirty="0">
                <a:solidFill>
                  <a:srgbClr val="0000FF"/>
                </a:solidFill>
                <a:latin typeface="Vi" panose="00000500000000000000" pitchFamily="50" charset="0"/>
                <a:ea typeface="Vodafone Rg" panose="020B0606080202020204" pitchFamily="34" charset="0"/>
                <a:cs typeface="Times New Roman" panose="02020603050405020304" pitchFamily="18" charset="0"/>
                <a:hlinkClick r:id="rId3"/>
              </a:rPr>
              <a:t>vbs.customerservice@Vodafoneidea.com</a:t>
            </a:r>
            <a:endParaRPr lang="en-US" sz="1600" dirty="0">
              <a:latin typeface="Vi" panose="00000500000000000000" pitchFamily="50" charset="0"/>
            </a:endParaRPr>
          </a:p>
        </p:txBody>
      </p:sp>
      <p:sp>
        <p:nvSpPr>
          <p:cNvPr id="8" name="Rectangle 7"/>
          <p:cNvSpPr/>
          <p:nvPr/>
        </p:nvSpPr>
        <p:spPr>
          <a:xfrm>
            <a:off x="260733" y="946529"/>
            <a:ext cx="10172240" cy="369332"/>
          </a:xfrm>
          <a:prstGeom prst="rect">
            <a:avLst/>
          </a:prstGeom>
        </p:spPr>
        <p:txBody>
          <a:bodyPr wrap="square">
            <a:spAutoFit/>
          </a:bodyPr>
          <a:lstStyle/>
          <a:p>
            <a:r>
              <a:rPr lang="en-IN" b="1" dirty="0">
                <a:solidFill>
                  <a:srgbClr val="FF0000"/>
                </a:solidFill>
                <a:latin typeface="Vi" panose="00000500000000000000" pitchFamily="50" charset="0"/>
                <a:ea typeface="Vodafone Rg" panose="020B0606080202020204" pitchFamily="34" charset="0"/>
                <a:cs typeface="Vodafone Rg" panose="020B0606080202020204" pitchFamily="34" charset="0"/>
              </a:rPr>
              <a:t>Users are requested to perform the following FLT steps before contacting CSD:</a:t>
            </a:r>
            <a:endParaRPr lang="en-US" sz="1600" b="1" dirty="0">
              <a:solidFill>
                <a:srgbClr val="FF0000"/>
              </a:solidFill>
              <a:effectLst/>
              <a:latin typeface="Vi" panose="00000500000000000000" pitchFamily="50" charset="0"/>
              <a:ea typeface="Vodafone Rg" panose="020B0606080202020204" pitchFamily="34" charset="0"/>
              <a:cs typeface="Vodafone Rg" panose="020B0606080202020204" pitchFamily="34" charset="0"/>
            </a:endParaRPr>
          </a:p>
        </p:txBody>
      </p:sp>
    </p:spTree>
    <p:extLst>
      <p:ext uri="{BB962C8B-B14F-4D97-AF65-F5344CB8AC3E}">
        <p14:creationId xmlns:p14="http://schemas.microsoft.com/office/powerpoint/2010/main" val="33030132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30</a:t>
            </a:fld>
            <a:endParaRPr lang="en-IN" dirty="0">
              <a:solidFill>
                <a:prstClr val="black"/>
              </a:solidFill>
            </a:endParaRPr>
          </a:p>
        </p:txBody>
      </p:sp>
      <p:sp>
        <p:nvSpPr>
          <p:cNvPr id="2" name="Rectangle 1"/>
          <p:cNvSpPr/>
          <p:nvPr/>
        </p:nvSpPr>
        <p:spPr>
          <a:xfrm>
            <a:off x="1306307" y="180422"/>
            <a:ext cx="2007281" cy="400110"/>
          </a:xfrm>
          <a:prstGeom prst="rect">
            <a:avLst/>
          </a:prstGeom>
        </p:spPr>
        <p:txBody>
          <a:bodyPr wrap="none">
            <a:spAutoFit/>
          </a:bodyPr>
          <a:lstStyle/>
          <a:p>
            <a:r>
              <a:rPr lang="en-IN" sz="2000" b="1" dirty="0">
                <a:solidFill>
                  <a:prstClr val="white"/>
                </a:solidFill>
                <a:latin typeface="Vi" panose="00000500000000000000" pitchFamily="50" charset="0"/>
              </a:rPr>
              <a:t>Voice Call Issue</a:t>
            </a:r>
            <a:endParaRPr lang="en-US" sz="2000" b="1" dirty="0">
              <a:solidFill>
                <a:prstClr val="white"/>
              </a:solidFill>
              <a:latin typeface="Vi" panose="00000500000000000000" pitchFamily="50" charset="0"/>
            </a:endParaRPr>
          </a:p>
        </p:txBody>
      </p:sp>
      <p:sp>
        <p:nvSpPr>
          <p:cNvPr id="5" name="Rectangle 4"/>
          <p:cNvSpPr/>
          <p:nvPr/>
        </p:nvSpPr>
        <p:spPr>
          <a:xfrm>
            <a:off x="481069" y="1148851"/>
            <a:ext cx="11295961" cy="1815882"/>
          </a:xfrm>
          <a:prstGeom prst="rect">
            <a:avLst/>
          </a:prstGeom>
        </p:spPr>
        <p:txBody>
          <a:bodyPr wrap="square">
            <a:spAutoFit/>
          </a:bodyPr>
          <a:lstStyle/>
          <a:p>
            <a:r>
              <a:rPr lang="en-IN" sz="1600" dirty="0">
                <a:latin typeface="Vi" panose="00000500000000000000" pitchFamily="50" charset="0"/>
                <a:ea typeface="Times New Roman" panose="02020603050405020304" pitchFamily="18" charset="0"/>
                <a:cs typeface="Times New Roman" panose="02020603050405020304" pitchFamily="18" charset="0"/>
              </a:rPr>
              <a:t>Step 1: Check the P2P whitelisting of Voice numbers</a:t>
            </a:r>
            <a:br>
              <a:rPr lang="en-IN" sz="1600" dirty="0">
                <a:latin typeface="Vi" panose="00000500000000000000" pitchFamily="50" charset="0"/>
                <a:ea typeface="Times New Roman" panose="02020603050405020304" pitchFamily="18" charset="0"/>
                <a:cs typeface="Times New Roman" panose="02020603050405020304" pitchFamily="18" charset="0"/>
              </a:rPr>
            </a:br>
            <a:r>
              <a:rPr lang="en-IN" sz="1600" dirty="0">
                <a:latin typeface="Vi" panose="00000500000000000000" pitchFamily="50" charset="0"/>
                <a:ea typeface="Times New Roman" panose="02020603050405020304" pitchFamily="18" charset="0"/>
                <a:cs typeface="Times New Roman" panose="02020603050405020304" pitchFamily="18" charset="0"/>
              </a:rPr>
              <a:t>Step 2: Check the numbers are Vodafone / Idea Numbers</a:t>
            </a:r>
            <a:br>
              <a:rPr lang="en-IN" sz="1600" dirty="0">
                <a:latin typeface="Vi" panose="00000500000000000000" pitchFamily="50" charset="0"/>
                <a:ea typeface="Times New Roman" panose="02020603050405020304" pitchFamily="18" charset="0"/>
                <a:cs typeface="Times New Roman" panose="02020603050405020304" pitchFamily="18" charset="0"/>
              </a:rPr>
            </a:br>
            <a:r>
              <a:rPr lang="en-IN" sz="1600" dirty="0">
                <a:latin typeface="Vi" panose="00000500000000000000" pitchFamily="50" charset="0"/>
                <a:ea typeface="Times New Roman" panose="02020603050405020304" pitchFamily="18" charset="0"/>
                <a:cs typeface="Times New Roman" panose="02020603050405020304" pitchFamily="18" charset="0"/>
              </a:rPr>
              <a:t>Step 3: Check camel flag for voice is active</a:t>
            </a:r>
            <a:br>
              <a:rPr lang="en-IN" sz="1600" dirty="0">
                <a:latin typeface="Vi" panose="00000500000000000000" pitchFamily="50" charset="0"/>
                <a:ea typeface="Times New Roman" panose="02020603050405020304" pitchFamily="18" charset="0"/>
                <a:cs typeface="Times New Roman" panose="02020603050405020304" pitchFamily="18" charset="0"/>
              </a:rPr>
            </a:br>
            <a:r>
              <a:rPr lang="en-IN" sz="1600" dirty="0">
                <a:latin typeface="Vi" panose="00000500000000000000" pitchFamily="50" charset="0"/>
                <a:ea typeface="Times New Roman" panose="02020603050405020304" pitchFamily="18" charset="0"/>
                <a:cs typeface="Times New Roman" panose="02020603050405020304" pitchFamily="18" charset="0"/>
              </a:rPr>
              <a:t>Step 4: Whitelist your number and try calling IOT number.</a:t>
            </a:r>
            <a:br>
              <a:rPr lang="en-IN" sz="1600" dirty="0">
                <a:latin typeface="Vi" panose="00000500000000000000" pitchFamily="50" charset="0"/>
                <a:ea typeface="Times New Roman" panose="02020603050405020304" pitchFamily="18" charset="0"/>
                <a:cs typeface="Times New Roman" panose="02020603050405020304" pitchFamily="18" charset="0"/>
              </a:rPr>
            </a:br>
            <a:r>
              <a:rPr lang="en-IN" sz="1600" dirty="0">
                <a:latin typeface="Vi" panose="00000500000000000000" pitchFamily="50" charset="0"/>
                <a:ea typeface="Times New Roman" panose="02020603050405020304" pitchFamily="18" charset="0"/>
                <a:cs typeface="Times New Roman" panose="02020603050405020304" pitchFamily="18" charset="0"/>
              </a:rPr>
              <a:t>Step 5: If call is not working as per solution, raise with Digi spice team with timestamp.</a:t>
            </a:r>
            <a:br>
              <a:rPr lang="en-IN" sz="1600" dirty="0">
                <a:latin typeface="Vi" panose="00000500000000000000" pitchFamily="50" charset="0"/>
                <a:ea typeface="Times New Roman" panose="02020603050405020304" pitchFamily="18" charset="0"/>
                <a:cs typeface="Times New Roman" panose="02020603050405020304" pitchFamily="18" charset="0"/>
              </a:rPr>
            </a:br>
            <a:r>
              <a:rPr lang="en-IN" sz="1600" dirty="0">
                <a:latin typeface="Vi" panose="00000500000000000000" pitchFamily="50" charset="0"/>
                <a:ea typeface="Times New Roman" panose="02020603050405020304" pitchFamily="18" charset="0"/>
                <a:cs typeface="Times New Roman" panose="02020603050405020304" pitchFamily="18" charset="0"/>
              </a:rPr>
              <a:t>Step 6: Follow Digi spice escalation matrix</a:t>
            </a:r>
            <a:br>
              <a:rPr lang="en-IN" sz="1600" dirty="0">
                <a:latin typeface="Vi" panose="00000500000000000000" pitchFamily="50" charset="0"/>
                <a:ea typeface="Times New Roman" panose="02020603050405020304" pitchFamily="18" charset="0"/>
                <a:cs typeface="Times New Roman" panose="02020603050405020304" pitchFamily="18" charset="0"/>
              </a:rPr>
            </a:br>
            <a:r>
              <a:rPr lang="en-IN" sz="1600" dirty="0">
                <a:latin typeface="Vi" panose="00000500000000000000" pitchFamily="50" charset="0"/>
                <a:ea typeface="Times New Roman" panose="02020603050405020304" pitchFamily="18" charset="0"/>
                <a:cs typeface="Times New Roman" panose="02020603050405020304" pitchFamily="18" charset="0"/>
              </a:rPr>
              <a:t>Step 7: If Digispice is not getting any hits check with home circle Switch team.</a:t>
            </a:r>
            <a:endParaRPr lang="en-US" sz="1600" dirty="0">
              <a:latin typeface="Vi" panose="00000500000000000000" pitchFamily="50"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699718924"/>
              </p:ext>
            </p:extLst>
          </p:nvPr>
        </p:nvGraphicFramePr>
        <p:xfrm>
          <a:off x="606845" y="3176836"/>
          <a:ext cx="10410021" cy="3009673"/>
        </p:xfrm>
        <a:graphic>
          <a:graphicData uri="http://schemas.openxmlformats.org/drawingml/2006/table">
            <a:tbl>
              <a:tblPr firstRow="1" firstCol="1" bandRow="1"/>
              <a:tblGrid>
                <a:gridCol w="3470007">
                  <a:extLst>
                    <a:ext uri="{9D8B030D-6E8A-4147-A177-3AD203B41FA5}">
                      <a16:colId xmlns:a16="http://schemas.microsoft.com/office/drawing/2014/main" val="20000"/>
                    </a:ext>
                  </a:extLst>
                </a:gridCol>
                <a:gridCol w="3470007">
                  <a:extLst>
                    <a:ext uri="{9D8B030D-6E8A-4147-A177-3AD203B41FA5}">
                      <a16:colId xmlns:a16="http://schemas.microsoft.com/office/drawing/2014/main" val="20001"/>
                    </a:ext>
                  </a:extLst>
                </a:gridCol>
                <a:gridCol w="3470007">
                  <a:extLst>
                    <a:ext uri="{9D8B030D-6E8A-4147-A177-3AD203B41FA5}">
                      <a16:colId xmlns:a16="http://schemas.microsoft.com/office/drawing/2014/main" val="20002"/>
                    </a:ext>
                  </a:extLst>
                </a:gridCol>
              </a:tblGrid>
              <a:tr h="258184">
                <a:tc gridSpan="3">
                  <a:txBody>
                    <a:bodyPr/>
                    <a:lstStyle/>
                    <a:p>
                      <a:pPr marL="0" marR="0" algn="ctr">
                        <a:lnSpc>
                          <a:spcPct val="107000"/>
                        </a:lnSpc>
                        <a:spcBef>
                          <a:spcPts val="0"/>
                        </a:spcBef>
                        <a:spcAft>
                          <a:spcPts val="800"/>
                        </a:spcAft>
                      </a:pPr>
                      <a:r>
                        <a:rPr lang="en-IN" sz="1800" b="1" dirty="0">
                          <a:effectLst/>
                          <a:latin typeface="Vi" panose="00000500000000000000" pitchFamily="50" charset="0"/>
                          <a:ea typeface="Calibri" panose="020F0502020204030204" pitchFamily="34" charset="0"/>
                          <a:cs typeface="Times New Roman" panose="02020603050405020304" pitchFamily="18" charset="0"/>
                        </a:rPr>
                        <a:t>Digispice operation</a:t>
                      </a:r>
                      <a:endParaRPr lang="en-US" sz="1800" b="1" dirty="0">
                        <a:effectLst/>
                        <a:latin typeface="Vi" panose="00000500000000000000" pitchFamily="50" charset="0"/>
                        <a:ea typeface="Calibri" panose="020F0502020204030204" pitchFamily="34" charset="0"/>
                        <a:cs typeface="Times New Roman" panose="02020603050405020304" pitchFamily="18" charset="0"/>
                      </a:endParaRPr>
                    </a:p>
                  </a:txBody>
                  <a:tcPr marL="28575" marR="28575" marT="19050" marB="1905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58184">
                <a:tc>
                  <a:txBody>
                    <a:bodyPr/>
                    <a:lstStyle/>
                    <a:p>
                      <a:pPr algn="ctr">
                        <a:lnSpc>
                          <a:spcPct val="107000"/>
                        </a:lnSpc>
                      </a:pPr>
                      <a:endParaRPr lang="en-US" sz="1600" dirty="0">
                        <a:effectLst/>
                        <a:latin typeface="Vi" panose="00000500000000000000" pitchFamily="50" charset="0"/>
                      </a:endParaRPr>
                    </a:p>
                  </a:txBody>
                  <a:tcPr marL="28575" marR="28575" marT="19050" marB="1905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800"/>
                        </a:spcAft>
                      </a:pPr>
                      <a:r>
                        <a:rPr lang="en-IN" sz="1600">
                          <a:effectLst/>
                          <a:latin typeface="Vi" panose="00000500000000000000" pitchFamily="50" charset="0"/>
                          <a:ea typeface="Calibri" panose="020F0502020204030204" pitchFamily="34" charset="0"/>
                          <a:cs typeface="Times New Roman" panose="02020603050405020304" pitchFamily="18" charset="0"/>
                        </a:rPr>
                        <a:t>Mail ID</a:t>
                      </a:r>
                      <a:endParaRPr lang="en-US" sz="1600">
                        <a:effectLst/>
                        <a:latin typeface="Vi" panose="00000500000000000000" pitchFamily="50" charset="0"/>
                        <a:ea typeface="Calibri" panose="020F0502020204030204" pitchFamily="34" charset="0"/>
                        <a:cs typeface="Times New Roman" panose="02020603050405020304" pitchFamily="18" charset="0"/>
                      </a:endParaRPr>
                    </a:p>
                  </a:txBody>
                  <a:tcPr marL="28575" marR="28575" marT="19050" marB="1905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lgn="ctr">
                        <a:lnSpc>
                          <a:spcPct val="107000"/>
                        </a:lnSpc>
                        <a:spcBef>
                          <a:spcPts val="0"/>
                        </a:spcBef>
                        <a:spcAft>
                          <a:spcPts val="800"/>
                        </a:spcAft>
                      </a:pPr>
                      <a:r>
                        <a:rPr lang="en-IN" sz="1600">
                          <a:effectLst/>
                          <a:latin typeface="Vi" panose="00000500000000000000" pitchFamily="50" charset="0"/>
                          <a:ea typeface="Calibri" panose="020F0502020204030204" pitchFamily="34" charset="0"/>
                          <a:cs typeface="Times New Roman" panose="02020603050405020304" pitchFamily="18" charset="0"/>
                        </a:rPr>
                        <a:t>Contact</a:t>
                      </a:r>
                      <a:endParaRPr lang="en-US" sz="1600">
                        <a:effectLst/>
                        <a:latin typeface="Vi" panose="00000500000000000000" pitchFamily="50" charset="0"/>
                        <a:ea typeface="Calibri" panose="020F0502020204030204" pitchFamily="34" charset="0"/>
                        <a:cs typeface="Times New Roman" panose="02020603050405020304" pitchFamily="18" charset="0"/>
                      </a:endParaRPr>
                    </a:p>
                  </a:txBody>
                  <a:tcPr marL="28575" marR="28575" marT="19050" marB="1905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1"/>
                  </a:ext>
                </a:extLst>
              </a:tr>
              <a:tr h="258184">
                <a:tc>
                  <a:txBody>
                    <a:bodyPr/>
                    <a:lstStyle/>
                    <a:p>
                      <a:pPr marL="0" marR="0" algn="ctr">
                        <a:lnSpc>
                          <a:spcPct val="107000"/>
                        </a:lnSpc>
                        <a:spcBef>
                          <a:spcPts val="0"/>
                        </a:spcBef>
                        <a:spcAft>
                          <a:spcPts val="800"/>
                        </a:spcAft>
                      </a:pPr>
                      <a:r>
                        <a:rPr lang="en-IN" sz="1600" dirty="0" err="1">
                          <a:effectLst/>
                          <a:latin typeface="Vi" panose="00000500000000000000" pitchFamily="50" charset="0"/>
                          <a:ea typeface="Calibri" panose="020F0502020204030204" pitchFamily="34" charset="0"/>
                          <a:cs typeface="Times New Roman" panose="02020603050405020304" pitchFamily="18" charset="0"/>
                        </a:rPr>
                        <a:t>Techops</a:t>
                      </a:r>
                      <a:endParaRPr lang="en-US" sz="1600" dirty="0">
                        <a:effectLst/>
                        <a:latin typeface="Vi" panose="00000500000000000000" pitchFamily="50" charset="0"/>
                        <a:ea typeface="Calibri" panose="020F0502020204030204" pitchFamily="34" charset="0"/>
                        <a:cs typeface="Times New Roman" panose="02020603050405020304" pitchFamily="18" charset="0"/>
                      </a:endParaRPr>
                    </a:p>
                  </a:txBody>
                  <a:tcPr marL="28575" marR="28575" marT="19050" marB="1905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800"/>
                        </a:spcAft>
                      </a:pPr>
                      <a:r>
                        <a:rPr lang="en-IN" sz="1600" u="sng">
                          <a:solidFill>
                            <a:srgbClr val="0563C1"/>
                          </a:solidFill>
                          <a:effectLst/>
                          <a:latin typeface="Vi" panose="00000500000000000000" pitchFamily="50" charset="0"/>
                          <a:ea typeface="Calibri" panose="020F0502020204030204" pitchFamily="34" charset="0"/>
                          <a:cs typeface="Times New Roman" panose="02020603050405020304" pitchFamily="18" charset="0"/>
                          <a:hlinkClick r:id="rId3"/>
                        </a:rPr>
                        <a:t>techops@digispice.com</a:t>
                      </a:r>
                      <a:endParaRPr lang="en-US" sz="1600">
                        <a:effectLst/>
                        <a:latin typeface="Vi" panose="00000500000000000000" pitchFamily="50" charset="0"/>
                        <a:ea typeface="Calibri" panose="020F0502020204030204" pitchFamily="34" charset="0"/>
                        <a:cs typeface="Times New Roman" panose="02020603050405020304" pitchFamily="18" charset="0"/>
                      </a:endParaRPr>
                    </a:p>
                  </a:txBody>
                  <a:tcPr marL="28575" marR="28575" marT="19050" marB="1905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800"/>
                        </a:spcAft>
                      </a:pPr>
                      <a:r>
                        <a:rPr lang="en-IN" sz="1600">
                          <a:effectLst/>
                          <a:latin typeface="Vi" panose="00000500000000000000" pitchFamily="50" charset="0"/>
                          <a:ea typeface="Calibri" panose="020F0502020204030204" pitchFamily="34" charset="0"/>
                          <a:cs typeface="Times New Roman" panose="02020603050405020304" pitchFamily="18" charset="0"/>
                        </a:rPr>
                        <a:t>9218514174</a:t>
                      </a:r>
                      <a:endParaRPr lang="en-US" sz="1600">
                        <a:effectLst/>
                        <a:latin typeface="Vi" panose="00000500000000000000" pitchFamily="50" charset="0"/>
                        <a:ea typeface="Calibri" panose="020F0502020204030204" pitchFamily="34" charset="0"/>
                        <a:cs typeface="Times New Roman" panose="02020603050405020304" pitchFamily="18" charset="0"/>
                      </a:endParaRPr>
                    </a:p>
                  </a:txBody>
                  <a:tcPr marL="28575" marR="28575" marT="19050" marB="1905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502907">
                <a:tc rowSpan="3">
                  <a:txBody>
                    <a:bodyPr/>
                    <a:lstStyle/>
                    <a:p>
                      <a:pPr marL="0" marR="0" algn="ctr">
                        <a:lnSpc>
                          <a:spcPct val="107000"/>
                        </a:lnSpc>
                        <a:spcBef>
                          <a:spcPts val="0"/>
                        </a:spcBef>
                        <a:spcAft>
                          <a:spcPts val="800"/>
                        </a:spcAft>
                      </a:pPr>
                      <a:r>
                        <a:rPr lang="en-IN" sz="1600" dirty="0">
                          <a:effectLst/>
                          <a:latin typeface="Vi" panose="00000500000000000000" pitchFamily="50" charset="0"/>
                          <a:ea typeface="Calibri" panose="020F0502020204030204" pitchFamily="34" charset="0"/>
                          <a:cs typeface="Times New Roman" panose="02020603050405020304" pitchFamily="18" charset="0"/>
                        </a:rPr>
                        <a:t>Level 1 :</a:t>
                      </a:r>
                      <a:endParaRPr lang="en-US" sz="1600" dirty="0">
                        <a:effectLst/>
                        <a:latin typeface="Vi" panose="00000500000000000000" pitchFamily="50" charset="0"/>
                        <a:ea typeface="Calibri" panose="020F0502020204030204" pitchFamily="34" charset="0"/>
                        <a:cs typeface="Times New Roman" panose="02020603050405020304" pitchFamily="18" charset="0"/>
                      </a:endParaRPr>
                    </a:p>
                  </a:txBody>
                  <a:tcPr marL="28575" marR="28575" marT="19050" marB="1905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800"/>
                        </a:spcAft>
                      </a:pPr>
                      <a:r>
                        <a:rPr lang="en-IN" sz="1600" u="sng" dirty="0">
                          <a:solidFill>
                            <a:srgbClr val="0000FF"/>
                          </a:solidFill>
                          <a:effectLst/>
                          <a:latin typeface="Vi" panose="00000500000000000000" pitchFamily="50" charset="0"/>
                          <a:ea typeface="Calibri" panose="020F0502020204030204" pitchFamily="34" charset="0"/>
                          <a:cs typeface="Times New Roman" panose="02020603050405020304" pitchFamily="18" charset="0"/>
                        </a:rPr>
                        <a:t>pintu.chouhan@digispice.com</a:t>
                      </a:r>
                      <a:endParaRPr lang="en-US" sz="1600" dirty="0">
                        <a:effectLst/>
                        <a:latin typeface="Vi" panose="00000500000000000000" pitchFamily="50" charset="0"/>
                        <a:ea typeface="Calibri" panose="020F0502020204030204" pitchFamily="34" charset="0"/>
                        <a:cs typeface="Times New Roman" panose="02020603050405020304" pitchFamily="18" charset="0"/>
                      </a:endParaRPr>
                    </a:p>
                  </a:txBody>
                  <a:tcPr marL="28575" marR="28575" marT="19050" marB="1905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800"/>
                        </a:spcAft>
                      </a:pPr>
                      <a:r>
                        <a:rPr lang="en-IN" sz="1600">
                          <a:effectLst/>
                          <a:latin typeface="Vi" panose="00000500000000000000" pitchFamily="50" charset="0"/>
                          <a:ea typeface="Calibri" panose="020F0502020204030204" pitchFamily="34" charset="0"/>
                          <a:cs typeface="Times New Roman" panose="02020603050405020304" pitchFamily="18" charset="0"/>
                        </a:rPr>
                        <a:t>9877623248</a:t>
                      </a:r>
                      <a:endParaRPr lang="en-US" sz="1600">
                        <a:effectLst/>
                        <a:latin typeface="Vi" panose="00000500000000000000" pitchFamily="50" charset="0"/>
                        <a:ea typeface="Calibri" panose="020F0502020204030204" pitchFamily="34" charset="0"/>
                        <a:cs typeface="Times New Roman" panose="02020603050405020304" pitchFamily="18" charset="0"/>
                      </a:endParaRPr>
                    </a:p>
                  </a:txBody>
                  <a:tcPr marL="28575" marR="28575" marT="19050" marB="1905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258184">
                <a:tc vMerge="1">
                  <a:txBody>
                    <a:bodyPr/>
                    <a:lstStyle/>
                    <a:p>
                      <a:endParaRPr lang="en-US"/>
                    </a:p>
                  </a:txBody>
                  <a:tcPr/>
                </a:tc>
                <a:tc>
                  <a:txBody>
                    <a:bodyPr/>
                    <a:lstStyle/>
                    <a:p>
                      <a:pPr marL="0" marR="0" algn="ctr">
                        <a:lnSpc>
                          <a:spcPct val="107000"/>
                        </a:lnSpc>
                        <a:spcBef>
                          <a:spcPts val="0"/>
                        </a:spcBef>
                        <a:spcAft>
                          <a:spcPts val="800"/>
                        </a:spcAft>
                      </a:pPr>
                      <a:r>
                        <a:rPr lang="en-IN" sz="1600" u="sng" dirty="0">
                          <a:solidFill>
                            <a:srgbClr val="0563C1"/>
                          </a:solidFill>
                          <a:effectLst/>
                          <a:latin typeface="Vi" panose="00000500000000000000" pitchFamily="50" charset="0"/>
                          <a:ea typeface="Calibri" panose="020F0502020204030204" pitchFamily="34" charset="0"/>
                          <a:cs typeface="Times New Roman" panose="02020603050405020304" pitchFamily="18" charset="0"/>
                          <a:hlinkClick r:id="rId4"/>
                        </a:rPr>
                        <a:t>vijay.dhuriya@digispice.com</a:t>
                      </a:r>
                      <a:endParaRPr lang="en-US" sz="1600" dirty="0">
                        <a:effectLst/>
                        <a:latin typeface="Vi" panose="00000500000000000000" pitchFamily="50" charset="0"/>
                        <a:ea typeface="Calibri" panose="020F0502020204030204" pitchFamily="34" charset="0"/>
                        <a:cs typeface="Times New Roman" panose="02020603050405020304" pitchFamily="18" charset="0"/>
                      </a:endParaRPr>
                    </a:p>
                  </a:txBody>
                  <a:tcPr marL="28575" marR="28575" marT="19050" marB="1905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800"/>
                        </a:spcAft>
                      </a:pPr>
                      <a:r>
                        <a:rPr lang="en-IN" sz="1600">
                          <a:effectLst/>
                          <a:latin typeface="Vi" panose="00000500000000000000" pitchFamily="50" charset="0"/>
                          <a:ea typeface="Calibri" panose="020F0502020204030204" pitchFamily="34" charset="0"/>
                          <a:cs typeface="Times New Roman" panose="02020603050405020304" pitchFamily="18" charset="0"/>
                        </a:rPr>
                        <a:t>7415443385</a:t>
                      </a:r>
                      <a:endParaRPr lang="en-US" sz="1600">
                        <a:effectLst/>
                        <a:latin typeface="Vi" panose="00000500000000000000" pitchFamily="50" charset="0"/>
                        <a:ea typeface="Calibri" panose="020F0502020204030204" pitchFamily="34" charset="0"/>
                        <a:cs typeface="Times New Roman" panose="02020603050405020304" pitchFamily="18" charset="0"/>
                      </a:endParaRPr>
                    </a:p>
                  </a:txBody>
                  <a:tcPr marL="28575" marR="28575" marT="19050" marB="1905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502907">
                <a:tc vMerge="1">
                  <a:txBody>
                    <a:bodyPr/>
                    <a:lstStyle/>
                    <a:p>
                      <a:endParaRPr lang="en-US"/>
                    </a:p>
                  </a:txBody>
                  <a:tcPr/>
                </a:tc>
                <a:tc>
                  <a:txBody>
                    <a:bodyPr/>
                    <a:lstStyle/>
                    <a:p>
                      <a:pPr marL="0" marR="0" algn="ctr">
                        <a:lnSpc>
                          <a:spcPct val="107000"/>
                        </a:lnSpc>
                        <a:spcBef>
                          <a:spcPts val="0"/>
                        </a:spcBef>
                        <a:spcAft>
                          <a:spcPts val="800"/>
                        </a:spcAft>
                      </a:pPr>
                      <a:r>
                        <a:rPr lang="en-IN" sz="1600" u="sng" dirty="0">
                          <a:solidFill>
                            <a:srgbClr val="0563C1"/>
                          </a:solidFill>
                          <a:effectLst/>
                          <a:latin typeface="Vi" panose="00000500000000000000" pitchFamily="50" charset="0"/>
                          <a:ea typeface="Calibri" panose="020F0502020204030204" pitchFamily="34" charset="0"/>
                          <a:cs typeface="Times New Roman" panose="02020603050405020304" pitchFamily="18" charset="0"/>
                          <a:hlinkClick r:id="rId5"/>
                        </a:rPr>
                        <a:t>nitesh.gawade@digispice.com</a:t>
                      </a:r>
                      <a:endParaRPr lang="en-US" sz="1600" dirty="0">
                        <a:effectLst/>
                        <a:latin typeface="Vi" panose="00000500000000000000" pitchFamily="50" charset="0"/>
                        <a:ea typeface="Calibri" panose="020F0502020204030204" pitchFamily="34" charset="0"/>
                        <a:cs typeface="Times New Roman" panose="02020603050405020304" pitchFamily="18" charset="0"/>
                      </a:endParaRPr>
                    </a:p>
                  </a:txBody>
                  <a:tcPr marL="28575" marR="28575" marT="19050" marB="1905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800"/>
                        </a:spcAft>
                      </a:pPr>
                      <a:r>
                        <a:rPr lang="en-IN" sz="1600">
                          <a:effectLst/>
                          <a:latin typeface="Vi" panose="00000500000000000000" pitchFamily="50" charset="0"/>
                          <a:ea typeface="Calibri" panose="020F0502020204030204" pitchFamily="34" charset="0"/>
                          <a:cs typeface="Times New Roman" panose="02020603050405020304" pitchFamily="18" charset="0"/>
                        </a:rPr>
                        <a:t>8108853039</a:t>
                      </a:r>
                      <a:endParaRPr lang="en-US" sz="1600">
                        <a:effectLst/>
                        <a:latin typeface="Vi" panose="00000500000000000000" pitchFamily="50" charset="0"/>
                        <a:ea typeface="Calibri" panose="020F0502020204030204" pitchFamily="34" charset="0"/>
                        <a:cs typeface="Times New Roman" panose="02020603050405020304" pitchFamily="18" charset="0"/>
                      </a:endParaRPr>
                    </a:p>
                  </a:txBody>
                  <a:tcPr marL="28575" marR="28575" marT="19050" marB="1905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502907">
                <a:tc>
                  <a:txBody>
                    <a:bodyPr/>
                    <a:lstStyle/>
                    <a:p>
                      <a:pPr marL="0" marR="0" algn="ctr">
                        <a:lnSpc>
                          <a:spcPct val="107000"/>
                        </a:lnSpc>
                        <a:spcBef>
                          <a:spcPts val="0"/>
                        </a:spcBef>
                        <a:spcAft>
                          <a:spcPts val="800"/>
                        </a:spcAft>
                      </a:pPr>
                      <a:r>
                        <a:rPr lang="en-IN" sz="1600">
                          <a:effectLst/>
                          <a:latin typeface="Vi" panose="00000500000000000000" pitchFamily="50" charset="0"/>
                          <a:ea typeface="Calibri" panose="020F0502020204030204" pitchFamily="34" charset="0"/>
                          <a:cs typeface="Times New Roman" panose="02020603050405020304" pitchFamily="18" charset="0"/>
                        </a:rPr>
                        <a:t>Level 2 :</a:t>
                      </a:r>
                      <a:endParaRPr lang="en-US" sz="1600">
                        <a:effectLst/>
                        <a:latin typeface="Vi" panose="00000500000000000000" pitchFamily="50" charset="0"/>
                        <a:ea typeface="Calibri" panose="020F0502020204030204" pitchFamily="34" charset="0"/>
                        <a:cs typeface="Times New Roman" panose="02020603050405020304" pitchFamily="18" charset="0"/>
                      </a:endParaRPr>
                    </a:p>
                  </a:txBody>
                  <a:tcPr marL="28575" marR="28575" marT="19050" marB="1905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800"/>
                        </a:spcAft>
                      </a:pPr>
                      <a:r>
                        <a:rPr lang="en-IN" sz="1600" u="sng" dirty="0">
                          <a:solidFill>
                            <a:srgbClr val="0563C1"/>
                          </a:solidFill>
                          <a:effectLst/>
                          <a:latin typeface="Vi" panose="00000500000000000000" pitchFamily="50" charset="0"/>
                          <a:ea typeface="Calibri" panose="020F0502020204030204" pitchFamily="34" charset="0"/>
                          <a:cs typeface="Times New Roman" panose="02020603050405020304" pitchFamily="18" charset="0"/>
                          <a:hlinkClick r:id="rId6"/>
                        </a:rPr>
                        <a:t>aditya.sharma@diigispice.com</a:t>
                      </a:r>
                      <a:endParaRPr lang="en-US" sz="1600" dirty="0">
                        <a:effectLst/>
                        <a:latin typeface="Vi" panose="00000500000000000000" pitchFamily="50" charset="0"/>
                        <a:ea typeface="Calibri" panose="020F0502020204030204" pitchFamily="34" charset="0"/>
                        <a:cs typeface="Times New Roman" panose="02020603050405020304" pitchFamily="18" charset="0"/>
                      </a:endParaRPr>
                    </a:p>
                  </a:txBody>
                  <a:tcPr marL="28575" marR="28575" marT="19050" marB="1905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800"/>
                        </a:spcAft>
                      </a:pPr>
                      <a:r>
                        <a:rPr lang="en-IN" sz="1600" dirty="0">
                          <a:solidFill>
                            <a:srgbClr val="333333"/>
                          </a:solidFill>
                          <a:effectLst/>
                          <a:latin typeface="Vi" panose="00000500000000000000" pitchFamily="50" charset="0"/>
                          <a:ea typeface="Calibri" panose="020F0502020204030204" pitchFamily="34" charset="0"/>
                          <a:cs typeface="Times New Roman" panose="02020603050405020304" pitchFamily="18" charset="0"/>
                        </a:rPr>
                        <a:t>9219019090</a:t>
                      </a:r>
                      <a:endParaRPr lang="en-US" sz="1600" dirty="0">
                        <a:effectLst/>
                        <a:latin typeface="Vi" panose="00000500000000000000" pitchFamily="50" charset="0"/>
                        <a:ea typeface="Calibri" panose="020F0502020204030204" pitchFamily="34" charset="0"/>
                        <a:cs typeface="Times New Roman" panose="02020603050405020304" pitchFamily="18" charset="0"/>
                      </a:endParaRPr>
                    </a:p>
                  </a:txBody>
                  <a:tcPr marL="28575" marR="28575" marT="19050" marB="1905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258184">
                <a:tc>
                  <a:txBody>
                    <a:bodyPr/>
                    <a:lstStyle/>
                    <a:p>
                      <a:pPr marL="0" marR="0" algn="ctr">
                        <a:lnSpc>
                          <a:spcPct val="107000"/>
                        </a:lnSpc>
                        <a:spcBef>
                          <a:spcPts val="0"/>
                        </a:spcBef>
                        <a:spcAft>
                          <a:spcPts val="800"/>
                        </a:spcAft>
                      </a:pPr>
                      <a:r>
                        <a:rPr lang="en-IN" sz="1600">
                          <a:effectLst/>
                          <a:latin typeface="Vi" panose="00000500000000000000" pitchFamily="50" charset="0"/>
                          <a:ea typeface="Calibri" panose="020F0502020204030204" pitchFamily="34" charset="0"/>
                          <a:cs typeface="Times New Roman" panose="02020603050405020304" pitchFamily="18" charset="0"/>
                        </a:rPr>
                        <a:t>Level 3 :</a:t>
                      </a:r>
                      <a:endParaRPr lang="en-US" sz="1600">
                        <a:effectLst/>
                        <a:latin typeface="Vi" panose="00000500000000000000" pitchFamily="50" charset="0"/>
                        <a:ea typeface="Calibri" panose="020F0502020204030204" pitchFamily="34" charset="0"/>
                        <a:cs typeface="Times New Roman" panose="02020603050405020304" pitchFamily="18" charset="0"/>
                      </a:endParaRPr>
                    </a:p>
                  </a:txBody>
                  <a:tcPr marL="28575" marR="28575" marT="19050" marB="1905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800"/>
                        </a:spcAft>
                      </a:pPr>
                      <a:r>
                        <a:rPr lang="en-IN" sz="1600" u="sng" dirty="0">
                          <a:solidFill>
                            <a:srgbClr val="0563C1"/>
                          </a:solidFill>
                          <a:effectLst/>
                          <a:latin typeface="Vi" panose="00000500000000000000" pitchFamily="50" charset="0"/>
                          <a:ea typeface="Calibri" panose="020F0502020204030204" pitchFamily="34" charset="0"/>
                          <a:cs typeface="Times New Roman" panose="02020603050405020304" pitchFamily="18" charset="0"/>
                          <a:hlinkClick r:id="rId7"/>
                        </a:rPr>
                        <a:t>bijon.roy@digispice.com</a:t>
                      </a:r>
                      <a:endParaRPr lang="en-US" sz="1600" dirty="0">
                        <a:effectLst/>
                        <a:latin typeface="Vi" panose="00000500000000000000" pitchFamily="50" charset="0"/>
                        <a:ea typeface="Calibri" panose="020F0502020204030204" pitchFamily="34" charset="0"/>
                        <a:cs typeface="Times New Roman" panose="02020603050405020304" pitchFamily="18" charset="0"/>
                      </a:endParaRPr>
                    </a:p>
                  </a:txBody>
                  <a:tcPr marL="28575" marR="28575" marT="19050" marB="1905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800"/>
                        </a:spcAft>
                      </a:pPr>
                      <a:r>
                        <a:rPr lang="en-IN" sz="1600" dirty="0">
                          <a:effectLst/>
                          <a:latin typeface="Vi" panose="00000500000000000000" pitchFamily="50" charset="0"/>
                          <a:ea typeface="Calibri" panose="020F0502020204030204" pitchFamily="34" charset="0"/>
                          <a:cs typeface="Times New Roman" panose="02020603050405020304" pitchFamily="18" charset="0"/>
                        </a:rPr>
                        <a:t>7042882755</a:t>
                      </a:r>
                      <a:endParaRPr lang="en-US" sz="1600" dirty="0">
                        <a:effectLst/>
                        <a:latin typeface="Vi" panose="00000500000000000000" pitchFamily="50" charset="0"/>
                        <a:ea typeface="Calibri" panose="020F0502020204030204" pitchFamily="34" charset="0"/>
                        <a:cs typeface="Times New Roman" panose="02020603050405020304" pitchFamily="18" charset="0"/>
                      </a:endParaRPr>
                    </a:p>
                  </a:txBody>
                  <a:tcPr marL="28575" marR="28575" marT="19050" marB="1905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4776817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Thank you !</a:t>
            </a:r>
          </a:p>
        </p:txBody>
      </p:sp>
      <p:sp>
        <p:nvSpPr>
          <p:cNvPr id="2" name="Footer Placeholder 1"/>
          <p:cNvSpPr>
            <a:spLocks noGrp="1"/>
          </p:cNvSpPr>
          <p:nvPr>
            <p:ph type="ftr" sz="quarter" idx="10"/>
          </p:nvPr>
        </p:nvSpPr>
        <p:spPr/>
        <p:txBody>
          <a:bodyPr/>
          <a:lstStyle/>
          <a:p>
            <a:r>
              <a:rPr lang="en-IN" dirty="0">
                <a:solidFill>
                  <a:srgbClr val="FFFFFF"/>
                </a:solidFill>
              </a:rPr>
              <a:t>Vodafone Idea Confidential</a:t>
            </a:r>
          </a:p>
        </p:txBody>
      </p:sp>
      <p:sp>
        <p:nvSpPr>
          <p:cNvPr id="3" name="Slide Number Placeholder 2"/>
          <p:cNvSpPr>
            <a:spLocks noGrp="1"/>
          </p:cNvSpPr>
          <p:nvPr>
            <p:ph type="sldNum" sz="quarter" idx="11"/>
          </p:nvPr>
        </p:nvSpPr>
        <p:spPr/>
        <p:txBody>
          <a:bodyPr/>
          <a:lstStyle/>
          <a:p>
            <a:fld id="{AC1CC88B-8153-4770-B0DF-840C5C37FBC3}" type="slidenum">
              <a:rPr lang="en-IN" smtClean="0">
                <a:solidFill>
                  <a:srgbClr val="FFFFFF"/>
                </a:solidFill>
              </a:rPr>
              <a:pPr/>
              <a:t>31</a:t>
            </a:fld>
            <a:endParaRPr lang="en-IN" dirty="0">
              <a:solidFill>
                <a:srgbClr val="FFFFFF"/>
              </a:solidFill>
            </a:endParaRPr>
          </a:p>
        </p:txBody>
      </p:sp>
    </p:spTree>
    <p:extLst>
      <p:ext uri="{BB962C8B-B14F-4D97-AF65-F5344CB8AC3E}">
        <p14:creationId xmlns:p14="http://schemas.microsoft.com/office/powerpoint/2010/main" val="3030536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4</a:t>
            </a:fld>
            <a:endParaRPr lang="en-IN" dirty="0">
              <a:solidFill>
                <a:prstClr val="black"/>
              </a:solidFill>
            </a:endParaRPr>
          </a:p>
        </p:txBody>
      </p:sp>
      <p:sp>
        <p:nvSpPr>
          <p:cNvPr id="2" name="Rectangle 1"/>
          <p:cNvSpPr/>
          <p:nvPr/>
        </p:nvSpPr>
        <p:spPr>
          <a:xfrm>
            <a:off x="1329368" y="220337"/>
            <a:ext cx="6096000" cy="400110"/>
          </a:xfrm>
          <a:prstGeom prst="rect">
            <a:avLst/>
          </a:prstGeom>
        </p:spPr>
        <p:txBody>
          <a:bodyPr wrap="square">
            <a:spAutoFit/>
          </a:bodyPr>
          <a:lstStyle/>
          <a:p>
            <a:r>
              <a:rPr lang="en-IN" sz="2000" b="1" dirty="0">
                <a:solidFill>
                  <a:schemeClr val="bg1"/>
                </a:solidFill>
                <a:latin typeface="Vi" panose="00000500000000000000" pitchFamily="50" charset="0"/>
              </a:rPr>
              <a:t>Process flow for Ticket Booking</a:t>
            </a:r>
            <a:endParaRPr lang="en-US" sz="2000" b="1" dirty="0">
              <a:solidFill>
                <a:schemeClr val="bg1"/>
              </a:solidFill>
              <a:latin typeface="Vi" panose="00000500000000000000" pitchFamily="50" charset="0"/>
            </a:endParaRPr>
          </a:p>
        </p:txBody>
      </p:sp>
      <p:sp>
        <p:nvSpPr>
          <p:cNvPr id="4" name="Rectangle 3"/>
          <p:cNvSpPr/>
          <p:nvPr/>
        </p:nvSpPr>
        <p:spPr>
          <a:xfrm>
            <a:off x="348866" y="1057747"/>
            <a:ext cx="11692569" cy="3539430"/>
          </a:xfrm>
          <a:prstGeom prst="rect">
            <a:avLst/>
          </a:prstGeom>
        </p:spPr>
        <p:txBody>
          <a:bodyPr wrap="square">
            <a:spAutoFit/>
          </a:bodyPr>
          <a:lstStyle/>
          <a:p>
            <a:r>
              <a:rPr lang="en-IN" sz="1600" dirty="0">
                <a:latin typeface="Vi" panose="00000500000000000000" pitchFamily="50" charset="0"/>
                <a:ea typeface="Calibri" panose="020F0502020204030204" pitchFamily="34" charset="0"/>
              </a:rPr>
              <a:t>Step 1: Customer will send an email to </a:t>
            </a:r>
            <a:r>
              <a:rPr lang="en-IN" sz="1600" u="sng" dirty="0">
                <a:latin typeface="Vi" panose="00000500000000000000" pitchFamily="50" charset="0"/>
                <a:ea typeface="Calibri" panose="020F0502020204030204" pitchFamily="34" charset="0"/>
                <a:hlinkClick r:id="rId3"/>
              </a:rPr>
              <a:t>Vbs.customerservice@vodafoneidea.com</a:t>
            </a:r>
            <a:r>
              <a:rPr lang="en-IN" sz="1600" u="sng" dirty="0">
                <a:latin typeface="Vi" panose="00000500000000000000" pitchFamily="50" charset="0"/>
                <a:ea typeface="Calibri" panose="020F0502020204030204" pitchFamily="34" charset="0"/>
              </a:rPr>
              <a:t> </a:t>
            </a:r>
            <a:r>
              <a:rPr lang="en-IN" sz="1600" dirty="0">
                <a:latin typeface="Vi" panose="00000500000000000000" pitchFamily="50" charset="0"/>
                <a:ea typeface="Calibri" panose="020F0502020204030204" pitchFamily="34" charset="0"/>
              </a:rPr>
              <a:t>for ticket booking.</a:t>
            </a:r>
            <a:endParaRPr lang="en-US" sz="1600" dirty="0">
              <a:latin typeface="Vi" panose="00000500000000000000" pitchFamily="50" charset="0"/>
              <a:ea typeface="Calibri" panose="020F0502020204030204" pitchFamily="34" charset="0"/>
            </a:endParaRPr>
          </a:p>
          <a:p>
            <a:r>
              <a:rPr lang="en-IN" sz="1600" dirty="0">
                <a:latin typeface="Vi" panose="00000500000000000000" pitchFamily="50" charset="0"/>
                <a:ea typeface="Calibri" panose="020F0502020204030204" pitchFamily="34" charset="0"/>
              </a:rPr>
              <a:t>If a customer has not shared the details required for ticket booking then the associate will share the predesigned format with the customer to share the required details. </a:t>
            </a:r>
          </a:p>
          <a:p>
            <a:endParaRPr lang="en-IN" sz="1600" dirty="0">
              <a:latin typeface="Vi" panose="00000500000000000000" pitchFamily="50" charset="0"/>
            </a:endParaRPr>
          </a:p>
          <a:p>
            <a:r>
              <a:rPr lang="en-IN" sz="1600" dirty="0">
                <a:latin typeface="Vi" panose="00000500000000000000" pitchFamily="50" charset="0"/>
              </a:rPr>
              <a:t>Step 2: The IoT associate will book the ticket on the HPSM portal.</a:t>
            </a:r>
            <a:endParaRPr lang="en-US" sz="1600" dirty="0">
              <a:latin typeface="Vi" panose="00000500000000000000" pitchFamily="50" charset="0"/>
            </a:endParaRPr>
          </a:p>
          <a:p>
            <a:r>
              <a:rPr lang="en-IN" sz="1600" dirty="0">
                <a:latin typeface="Vi" panose="00000500000000000000" pitchFamily="50" charset="0"/>
              </a:rPr>
              <a:t> </a:t>
            </a:r>
            <a:endParaRPr lang="en-US" sz="1600" dirty="0">
              <a:latin typeface="Vi" panose="00000500000000000000" pitchFamily="50" charset="0"/>
            </a:endParaRPr>
          </a:p>
          <a:p>
            <a:r>
              <a:rPr lang="en-IN" sz="1600" dirty="0">
                <a:latin typeface="Vi" panose="00000500000000000000" pitchFamily="50" charset="0"/>
              </a:rPr>
              <a:t>Step 3: Reply to the customer with Incident ID(Sample ID: EN_IOT_01102024_732974). </a:t>
            </a:r>
            <a:r>
              <a:rPr lang="en-US" sz="1600" dirty="0">
                <a:latin typeface="Vi" panose="00000500000000000000" pitchFamily="50" charset="0"/>
              </a:rPr>
              <a:t>Share ticket details with the customer along with the assuring time for initial observations within 30 minutes.</a:t>
            </a:r>
          </a:p>
          <a:p>
            <a:r>
              <a:rPr lang="en-IN" sz="1600" dirty="0">
                <a:latin typeface="Vi" panose="00000500000000000000" pitchFamily="50" charset="0"/>
              </a:rPr>
              <a:t> </a:t>
            </a:r>
            <a:endParaRPr lang="en-US" sz="1600" dirty="0">
              <a:latin typeface="Vi" panose="00000500000000000000" pitchFamily="50" charset="0"/>
            </a:endParaRPr>
          </a:p>
          <a:p>
            <a:r>
              <a:rPr lang="en-IN" sz="1600" dirty="0">
                <a:latin typeface="Vi" panose="00000500000000000000" pitchFamily="50" charset="0"/>
              </a:rPr>
              <a:t>Step 4: The IoT executive will perform the basic checks in SCRM/ Smart Central </a:t>
            </a:r>
            <a:endParaRPr lang="en-US" sz="1600" dirty="0">
              <a:latin typeface="Vi" panose="00000500000000000000" pitchFamily="50" charset="0"/>
            </a:endParaRPr>
          </a:p>
          <a:p>
            <a:pPr marL="285750" lvl="0" indent="-285750">
              <a:buFont typeface="Arial" panose="020B0604020202020204" pitchFamily="34" charset="0"/>
              <a:buChar char="•"/>
            </a:pPr>
            <a:r>
              <a:rPr lang="en-IN" sz="1600" dirty="0">
                <a:latin typeface="Vi" panose="00000500000000000000" pitchFamily="50" charset="0"/>
              </a:rPr>
              <a:t>If all checks are ok then go for ticket booking</a:t>
            </a:r>
            <a:endParaRPr lang="en-US" sz="1600" dirty="0">
              <a:latin typeface="Vi" panose="00000500000000000000" pitchFamily="50" charset="0"/>
            </a:endParaRPr>
          </a:p>
          <a:p>
            <a:pPr marL="285750" lvl="0" indent="-285750">
              <a:buFont typeface="Arial" panose="020B0604020202020204" pitchFamily="34" charset="0"/>
              <a:buChar char="•"/>
            </a:pPr>
            <a:r>
              <a:rPr lang="en-IN" sz="1600" dirty="0">
                <a:latin typeface="Vi" panose="00000500000000000000" pitchFamily="50" charset="0"/>
              </a:rPr>
              <a:t>If the Number is Suspended/Test in state then ask the customer to Activate the number with an Active deal.</a:t>
            </a:r>
          </a:p>
          <a:p>
            <a:pPr marL="285750" lvl="0" indent="-285750">
              <a:buFont typeface="Arial" panose="020B0604020202020204" pitchFamily="34" charset="0"/>
              <a:buChar char="•"/>
            </a:pPr>
            <a:endParaRPr lang="en-IN" sz="1600" dirty="0">
              <a:latin typeface="Vi" panose="00000500000000000000" pitchFamily="50" charset="0"/>
            </a:endParaRPr>
          </a:p>
          <a:p>
            <a:pPr lvl="0"/>
            <a:r>
              <a:rPr lang="en-IN" sz="1600" dirty="0">
                <a:latin typeface="Vi" panose="00000500000000000000" pitchFamily="50" charset="0"/>
              </a:rPr>
              <a:t>Step 5: Arrange a call with the customer for Live testing/troubleshooting</a:t>
            </a:r>
            <a:endParaRPr lang="en-US" sz="1600" dirty="0">
              <a:latin typeface="Vi" panose="00000500000000000000" pitchFamily="50" charset="0"/>
            </a:endParaRPr>
          </a:p>
        </p:txBody>
      </p:sp>
    </p:spTree>
    <p:extLst>
      <p:ext uri="{BB962C8B-B14F-4D97-AF65-F5344CB8AC3E}">
        <p14:creationId xmlns:p14="http://schemas.microsoft.com/office/powerpoint/2010/main" val="1351817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5</a:t>
            </a:fld>
            <a:endParaRPr lang="en-IN" dirty="0">
              <a:solidFill>
                <a:prstClr val="black"/>
              </a:solidFill>
            </a:endParaRPr>
          </a:p>
        </p:txBody>
      </p:sp>
      <p:sp>
        <p:nvSpPr>
          <p:cNvPr id="2" name="Rectangle 1"/>
          <p:cNvSpPr/>
          <p:nvPr/>
        </p:nvSpPr>
        <p:spPr>
          <a:xfrm>
            <a:off x="1329368" y="220337"/>
            <a:ext cx="6096000" cy="400110"/>
          </a:xfrm>
          <a:prstGeom prst="rect">
            <a:avLst/>
          </a:prstGeom>
        </p:spPr>
        <p:txBody>
          <a:bodyPr wrap="square">
            <a:spAutoFit/>
          </a:bodyPr>
          <a:lstStyle/>
          <a:p>
            <a:r>
              <a:rPr lang="en-IN" sz="2000" b="1" dirty="0">
                <a:solidFill>
                  <a:schemeClr val="bg1"/>
                </a:solidFill>
                <a:latin typeface="Vi" panose="00000500000000000000" pitchFamily="50" charset="0"/>
              </a:rPr>
              <a:t>Incidents reporting format</a:t>
            </a:r>
            <a:endParaRPr lang="en-US" sz="2000" dirty="0">
              <a:solidFill>
                <a:schemeClr val="bg1"/>
              </a:solidFill>
              <a:latin typeface="Vi" panose="00000500000000000000" pitchFamily="50"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929967175"/>
              </p:ext>
            </p:extLst>
          </p:nvPr>
        </p:nvGraphicFramePr>
        <p:xfrm>
          <a:off x="350014" y="1120048"/>
          <a:ext cx="11085493" cy="4862109"/>
        </p:xfrm>
        <a:graphic>
          <a:graphicData uri="http://schemas.openxmlformats.org/drawingml/2006/table">
            <a:tbl>
              <a:tblPr firstRow="1" firstCol="1" bandRow="1"/>
              <a:tblGrid>
                <a:gridCol w="7725713">
                  <a:extLst>
                    <a:ext uri="{9D8B030D-6E8A-4147-A177-3AD203B41FA5}">
                      <a16:colId xmlns:a16="http://schemas.microsoft.com/office/drawing/2014/main" val="20000"/>
                    </a:ext>
                  </a:extLst>
                </a:gridCol>
                <a:gridCol w="3359780">
                  <a:extLst>
                    <a:ext uri="{9D8B030D-6E8A-4147-A177-3AD203B41FA5}">
                      <a16:colId xmlns:a16="http://schemas.microsoft.com/office/drawing/2014/main" val="20001"/>
                    </a:ext>
                  </a:extLst>
                </a:gridCol>
              </a:tblGrid>
              <a:tr h="319767">
                <a:tc gridSpan="2">
                  <a:txBody>
                    <a:bodyPr/>
                    <a:lstStyle/>
                    <a:p>
                      <a:pPr marL="0" marR="0" algn="ctr">
                        <a:lnSpc>
                          <a:spcPct val="115000"/>
                        </a:lnSpc>
                        <a:spcBef>
                          <a:spcPts val="0"/>
                        </a:spcBef>
                        <a:spcAft>
                          <a:spcPts val="1000"/>
                        </a:spcAft>
                      </a:pPr>
                      <a:r>
                        <a:rPr lang="en-IN" sz="1800" b="1" u="sng" dirty="0">
                          <a:solidFill>
                            <a:srgbClr val="FFFFFF"/>
                          </a:solidFill>
                          <a:effectLst/>
                          <a:latin typeface="Vi" panose="00000500000000000000" pitchFamily="50" charset="0"/>
                          <a:ea typeface="Vodafone Rg" panose="020B0606080202020204" pitchFamily="34" charset="0"/>
                          <a:cs typeface="Times New Roman" panose="02020603050405020304" pitchFamily="18" charset="0"/>
                        </a:rPr>
                        <a:t>VI </a:t>
                      </a:r>
                      <a:r>
                        <a:rPr lang="en-IN" sz="1800" b="1" u="sng" dirty="0" err="1">
                          <a:solidFill>
                            <a:srgbClr val="FFFFFF"/>
                          </a:solidFill>
                          <a:effectLst/>
                          <a:latin typeface="Vi" panose="00000500000000000000" pitchFamily="50" charset="0"/>
                          <a:ea typeface="Vodafone Rg" panose="020B0606080202020204" pitchFamily="34" charset="0"/>
                          <a:cs typeface="Times New Roman" panose="02020603050405020304" pitchFamily="18" charset="0"/>
                        </a:rPr>
                        <a:t>IoT</a:t>
                      </a:r>
                      <a:r>
                        <a:rPr lang="en-IN" sz="1800" b="1" u="sng" dirty="0">
                          <a:solidFill>
                            <a:srgbClr val="FFFFFF"/>
                          </a:solidFill>
                          <a:effectLst/>
                          <a:latin typeface="Vi" panose="00000500000000000000" pitchFamily="50" charset="0"/>
                          <a:ea typeface="Vodafone Rg" panose="020B0606080202020204" pitchFamily="34" charset="0"/>
                          <a:cs typeface="Times New Roman" panose="02020603050405020304" pitchFamily="18" charset="0"/>
                        </a:rPr>
                        <a:t>/ M2M Issue Reporting (VBS.Customerservice@vodafoneidea.com) -24*7 </a:t>
                      </a:r>
                      <a:endParaRPr lang="en-US" sz="1400" b="1" dirty="0">
                        <a:effectLst/>
                        <a:latin typeface="Vi" panose="00000500000000000000" pitchFamily="50" charset="0"/>
                        <a:ea typeface="Vodafone Rg" panose="020B060608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0000"/>
                    </a:solidFill>
                  </a:tcPr>
                </a:tc>
                <a:tc hMerge="1">
                  <a:txBody>
                    <a:bodyPr/>
                    <a:lstStyle/>
                    <a:p>
                      <a:endParaRPr lang="en-US"/>
                    </a:p>
                  </a:txBody>
                  <a:tcPr/>
                </a:tc>
                <a:extLst>
                  <a:ext uri="{0D108BD9-81ED-4DB2-BD59-A6C34878D82A}">
                    <a16:rowId xmlns:a16="http://schemas.microsoft.com/office/drawing/2014/main" val="10000"/>
                  </a:ext>
                </a:extLst>
              </a:tr>
              <a:tr h="319767">
                <a:tc gridSpan="2">
                  <a:txBody>
                    <a:bodyPr/>
                    <a:lstStyle/>
                    <a:p>
                      <a:pPr marL="0" marR="0" algn="ctr">
                        <a:lnSpc>
                          <a:spcPct val="115000"/>
                        </a:lnSpc>
                        <a:spcBef>
                          <a:spcPts val="0"/>
                        </a:spcBef>
                        <a:spcAft>
                          <a:spcPts val="1000"/>
                        </a:spcAft>
                      </a:pPr>
                      <a:r>
                        <a:rPr lang="en-IN" sz="1800" b="1" dirty="0">
                          <a:solidFill>
                            <a:srgbClr val="FFFFFF"/>
                          </a:solidFill>
                          <a:effectLst/>
                          <a:latin typeface="Vi" panose="00000500000000000000" pitchFamily="50" charset="0"/>
                          <a:ea typeface="Vodafone Rg" panose="020B0606080202020204" pitchFamily="34" charset="0"/>
                          <a:cs typeface="Arial" panose="020B0604020202020204" pitchFamily="34" charset="0"/>
                        </a:rPr>
                        <a:t>Toll Free Number:: 55666 or 9920055666</a:t>
                      </a:r>
                      <a:endParaRPr lang="en-US" sz="1400" dirty="0">
                        <a:effectLst/>
                        <a:latin typeface="Vi" panose="00000500000000000000" pitchFamily="50" charset="0"/>
                        <a:ea typeface="Vodafone Rg" panose="020B060608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0000"/>
                    </a:solidFill>
                  </a:tcPr>
                </a:tc>
                <a:tc hMerge="1">
                  <a:txBody>
                    <a:bodyPr/>
                    <a:lstStyle/>
                    <a:p>
                      <a:endParaRPr lang="en-US"/>
                    </a:p>
                  </a:txBody>
                  <a:tcPr/>
                </a:tc>
                <a:extLst>
                  <a:ext uri="{0D108BD9-81ED-4DB2-BD59-A6C34878D82A}">
                    <a16:rowId xmlns:a16="http://schemas.microsoft.com/office/drawing/2014/main" val="10001"/>
                  </a:ext>
                </a:extLst>
              </a:tr>
              <a:tr h="277036">
                <a:tc>
                  <a:txBody>
                    <a:bodyPr/>
                    <a:lstStyle/>
                    <a:p>
                      <a:pPr marL="0" marR="0">
                        <a:lnSpc>
                          <a:spcPct val="115000"/>
                        </a:lnSpc>
                        <a:spcBef>
                          <a:spcPts val="0"/>
                        </a:spcBef>
                        <a:spcAft>
                          <a:spcPts val="1000"/>
                        </a:spcAft>
                      </a:pPr>
                      <a:r>
                        <a:rPr lang="en-IN" sz="1400" dirty="0">
                          <a:solidFill>
                            <a:srgbClr val="000000"/>
                          </a:solidFill>
                          <a:effectLst/>
                          <a:latin typeface="Vi" panose="00000500000000000000" pitchFamily="50" charset="0"/>
                          <a:ea typeface="Vodafone Rg" panose="020B0606080202020204" pitchFamily="34" charset="0"/>
                          <a:cs typeface="Times New Roman" panose="02020603050405020304" pitchFamily="18" charset="0"/>
                        </a:rPr>
                        <a:t>Problem Statement </a:t>
                      </a:r>
                      <a:endParaRPr lang="en-US" sz="1400" dirty="0">
                        <a:effectLst/>
                        <a:latin typeface="Vi" panose="00000500000000000000" pitchFamily="50" charset="0"/>
                        <a:ea typeface="Vodafone Rg" panose="020B060608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n-US" sz="1400">
                        <a:effectLst/>
                        <a:latin typeface="Vi" panose="00000500000000000000" pitchFamily="50"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77036">
                <a:tc>
                  <a:txBody>
                    <a:bodyPr/>
                    <a:lstStyle/>
                    <a:p>
                      <a:pPr marL="0" marR="0">
                        <a:lnSpc>
                          <a:spcPct val="115000"/>
                        </a:lnSpc>
                        <a:spcBef>
                          <a:spcPts val="0"/>
                        </a:spcBef>
                        <a:spcAft>
                          <a:spcPts val="1000"/>
                        </a:spcAft>
                      </a:pPr>
                      <a:r>
                        <a:rPr lang="en-IN" sz="1400" dirty="0">
                          <a:solidFill>
                            <a:srgbClr val="000000"/>
                          </a:solidFill>
                          <a:effectLst/>
                          <a:latin typeface="Vi" panose="00000500000000000000" pitchFamily="50" charset="0"/>
                          <a:ea typeface="Vodafone Rg" panose="020B0606080202020204" pitchFamily="34" charset="0"/>
                          <a:cs typeface="Times New Roman" panose="02020603050405020304" pitchFamily="18" charset="0"/>
                        </a:rPr>
                        <a:t>Issue Start Date</a:t>
                      </a:r>
                      <a:endParaRPr lang="en-US" sz="1400" dirty="0">
                        <a:effectLst/>
                        <a:latin typeface="Vi" panose="00000500000000000000" pitchFamily="50" charset="0"/>
                        <a:ea typeface="Vodafone Rg" panose="020B060608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n-US" sz="1400">
                        <a:effectLst/>
                        <a:latin typeface="Vi" panose="00000500000000000000" pitchFamily="50"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77036">
                <a:tc>
                  <a:txBody>
                    <a:bodyPr/>
                    <a:lstStyle/>
                    <a:p>
                      <a:pPr marL="0" marR="0">
                        <a:lnSpc>
                          <a:spcPct val="115000"/>
                        </a:lnSpc>
                        <a:spcBef>
                          <a:spcPts val="0"/>
                        </a:spcBef>
                        <a:spcAft>
                          <a:spcPts val="1000"/>
                        </a:spcAft>
                      </a:pPr>
                      <a:r>
                        <a:rPr lang="en-IN" sz="1400" dirty="0">
                          <a:solidFill>
                            <a:srgbClr val="000000"/>
                          </a:solidFill>
                          <a:effectLst/>
                          <a:latin typeface="Vi" panose="00000500000000000000" pitchFamily="50" charset="0"/>
                          <a:ea typeface="Vodafone Rg" panose="020B0606080202020204" pitchFamily="34" charset="0"/>
                          <a:cs typeface="Times New Roman" panose="02020603050405020304" pitchFamily="18" charset="0"/>
                        </a:rPr>
                        <a:t>No of SIM Affected (Count)</a:t>
                      </a:r>
                      <a:endParaRPr lang="en-US" sz="1400" dirty="0">
                        <a:effectLst/>
                        <a:latin typeface="Vi" panose="00000500000000000000" pitchFamily="50" charset="0"/>
                        <a:ea typeface="Vodafone Rg" panose="020B060608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n-US" sz="1400">
                        <a:effectLst/>
                        <a:latin typeface="Vi" panose="00000500000000000000" pitchFamily="50"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525752">
                <a:tc>
                  <a:txBody>
                    <a:bodyPr/>
                    <a:lstStyle/>
                    <a:p>
                      <a:pPr marL="0" marR="0">
                        <a:lnSpc>
                          <a:spcPct val="115000"/>
                        </a:lnSpc>
                        <a:spcBef>
                          <a:spcPts val="0"/>
                        </a:spcBef>
                        <a:spcAft>
                          <a:spcPts val="1000"/>
                        </a:spcAft>
                      </a:pPr>
                      <a:r>
                        <a:rPr lang="en-IN" sz="1400" dirty="0">
                          <a:solidFill>
                            <a:srgbClr val="000000"/>
                          </a:solidFill>
                          <a:effectLst/>
                          <a:latin typeface="Vi" panose="00000500000000000000" pitchFamily="50" charset="0"/>
                          <a:ea typeface="Vodafone Rg" panose="020B0606080202020204" pitchFamily="34" charset="0"/>
                          <a:cs typeface="Times New Roman" panose="02020603050405020304" pitchFamily="18" charset="0"/>
                        </a:rPr>
                        <a:t>Affected Sample Numbers (Mobile No/SIM No) (Sample Numbers for Bulk Attach over in Excel File ) </a:t>
                      </a:r>
                      <a:endParaRPr lang="en-US" sz="1400" dirty="0">
                        <a:effectLst/>
                        <a:latin typeface="Vi" panose="00000500000000000000" pitchFamily="50" charset="0"/>
                        <a:ea typeface="Vodafone Rg" panose="020B060608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n-US" sz="1400">
                        <a:effectLst/>
                        <a:latin typeface="Vi" panose="00000500000000000000" pitchFamily="50"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77036">
                <a:tc>
                  <a:txBody>
                    <a:bodyPr/>
                    <a:lstStyle/>
                    <a:p>
                      <a:pPr marL="0" marR="0">
                        <a:lnSpc>
                          <a:spcPct val="115000"/>
                        </a:lnSpc>
                        <a:spcBef>
                          <a:spcPts val="0"/>
                        </a:spcBef>
                        <a:spcAft>
                          <a:spcPts val="1000"/>
                        </a:spcAft>
                      </a:pPr>
                      <a:r>
                        <a:rPr lang="en-IN" sz="1400" dirty="0">
                          <a:solidFill>
                            <a:srgbClr val="000000"/>
                          </a:solidFill>
                          <a:effectLst/>
                          <a:latin typeface="Vi" panose="00000500000000000000" pitchFamily="50" charset="0"/>
                          <a:ea typeface="Vodafone Rg" panose="020B0606080202020204" pitchFamily="34" charset="0"/>
                          <a:cs typeface="Times New Roman" panose="02020603050405020304" pitchFamily="18" charset="0"/>
                        </a:rPr>
                        <a:t>Sample Working Number If Any (Optional)</a:t>
                      </a:r>
                      <a:endParaRPr lang="en-US" sz="1400" dirty="0">
                        <a:effectLst/>
                        <a:latin typeface="Vi" panose="00000500000000000000" pitchFamily="50" charset="0"/>
                        <a:ea typeface="Vodafone Rg" panose="020B060608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n-US" sz="1400">
                        <a:effectLst/>
                        <a:latin typeface="Vi" panose="00000500000000000000" pitchFamily="50"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96107">
                <a:tc>
                  <a:txBody>
                    <a:bodyPr/>
                    <a:lstStyle/>
                    <a:p>
                      <a:pPr marL="0" marR="0">
                        <a:lnSpc>
                          <a:spcPct val="115000"/>
                        </a:lnSpc>
                        <a:spcBef>
                          <a:spcPts val="0"/>
                        </a:spcBef>
                        <a:spcAft>
                          <a:spcPts val="1000"/>
                        </a:spcAft>
                      </a:pPr>
                      <a:r>
                        <a:rPr lang="en-IN" sz="1400" dirty="0">
                          <a:solidFill>
                            <a:srgbClr val="000000"/>
                          </a:solidFill>
                          <a:effectLst/>
                          <a:latin typeface="Vi" panose="00000500000000000000" pitchFamily="50" charset="0"/>
                          <a:ea typeface="Vodafone Rg" panose="020B0606080202020204" pitchFamily="34" charset="0"/>
                          <a:cs typeface="Times New Roman" panose="02020603050405020304" pitchFamily="18" charset="0"/>
                        </a:rPr>
                        <a:t>SPOC 1 Name &amp; Contact Number for Troubleshooting/Testing </a:t>
                      </a:r>
                      <a:endParaRPr lang="en-US" sz="1400" dirty="0">
                        <a:effectLst/>
                        <a:latin typeface="Vi" panose="00000500000000000000" pitchFamily="50" charset="0"/>
                        <a:ea typeface="Vodafone Rg" panose="020B060608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n-US" sz="1400">
                        <a:effectLst/>
                        <a:latin typeface="Vi" panose="00000500000000000000" pitchFamily="50"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77036">
                <a:tc>
                  <a:txBody>
                    <a:bodyPr/>
                    <a:lstStyle/>
                    <a:p>
                      <a:pPr marL="0" marR="0">
                        <a:lnSpc>
                          <a:spcPct val="115000"/>
                        </a:lnSpc>
                        <a:spcBef>
                          <a:spcPts val="0"/>
                        </a:spcBef>
                        <a:spcAft>
                          <a:spcPts val="1000"/>
                        </a:spcAft>
                      </a:pPr>
                      <a:r>
                        <a:rPr lang="en-IN" sz="1400" dirty="0">
                          <a:solidFill>
                            <a:srgbClr val="000000"/>
                          </a:solidFill>
                          <a:effectLst/>
                          <a:latin typeface="Vi" panose="00000500000000000000" pitchFamily="50" charset="0"/>
                          <a:ea typeface="Vodafone Rg" panose="020B0606080202020204" pitchFamily="34" charset="0"/>
                          <a:cs typeface="Times New Roman" panose="02020603050405020304" pitchFamily="18" charset="0"/>
                        </a:rPr>
                        <a:t>SPOC 2 Name &amp; Contact Number </a:t>
                      </a:r>
                      <a:endParaRPr lang="en-US" sz="1400" dirty="0">
                        <a:effectLst/>
                        <a:latin typeface="Vi" panose="00000500000000000000" pitchFamily="50" charset="0"/>
                        <a:ea typeface="Vodafone Rg" panose="020B060608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n-US" sz="1400">
                        <a:effectLst/>
                        <a:latin typeface="Vi" panose="00000500000000000000" pitchFamily="50"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77036">
                <a:tc>
                  <a:txBody>
                    <a:bodyPr/>
                    <a:lstStyle/>
                    <a:p>
                      <a:pPr marL="0" marR="0">
                        <a:lnSpc>
                          <a:spcPct val="115000"/>
                        </a:lnSpc>
                        <a:spcBef>
                          <a:spcPts val="0"/>
                        </a:spcBef>
                        <a:spcAft>
                          <a:spcPts val="1000"/>
                        </a:spcAft>
                      </a:pPr>
                      <a:r>
                        <a:rPr lang="en-IN" sz="1400" dirty="0">
                          <a:solidFill>
                            <a:srgbClr val="000000"/>
                          </a:solidFill>
                          <a:effectLst/>
                          <a:latin typeface="Vi" panose="00000500000000000000" pitchFamily="50" charset="0"/>
                          <a:ea typeface="Vodafone Rg" panose="020B0606080202020204" pitchFamily="34" charset="0"/>
                          <a:cs typeface="Times New Roman" panose="02020603050405020304" pitchFamily="18" charset="0"/>
                        </a:rPr>
                        <a:t>Device Level APN </a:t>
                      </a:r>
                      <a:endParaRPr lang="en-US" sz="1400" dirty="0">
                        <a:effectLst/>
                        <a:latin typeface="Vi" panose="00000500000000000000" pitchFamily="50" charset="0"/>
                        <a:ea typeface="Vodafone Rg" panose="020B060608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n-US" sz="1400">
                        <a:effectLst/>
                        <a:latin typeface="Vi" panose="00000500000000000000" pitchFamily="50"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96107">
                <a:tc>
                  <a:txBody>
                    <a:bodyPr/>
                    <a:lstStyle/>
                    <a:p>
                      <a:pPr marL="0" marR="0">
                        <a:lnSpc>
                          <a:spcPct val="115000"/>
                        </a:lnSpc>
                        <a:spcBef>
                          <a:spcPts val="0"/>
                        </a:spcBef>
                        <a:spcAft>
                          <a:spcPts val="1000"/>
                        </a:spcAft>
                      </a:pPr>
                      <a:r>
                        <a:rPr lang="en-IN" sz="1400" dirty="0">
                          <a:solidFill>
                            <a:srgbClr val="000000"/>
                          </a:solidFill>
                          <a:effectLst/>
                          <a:latin typeface="Vi" panose="00000500000000000000" pitchFamily="50" charset="0"/>
                          <a:ea typeface="Vodafone Rg" panose="020B0606080202020204" pitchFamily="34" charset="0"/>
                          <a:cs typeface="Times New Roman" panose="02020603050405020304" pitchFamily="18" charset="0"/>
                        </a:rPr>
                        <a:t>Whitelisted IP/ URL's at device end &amp; Port Numbers</a:t>
                      </a:r>
                      <a:endParaRPr lang="en-US" sz="1400" dirty="0">
                        <a:effectLst/>
                        <a:latin typeface="Vi" panose="00000500000000000000" pitchFamily="50" charset="0"/>
                        <a:ea typeface="Vodafone Rg" panose="020B060608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n-US" sz="1400">
                        <a:effectLst/>
                        <a:latin typeface="Vi" panose="00000500000000000000" pitchFamily="50"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96107">
                <a:tc>
                  <a:txBody>
                    <a:bodyPr/>
                    <a:lstStyle/>
                    <a:p>
                      <a:pPr marL="0" marR="0">
                        <a:lnSpc>
                          <a:spcPct val="115000"/>
                        </a:lnSpc>
                        <a:spcBef>
                          <a:spcPts val="0"/>
                        </a:spcBef>
                        <a:spcAft>
                          <a:spcPts val="1000"/>
                        </a:spcAft>
                      </a:pPr>
                      <a:r>
                        <a:rPr lang="en-IN" sz="1400" dirty="0">
                          <a:solidFill>
                            <a:srgbClr val="000000"/>
                          </a:solidFill>
                          <a:effectLst/>
                          <a:latin typeface="Vi" panose="00000500000000000000" pitchFamily="50" charset="0"/>
                          <a:ea typeface="Vodafone Rg" panose="020B0606080202020204" pitchFamily="34" charset="0"/>
                          <a:cs typeface="Times New Roman" panose="02020603050405020304" pitchFamily="18" charset="0"/>
                        </a:rPr>
                        <a:t>Affected Number Location (Delhi, Mumbai, Bihar, Kolkata Etc.) </a:t>
                      </a:r>
                      <a:endParaRPr lang="en-US" sz="1400" dirty="0">
                        <a:effectLst/>
                        <a:latin typeface="Vi" panose="00000500000000000000" pitchFamily="50" charset="0"/>
                        <a:ea typeface="Vodafone Rg" panose="020B060608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n-US" sz="1400">
                        <a:effectLst/>
                        <a:latin typeface="Vi" panose="00000500000000000000" pitchFamily="50"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77036">
                <a:tc>
                  <a:txBody>
                    <a:bodyPr/>
                    <a:lstStyle/>
                    <a:p>
                      <a:pPr marL="0" marR="0">
                        <a:lnSpc>
                          <a:spcPct val="115000"/>
                        </a:lnSpc>
                        <a:spcBef>
                          <a:spcPts val="0"/>
                        </a:spcBef>
                        <a:spcAft>
                          <a:spcPts val="1000"/>
                        </a:spcAft>
                      </a:pPr>
                      <a:r>
                        <a:rPr lang="en-IN" sz="1400" dirty="0">
                          <a:solidFill>
                            <a:srgbClr val="000000"/>
                          </a:solidFill>
                          <a:effectLst/>
                          <a:latin typeface="Vi" panose="00000500000000000000" pitchFamily="50" charset="0"/>
                          <a:ea typeface="Vodafone Rg" panose="020B0606080202020204" pitchFamily="34" charset="0"/>
                          <a:cs typeface="Times New Roman" panose="02020603050405020304" pitchFamily="18" charset="0"/>
                        </a:rPr>
                        <a:t>Type of SIM (e-SIM/ Standard) </a:t>
                      </a:r>
                      <a:r>
                        <a:rPr lang="en-IN" sz="1400" b="1" dirty="0">
                          <a:solidFill>
                            <a:srgbClr val="000000"/>
                          </a:solidFill>
                          <a:effectLst/>
                          <a:latin typeface="Vi" panose="00000500000000000000" pitchFamily="50" charset="0"/>
                          <a:ea typeface="Vodafone Rg" panose="020B0606080202020204" pitchFamily="34" charset="0"/>
                          <a:cs typeface="Times New Roman" panose="02020603050405020304" pitchFamily="18" charset="0"/>
                        </a:rPr>
                        <a:t>Optional</a:t>
                      </a:r>
                      <a:endParaRPr lang="en-US" sz="1400" dirty="0">
                        <a:effectLst/>
                        <a:latin typeface="Vi" panose="00000500000000000000" pitchFamily="50" charset="0"/>
                        <a:ea typeface="Vodafone Rg" panose="020B060608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n-US" sz="1400">
                        <a:effectLst/>
                        <a:latin typeface="Vi" panose="00000500000000000000" pitchFamily="50"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96107">
                <a:tc>
                  <a:txBody>
                    <a:bodyPr/>
                    <a:lstStyle/>
                    <a:p>
                      <a:pPr marL="0" marR="0">
                        <a:lnSpc>
                          <a:spcPct val="115000"/>
                        </a:lnSpc>
                        <a:spcBef>
                          <a:spcPts val="0"/>
                        </a:spcBef>
                        <a:spcAft>
                          <a:spcPts val="1000"/>
                        </a:spcAft>
                      </a:pPr>
                      <a:r>
                        <a:rPr lang="en-IN" sz="1400" dirty="0">
                          <a:solidFill>
                            <a:srgbClr val="000000"/>
                          </a:solidFill>
                          <a:effectLst/>
                          <a:latin typeface="Vi" panose="00000500000000000000" pitchFamily="50" charset="0"/>
                          <a:ea typeface="Vodafone Rg" panose="020B0606080202020204" pitchFamily="34" charset="0"/>
                          <a:cs typeface="Times New Roman" panose="02020603050405020304" pitchFamily="18" charset="0"/>
                        </a:rPr>
                        <a:t>Type of Solution using in device (SMS/2G/3G/4G)</a:t>
                      </a:r>
                      <a:endParaRPr lang="en-US" sz="1400" dirty="0">
                        <a:effectLst/>
                        <a:latin typeface="Vi" panose="00000500000000000000" pitchFamily="50" charset="0"/>
                        <a:ea typeface="Vodafone Rg" panose="020B060608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n-US" sz="1400">
                        <a:effectLst/>
                        <a:latin typeface="Vi" panose="00000500000000000000" pitchFamily="50"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96107">
                <a:tc>
                  <a:txBody>
                    <a:bodyPr/>
                    <a:lstStyle/>
                    <a:p>
                      <a:pPr marL="0" marR="0">
                        <a:lnSpc>
                          <a:spcPct val="115000"/>
                        </a:lnSpc>
                        <a:spcBef>
                          <a:spcPts val="0"/>
                        </a:spcBef>
                        <a:spcAft>
                          <a:spcPts val="1000"/>
                        </a:spcAft>
                      </a:pPr>
                      <a:r>
                        <a:rPr lang="en-IN" sz="1400" dirty="0">
                          <a:solidFill>
                            <a:srgbClr val="000000"/>
                          </a:solidFill>
                          <a:effectLst/>
                          <a:latin typeface="Vi" panose="00000500000000000000" pitchFamily="50" charset="0"/>
                          <a:ea typeface="Vodafone Rg" panose="020B0606080202020204" pitchFamily="34" charset="0"/>
                          <a:cs typeface="Times New Roman" panose="02020603050405020304" pitchFamily="18" charset="0"/>
                        </a:rPr>
                        <a:t>Any recent changes done (whitelisting/ APN change/ barring/ server change </a:t>
                      </a:r>
                      <a:r>
                        <a:rPr lang="en-IN" sz="1400" dirty="0" err="1">
                          <a:solidFill>
                            <a:srgbClr val="000000"/>
                          </a:solidFill>
                          <a:effectLst/>
                          <a:latin typeface="Vi" panose="00000500000000000000" pitchFamily="50" charset="0"/>
                          <a:ea typeface="Vodafone Rg" panose="020B0606080202020204" pitchFamily="34" charset="0"/>
                          <a:cs typeface="Times New Roman" panose="02020603050405020304" pitchFamily="18" charset="0"/>
                        </a:rPr>
                        <a:t>etc</a:t>
                      </a:r>
                      <a:r>
                        <a:rPr lang="en-IN" sz="1400" dirty="0">
                          <a:solidFill>
                            <a:srgbClr val="000000"/>
                          </a:solidFill>
                          <a:effectLst/>
                          <a:latin typeface="Vi" panose="00000500000000000000" pitchFamily="50" charset="0"/>
                          <a:ea typeface="Vodafone Rg" panose="020B0606080202020204" pitchFamily="34" charset="0"/>
                          <a:cs typeface="Times New Roman" panose="02020603050405020304" pitchFamily="18" charset="0"/>
                        </a:rPr>
                        <a:t>)</a:t>
                      </a:r>
                      <a:endParaRPr lang="en-US" sz="1400" dirty="0">
                        <a:effectLst/>
                        <a:latin typeface="Vi" panose="00000500000000000000" pitchFamily="50" charset="0"/>
                        <a:ea typeface="Vodafone Rg" panose="020B060608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n-US" sz="1400" dirty="0">
                        <a:effectLst/>
                        <a:latin typeface="Vi" panose="00000500000000000000" pitchFamily="50"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277036">
                <a:tc>
                  <a:txBody>
                    <a:bodyPr/>
                    <a:lstStyle/>
                    <a:p>
                      <a:pPr marL="0" marR="0">
                        <a:lnSpc>
                          <a:spcPct val="115000"/>
                        </a:lnSpc>
                        <a:spcBef>
                          <a:spcPts val="0"/>
                        </a:spcBef>
                        <a:spcAft>
                          <a:spcPts val="1000"/>
                        </a:spcAft>
                      </a:pPr>
                      <a:r>
                        <a:rPr lang="en-IN" sz="1400">
                          <a:solidFill>
                            <a:srgbClr val="000000"/>
                          </a:solidFill>
                          <a:effectLst/>
                          <a:latin typeface="Vi" panose="00000500000000000000" pitchFamily="50" charset="0"/>
                          <a:ea typeface="Vodafone Rg" panose="020B0606080202020204" pitchFamily="34" charset="0"/>
                          <a:cs typeface="Times New Roman" panose="02020603050405020304" pitchFamily="18" charset="0"/>
                        </a:rPr>
                        <a:t>Account Manager Name (Optional) </a:t>
                      </a:r>
                      <a:endParaRPr lang="en-US" sz="1400">
                        <a:effectLst/>
                        <a:latin typeface="Vi" panose="00000500000000000000" pitchFamily="50" charset="0"/>
                        <a:ea typeface="Vodafone Rg" panose="020B060608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n-US" sz="1400" dirty="0">
                        <a:effectLst/>
                        <a:latin typeface="Vi" panose="00000500000000000000" pitchFamily="50"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4014235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96054" y="1045857"/>
            <a:ext cx="4839502" cy="1849437"/>
          </a:xfrm>
        </p:spPr>
        <p:txBody>
          <a:bodyPr>
            <a:normAutofit/>
          </a:bodyPr>
          <a:lstStyle/>
          <a:p>
            <a:pPr>
              <a:spcBef>
                <a:spcPct val="60000"/>
              </a:spcBef>
              <a:buClr>
                <a:srgbClr val="FF0000"/>
              </a:buClr>
            </a:pPr>
            <a:r>
              <a:rPr lang="en-US" sz="4800" kern="0" dirty="0">
                <a:solidFill>
                  <a:srgbClr val="000000"/>
                </a:solidFill>
                <a:latin typeface="Vi" panose="00000500000000000000" pitchFamily="50" charset="0"/>
              </a:rPr>
              <a:t>Data not working</a:t>
            </a:r>
          </a:p>
        </p:txBody>
      </p:sp>
      <p:sp>
        <p:nvSpPr>
          <p:cNvPr id="4" name="Footer Placeholder 3"/>
          <p:cNvSpPr>
            <a:spLocks noGrp="1"/>
          </p:cNvSpPr>
          <p:nvPr>
            <p:ph type="ftr" sz="quarter" idx="10"/>
          </p:nvPr>
        </p:nvSpPr>
        <p:spPr/>
        <p:txBody>
          <a:bodyPr/>
          <a:lstStyle/>
          <a:p>
            <a:r>
              <a:rPr lang="en-IN" dirty="0">
                <a:solidFill>
                  <a:srgbClr val="2F3043"/>
                </a:solidFill>
              </a:rPr>
              <a:t>Vodafone Idea Confidential</a:t>
            </a:r>
          </a:p>
        </p:txBody>
      </p:sp>
      <p:sp>
        <p:nvSpPr>
          <p:cNvPr id="5" name="Slide Number Placeholder 4"/>
          <p:cNvSpPr>
            <a:spLocks noGrp="1"/>
          </p:cNvSpPr>
          <p:nvPr>
            <p:ph type="sldNum" sz="quarter" idx="11"/>
          </p:nvPr>
        </p:nvSpPr>
        <p:spPr/>
        <p:txBody>
          <a:bodyPr/>
          <a:lstStyle/>
          <a:p>
            <a:fld id="{AC1CC88B-8153-4770-B0DF-840C5C37FBC3}" type="slidenum">
              <a:rPr lang="en-IN" smtClean="0">
                <a:solidFill>
                  <a:srgbClr val="FFFFFF"/>
                </a:solidFill>
              </a:rPr>
              <a:pPr/>
              <a:t>6</a:t>
            </a:fld>
            <a:endParaRPr lang="en-IN" dirty="0">
              <a:solidFill>
                <a:srgbClr val="FFFFFF"/>
              </a:solidFill>
            </a:endParaRPr>
          </a:p>
        </p:txBody>
      </p:sp>
    </p:spTree>
    <p:extLst>
      <p:ext uri="{BB962C8B-B14F-4D97-AF65-F5344CB8AC3E}">
        <p14:creationId xmlns:p14="http://schemas.microsoft.com/office/powerpoint/2010/main" val="2173909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7</a:t>
            </a:fld>
            <a:endParaRPr lang="en-IN" dirty="0">
              <a:solidFill>
                <a:prstClr val="black"/>
              </a:solidFill>
            </a:endParaRPr>
          </a:p>
        </p:txBody>
      </p:sp>
      <p:sp>
        <p:nvSpPr>
          <p:cNvPr id="2" name="Rectangle 1"/>
          <p:cNvSpPr/>
          <p:nvPr/>
        </p:nvSpPr>
        <p:spPr>
          <a:xfrm>
            <a:off x="1329368" y="220337"/>
            <a:ext cx="6096000" cy="400110"/>
          </a:xfrm>
          <a:prstGeom prst="rect">
            <a:avLst/>
          </a:prstGeom>
        </p:spPr>
        <p:txBody>
          <a:bodyPr wrap="square">
            <a:spAutoFit/>
          </a:bodyPr>
          <a:lstStyle/>
          <a:p>
            <a:r>
              <a:rPr lang="en-AU" sz="2000" b="1" dirty="0">
                <a:solidFill>
                  <a:prstClr val="white"/>
                </a:solidFill>
                <a:latin typeface="Vi" panose="00000500000000000000" pitchFamily="50" charset="0"/>
              </a:rPr>
              <a:t>SCRM Pre Checks</a:t>
            </a:r>
            <a:endParaRPr lang="en-US" sz="2000" b="1" dirty="0">
              <a:solidFill>
                <a:prstClr val="white"/>
              </a:solidFill>
              <a:latin typeface="Vi" panose="00000500000000000000" pitchFamily="50" charset="0"/>
            </a:endParaRPr>
          </a:p>
        </p:txBody>
      </p:sp>
      <p:sp>
        <p:nvSpPr>
          <p:cNvPr id="4" name="Rectangle 3"/>
          <p:cNvSpPr/>
          <p:nvPr/>
        </p:nvSpPr>
        <p:spPr>
          <a:xfrm>
            <a:off x="294796" y="962618"/>
            <a:ext cx="5501827" cy="338554"/>
          </a:xfrm>
          <a:prstGeom prst="rect">
            <a:avLst/>
          </a:prstGeom>
        </p:spPr>
        <p:txBody>
          <a:bodyPr wrap="none">
            <a:spAutoFit/>
          </a:bodyPr>
          <a:lstStyle/>
          <a:p>
            <a:r>
              <a:rPr lang="en-IN" sz="1600" b="1" dirty="0">
                <a:latin typeface="Vi" panose="00000500000000000000" pitchFamily="50" charset="0"/>
                <a:ea typeface="Calibri" panose="020F0502020204030204" pitchFamily="34" charset="0"/>
                <a:cs typeface="Times New Roman" panose="02020603050405020304" pitchFamily="18" charset="0"/>
              </a:rPr>
              <a:t>Below are the basic checks for all data not working cases</a:t>
            </a:r>
            <a:endParaRPr lang="en-US" sz="1600" b="1" dirty="0">
              <a:latin typeface="Vi" panose="00000500000000000000" pitchFamily="50" charset="0"/>
            </a:endParaRPr>
          </a:p>
        </p:txBody>
      </p:sp>
      <p:sp>
        <p:nvSpPr>
          <p:cNvPr id="9" name="Rectangle 8"/>
          <p:cNvSpPr/>
          <p:nvPr/>
        </p:nvSpPr>
        <p:spPr>
          <a:xfrm>
            <a:off x="307863" y="1425328"/>
            <a:ext cx="3680243" cy="338554"/>
          </a:xfrm>
          <a:prstGeom prst="rect">
            <a:avLst/>
          </a:prstGeom>
        </p:spPr>
        <p:txBody>
          <a:bodyPr wrap="square">
            <a:spAutoFit/>
          </a:bodyPr>
          <a:lstStyle/>
          <a:p>
            <a:r>
              <a:rPr lang="en-IN" sz="1600" b="1" dirty="0">
                <a:solidFill>
                  <a:srgbClr val="FF0000"/>
                </a:solidFill>
                <a:latin typeface="Vi" panose="00000500000000000000" pitchFamily="50" charset="0"/>
                <a:ea typeface="Calibri" panose="020F0502020204030204" pitchFamily="34" charset="0"/>
                <a:cs typeface="Times New Roman" panose="02020603050405020304" pitchFamily="18" charset="0"/>
              </a:rPr>
              <a:t>Step 1 || Basic Checks in SCRM</a:t>
            </a:r>
            <a:endParaRPr lang="en-US" sz="1600" b="1" dirty="0">
              <a:solidFill>
                <a:srgbClr val="FF0000"/>
              </a:solidFill>
              <a:latin typeface="Vi" panose="00000500000000000000" pitchFamily="50" charset="0"/>
            </a:endParaRPr>
          </a:p>
        </p:txBody>
      </p:sp>
      <p:sp>
        <p:nvSpPr>
          <p:cNvPr id="11" name="Rectangle 10"/>
          <p:cNvSpPr/>
          <p:nvPr/>
        </p:nvSpPr>
        <p:spPr>
          <a:xfrm>
            <a:off x="436640" y="1818612"/>
            <a:ext cx="11410111" cy="3970318"/>
          </a:xfrm>
          <a:prstGeom prst="rect">
            <a:avLst/>
          </a:prstGeom>
        </p:spPr>
        <p:txBody>
          <a:bodyPr wrap="none">
            <a:spAutoFit/>
          </a:bodyPr>
          <a:lstStyle/>
          <a:p>
            <a:pPr marL="285750" indent="-285750">
              <a:buFont typeface="Arial" panose="020B0604020202020204" pitchFamily="34" charset="0"/>
              <a:buChar char="•"/>
            </a:pPr>
            <a:r>
              <a:rPr lang="en-IN" sz="1400" dirty="0">
                <a:latin typeface="Vi" panose="00000500000000000000" pitchFamily="50" charset="0"/>
                <a:ea typeface="Times New Roman" panose="02020603050405020304" pitchFamily="18" charset="0"/>
              </a:rPr>
              <a:t>If Operating Status should be active, If inactive/ Suspended/ Test, inform the customer to active the number with the active deal and close the ticket</a:t>
            </a:r>
          </a:p>
          <a:p>
            <a:pPr marL="285750" indent="-285750">
              <a:buFont typeface="Arial" panose="020B0604020202020204" pitchFamily="34" charset="0"/>
              <a:buChar char="•"/>
            </a:pPr>
            <a:endParaRPr lang="en-IN" sz="1400" dirty="0">
              <a:latin typeface="Vi" panose="00000500000000000000" pitchFamily="50" charset="0"/>
            </a:endParaRPr>
          </a:p>
          <a:p>
            <a:pPr marL="285750" indent="-285750">
              <a:buFont typeface="Arial" panose="020B0604020202020204" pitchFamily="34" charset="0"/>
              <a:buChar char="•"/>
            </a:pPr>
            <a:r>
              <a:rPr lang="en-IN" sz="1400" dirty="0">
                <a:latin typeface="Vi" panose="00000500000000000000" pitchFamily="50" charset="0"/>
              </a:rPr>
              <a:t>If the Tariff Plan is non-IOT, inform the Stakeholders and close the ticket</a:t>
            </a:r>
          </a:p>
          <a:p>
            <a:pPr marL="285750" indent="-285750">
              <a:buFont typeface="Arial" panose="020B0604020202020204" pitchFamily="34" charset="0"/>
              <a:buChar char="•"/>
            </a:pPr>
            <a:endParaRPr lang="en-IN" sz="1400" dirty="0">
              <a:latin typeface="Vi" panose="00000500000000000000" pitchFamily="50" charset="0"/>
            </a:endParaRPr>
          </a:p>
          <a:p>
            <a:pPr marL="285750" indent="-285750">
              <a:buFont typeface="Arial" panose="020B0604020202020204" pitchFamily="34" charset="0"/>
              <a:buChar char="•"/>
            </a:pPr>
            <a:r>
              <a:rPr lang="en-IN" sz="1400" dirty="0">
                <a:latin typeface="Vi" panose="00000500000000000000" pitchFamily="50" charset="0"/>
              </a:rPr>
              <a:t>If HLR Status is inactive, forward to the 6d CMP team for activating the services.</a:t>
            </a:r>
          </a:p>
          <a:p>
            <a:pPr marL="285750" indent="-285750">
              <a:buFont typeface="Arial" panose="020B0604020202020204" pitchFamily="34" charset="0"/>
              <a:buChar char="•"/>
            </a:pPr>
            <a:endParaRPr lang="en-IN" sz="1400" dirty="0">
              <a:latin typeface="Vi" panose="00000500000000000000" pitchFamily="50" charset="0"/>
            </a:endParaRPr>
          </a:p>
          <a:p>
            <a:pPr marL="285750" indent="-285750">
              <a:buFont typeface="Arial" panose="020B0604020202020204" pitchFamily="34" charset="0"/>
              <a:buChar char="•"/>
            </a:pPr>
            <a:r>
              <a:rPr lang="en-IN" sz="1400" dirty="0">
                <a:latin typeface="Vi" panose="00000500000000000000" pitchFamily="50" charset="0"/>
              </a:rPr>
              <a:t>If the APN is inactive, forward it to the 6d CMP team to activate the services.</a:t>
            </a:r>
          </a:p>
          <a:p>
            <a:endParaRPr lang="en-IN" sz="1400" dirty="0">
              <a:latin typeface="Vi" panose="00000500000000000000" pitchFamily="50" charset="0"/>
            </a:endParaRPr>
          </a:p>
          <a:p>
            <a:pPr marL="285750" indent="-285750">
              <a:buFont typeface="Arial" panose="020B0604020202020204" pitchFamily="34" charset="0"/>
              <a:buChar char="•"/>
            </a:pPr>
            <a:r>
              <a:rPr lang="en-IN" sz="1400" dirty="0">
                <a:latin typeface="Vi" panose="00000500000000000000" pitchFamily="50" charset="0"/>
              </a:rPr>
              <a:t>If GPRS is inactive, forward to the 6d CMP team for activating the services.</a:t>
            </a:r>
          </a:p>
          <a:p>
            <a:endParaRPr lang="en-IN" sz="1400" dirty="0">
              <a:latin typeface="Vi" panose="00000500000000000000" pitchFamily="50" charset="0"/>
            </a:endParaRPr>
          </a:p>
          <a:p>
            <a:pPr marL="285750" indent="-285750">
              <a:buFont typeface="Arial" panose="020B0604020202020204" pitchFamily="34" charset="0"/>
              <a:buChar char="•"/>
            </a:pPr>
            <a:r>
              <a:rPr lang="en-IN" sz="1400" dirty="0">
                <a:latin typeface="Vi" panose="00000500000000000000" pitchFamily="50" charset="0"/>
              </a:rPr>
              <a:t>If Barring is active, forward to the 6d CMP team for activating the services.</a:t>
            </a:r>
          </a:p>
          <a:p>
            <a:pPr marL="285750" indent="-285750">
              <a:buFont typeface="Arial" panose="020B0604020202020204" pitchFamily="34" charset="0"/>
              <a:buChar char="•"/>
            </a:pPr>
            <a:endParaRPr lang="en-IN" sz="1400" dirty="0">
              <a:latin typeface="Vi" panose="00000500000000000000" pitchFamily="50" charset="0"/>
            </a:endParaRPr>
          </a:p>
          <a:p>
            <a:pPr marL="285750" indent="-285750">
              <a:buFont typeface="Arial" panose="020B0604020202020204" pitchFamily="34" charset="0"/>
              <a:buChar char="•"/>
            </a:pPr>
            <a:r>
              <a:rPr lang="en-IN" sz="1400" dirty="0">
                <a:latin typeface="Vi" panose="00000500000000000000" pitchFamily="50" charset="0"/>
              </a:rPr>
              <a:t>Check the Data Balance</a:t>
            </a:r>
            <a:endParaRPr lang="en-US" sz="1400" dirty="0">
              <a:latin typeface="Vi" panose="00000500000000000000" pitchFamily="50" charset="0"/>
            </a:endParaRPr>
          </a:p>
          <a:p>
            <a:pPr marL="285750" indent="-285750">
              <a:buFont typeface="Arial" panose="020B0604020202020204" pitchFamily="34" charset="0"/>
              <a:buChar char="•"/>
            </a:pPr>
            <a:endParaRPr lang="en-US" sz="1400" dirty="0">
              <a:latin typeface="Vi" panose="00000500000000000000" pitchFamily="50" charset="0"/>
            </a:endParaRPr>
          </a:p>
          <a:p>
            <a:pPr marL="285750" indent="-285750">
              <a:buFont typeface="Arial" panose="020B0604020202020204" pitchFamily="34" charset="0"/>
              <a:buChar char="•"/>
            </a:pPr>
            <a:r>
              <a:rPr lang="en-IN" sz="1400" dirty="0">
                <a:latin typeface="Vi" panose="00000500000000000000" pitchFamily="50" charset="0"/>
              </a:rPr>
              <a:t>Check under the orders section for any recent activities that lead to the outage</a:t>
            </a:r>
          </a:p>
          <a:p>
            <a:pPr marL="285750" indent="-285750">
              <a:buFont typeface="Arial" panose="020B0604020202020204" pitchFamily="34" charset="0"/>
              <a:buChar char="•"/>
            </a:pPr>
            <a:endParaRPr lang="en-IN" sz="1400" dirty="0">
              <a:latin typeface="Vi" panose="00000500000000000000" pitchFamily="50" charset="0"/>
            </a:endParaRPr>
          </a:p>
          <a:p>
            <a:pPr marL="285750" indent="-285750">
              <a:buFont typeface="Arial" panose="020B0604020202020204" pitchFamily="34" charset="0"/>
              <a:buChar char="•"/>
            </a:pPr>
            <a:r>
              <a:rPr lang="en-US" sz="1400" dirty="0">
                <a:latin typeface="Vi" panose="00000500000000000000" pitchFamily="50" charset="0"/>
              </a:rPr>
              <a:t>Device Level APN</a:t>
            </a:r>
          </a:p>
          <a:p>
            <a:r>
              <a:rPr lang="en-US" sz="1400" dirty="0">
                <a:latin typeface="Vi" panose="00000500000000000000" pitchFamily="50" charset="0"/>
              </a:rPr>
              <a:t>From the incident reporting form shared by the customer, confirm that the APN configured in the device is the same as configured in SCRM/ Smart Central</a:t>
            </a:r>
          </a:p>
        </p:txBody>
      </p:sp>
    </p:spTree>
    <p:extLst>
      <p:ext uri="{BB962C8B-B14F-4D97-AF65-F5344CB8AC3E}">
        <p14:creationId xmlns:p14="http://schemas.microsoft.com/office/powerpoint/2010/main" val="1193227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8</a:t>
            </a:fld>
            <a:endParaRPr lang="en-IN" dirty="0">
              <a:solidFill>
                <a:prstClr val="black"/>
              </a:solidFill>
            </a:endParaRPr>
          </a:p>
        </p:txBody>
      </p:sp>
      <p:sp>
        <p:nvSpPr>
          <p:cNvPr id="4" name="Rectangle 3"/>
          <p:cNvSpPr/>
          <p:nvPr/>
        </p:nvSpPr>
        <p:spPr>
          <a:xfrm>
            <a:off x="377216" y="1007910"/>
            <a:ext cx="5028941" cy="338554"/>
          </a:xfrm>
          <a:prstGeom prst="rect">
            <a:avLst/>
          </a:prstGeom>
        </p:spPr>
        <p:txBody>
          <a:bodyPr wrap="none">
            <a:spAutoFit/>
          </a:bodyPr>
          <a:lstStyle/>
          <a:p>
            <a:r>
              <a:rPr lang="en-IN" sz="1600" b="1" dirty="0">
                <a:solidFill>
                  <a:srgbClr val="FF0000"/>
                </a:solidFill>
                <a:latin typeface="Vi" panose="00000500000000000000" pitchFamily="50" charset="0"/>
                <a:ea typeface="Times New Roman" panose="02020603050405020304" pitchFamily="18" charset="0"/>
                <a:cs typeface="Times New Roman" panose="02020603050405020304" pitchFamily="18" charset="0"/>
              </a:rPr>
              <a:t>Step 2 || Compare the profile with working numbers</a:t>
            </a:r>
            <a:endParaRPr lang="en-US" sz="1600" b="1" dirty="0">
              <a:solidFill>
                <a:srgbClr val="FF0000"/>
              </a:solidFill>
              <a:latin typeface="Vi" panose="00000500000000000000" pitchFamily="50" charset="0"/>
            </a:endParaRPr>
          </a:p>
        </p:txBody>
      </p:sp>
      <p:sp>
        <p:nvSpPr>
          <p:cNvPr id="6" name="Rectangle 5"/>
          <p:cNvSpPr/>
          <p:nvPr/>
        </p:nvSpPr>
        <p:spPr>
          <a:xfrm>
            <a:off x="403950" y="1464322"/>
            <a:ext cx="10899355" cy="584775"/>
          </a:xfrm>
          <a:prstGeom prst="rect">
            <a:avLst/>
          </a:prstGeom>
        </p:spPr>
        <p:txBody>
          <a:bodyPr wrap="square">
            <a:spAutoFit/>
          </a:bodyPr>
          <a:lstStyle/>
          <a:p>
            <a:r>
              <a:rPr lang="en-IN" sz="1600" dirty="0">
                <a:latin typeface="Vi" panose="00000500000000000000" pitchFamily="50" charset="0"/>
                <a:ea typeface="Calibri" panose="020F0502020204030204" pitchFamily="34" charset="0"/>
                <a:cs typeface="Times New Roman" panose="02020603050405020304" pitchFamily="18" charset="0"/>
              </a:rPr>
              <a:t>If a customer has any working numbers, compare all the Step 1 with working numbers.</a:t>
            </a:r>
          </a:p>
          <a:p>
            <a:endParaRPr lang="en-IN" sz="1600" dirty="0">
              <a:latin typeface="Vi" panose="00000500000000000000" pitchFamily="50" charset="0"/>
              <a:cs typeface="Times New Roman" panose="02020603050405020304" pitchFamily="18" charset="0"/>
            </a:endParaRPr>
          </a:p>
        </p:txBody>
      </p:sp>
      <p:sp>
        <p:nvSpPr>
          <p:cNvPr id="10" name="Rectangle 9"/>
          <p:cNvSpPr/>
          <p:nvPr/>
        </p:nvSpPr>
        <p:spPr>
          <a:xfrm>
            <a:off x="439542" y="2550271"/>
            <a:ext cx="3692036" cy="338554"/>
          </a:xfrm>
          <a:prstGeom prst="rect">
            <a:avLst/>
          </a:prstGeom>
        </p:spPr>
        <p:txBody>
          <a:bodyPr wrap="none">
            <a:spAutoFit/>
          </a:bodyPr>
          <a:lstStyle/>
          <a:p>
            <a:r>
              <a:rPr lang="en-IN" sz="1600" b="1" dirty="0">
                <a:solidFill>
                  <a:srgbClr val="FF0000"/>
                </a:solidFill>
                <a:latin typeface="Vi" panose="00000500000000000000" pitchFamily="50" charset="0"/>
                <a:ea typeface="Times New Roman" panose="02020603050405020304" pitchFamily="18" charset="0"/>
                <a:cs typeface="Times New Roman" panose="02020603050405020304" pitchFamily="18" charset="0"/>
              </a:rPr>
              <a:t>Step 3 || L1 Testing with the customer</a:t>
            </a:r>
            <a:endParaRPr lang="en-US" sz="1600" b="1" dirty="0">
              <a:solidFill>
                <a:srgbClr val="FF0000"/>
              </a:solidFill>
              <a:latin typeface="Vi" panose="00000500000000000000" pitchFamily="50" charset="0"/>
            </a:endParaRPr>
          </a:p>
        </p:txBody>
      </p:sp>
      <p:sp>
        <p:nvSpPr>
          <p:cNvPr id="11" name="Rectangle 10"/>
          <p:cNvSpPr/>
          <p:nvPr/>
        </p:nvSpPr>
        <p:spPr>
          <a:xfrm>
            <a:off x="448019" y="3195536"/>
            <a:ext cx="6096000" cy="1815882"/>
          </a:xfrm>
          <a:prstGeom prst="rect">
            <a:avLst/>
          </a:prstGeom>
        </p:spPr>
        <p:txBody>
          <a:bodyPr>
            <a:spAutoFit/>
          </a:bodyPr>
          <a:lstStyle/>
          <a:p>
            <a:pPr marL="285750" indent="-285750">
              <a:buFont typeface="Wingdings" panose="05000000000000000000" pitchFamily="2" charset="2"/>
              <a:buChar char="q"/>
            </a:pPr>
            <a:r>
              <a:rPr lang="en-IN" sz="1600" dirty="0">
                <a:latin typeface="Vi" panose="00000500000000000000" pitchFamily="50" charset="0"/>
                <a:ea typeface="Calibri" panose="020F0502020204030204" pitchFamily="34" charset="0"/>
                <a:cs typeface="Times New Roman" panose="02020603050405020304" pitchFamily="18" charset="0"/>
              </a:rPr>
              <a:t>If the issue is related to RF</a:t>
            </a:r>
          </a:p>
          <a:p>
            <a:pPr marL="285750" indent="-285750">
              <a:buFont typeface="Wingdings" panose="05000000000000000000" pitchFamily="2" charset="2"/>
              <a:buChar char="q"/>
            </a:pPr>
            <a:endParaRPr lang="en-IN" sz="1600" dirty="0">
              <a:latin typeface="Vi" panose="00000500000000000000" pitchFamily="50" charset="0"/>
              <a:cs typeface="Times New Roman" panose="02020603050405020304" pitchFamily="18" charset="0"/>
            </a:endParaRPr>
          </a:p>
          <a:p>
            <a:pPr marL="285750" indent="-285750">
              <a:buFont typeface="Wingdings" panose="05000000000000000000" pitchFamily="2" charset="2"/>
              <a:buChar char="q"/>
            </a:pPr>
            <a:r>
              <a:rPr lang="en-IN" sz="1600" dirty="0">
                <a:latin typeface="Vi" panose="00000500000000000000" pitchFamily="50" charset="0"/>
              </a:rPr>
              <a:t>If Customer deny doing the troubleshooting</a:t>
            </a:r>
          </a:p>
          <a:p>
            <a:pPr marL="285750" indent="-285750">
              <a:buFont typeface="Wingdings" panose="05000000000000000000" pitchFamily="2" charset="2"/>
              <a:buChar char="q"/>
            </a:pPr>
            <a:endParaRPr lang="en-IN" sz="1600" dirty="0">
              <a:latin typeface="Vi" panose="00000500000000000000" pitchFamily="50" charset="0"/>
            </a:endParaRPr>
          </a:p>
          <a:p>
            <a:pPr marL="285750" indent="-285750">
              <a:buFont typeface="Wingdings" panose="05000000000000000000" pitchFamily="2" charset="2"/>
              <a:buChar char="q"/>
            </a:pPr>
            <a:r>
              <a:rPr lang="en-IN" sz="1600" dirty="0">
                <a:latin typeface="Vi" panose="00000500000000000000" pitchFamily="50" charset="0"/>
              </a:rPr>
              <a:t>If the number is Not Latched</a:t>
            </a:r>
          </a:p>
          <a:p>
            <a:pPr marL="285750" indent="-285750">
              <a:buFont typeface="Wingdings" panose="05000000000000000000" pitchFamily="2" charset="2"/>
              <a:buChar char="q"/>
            </a:pPr>
            <a:endParaRPr lang="en-IN" sz="1600" dirty="0">
              <a:latin typeface="Vi" panose="00000500000000000000" pitchFamily="50" charset="0"/>
            </a:endParaRPr>
          </a:p>
          <a:p>
            <a:pPr marL="285750" indent="-285750">
              <a:buFont typeface="Wingdings" panose="05000000000000000000" pitchFamily="2" charset="2"/>
              <a:buChar char="q"/>
            </a:pPr>
            <a:r>
              <a:rPr lang="en-IN" sz="1600" dirty="0">
                <a:latin typeface="Vi" panose="00000500000000000000" pitchFamily="50" charset="0"/>
              </a:rPr>
              <a:t>If the Number is Latched and Data Not Working</a:t>
            </a:r>
            <a:endParaRPr lang="en-US" sz="1600" dirty="0">
              <a:latin typeface="Vi" panose="00000500000000000000" pitchFamily="50" charset="0"/>
            </a:endParaRPr>
          </a:p>
        </p:txBody>
      </p:sp>
    </p:spTree>
    <p:extLst>
      <p:ext uri="{BB962C8B-B14F-4D97-AF65-F5344CB8AC3E}">
        <p14:creationId xmlns:p14="http://schemas.microsoft.com/office/powerpoint/2010/main" val="257822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9</a:t>
            </a:fld>
            <a:endParaRPr lang="en-IN" dirty="0">
              <a:solidFill>
                <a:prstClr val="black"/>
              </a:solidFill>
            </a:endParaRPr>
          </a:p>
        </p:txBody>
      </p:sp>
      <p:sp>
        <p:nvSpPr>
          <p:cNvPr id="4" name="Rectangle 3"/>
          <p:cNvSpPr/>
          <p:nvPr/>
        </p:nvSpPr>
        <p:spPr>
          <a:xfrm>
            <a:off x="403408" y="1105838"/>
            <a:ext cx="8741496" cy="338554"/>
          </a:xfrm>
          <a:prstGeom prst="rect">
            <a:avLst/>
          </a:prstGeom>
        </p:spPr>
        <p:txBody>
          <a:bodyPr wrap="none">
            <a:spAutoFit/>
          </a:bodyPr>
          <a:lstStyle/>
          <a:p>
            <a:r>
              <a:rPr lang="en-IN" sz="1600" b="1" dirty="0">
                <a:solidFill>
                  <a:prstClr val="black"/>
                </a:solidFill>
                <a:latin typeface="Vi" panose="00000500000000000000" pitchFamily="50" charset="0"/>
                <a:ea typeface="Calibri" panose="020F0502020204030204" pitchFamily="34" charset="0"/>
                <a:cs typeface="Times New Roman" panose="02020603050405020304" pitchFamily="18" charset="0"/>
              </a:rPr>
              <a:t>Scenario 1:</a:t>
            </a:r>
            <a:r>
              <a:rPr lang="en-IN" sz="1600" dirty="0">
                <a:solidFill>
                  <a:prstClr val="black"/>
                </a:solidFill>
                <a:latin typeface="Vi" panose="00000500000000000000" pitchFamily="50" charset="0"/>
                <a:ea typeface="Calibri" panose="020F0502020204030204" pitchFamily="34" charset="0"/>
                <a:cs typeface="Times New Roman" panose="02020603050405020304" pitchFamily="18" charset="0"/>
              </a:rPr>
              <a:t> If the customer device is working in one location and not working in other location</a:t>
            </a:r>
            <a:endParaRPr lang="en-US" sz="1600" dirty="0">
              <a:solidFill>
                <a:prstClr val="black"/>
              </a:solidFill>
              <a:latin typeface="Vi" panose="00000500000000000000" pitchFamily="50" charset="0"/>
            </a:endParaRPr>
          </a:p>
        </p:txBody>
      </p:sp>
      <p:sp>
        <p:nvSpPr>
          <p:cNvPr id="5" name="Rectangle 4"/>
          <p:cNvSpPr/>
          <p:nvPr/>
        </p:nvSpPr>
        <p:spPr>
          <a:xfrm>
            <a:off x="384665" y="1502445"/>
            <a:ext cx="6006773" cy="338554"/>
          </a:xfrm>
          <a:prstGeom prst="rect">
            <a:avLst/>
          </a:prstGeom>
        </p:spPr>
        <p:txBody>
          <a:bodyPr wrap="none">
            <a:spAutoFit/>
          </a:bodyPr>
          <a:lstStyle/>
          <a:p>
            <a:r>
              <a:rPr lang="en-IN" sz="1600" b="1" dirty="0">
                <a:solidFill>
                  <a:prstClr val="black"/>
                </a:solidFill>
                <a:latin typeface="Vi" panose="00000500000000000000" pitchFamily="50" charset="0"/>
                <a:ea typeface="Calibri" panose="020F0502020204030204" pitchFamily="34" charset="0"/>
                <a:cs typeface="Times New Roman" panose="02020603050405020304" pitchFamily="18" charset="0"/>
              </a:rPr>
              <a:t>Scenario 2: </a:t>
            </a:r>
            <a:r>
              <a:rPr lang="en-IN" sz="1600" dirty="0">
                <a:solidFill>
                  <a:prstClr val="black"/>
                </a:solidFill>
                <a:latin typeface="Vi" panose="00000500000000000000" pitchFamily="50" charset="0"/>
                <a:ea typeface="Calibri" panose="020F0502020204030204" pitchFamily="34" charset="0"/>
                <a:cs typeface="Times New Roman" panose="02020603050405020304" pitchFamily="18" charset="0"/>
              </a:rPr>
              <a:t>Slow Speed/ Packet Drop/ Latency/ Data Buffering </a:t>
            </a:r>
            <a:endParaRPr lang="en-US" sz="1600" dirty="0">
              <a:solidFill>
                <a:prstClr val="black"/>
              </a:solidFill>
              <a:latin typeface="Vi" panose="00000500000000000000" pitchFamily="50" charset="0"/>
            </a:endParaRPr>
          </a:p>
        </p:txBody>
      </p:sp>
      <p:sp>
        <p:nvSpPr>
          <p:cNvPr id="6" name="Rectangle 5"/>
          <p:cNvSpPr/>
          <p:nvPr/>
        </p:nvSpPr>
        <p:spPr>
          <a:xfrm>
            <a:off x="403952" y="2026677"/>
            <a:ext cx="9852752" cy="721864"/>
          </a:xfrm>
          <a:prstGeom prst="rect">
            <a:avLst/>
          </a:prstGeom>
        </p:spPr>
        <p:txBody>
          <a:bodyPr wrap="square">
            <a:spAutoFit/>
          </a:bodyPr>
          <a:lstStyle/>
          <a:p>
            <a:pPr>
              <a:lnSpc>
                <a:spcPct val="107000"/>
              </a:lnSpc>
              <a:spcAft>
                <a:spcPts val="800"/>
              </a:spcAft>
            </a:pPr>
            <a:r>
              <a:rPr lang="en-IN" sz="1600" b="1" dirty="0">
                <a:solidFill>
                  <a:prstClr val="black"/>
                </a:solidFill>
                <a:latin typeface="Vi" panose="00000500000000000000" pitchFamily="50" charset="0"/>
                <a:ea typeface="Calibri" panose="020F0502020204030204" pitchFamily="34" charset="0"/>
                <a:cs typeface="Times New Roman" panose="02020603050405020304" pitchFamily="18" charset="0"/>
              </a:rPr>
              <a:t>Pre-requisite from Customer: </a:t>
            </a:r>
            <a:endParaRPr lang="en-US" sz="1600" dirty="0">
              <a:solidFill>
                <a:prstClr val="black"/>
              </a:solidFill>
              <a:latin typeface="Vi" panose="00000500000000000000" pitchFamily="50" charset="0"/>
              <a:ea typeface="Calibri" panose="020F0502020204030204" pitchFamily="34" charset="0"/>
              <a:cs typeface="Times New Roman" panose="02020603050405020304" pitchFamily="18" charset="0"/>
            </a:endParaRPr>
          </a:p>
          <a:p>
            <a:pPr>
              <a:lnSpc>
                <a:spcPct val="107000"/>
              </a:lnSpc>
              <a:spcAft>
                <a:spcPts val="800"/>
              </a:spcAft>
            </a:pPr>
            <a:r>
              <a:rPr lang="en-IN" sz="1600" b="1" dirty="0">
                <a:solidFill>
                  <a:prstClr val="black"/>
                </a:solidFill>
                <a:latin typeface="Vi" panose="00000500000000000000" pitchFamily="50" charset="0"/>
                <a:ea typeface="Calibri" panose="020F0502020204030204" pitchFamily="34" charset="0"/>
                <a:cs typeface="Times New Roman" panose="02020603050405020304" pitchFamily="18" charset="0"/>
              </a:rPr>
              <a:t>Get below table from customer and send to RF team for feedback</a:t>
            </a:r>
            <a:endParaRPr lang="en-US" sz="1600" dirty="0">
              <a:solidFill>
                <a:prstClr val="black"/>
              </a:solidFill>
              <a:latin typeface="Vi" panose="00000500000000000000" pitchFamily="50" charset="0"/>
              <a:ea typeface="Calibri" panose="020F0502020204030204" pitchFamily="34" charset="0"/>
              <a:cs typeface="Times New Roman" panose="02020603050405020304" pitchFamily="18" charset="0"/>
            </a:endParaRPr>
          </a:p>
        </p:txBody>
      </p:sp>
      <p:graphicFrame>
        <p:nvGraphicFramePr>
          <p:cNvPr id="8" name="Table 7"/>
          <p:cNvGraphicFramePr>
            <a:graphicFrameLocks noGrp="1"/>
          </p:cNvGraphicFramePr>
          <p:nvPr>
            <p:extLst/>
          </p:nvPr>
        </p:nvGraphicFramePr>
        <p:xfrm>
          <a:off x="534276" y="2942497"/>
          <a:ext cx="7959729" cy="2560130"/>
        </p:xfrm>
        <a:graphic>
          <a:graphicData uri="http://schemas.openxmlformats.org/drawingml/2006/table">
            <a:tbl>
              <a:tblPr firstRow="1" firstCol="1" bandRow="1"/>
              <a:tblGrid>
                <a:gridCol w="5187239">
                  <a:extLst>
                    <a:ext uri="{9D8B030D-6E8A-4147-A177-3AD203B41FA5}">
                      <a16:colId xmlns:a16="http://schemas.microsoft.com/office/drawing/2014/main" val="20000"/>
                    </a:ext>
                  </a:extLst>
                </a:gridCol>
                <a:gridCol w="2772490">
                  <a:extLst>
                    <a:ext uri="{9D8B030D-6E8A-4147-A177-3AD203B41FA5}">
                      <a16:colId xmlns:a16="http://schemas.microsoft.com/office/drawing/2014/main" val="20001"/>
                    </a:ext>
                  </a:extLst>
                </a:gridCol>
              </a:tblGrid>
              <a:tr h="200025">
                <a:tc gridSpan="2">
                  <a:txBody>
                    <a:bodyPr/>
                    <a:lstStyle/>
                    <a:p>
                      <a:pPr marL="0" marR="0">
                        <a:lnSpc>
                          <a:spcPct val="107000"/>
                        </a:lnSpc>
                        <a:spcBef>
                          <a:spcPts val="0"/>
                        </a:spcBef>
                        <a:spcAft>
                          <a:spcPts val="800"/>
                        </a:spcAft>
                      </a:pPr>
                      <a:r>
                        <a:rPr lang="en-IN" sz="1600" b="1" dirty="0">
                          <a:effectLst/>
                          <a:latin typeface="Vi" panose="00000500000000000000" pitchFamily="50" charset="0"/>
                          <a:ea typeface="Calibri" panose="020F0502020204030204" pitchFamily="34" charset="0"/>
                          <a:cs typeface="Times New Roman" panose="02020603050405020304" pitchFamily="18" charset="0"/>
                        </a:rPr>
                        <a:t>RF Issue Reporting</a:t>
                      </a:r>
                      <a:endParaRPr lang="en-US" sz="1600" dirty="0">
                        <a:effectLst/>
                        <a:latin typeface="Vi" panose="00000500000000000000" pitchFamily="50" charset="0"/>
                        <a:ea typeface="Calibri" panose="020F0502020204030204" pitchFamily="34" charset="0"/>
                        <a:cs typeface="Times New Roman" panose="02020603050405020304" pitchFamily="18" charset="0"/>
                      </a:endParaRPr>
                    </a:p>
                  </a:txBody>
                  <a:tcPr marL="28575" marR="28575" marT="19050" marB="1905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hMerge="1">
                  <a:txBody>
                    <a:bodyPr/>
                    <a:lstStyle/>
                    <a:p>
                      <a:endParaRPr lang="en-US"/>
                    </a:p>
                  </a:txBody>
                  <a:tcPr/>
                </a:tc>
                <a:extLst>
                  <a:ext uri="{0D108BD9-81ED-4DB2-BD59-A6C34878D82A}">
                    <a16:rowId xmlns:a16="http://schemas.microsoft.com/office/drawing/2014/main" val="10000"/>
                  </a:ext>
                </a:extLst>
              </a:tr>
              <a:tr h="200025">
                <a:tc>
                  <a:txBody>
                    <a:bodyPr/>
                    <a:lstStyle/>
                    <a:p>
                      <a:pPr marL="0" marR="0">
                        <a:lnSpc>
                          <a:spcPct val="107000"/>
                        </a:lnSpc>
                        <a:spcBef>
                          <a:spcPts val="0"/>
                        </a:spcBef>
                        <a:spcAft>
                          <a:spcPts val="800"/>
                        </a:spcAft>
                      </a:pPr>
                      <a:r>
                        <a:rPr lang="en-IN" sz="1600" b="1" dirty="0">
                          <a:effectLst/>
                          <a:latin typeface="Vi" panose="00000500000000000000" pitchFamily="50" charset="0"/>
                          <a:ea typeface="Calibri" panose="020F0502020204030204" pitchFamily="34" charset="0"/>
                          <a:cs typeface="Times New Roman" panose="02020603050405020304" pitchFamily="18" charset="0"/>
                        </a:rPr>
                        <a:t>Problem Statement (RF Specific)</a:t>
                      </a:r>
                      <a:endParaRPr lang="en-US" sz="1600" dirty="0">
                        <a:effectLst/>
                        <a:latin typeface="Vi" panose="00000500000000000000" pitchFamily="50" charset="0"/>
                        <a:ea typeface="Calibri" panose="020F0502020204030204" pitchFamily="34" charset="0"/>
                        <a:cs typeface="Times New Roman" panose="02020603050405020304" pitchFamily="18" charset="0"/>
                      </a:endParaRPr>
                    </a:p>
                  </a:txBody>
                  <a:tcPr marL="28575" marR="28575" marT="19050" marB="1905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600">
                        <a:effectLst/>
                        <a:latin typeface="Vi" panose="00000500000000000000" pitchFamily="50" charset="0"/>
                      </a:endParaRPr>
                    </a:p>
                  </a:txBody>
                  <a:tcPr marL="28575" marR="28575" marT="19050" marB="1905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00025">
                <a:tc>
                  <a:txBody>
                    <a:bodyPr/>
                    <a:lstStyle/>
                    <a:p>
                      <a:pPr marL="0" marR="0">
                        <a:lnSpc>
                          <a:spcPct val="107000"/>
                        </a:lnSpc>
                        <a:spcBef>
                          <a:spcPts val="0"/>
                        </a:spcBef>
                        <a:spcAft>
                          <a:spcPts val="800"/>
                        </a:spcAft>
                      </a:pPr>
                      <a:r>
                        <a:rPr lang="en-IN" sz="1600" b="1" dirty="0">
                          <a:effectLst/>
                          <a:latin typeface="Vi" panose="00000500000000000000" pitchFamily="50" charset="0"/>
                          <a:ea typeface="Calibri" panose="020F0502020204030204" pitchFamily="34" charset="0"/>
                          <a:cs typeface="Times New Roman" panose="02020603050405020304" pitchFamily="18" charset="0"/>
                        </a:rPr>
                        <a:t>Impact Location &amp; PIN Code</a:t>
                      </a:r>
                      <a:endParaRPr lang="en-US" sz="1600" dirty="0">
                        <a:effectLst/>
                        <a:latin typeface="Vi" panose="00000500000000000000" pitchFamily="50" charset="0"/>
                        <a:ea typeface="Calibri" panose="020F0502020204030204" pitchFamily="34" charset="0"/>
                        <a:cs typeface="Times New Roman" panose="02020603050405020304" pitchFamily="18" charset="0"/>
                      </a:endParaRPr>
                    </a:p>
                  </a:txBody>
                  <a:tcPr marL="28575" marR="28575" marT="19050" marB="1905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600">
                        <a:effectLst/>
                        <a:latin typeface="Vi" panose="00000500000000000000" pitchFamily="50" charset="0"/>
                      </a:endParaRPr>
                    </a:p>
                  </a:txBody>
                  <a:tcPr marL="28575" marR="28575" marT="19050" marB="1905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00025">
                <a:tc>
                  <a:txBody>
                    <a:bodyPr/>
                    <a:lstStyle/>
                    <a:p>
                      <a:pPr marL="0" marR="0">
                        <a:lnSpc>
                          <a:spcPct val="107000"/>
                        </a:lnSpc>
                        <a:spcBef>
                          <a:spcPts val="0"/>
                        </a:spcBef>
                        <a:spcAft>
                          <a:spcPts val="800"/>
                        </a:spcAft>
                      </a:pPr>
                      <a:r>
                        <a:rPr lang="en-IN" sz="1600" b="1" dirty="0">
                          <a:effectLst/>
                          <a:latin typeface="Vi" panose="00000500000000000000" pitchFamily="50" charset="0"/>
                          <a:ea typeface="Calibri" panose="020F0502020204030204" pitchFamily="34" charset="0"/>
                          <a:cs typeface="Times New Roman" panose="02020603050405020304" pitchFamily="18" charset="0"/>
                        </a:rPr>
                        <a:t>Latitude &amp; Longitude of the impacted Location</a:t>
                      </a:r>
                      <a:endParaRPr lang="en-US" sz="1600" dirty="0">
                        <a:effectLst/>
                        <a:latin typeface="Vi" panose="00000500000000000000" pitchFamily="50" charset="0"/>
                        <a:ea typeface="Calibri" panose="020F0502020204030204" pitchFamily="34" charset="0"/>
                        <a:cs typeface="Times New Roman" panose="02020603050405020304" pitchFamily="18" charset="0"/>
                      </a:endParaRPr>
                    </a:p>
                  </a:txBody>
                  <a:tcPr marL="28575" marR="28575" marT="19050" marB="1905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600">
                        <a:effectLst/>
                        <a:latin typeface="Vi" panose="00000500000000000000" pitchFamily="50" charset="0"/>
                      </a:endParaRPr>
                    </a:p>
                  </a:txBody>
                  <a:tcPr marL="28575" marR="28575" marT="19050" marB="1905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00025">
                <a:tc>
                  <a:txBody>
                    <a:bodyPr/>
                    <a:lstStyle/>
                    <a:p>
                      <a:pPr marL="0" marR="0">
                        <a:lnSpc>
                          <a:spcPct val="107000"/>
                        </a:lnSpc>
                        <a:spcBef>
                          <a:spcPts val="0"/>
                        </a:spcBef>
                        <a:spcAft>
                          <a:spcPts val="800"/>
                        </a:spcAft>
                      </a:pPr>
                      <a:r>
                        <a:rPr lang="en-IN" sz="1600" b="1" dirty="0">
                          <a:effectLst/>
                          <a:latin typeface="Vi" panose="00000500000000000000" pitchFamily="50" charset="0"/>
                          <a:ea typeface="Calibri" panose="020F0502020204030204" pitchFamily="34" charset="0"/>
                          <a:cs typeface="Times New Roman" panose="02020603050405020304" pitchFamily="18" charset="0"/>
                        </a:rPr>
                        <a:t>RAT Technology Customer is facing the issue (2G/ 3G/ 4G)</a:t>
                      </a:r>
                      <a:endParaRPr lang="en-US" sz="1600" dirty="0">
                        <a:effectLst/>
                        <a:latin typeface="Vi" panose="00000500000000000000" pitchFamily="50" charset="0"/>
                        <a:ea typeface="Calibri" panose="020F0502020204030204" pitchFamily="34" charset="0"/>
                        <a:cs typeface="Times New Roman" panose="02020603050405020304" pitchFamily="18" charset="0"/>
                      </a:endParaRPr>
                    </a:p>
                  </a:txBody>
                  <a:tcPr marL="28575" marR="28575" marT="19050" marB="1905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600">
                        <a:effectLst/>
                        <a:latin typeface="Vi" panose="00000500000000000000" pitchFamily="50" charset="0"/>
                      </a:endParaRPr>
                    </a:p>
                  </a:txBody>
                  <a:tcPr marL="28575" marR="28575" marT="19050" marB="1905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00025">
                <a:tc>
                  <a:txBody>
                    <a:bodyPr/>
                    <a:lstStyle/>
                    <a:p>
                      <a:pPr marL="0" marR="0">
                        <a:lnSpc>
                          <a:spcPct val="107000"/>
                        </a:lnSpc>
                        <a:spcBef>
                          <a:spcPts val="0"/>
                        </a:spcBef>
                        <a:spcAft>
                          <a:spcPts val="800"/>
                        </a:spcAft>
                      </a:pPr>
                      <a:r>
                        <a:rPr lang="en-IN" sz="1600" b="1" dirty="0">
                          <a:effectLst/>
                          <a:latin typeface="Vi" panose="00000500000000000000" pitchFamily="50" charset="0"/>
                          <a:ea typeface="Calibri" panose="020F0502020204030204" pitchFamily="34" charset="0"/>
                          <a:cs typeface="Times New Roman" panose="02020603050405020304" pitchFamily="18" charset="0"/>
                        </a:rPr>
                        <a:t>End User Name &amp; Contact Number</a:t>
                      </a:r>
                      <a:endParaRPr lang="en-US" sz="1600" dirty="0">
                        <a:effectLst/>
                        <a:latin typeface="Vi" panose="00000500000000000000" pitchFamily="50" charset="0"/>
                        <a:ea typeface="Calibri" panose="020F0502020204030204" pitchFamily="34" charset="0"/>
                        <a:cs typeface="Times New Roman" panose="02020603050405020304" pitchFamily="18" charset="0"/>
                      </a:endParaRPr>
                    </a:p>
                  </a:txBody>
                  <a:tcPr marL="28575" marR="28575" marT="19050" marB="1905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600">
                        <a:effectLst/>
                        <a:latin typeface="Vi" panose="00000500000000000000" pitchFamily="50" charset="0"/>
                      </a:endParaRPr>
                    </a:p>
                  </a:txBody>
                  <a:tcPr marL="28575" marR="28575" marT="19050" marB="1905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00025">
                <a:tc>
                  <a:txBody>
                    <a:bodyPr/>
                    <a:lstStyle/>
                    <a:p>
                      <a:pPr marL="0" marR="0">
                        <a:lnSpc>
                          <a:spcPct val="107000"/>
                        </a:lnSpc>
                        <a:spcBef>
                          <a:spcPts val="0"/>
                        </a:spcBef>
                        <a:spcAft>
                          <a:spcPts val="800"/>
                        </a:spcAft>
                      </a:pPr>
                      <a:r>
                        <a:rPr lang="en-IN" sz="1600" b="1" dirty="0">
                          <a:effectLst/>
                          <a:latin typeface="Vi" panose="00000500000000000000" pitchFamily="50" charset="0"/>
                          <a:ea typeface="Calibri" panose="020F0502020204030204" pitchFamily="34" charset="0"/>
                          <a:cs typeface="Times New Roman" panose="02020603050405020304" pitchFamily="18" charset="0"/>
                        </a:rPr>
                        <a:t>Signal Strength for (2G/ 3G/ 4G) at customer location, when checked in handset</a:t>
                      </a:r>
                      <a:endParaRPr lang="en-US" sz="1600" dirty="0">
                        <a:effectLst/>
                        <a:latin typeface="Vi" panose="00000500000000000000" pitchFamily="50" charset="0"/>
                        <a:ea typeface="Calibri" panose="020F0502020204030204" pitchFamily="34" charset="0"/>
                        <a:cs typeface="Times New Roman" panose="02020603050405020304" pitchFamily="18" charset="0"/>
                      </a:endParaRPr>
                    </a:p>
                  </a:txBody>
                  <a:tcPr marL="28575" marR="28575" marT="19050" marB="1905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600" dirty="0">
                        <a:effectLst/>
                        <a:latin typeface="Vi" panose="00000500000000000000" pitchFamily="50" charset="0"/>
                      </a:endParaRPr>
                    </a:p>
                  </a:txBody>
                  <a:tcPr marL="28575" marR="28575" marT="19050" marB="1905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00025">
                <a:tc>
                  <a:txBody>
                    <a:bodyPr/>
                    <a:lstStyle/>
                    <a:p>
                      <a:pPr marL="0" marR="0">
                        <a:lnSpc>
                          <a:spcPct val="107000"/>
                        </a:lnSpc>
                        <a:spcBef>
                          <a:spcPts val="0"/>
                        </a:spcBef>
                        <a:spcAft>
                          <a:spcPts val="800"/>
                        </a:spcAft>
                      </a:pPr>
                      <a:r>
                        <a:rPr lang="en-IN" sz="1600" b="1">
                          <a:effectLst/>
                          <a:latin typeface="Vi" panose="00000500000000000000" pitchFamily="50" charset="0"/>
                          <a:ea typeface="Calibri" panose="020F0502020204030204" pitchFamily="34" charset="0"/>
                          <a:cs typeface="Times New Roman" panose="02020603050405020304" pitchFamily="18" charset="0"/>
                        </a:rPr>
                        <a:t>G Net Track Snapshot</a:t>
                      </a:r>
                      <a:endParaRPr lang="en-US" sz="1600">
                        <a:effectLst/>
                        <a:latin typeface="Vi" panose="00000500000000000000" pitchFamily="50" charset="0"/>
                        <a:ea typeface="Calibri" panose="020F0502020204030204" pitchFamily="34" charset="0"/>
                        <a:cs typeface="Times New Roman" panose="02020603050405020304" pitchFamily="18" charset="0"/>
                      </a:endParaRPr>
                    </a:p>
                  </a:txBody>
                  <a:tcPr marL="28575" marR="28575" marT="19050" marB="1905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600" dirty="0">
                        <a:effectLst/>
                        <a:latin typeface="Vi" panose="00000500000000000000" pitchFamily="50" charset="0"/>
                      </a:endParaRPr>
                    </a:p>
                  </a:txBody>
                  <a:tcPr marL="28575" marR="28575" marT="19050" marB="1905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9" name="Rectangle 8"/>
          <p:cNvSpPr/>
          <p:nvPr/>
        </p:nvSpPr>
        <p:spPr>
          <a:xfrm>
            <a:off x="443881" y="6032937"/>
            <a:ext cx="3286477" cy="331822"/>
          </a:xfrm>
          <a:prstGeom prst="rect">
            <a:avLst/>
          </a:prstGeom>
        </p:spPr>
        <p:txBody>
          <a:bodyPr wrap="none">
            <a:spAutoFit/>
          </a:bodyPr>
          <a:lstStyle/>
          <a:p>
            <a:pPr>
              <a:lnSpc>
                <a:spcPct val="107000"/>
              </a:lnSpc>
              <a:spcAft>
                <a:spcPts val="800"/>
              </a:spcAft>
            </a:pPr>
            <a:r>
              <a:rPr lang="en-IN" sz="1600" b="1" dirty="0">
                <a:solidFill>
                  <a:srgbClr val="FF0000"/>
                </a:solidFill>
                <a:latin typeface="Vi" panose="00000500000000000000" pitchFamily="50" charset="0"/>
                <a:ea typeface="Calibri" panose="020F0502020204030204" pitchFamily="34" charset="0"/>
                <a:cs typeface="Times New Roman" panose="02020603050405020304" pitchFamily="18" charset="0"/>
              </a:rPr>
              <a:t>Send to RF SPOC for observation</a:t>
            </a:r>
            <a:endParaRPr lang="en-US" sz="1600" b="1" dirty="0">
              <a:solidFill>
                <a:srgbClr val="FF0000"/>
              </a:solidFill>
              <a:latin typeface="Vi" panose="00000500000000000000" pitchFamily="50"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39692344"/>
      </p:ext>
    </p:extLst>
  </p:cSld>
  <p:clrMapOvr>
    <a:masterClrMapping/>
  </p:clrMapOvr>
</p:sld>
</file>

<file path=ppt/theme/theme1.xml><?xml version="1.0" encoding="utf-8"?>
<a:theme xmlns:a="http://schemas.openxmlformats.org/drawingml/2006/main" name="1_Office Theme">
  <a:themeElements>
    <a:clrScheme name="Vodafone Idea">
      <a:dk1>
        <a:srgbClr val="2F3043"/>
      </a:dk1>
      <a:lt1>
        <a:srgbClr val="FFFFFF"/>
      </a:lt1>
      <a:dk2>
        <a:srgbClr val="2F3043"/>
      </a:dk2>
      <a:lt2>
        <a:srgbClr val="E7E6E6"/>
      </a:lt2>
      <a:accent1>
        <a:srgbClr val="EE2737"/>
      </a:accent1>
      <a:accent2>
        <a:srgbClr val="FFC600"/>
      </a:accent2>
      <a:accent3>
        <a:srgbClr val="5F004B"/>
      </a:accent3>
      <a:accent4>
        <a:srgbClr val="FF8E75"/>
      </a:accent4>
      <a:accent5>
        <a:srgbClr val="CADEF8"/>
      </a:accent5>
      <a:accent6>
        <a:srgbClr val="F9E9D0"/>
      </a:accent6>
      <a:hlink>
        <a:srgbClr val="EE2737"/>
      </a:hlink>
      <a:folHlink>
        <a:srgbClr val="FFC600"/>
      </a:folHlink>
    </a:clrScheme>
    <a:fontScheme name="Vodafone Idea">
      <a:majorFont>
        <a:latin typeface="Vi Heavy"/>
        <a:ea typeface=""/>
        <a:cs typeface=""/>
      </a:majorFont>
      <a:minorFont>
        <a:latin typeface="V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a:lstStyle/>
      <a:style>
        <a:lnRef idx="0">
          <a:scrgbClr r="0" g="0" b="0"/>
        </a:lnRef>
        <a:fillRef idx="0">
          <a:scrgbClr r="0" g="0" b="0"/>
        </a:fillRef>
        <a:effectRef idx="0">
          <a:scrgbClr r="0" g="0" b="0"/>
        </a:effectRef>
        <a:fontRef idx="minor">
          <a:schemeClr val="lt1"/>
        </a:fontRef>
      </a:style>
    </a:spDef>
  </a:objectDefaults>
  <a:extraClrSchemeLst/>
  <a:extLst>
    <a:ext uri="{05A4C25C-085E-4340-85A3-A5531E510DB2}">
      <thm15:themeFamily xmlns:thm15="http://schemas.microsoft.com/office/thememl/2012/main" name="Axis Mutual Fund_Template_16x9" id="{CDB4C687-73AE-424B-963C-6AF1171D755F}" vid="{7CD56076-DE89-4DFA-BD35-448B2C52FFD4}"/>
    </a:ext>
  </a:extLst>
</a:theme>
</file>

<file path=ppt/theme/theme2.xml><?xml version="1.0" encoding="utf-8"?>
<a:theme xmlns:a="http://schemas.openxmlformats.org/drawingml/2006/main" name="2_Office Theme">
  <a:themeElements>
    <a:clrScheme name="Vodafone Idea">
      <a:dk1>
        <a:srgbClr val="2F3043"/>
      </a:dk1>
      <a:lt1>
        <a:srgbClr val="FFFFFF"/>
      </a:lt1>
      <a:dk2>
        <a:srgbClr val="2F3043"/>
      </a:dk2>
      <a:lt2>
        <a:srgbClr val="E7E6E6"/>
      </a:lt2>
      <a:accent1>
        <a:srgbClr val="EE2737"/>
      </a:accent1>
      <a:accent2>
        <a:srgbClr val="FFC600"/>
      </a:accent2>
      <a:accent3>
        <a:srgbClr val="5F004B"/>
      </a:accent3>
      <a:accent4>
        <a:srgbClr val="FF8E75"/>
      </a:accent4>
      <a:accent5>
        <a:srgbClr val="CADEF8"/>
      </a:accent5>
      <a:accent6>
        <a:srgbClr val="F9E9D0"/>
      </a:accent6>
      <a:hlink>
        <a:srgbClr val="EE2737"/>
      </a:hlink>
      <a:folHlink>
        <a:srgbClr val="FFC600"/>
      </a:folHlink>
    </a:clrScheme>
    <a:fontScheme name="Vodafone Idea">
      <a:majorFont>
        <a:latin typeface="Vi Heavy"/>
        <a:ea typeface=""/>
        <a:cs typeface=""/>
      </a:majorFont>
      <a:minorFont>
        <a:latin typeface="V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a:lstStyle/>
      <a:style>
        <a:lnRef idx="0">
          <a:scrgbClr r="0" g="0" b="0"/>
        </a:lnRef>
        <a:fillRef idx="0">
          <a:scrgbClr r="0" g="0" b="0"/>
        </a:fillRef>
        <a:effectRef idx="0">
          <a:scrgbClr r="0" g="0" b="0"/>
        </a:effectRef>
        <a:fontRef idx="minor">
          <a:schemeClr val="lt1"/>
        </a:fontRef>
      </a:style>
    </a:spDef>
  </a:objectDefaults>
  <a:extraClrSchemeLst/>
  <a:extLst>
    <a:ext uri="{05A4C25C-085E-4340-85A3-A5531E510DB2}">
      <thm15:themeFamily xmlns:thm15="http://schemas.microsoft.com/office/thememl/2012/main" name="Axis Mutual Fund_Template_16x9" id="{CDB4C687-73AE-424B-963C-6AF1171D755F}" vid="{7CD56076-DE89-4DFA-BD35-448B2C52FFD4}"/>
    </a:ext>
  </a:extLst>
</a:theme>
</file>

<file path=ppt/theme/theme3.xml><?xml version="1.0" encoding="utf-8"?>
<a:theme xmlns:a="http://schemas.openxmlformats.org/drawingml/2006/main" name="6_Office Theme">
  <a:themeElements>
    <a:clrScheme name="Vodafone Idea">
      <a:dk1>
        <a:srgbClr val="2F3043"/>
      </a:dk1>
      <a:lt1>
        <a:srgbClr val="FFFFFF"/>
      </a:lt1>
      <a:dk2>
        <a:srgbClr val="2F3043"/>
      </a:dk2>
      <a:lt2>
        <a:srgbClr val="E7E6E6"/>
      </a:lt2>
      <a:accent1>
        <a:srgbClr val="EE2737"/>
      </a:accent1>
      <a:accent2>
        <a:srgbClr val="FFC600"/>
      </a:accent2>
      <a:accent3>
        <a:srgbClr val="5F004B"/>
      </a:accent3>
      <a:accent4>
        <a:srgbClr val="FF8E75"/>
      </a:accent4>
      <a:accent5>
        <a:srgbClr val="CADEF8"/>
      </a:accent5>
      <a:accent6>
        <a:srgbClr val="F9E9D0"/>
      </a:accent6>
      <a:hlink>
        <a:srgbClr val="EE2737"/>
      </a:hlink>
      <a:folHlink>
        <a:srgbClr val="FFC600"/>
      </a:folHlink>
    </a:clrScheme>
    <a:fontScheme name="Vodafone Idea">
      <a:majorFont>
        <a:latin typeface="Vi Heavy"/>
        <a:ea typeface=""/>
        <a:cs typeface=""/>
      </a:majorFont>
      <a:minorFont>
        <a:latin typeface="V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a:lstStyle/>
      <a:style>
        <a:lnRef idx="0">
          <a:scrgbClr r="0" g="0" b="0"/>
        </a:lnRef>
        <a:fillRef idx="0">
          <a:scrgbClr r="0" g="0" b="0"/>
        </a:fillRef>
        <a:effectRef idx="0">
          <a:scrgbClr r="0" g="0" b="0"/>
        </a:effectRef>
        <a:fontRef idx="minor">
          <a:schemeClr val="lt1"/>
        </a:fontRef>
      </a:style>
    </a:spDef>
  </a:objectDefaults>
  <a:extraClrSchemeLst/>
  <a:extLst>
    <a:ext uri="{05A4C25C-085E-4340-85A3-A5531E510DB2}">
      <thm15:themeFamily xmlns:thm15="http://schemas.microsoft.com/office/thememl/2012/main" name="Axis Mutual Fund_Template_16x9" id="{CDB4C687-73AE-424B-963C-6AF1171D755F}" vid="{7CD56076-DE89-4DFA-BD35-448B2C52FFD4}"/>
    </a:ext>
  </a:extLst>
</a:theme>
</file>

<file path=ppt/theme/theme4.xml><?xml version="1.0" encoding="utf-8"?>
<a:theme xmlns:a="http://schemas.openxmlformats.org/drawingml/2006/main" name="7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5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4516</TotalTime>
  <Words>3618</Words>
  <Application>Microsoft Office PowerPoint</Application>
  <PresentationFormat>Widescreen</PresentationFormat>
  <Paragraphs>401</Paragraphs>
  <Slides>31</Slides>
  <Notes>24</Notes>
  <HiddenSlides>0</HiddenSlides>
  <MMClips>0</MMClips>
  <ScaleCrop>false</ScaleCrop>
  <HeadingPairs>
    <vt:vector size="6" baseType="variant">
      <vt:variant>
        <vt:lpstr>Fonts Used</vt:lpstr>
      </vt:variant>
      <vt:variant>
        <vt:i4>11</vt:i4>
      </vt:variant>
      <vt:variant>
        <vt:lpstr>Theme</vt:lpstr>
      </vt:variant>
      <vt:variant>
        <vt:i4>5</vt:i4>
      </vt:variant>
      <vt:variant>
        <vt:lpstr>Slide Titles</vt:lpstr>
      </vt:variant>
      <vt:variant>
        <vt:i4>31</vt:i4>
      </vt:variant>
    </vt:vector>
  </HeadingPairs>
  <TitlesOfParts>
    <vt:vector size="47" baseType="lpstr">
      <vt:lpstr>Arial</vt:lpstr>
      <vt:lpstr>Calibri</vt:lpstr>
      <vt:lpstr>Calibri Light</vt:lpstr>
      <vt:lpstr>Courier New</vt:lpstr>
      <vt:lpstr>Poppins</vt:lpstr>
      <vt:lpstr>Times New Roman</vt:lpstr>
      <vt:lpstr>Vi</vt:lpstr>
      <vt:lpstr>Vi Heavy</vt:lpstr>
      <vt:lpstr>vodafone rg</vt:lpstr>
      <vt:lpstr>vodafone rg</vt:lpstr>
      <vt:lpstr>Wingdings</vt:lpstr>
      <vt:lpstr>1_Office Theme</vt:lpstr>
      <vt:lpstr>2_Office Theme</vt:lpstr>
      <vt:lpstr>6_Office Theme</vt:lpstr>
      <vt:lpstr>7_Office Theme</vt:lpstr>
      <vt:lpstr>5_Office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Krunal Bhatt</dc:creator>
  <cp:lastModifiedBy>Rutuja Randive</cp:lastModifiedBy>
  <cp:revision>687</cp:revision>
  <dcterms:created xsi:type="dcterms:W3CDTF">2020-09-07T03:46:37Z</dcterms:created>
  <dcterms:modified xsi:type="dcterms:W3CDTF">2024-10-30T16:01:10Z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ef830500-1c17-4ec0-afdb-75763be26971</vt:lpwstr>
  </property>
  <property fmtid="{D5CDD505-2E9C-101B-9397-08002B2CF9AE}" pid="3" name="Classification">
    <vt:lpwstr>C1VILPublic</vt:lpwstr>
  </property>
  <property fmtid="{D5CDD505-2E9C-101B-9397-08002B2CF9AE}" pid="4" name="DLPManualFileClassification">
    <vt:lpwstr>{1A067545-A4E2-4FA1-8094-0D7902669705}</vt:lpwstr>
  </property>
  <property fmtid="{D5CDD505-2E9C-101B-9397-08002B2CF9AE}" pid="5" name="DLPManualFileClassificationLastModifiedBy">
    <vt:lpwstr>TECHMAHINDRA\MP00510960</vt:lpwstr>
  </property>
  <property fmtid="{D5CDD505-2E9C-101B-9397-08002B2CF9AE}" pid="6" name="DLPManualFileClassificationLastModificationDate">
    <vt:lpwstr>1644548007</vt:lpwstr>
  </property>
  <property fmtid="{D5CDD505-2E9C-101B-9397-08002B2CF9AE}" pid="7" name="DLPManualFileClassificationVersion">
    <vt:lpwstr>11.6.200.16</vt:lpwstr>
  </property>
</Properties>
</file>