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09" r:id="rId3"/>
  </p:sldMasterIdLst>
  <p:notesMasterIdLst>
    <p:notesMasterId r:id="rId21"/>
  </p:notesMasterIdLst>
  <p:sldIdLst>
    <p:sldId id="261" r:id="rId4"/>
    <p:sldId id="264" r:id="rId5"/>
    <p:sldId id="262" r:id="rId6"/>
    <p:sldId id="277" r:id="rId7"/>
    <p:sldId id="294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76" r:id="rId18"/>
    <p:sldId id="288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D3ED5-1534-45B2-99E6-95A4CA6FB9E9}" type="doc">
      <dgm:prSet loTypeId="urn:microsoft.com/office/officeart/2005/8/layout/vList5" loCatId="list" qsTypeId="urn:microsoft.com/office/officeart/2005/8/quickstyle/simple2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D9AF339C-38BA-494B-BCBC-1897F694214F}">
      <dgm:prSet phldrT="[Text]" custT="1"/>
      <dgm:spPr/>
      <dgm:t>
        <a:bodyPr/>
        <a:lstStyle/>
        <a:p>
          <a:r>
            <a:rPr lang="en-US" sz="48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Vodafone Rg" pitchFamily="34" charset="0"/>
            </a:rPr>
            <a:t>IOIP/ COIP</a:t>
          </a:r>
          <a:endParaRPr lang="en-US" sz="48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  <a:latin typeface="Vodafone Rg" pitchFamily="34" charset="0"/>
          </a:endParaRPr>
        </a:p>
      </dgm:t>
    </dgm:pt>
    <dgm:pt modelId="{D54DEF4A-9537-43D0-9D74-472E13989CC6}" type="parTrans" cxnId="{32993F69-134C-44C7-94D4-99E968FF3C78}">
      <dgm:prSet/>
      <dgm:spPr/>
      <dgm:t>
        <a:bodyPr/>
        <a:lstStyle/>
        <a:p>
          <a:endParaRPr lang="en-US">
            <a:latin typeface="Vodafone Rg" pitchFamily="34" charset="0"/>
          </a:endParaRPr>
        </a:p>
      </dgm:t>
    </dgm:pt>
    <dgm:pt modelId="{42644F97-FB36-4F8B-AA56-7F39720D5D51}" type="sibTrans" cxnId="{32993F69-134C-44C7-94D4-99E968FF3C78}">
      <dgm:prSet/>
      <dgm:spPr/>
      <dgm:t>
        <a:bodyPr/>
        <a:lstStyle/>
        <a:p>
          <a:endParaRPr lang="en-US">
            <a:latin typeface="Vodafone Rg" pitchFamily="34" charset="0"/>
          </a:endParaRPr>
        </a:p>
      </dgm:t>
    </dgm:pt>
    <dgm:pt modelId="{E60E5036-2399-41D3-B9B7-34750B9DE7B1}">
      <dgm:prSet phldrT="[Text]" custT="1"/>
      <dgm:spPr/>
      <dgm:t>
        <a:bodyPr/>
        <a:lstStyle/>
        <a:p>
          <a:r>
            <a:rPr lang="en-US" sz="1800" dirty="0" smtClean="0">
              <a:latin typeface="Vi" panose="00000500000000000000" pitchFamily="50" charset="0"/>
            </a:rPr>
            <a:t>Individual Owned Individual Paid</a:t>
          </a:r>
          <a:endParaRPr lang="en-US" sz="1800" dirty="0">
            <a:latin typeface="Vi" panose="00000500000000000000" pitchFamily="50" charset="0"/>
          </a:endParaRPr>
        </a:p>
      </dgm:t>
    </dgm:pt>
    <dgm:pt modelId="{8DBBAD23-720E-445A-8229-642B4B04144A}" type="parTrans" cxnId="{574A3BE6-FEA4-4F4E-B060-6B38ED0E9D7E}">
      <dgm:prSet/>
      <dgm:spPr/>
      <dgm:t>
        <a:bodyPr/>
        <a:lstStyle/>
        <a:p>
          <a:endParaRPr lang="en-US">
            <a:latin typeface="Vodafone Rg" pitchFamily="34" charset="0"/>
          </a:endParaRPr>
        </a:p>
      </dgm:t>
    </dgm:pt>
    <dgm:pt modelId="{8C0697FC-14A9-4667-B0F9-07FF6CB3443D}" type="sibTrans" cxnId="{574A3BE6-FEA4-4F4E-B060-6B38ED0E9D7E}">
      <dgm:prSet/>
      <dgm:spPr/>
      <dgm:t>
        <a:bodyPr/>
        <a:lstStyle/>
        <a:p>
          <a:endParaRPr lang="en-US">
            <a:latin typeface="Vodafone Rg" pitchFamily="34" charset="0"/>
          </a:endParaRPr>
        </a:p>
      </dgm:t>
    </dgm:pt>
    <dgm:pt modelId="{B3DBC985-34C6-440C-9C91-3A20A6ECC5AF}">
      <dgm:prSet custT="1"/>
      <dgm:spPr/>
      <dgm:t>
        <a:bodyPr/>
        <a:lstStyle/>
        <a:p>
          <a:r>
            <a:rPr lang="en-US" sz="1800" dirty="0" smtClean="0">
              <a:latin typeface="Vi" panose="00000500000000000000" pitchFamily="50" charset="0"/>
            </a:rPr>
            <a:t>Customer segment in CRM- IB/IS/IG/IP</a:t>
          </a:r>
          <a:endParaRPr lang="en-US" sz="1800" dirty="0">
            <a:latin typeface="Vi" panose="00000500000000000000" pitchFamily="50" charset="0"/>
          </a:endParaRPr>
        </a:p>
      </dgm:t>
    </dgm:pt>
    <dgm:pt modelId="{D9E48078-9B1C-4F9B-914B-3071B221C197}" type="parTrans" cxnId="{28FD5178-02B8-4D1D-BD4C-B81E2CB23054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CAA3F548-9387-4128-97E7-682F9086D761}" type="sibTrans" cxnId="{28FD5178-02B8-4D1D-BD4C-B81E2CB23054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21D6C64B-D1F2-4590-9DCE-7D825066644A}">
      <dgm:prSet custT="1"/>
      <dgm:spPr/>
      <dgm:t>
        <a:bodyPr/>
        <a:lstStyle/>
        <a:p>
          <a:r>
            <a:rPr lang="en-US" sz="1800" dirty="0" smtClean="0">
              <a:latin typeface="Vi" panose="00000500000000000000" pitchFamily="50" charset="0"/>
            </a:rPr>
            <a:t>Enterprise Employee</a:t>
          </a:r>
          <a:endParaRPr lang="en-US" sz="1800" dirty="0">
            <a:latin typeface="Vi" panose="00000500000000000000" pitchFamily="50" charset="0"/>
          </a:endParaRPr>
        </a:p>
      </dgm:t>
    </dgm:pt>
    <dgm:pt modelId="{04859D32-A88C-4EF3-9625-02C6A36A4954}" type="parTrans" cxnId="{7357BEDE-B78B-497B-A8E9-726BE0CD62D8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3882980B-6D63-4A9C-8448-3D76E3BA8BF0}" type="sibTrans" cxnId="{7357BEDE-B78B-497B-A8E9-726BE0CD62D8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22A23AAE-8A0A-409B-88B3-0F4E977DE1C9}">
      <dgm:prSet phldrT="[Text]" custT="1"/>
      <dgm:spPr/>
      <dgm:t>
        <a:bodyPr/>
        <a:lstStyle/>
        <a:p>
          <a:r>
            <a:rPr lang="en-US" sz="4800" b="1" cap="none" spc="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Vodafone Rg" pitchFamily="34" charset="0"/>
            </a:rPr>
            <a:t>COCP</a:t>
          </a:r>
          <a:endParaRPr lang="en-US" sz="4800" b="1" cap="none" spc="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  <a:latin typeface="Vodafone Rg" pitchFamily="34" charset="0"/>
          </a:endParaRPr>
        </a:p>
      </dgm:t>
    </dgm:pt>
    <dgm:pt modelId="{FF8E5B55-D240-4DF0-8573-D703A1FE1247}" type="sibTrans" cxnId="{5F910BEE-99B0-438C-9DFF-AA06DCE53E9D}">
      <dgm:prSet/>
      <dgm:spPr/>
      <dgm:t>
        <a:bodyPr/>
        <a:lstStyle/>
        <a:p>
          <a:endParaRPr lang="en-US">
            <a:latin typeface="Vodafone Rg" pitchFamily="34" charset="0"/>
          </a:endParaRPr>
        </a:p>
      </dgm:t>
    </dgm:pt>
    <dgm:pt modelId="{752FD589-E229-4C2A-9876-FAD3F3C5FF28}" type="parTrans" cxnId="{5F910BEE-99B0-438C-9DFF-AA06DCE53E9D}">
      <dgm:prSet/>
      <dgm:spPr/>
      <dgm:t>
        <a:bodyPr/>
        <a:lstStyle/>
        <a:p>
          <a:endParaRPr lang="en-US">
            <a:latin typeface="Vodafone Rg" pitchFamily="34" charset="0"/>
          </a:endParaRPr>
        </a:p>
      </dgm:t>
    </dgm:pt>
    <dgm:pt modelId="{829AB36B-C78A-4350-8776-12C0D36D851C}">
      <dgm:prSet phldrT="[Text]" custT="1"/>
      <dgm:spPr/>
      <dgm:t>
        <a:bodyPr/>
        <a:lstStyle/>
        <a:p>
          <a:r>
            <a:rPr lang="en-US" sz="2000" dirty="0" smtClean="0">
              <a:latin typeface="Vi" panose="00000500000000000000" pitchFamily="50" charset="0"/>
            </a:rPr>
            <a:t>Company Owned Company Paid</a:t>
          </a:r>
          <a:endParaRPr lang="en-US" sz="2000" dirty="0">
            <a:latin typeface="Vi" panose="00000500000000000000" pitchFamily="50" charset="0"/>
          </a:endParaRPr>
        </a:p>
      </dgm:t>
    </dgm:pt>
    <dgm:pt modelId="{6F5B2C4D-4092-4320-9933-8F7AE65FEB5C}" type="sibTrans" cxnId="{99B525A0-F600-4F4C-8202-B1C7DD96357D}">
      <dgm:prSet/>
      <dgm:spPr/>
      <dgm:t>
        <a:bodyPr/>
        <a:lstStyle/>
        <a:p>
          <a:endParaRPr lang="en-US">
            <a:latin typeface="Vodafone Rg" pitchFamily="34" charset="0"/>
          </a:endParaRPr>
        </a:p>
      </dgm:t>
    </dgm:pt>
    <dgm:pt modelId="{116248C5-6482-4F60-B21C-49CBAD7BF491}" type="parTrans" cxnId="{99B525A0-F600-4F4C-8202-B1C7DD96357D}">
      <dgm:prSet/>
      <dgm:spPr/>
      <dgm:t>
        <a:bodyPr/>
        <a:lstStyle/>
        <a:p>
          <a:endParaRPr lang="en-US">
            <a:latin typeface="Vodafone Rg" pitchFamily="34" charset="0"/>
          </a:endParaRPr>
        </a:p>
      </dgm:t>
    </dgm:pt>
    <dgm:pt modelId="{0BB44F05-D007-4CB0-AB80-433C359B32D8}">
      <dgm:prSet custT="1"/>
      <dgm:spPr/>
      <dgm:t>
        <a:bodyPr/>
        <a:lstStyle/>
        <a:p>
          <a:r>
            <a:rPr lang="en-US" sz="2000" dirty="0" smtClean="0">
              <a:latin typeface="Vi" panose="00000500000000000000" pitchFamily="50" charset="0"/>
            </a:rPr>
            <a:t>Large Enterprise</a:t>
          </a:r>
          <a:endParaRPr lang="en-US" sz="2000" dirty="0">
            <a:latin typeface="Vi" panose="00000500000000000000" pitchFamily="50" charset="0"/>
          </a:endParaRPr>
        </a:p>
      </dgm:t>
    </dgm:pt>
    <dgm:pt modelId="{DE336C06-D192-4714-91D8-81259CE7F06E}" type="sibTrans" cxnId="{CDF2C20F-5041-4097-88EF-415A7BD60F1D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A72A33FC-5F3C-4283-89E0-021946C37435}" type="parTrans" cxnId="{CDF2C20F-5041-4097-88EF-415A7BD60F1D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66EDF7D6-1EC0-47A1-BC59-025A5B7063BD}">
      <dgm:prSet custT="1"/>
      <dgm:spPr/>
      <dgm:t>
        <a:bodyPr/>
        <a:lstStyle/>
        <a:p>
          <a:r>
            <a:rPr lang="en-US" sz="2000" dirty="0" smtClean="0">
              <a:latin typeface="Vi" panose="00000500000000000000" pitchFamily="50" charset="0"/>
            </a:rPr>
            <a:t>Customer segment in CRM- CP/CP VIP/ CP Fixed Limit</a:t>
          </a:r>
          <a:endParaRPr lang="en-US" sz="2000" dirty="0">
            <a:latin typeface="Vi" panose="00000500000000000000" pitchFamily="50" charset="0"/>
          </a:endParaRPr>
        </a:p>
      </dgm:t>
    </dgm:pt>
    <dgm:pt modelId="{4F8FF959-CD46-400F-B6C9-6728B84BAA0F}" type="sibTrans" cxnId="{DC42463B-153B-4D6E-A0E5-816912A18E4D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E865C89A-C3DB-4ADB-B541-AE77CED9D742}" type="parTrans" cxnId="{DC42463B-153B-4D6E-A0E5-816912A18E4D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DE9F7C6A-6602-4D9B-9244-88A0D82E6E9D}">
      <dgm:prSet custT="1"/>
      <dgm:spPr/>
      <dgm:t>
        <a:bodyPr/>
        <a:lstStyle/>
        <a:p>
          <a:r>
            <a:rPr lang="en-US" sz="1800" dirty="0" smtClean="0">
              <a:latin typeface="Vi" panose="00000500000000000000" pitchFamily="50" charset="0"/>
            </a:rPr>
            <a:t>Company owned Individual paid</a:t>
          </a:r>
          <a:endParaRPr lang="en-US" sz="1800" dirty="0">
            <a:latin typeface="Vi" panose="00000500000000000000" pitchFamily="50" charset="0"/>
          </a:endParaRPr>
        </a:p>
      </dgm:t>
    </dgm:pt>
    <dgm:pt modelId="{8D688C29-A7D7-46C4-BF24-B66DE6B6A52F}" type="parTrans" cxnId="{2F2C52EE-6BFA-48BF-B9FE-F783417ECCBD}">
      <dgm:prSet/>
      <dgm:spPr/>
      <dgm:t>
        <a:bodyPr/>
        <a:lstStyle/>
        <a:p>
          <a:endParaRPr lang="en-US"/>
        </a:p>
      </dgm:t>
    </dgm:pt>
    <dgm:pt modelId="{398B53AC-48BD-433E-870B-15B7B8734549}" type="sibTrans" cxnId="{2F2C52EE-6BFA-48BF-B9FE-F783417ECCBD}">
      <dgm:prSet/>
      <dgm:spPr/>
      <dgm:t>
        <a:bodyPr/>
        <a:lstStyle/>
        <a:p>
          <a:endParaRPr lang="en-US"/>
        </a:p>
      </dgm:t>
    </dgm:pt>
    <dgm:pt modelId="{1439715F-C5AE-44D7-B401-A1F154115DE8}">
      <dgm:prSet custT="1"/>
      <dgm:spPr/>
      <dgm:t>
        <a:bodyPr/>
        <a:lstStyle/>
        <a:p>
          <a:r>
            <a:rPr lang="en-US" sz="1800" dirty="0" smtClean="0">
              <a:latin typeface="Vi" panose="00000500000000000000" pitchFamily="50" charset="0"/>
            </a:rPr>
            <a:t>Customer segment in CRM- IB/IS/IG/IP</a:t>
          </a:r>
          <a:endParaRPr lang="en-US" sz="1800" dirty="0">
            <a:latin typeface="Vi" panose="00000500000000000000" pitchFamily="50" charset="0"/>
          </a:endParaRPr>
        </a:p>
      </dgm:t>
    </dgm:pt>
    <dgm:pt modelId="{DECB6430-644C-41E5-8E24-EAF0ECF0F3F1}" type="parTrans" cxnId="{95BF5982-713C-4C8F-9D58-A7F486D5D1BA}">
      <dgm:prSet/>
      <dgm:spPr/>
      <dgm:t>
        <a:bodyPr/>
        <a:lstStyle/>
        <a:p>
          <a:endParaRPr lang="en-US"/>
        </a:p>
      </dgm:t>
    </dgm:pt>
    <dgm:pt modelId="{31A94BAC-FC06-4B98-BC6F-07C3909055C2}" type="sibTrans" cxnId="{95BF5982-713C-4C8F-9D58-A7F486D5D1BA}">
      <dgm:prSet/>
      <dgm:spPr/>
      <dgm:t>
        <a:bodyPr/>
        <a:lstStyle/>
        <a:p>
          <a:endParaRPr lang="en-US"/>
        </a:p>
      </dgm:t>
    </dgm:pt>
    <dgm:pt modelId="{ED6EC3A6-9AED-40CE-91C5-091C34E42C9E}" type="pres">
      <dgm:prSet presAssocID="{4DCD3ED5-1534-45B2-99E6-95A4CA6FB9E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20C7062-8CB6-4BD6-B14A-B3BBFF79682E}" type="pres">
      <dgm:prSet presAssocID="{D9AF339C-38BA-494B-BCBC-1897F694214F}" presName="linNode" presStyleCnt="0"/>
      <dgm:spPr/>
      <dgm:t>
        <a:bodyPr/>
        <a:lstStyle/>
        <a:p>
          <a:endParaRPr lang="en-IN"/>
        </a:p>
      </dgm:t>
    </dgm:pt>
    <dgm:pt modelId="{52169657-9302-425B-8E08-4C4A3D5F49F9}" type="pres">
      <dgm:prSet presAssocID="{D9AF339C-38BA-494B-BCBC-1897F694214F}" presName="parentText" presStyleLbl="node1" presStyleIdx="0" presStyleCnt="2" custScaleX="81698" custScaleY="77568" custLinFactNeighborX="-2723" custLinFactNeighborY="-49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4F22EA3-6CB2-410C-89FB-B814B54BA84B}" type="pres">
      <dgm:prSet presAssocID="{D9AF339C-38BA-494B-BCBC-1897F694214F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91D95D-A801-4100-8D10-7D1B133AC28A}" type="pres">
      <dgm:prSet presAssocID="{42644F97-FB36-4F8B-AA56-7F39720D5D51}" presName="sp" presStyleCnt="0"/>
      <dgm:spPr/>
      <dgm:t>
        <a:bodyPr/>
        <a:lstStyle/>
        <a:p>
          <a:endParaRPr lang="en-IN"/>
        </a:p>
      </dgm:t>
    </dgm:pt>
    <dgm:pt modelId="{ED73FC14-399F-4305-96AC-31A8E105CA4E}" type="pres">
      <dgm:prSet presAssocID="{22A23AAE-8A0A-409B-88B3-0F4E977DE1C9}" presName="linNode" presStyleCnt="0"/>
      <dgm:spPr/>
      <dgm:t>
        <a:bodyPr/>
        <a:lstStyle/>
        <a:p>
          <a:endParaRPr lang="en-IN"/>
        </a:p>
      </dgm:t>
    </dgm:pt>
    <dgm:pt modelId="{ABD25130-9B79-47DE-A6EE-48D8AA713098}" type="pres">
      <dgm:prSet presAssocID="{22A23AAE-8A0A-409B-88B3-0F4E977DE1C9}" presName="parentText" presStyleLbl="node1" presStyleIdx="1" presStyleCnt="2" custScaleX="81176" custScaleY="86453" custLinFactNeighborX="-1480" custLinFactNeighborY="-1022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943AD3-BB95-40A9-84C9-D3B87CD6DFA9}" type="pres">
      <dgm:prSet presAssocID="{22A23AAE-8A0A-409B-88B3-0F4E977DE1C9}" presName="descendantText" presStyleLbl="alignAccFollowNode1" presStyleIdx="1" presStyleCnt="2" custLinFactNeighborX="1200" custLinFactNeighborY="-26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57BEDE-B78B-497B-A8E9-726BE0CD62D8}" srcId="{D9AF339C-38BA-494B-BCBC-1897F694214F}" destId="{21D6C64B-D1F2-4590-9DCE-7D825066644A}" srcOrd="2" destOrd="0" parTransId="{04859D32-A88C-4EF3-9625-02C6A36A4954}" sibTransId="{3882980B-6D63-4A9C-8448-3D76E3BA8BF0}"/>
    <dgm:cxn modelId="{2F2C52EE-6BFA-48BF-B9FE-F783417ECCBD}" srcId="{D9AF339C-38BA-494B-BCBC-1897F694214F}" destId="{DE9F7C6A-6602-4D9B-9244-88A0D82E6E9D}" srcOrd="3" destOrd="0" parTransId="{8D688C29-A7D7-46C4-BF24-B66DE6B6A52F}" sibTransId="{398B53AC-48BD-433E-870B-15B7B8734549}"/>
    <dgm:cxn modelId="{28FD5178-02B8-4D1D-BD4C-B81E2CB23054}" srcId="{D9AF339C-38BA-494B-BCBC-1897F694214F}" destId="{B3DBC985-34C6-440C-9C91-3A20A6ECC5AF}" srcOrd="1" destOrd="0" parTransId="{D9E48078-9B1C-4F9B-914B-3071B221C197}" sibTransId="{CAA3F548-9387-4128-97E7-682F9086D761}"/>
    <dgm:cxn modelId="{574A3BE6-FEA4-4F4E-B060-6B38ED0E9D7E}" srcId="{D9AF339C-38BA-494B-BCBC-1897F694214F}" destId="{E60E5036-2399-41D3-B9B7-34750B9DE7B1}" srcOrd="0" destOrd="0" parTransId="{8DBBAD23-720E-445A-8229-642B4B04144A}" sibTransId="{8C0697FC-14A9-4667-B0F9-07FF6CB3443D}"/>
    <dgm:cxn modelId="{7E922378-EAB4-4225-A5FD-0C8F5351459B}" type="presOf" srcId="{B3DBC985-34C6-440C-9C91-3A20A6ECC5AF}" destId="{44F22EA3-6CB2-410C-89FB-B814B54BA84B}" srcOrd="0" destOrd="1" presId="urn:microsoft.com/office/officeart/2005/8/layout/vList5"/>
    <dgm:cxn modelId="{DC42463B-153B-4D6E-A0E5-816912A18E4D}" srcId="{22A23AAE-8A0A-409B-88B3-0F4E977DE1C9}" destId="{66EDF7D6-1EC0-47A1-BC59-025A5B7063BD}" srcOrd="1" destOrd="0" parTransId="{E865C89A-C3DB-4ADB-B541-AE77CED9D742}" sibTransId="{4F8FF959-CD46-400F-B6C9-6728B84BAA0F}"/>
    <dgm:cxn modelId="{52438D7E-4371-438C-B603-989C101BBE3A}" type="presOf" srcId="{1439715F-C5AE-44D7-B401-A1F154115DE8}" destId="{44F22EA3-6CB2-410C-89FB-B814B54BA84B}" srcOrd="0" destOrd="4" presId="urn:microsoft.com/office/officeart/2005/8/layout/vList5"/>
    <dgm:cxn modelId="{99B525A0-F600-4F4C-8202-B1C7DD96357D}" srcId="{22A23AAE-8A0A-409B-88B3-0F4E977DE1C9}" destId="{829AB36B-C78A-4350-8776-12C0D36D851C}" srcOrd="0" destOrd="0" parTransId="{116248C5-6482-4F60-B21C-49CBAD7BF491}" sibTransId="{6F5B2C4D-4092-4320-9933-8F7AE65FEB5C}"/>
    <dgm:cxn modelId="{32993F69-134C-44C7-94D4-99E968FF3C78}" srcId="{4DCD3ED5-1534-45B2-99E6-95A4CA6FB9E9}" destId="{D9AF339C-38BA-494B-BCBC-1897F694214F}" srcOrd="0" destOrd="0" parTransId="{D54DEF4A-9537-43D0-9D74-472E13989CC6}" sibTransId="{42644F97-FB36-4F8B-AA56-7F39720D5D51}"/>
    <dgm:cxn modelId="{AA1DFEB4-A273-4A6F-BCA3-2E20690C140B}" type="presOf" srcId="{22A23AAE-8A0A-409B-88B3-0F4E977DE1C9}" destId="{ABD25130-9B79-47DE-A6EE-48D8AA713098}" srcOrd="0" destOrd="0" presId="urn:microsoft.com/office/officeart/2005/8/layout/vList5"/>
    <dgm:cxn modelId="{416D73CE-0655-46E6-93FA-B3D7778B0539}" type="presOf" srcId="{DE9F7C6A-6602-4D9B-9244-88A0D82E6E9D}" destId="{44F22EA3-6CB2-410C-89FB-B814B54BA84B}" srcOrd="0" destOrd="3" presId="urn:microsoft.com/office/officeart/2005/8/layout/vList5"/>
    <dgm:cxn modelId="{FB71FCEA-1000-4D93-BEBB-EA0BADDE6A5B}" type="presOf" srcId="{21D6C64B-D1F2-4590-9DCE-7D825066644A}" destId="{44F22EA3-6CB2-410C-89FB-B814B54BA84B}" srcOrd="0" destOrd="2" presId="urn:microsoft.com/office/officeart/2005/8/layout/vList5"/>
    <dgm:cxn modelId="{FC4BF320-A80A-4486-927A-2567FE458813}" type="presOf" srcId="{0BB44F05-D007-4CB0-AB80-433C359B32D8}" destId="{11943AD3-BB95-40A9-84C9-D3B87CD6DFA9}" srcOrd="0" destOrd="2" presId="urn:microsoft.com/office/officeart/2005/8/layout/vList5"/>
    <dgm:cxn modelId="{CDF2C20F-5041-4097-88EF-415A7BD60F1D}" srcId="{22A23AAE-8A0A-409B-88B3-0F4E977DE1C9}" destId="{0BB44F05-D007-4CB0-AB80-433C359B32D8}" srcOrd="2" destOrd="0" parTransId="{A72A33FC-5F3C-4283-89E0-021946C37435}" sibTransId="{DE336C06-D192-4714-91D8-81259CE7F06E}"/>
    <dgm:cxn modelId="{61E799BE-C865-409A-82B1-F2594EFE3DEB}" type="presOf" srcId="{829AB36B-C78A-4350-8776-12C0D36D851C}" destId="{11943AD3-BB95-40A9-84C9-D3B87CD6DFA9}" srcOrd="0" destOrd="0" presId="urn:microsoft.com/office/officeart/2005/8/layout/vList5"/>
    <dgm:cxn modelId="{F655B6B1-C5B8-46F0-94F5-D36B1F37E481}" type="presOf" srcId="{66EDF7D6-1EC0-47A1-BC59-025A5B7063BD}" destId="{11943AD3-BB95-40A9-84C9-D3B87CD6DFA9}" srcOrd="0" destOrd="1" presId="urn:microsoft.com/office/officeart/2005/8/layout/vList5"/>
    <dgm:cxn modelId="{4A1BE9A8-D3A9-4098-A4D3-080275F1EDE0}" type="presOf" srcId="{D9AF339C-38BA-494B-BCBC-1897F694214F}" destId="{52169657-9302-425B-8E08-4C4A3D5F49F9}" srcOrd="0" destOrd="0" presId="urn:microsoft.com/office/officeart/2005/8/layout/vList5"/>
    <dgm:cxn modelId="{5F910BEE-99B0-438C-9DFF-AA06DCE53E9D}" srcId="{4DCD3ED5-1534-45B2-99E6-95A4CA6FB9E9}" destId="{22A23AAE-8A0A-409B-88B3-0F4E977DE1C9}" srcOrd="1" destOrd="0" parTransId="{752FD589-E229-4C2A-9876-FAD3F3C5FF28}" sibTransId="{FF8E5B55-D240-4DF0-8573-D703A1FE1247}"/>
    <dgm:cxn modelId="{95BF5982-713C-4C8F-9D58-A7F486D5D1BA}" srcId="{D9AF339C-38BA-494B-BCBC-1897F694214F}" destId="{1439715F-C5AE-44D7-B401-A1F154115DE8}" srcOrd="4" destOrd="0" parTransId="{DECB6430-644C-41E5-8E24-EAF0ECF0F3F1}" sibTransId="{31A94BAC-FC06-4B98-BC6F-07C3909055C2}"/>
    <dgm:cxn modelId="{43288903-2A15-4F2C-861C-53C95FA6E157}" type="presOf" srcId="{4DCD3ED5-1534-45B2-99E6-95A4CA6FB9E9}" destId="{ED6EC3A6-9AED-40CE-91C5-091C34E42C9E}" srcOrd="0" destOrd="0" presId="urn:microsoft.com/office/officeart/2005/8/layout/vList5"/>
    <dgm:cxn modelId="{25E4401B-595F-48B7-8FB8-F5DC01291ABD}" type="presOf" srcId="{E60E5036-2399-41D3-B9B7-34750B9DE7B1}" destId="{44F22EA3-6CB2-410C-89FB-B814B54BA84B}" srcOrd="0" destOrd="0" presId="urn:microsoft.com/office/officeart/2005/8/layout/vList5"/>
    <dgm:cxn modelId="{331B0783-758A-4C68-847B-10C0C1B77053}" type="presParOf" srcId="{ED6EC3A6-9AED-40CE-91C5-091C34E42C9E}" destId="{D20C7062-8CB6-4BD6-B14A-B3BBFF79682E}" srcOrd="0" destOrd="0" presId="urn:microsoft.com/office/officeart/2005/8/layout/vList5"/>
    <dgm:cxn modelId="{D29B9821-C2E2-47BA-BE3F-A02AB48E1A7C}" type="presParOf" srcId="{D20C7062-8CB6-4BD6-B14A-B3BBFF79682E}" destId="{52169657-9302-425B-8E08-4C4A3D5F49F9}" srcOrd="0" destOrd="0" presId="urn:microsoft.com/office/officeart/2005/8/layout/vList5"/>
    <dgm:cxn modelId="{B4F141DE-3515-4129-94EC-1A715F46CDC5}" type="presParOf" srcId="{D20C7062-8CB6-4BD6-B14A-B3BBFF79682E}" destId="{44F22EA3-6CB2-410C-89FB-B814B54BA84B}" srcOrd="1" destOrd="0" presId="urn:microsoft.com/office/officeart/2005/8/layout/vList5"/>
    <dgm:cxn modelId="{171ECE70-3914-4E94-A720-F95567EAA084}" type="presParOf" srcId="{ED6EC3A6-9AED-40CE-91C5-091C34E42C9E}" destId="{D191D95D-A801-4100-8D10-7D1B133AC28A}" srcOrd="1" destOrd="0" presId="urn:microsoft.com/office/officeart/2005/8/layout/vList5"/>
    <dgm:cxn modelId="{82C7489B-452E-4F33-89B2-635DE223D4CA}" type="presParOf" srcId="{ED6EC3A6-9AED-40CE-91C5-091C34E42C9E}" destId="{ED73FC14-399F-4305-96AC-31A8E105CA4E}" srcOrd="2" destOrd="0" presId="urn:microsoft.com/office/officeart/2005/8/layout/vList5"/>
    <dgm:cxn modelId="{2AAEC9F8-5327-4FD9-BB80-22FAE60CC090}" type="presParOf" srcId="{ED73FC14-399F-4305-96AC-31A8E105CA4E}" destId="{ABD25130-9B79-47DE-A6EE-48D8AA713098}" srcOrd="0" destOrd="0" presId="urn:microsoft.com/office/officeart/2005/8/layout/vList5"/>
    <dgm:cxn modelId="{453A6803-20A9-4E78-B2DC-A2558AD2E8B6}" type="presParOf" srcId="{ED73FC14-399F-4305-96AC-31A8E105CA4E}" destId="{11943AD3-BB95-40A9-84C9-D3B87CD6DFA9}" srcOrd="1" destOrd="0" presId="urn:microsoft.com/office/officeart/2005/8/layout/vList5"/>
  </dgm:cxnLst>
  <dgm:bg>
    <a:effectLst>
      <a:outerShdw blurRad="50800" dist="38100" dir="16200000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12BD66-BAAC-444B-9EA6-8C2474086C4F}" type="doc">
      <dgm:prSet loTypeId="urn:microsoft.com/office/officeart/2005/8/layout/hList2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AA279519-FEC2-4100-909A-E96595CED14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 w="28575">
          <a:solidFill>
            <a:srgbClr val="FF0000"/>
          </a:solidFill>
        </a:ln>
      </dgm:spPr>
      <dgm:t>
        <a:bodyPr/>
        <a:lstStyle/>
        <a:p>
          <a:r>
            <a:rPr lang="en-US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Vodafone Rg" pitchFamily="34" charset="0"/>
            </a:rPr>
            <a:t>COCP</a:t>
          </a:r>
          <a:endParaRPr lang="en-IN" b="1" cap="none" spc="0" dirty="0">
            <a:ln w="17780" cmpd="sng">
              <a:solidFill>
                <a:srgbClr val="FFFFFF"/>
              </a:solidFill>
              <a:prstDash val="solid"/>
              <a:miter lim="800000"/>
            </a:ln>
            <a:gradFill rotWithShape="1">
              <a:gsLst>
                <a:gs pos="0">
                  <a:srgbClr val="000000">
                    <a:tint val="92000"/>
                    <a:shade val="100000"/>
                    <a:satMod val="150000"/>
                  </a:srgbClr>
                </a:gs>
                <a:gs pos="49000">
                  <a:srgbClr val="000000">
                    <a:tint val="89000"/>
                    <a:shade val="90000"/>
                    <a:satMod val="150000"/>
                  </a:srgbClr>
                </a:gs>
                <a:gs pos="50000">
                  <a:srgbClr val="000000">
                    <a:tint val="100000"/>
                    <a:shade val="75000"/>
                    <a:satMod val="150000"/>
                  </a:srgbClr>
                </a:gs>
                <a:gs pos="95000">
                  <a:srgbClr val="000000">
                    <a:shade val="47000"/>
                    <a:satMod val="150000"/>
                  </a:srgbClr>
                </a:gs>
                <a:gs pos="100000">
                  <a:srgbClr val="000000">
                    <a:shade val="39000"/>
                    <a:satMod val="150000"/>
                  </a:srgbClr>
                </a:gs>
              </a:gsLst>
              <a:lin ang="5400000"/>
            </a:gradFill>
            <a:effectLst>
              <a:outerShdw blurRad="50800" algn="tl" rotWithShape="0">
                <a:srgbClr val="000000"/>
              </a:outerShdw>
            </a:effectLst>
            <a:latin typeface="Vodafone Rg" pitchFamily="34" charset="0"/>
          </a:endParaRPr>
        </a:p>
      </dgm:t>
    </dgm:pt>
    <dgm:pt modelId="{100FB232-3473-4700-AE33-5796241A8B15}" type="parTrans" cxnId="{10390866-1DF6-47F6-A3AC-9ED3DE2EE6FB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011F18C7-04FC-430C-A31E-4CBC5CF556A3}" type="sibTrans" cxnId="{10390866-1DF6-47F6-A3AC-9ED3DE2EE6FB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48EFA079-AD0C-480B-96F0-0404A51DEDA3}">
      <dgm:prSet phldrT="[Text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>
          <a:solidFill>
            <a:srgbClr val="FF0000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Vi" panose="00000500000000000000" pitchFamily="50" charset="0"/>
            </a:rPr>
            <a:t>A COCP account is Company Owned Company Paid account.</a:t>
          </a:r>
          <a:endParaRPr lang="en-IN" sz="1600" dirty="0">
            <a:solidFill>
              <a:schemeClr val="tx1"/>
            </a:solidFill>
            <a:latin typeface="Vi" panose="00000500000000000000" pitchFamily="50" charset="0"/>
          </a:endParaRPr>
        </a:p>
      </dgm:t>
    </dgm:pt>
    <dgm:pt modelId="{F1019824-A7DE-4BD2-9DAE-9865935DF954}" type="parTrans" cxnId="{72DD0DE7-805B-4AAA-8326-B134B9830DB5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D66E4A47-ADB6-4053-8AF6-2E95BB2D8D21}" type="sibTrans" cxnId="{72DD0DE7-805B-4AAA-8326-B134B9830DB5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F63E1337-8BCC-47B8-9B8C-FC49CFCFC1A9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>
        <a:ln w="28575">
          <a:solidFill>
            <a:srgbClr val="FF0000"/>
          </a:solidFill>
        </a:ln>
      </dgm:spPr>
      <dgm:t>
        <a:bodyPr/>
        <a:lstStyle/>
        <a:p>
          <a:r>
            <a:rPr lang="en-US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Vodafone Rg" pitchFamily="34" charset="0"/>
            </a:rPr>
            <a:t>IOIP</a:t>
          </a:r>
          <a:endParaRPr lang="en-IN" b="1" cap="none" spc="0" dirty="0">
            <a:ln w="17780" cmpd="sng">
              <a:solidFill>
                <a:srgbClr val="FFFFFF"/>
              </a:solidFill>
              <a:prstDash val="solid"/>
              <a:miter lim="800000"/>
            </a:ln>
            <a:gradFill rotWithShape="1">
              <a:gsLst>
                <a:gs pos="0">
                  <a:srgbClr val="000000">
                    <a:tint val="92000"/>
                    <a:shade val="100000"/>
                    <a:satMod val="150000"/>
                  </a:srgbClr>
                </a:gs>
                <a:gs pos="49000">
                  <a:srgbClr val="000000">
                    <a:tint val="89000"/>
                    <a:shade val="90000"/>
                    <a:satMod val="150000"/>
                  </a:srgbClr>
                </a:gs>
                <a:gs pos="50000">
                  <a:srgbClr val="000000">
                    <a:tint val="100000"/>
                    <a:shade val="75000"/>
                    <a:satMod val="150000"/>
                  </a:srgbClr>
                </a:gs>
                <a:gs pos="95000">
                  <a:srgbClr val="000000">
                    <a:shade val="47000"/>
                    <a:satMod val="150000"/>
                  </a:srgbClr>
                </a:gs>
                <a:gs pos="100000">
                  <a:srgbClr val="000000">
                    <a:shade val="39000"/>
                    <a:satMod val="150000"/>
                  </a:srgbClr>
                </a:gs>
              </a:gsLst>
              <a:lin ang="5400000"/>
            </a:gradFill>
            <a:effectLst>
              <a:outerShdw blurRad="50800" algn="tl" rotWithShape="0">
                <a:srgbClr val="000000"/>
              </a:outerShdw>
            </a:effectLst>
            <a:latin typeface="Vodafone Rg" pitchFamily="34" charset="0"/>
          </a:endParaRPr>
        </a:p>
      </dgm:t>
    </dgm:pt>
    <dgm:pt modelId="{9B5443CA-AD79-4331-B3CB-269DA2C7305F}" type="parTrans" cxnId="{D83602F7-F1FD-4291-BF74-C5E7FE27931F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C4F5CADF-A86F-45F4-B9CF-6B8FA18680A8}" type="sibTrans" cxnId="{D83602F7-F1FD-4291-BF74-C5E7FE27931F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765E1378-6CD0-4F52-BCFE-17BF8BE112D0}">
      <dgm:prSet phldrT="[Text]" custT="1"/>
      <dgm:spPr>
        <a:solidFill>
          <a:schemeClr val="bg1"/>
        </a:solidFill>
        <a:ln w="38100">
          <a:solidFill>
            <a:srgbClr val="FF0000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Vi" panose="00000500000000000000" pitchFamily="50" charset="0"/>
            </a:rPr>
            <a:t>An IOIP Account is Individual Owned Individual Paid account.</a:t>
          </a:r>
          <a:endParaRPr lang="en-IN" sz="1600" dirty="0">
            <a:solidFill>
              <a:schemeClr val="tx1"/>
            </a:solidFill>
            <a:latin typeface="Vi" panose="00000500000000000000" pitchFamily="50" charset="0"/>
          </a:endParaRPr>
        </a:p>
      </dgm:t>
    </dgm:pt>
    <dgm:pt modelId="{2CDD2B20-DECA-4437-99E0-38F0D115C54C}" type="parTrans" cxnId="{D484F5EC-AE1D-4A47-952D-A3C5A137924C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93887A67-4E7B-4FAB-84E5-24EF9453A2F5}" type="sibTrans" cxnId="{D484F5EC-AE1D-4A47-952D-A3C5A137924C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9B03FECA-A658-4FAC-9E02-878DB6138D0E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>
          <a:solidFill>
            <a:srgbClr val="FF0000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Vi" panose="00000500000000000000" pitchFamily="50" charset="0"/>
            </a:rPr>
            <a:t>In COCP company takes the written responsibility of the payments. </a:t>
          </a:r>
        </a:p>
      </dgm:t>
    </dgm:pt>
    <dgm:pt modelId="{6B48E77A-0FB3-473C-9382-2839401A81D1}" type="parTrans" cxnId="{540655AC-E7F5-41C2-B8B9-53CE361803C5}">
      <dgm:prSet/>
      <dgm:spPr/>
      <dgm:t>
        <a:bodyPr/>
        <a:lstStyle/>
        <a:p>
          <a:endParaRPr lang="en-IN"/>
        </a:p>
      </dgm:t>
    </dgm:pt>
    <dgm:pt modelId="{A9CA2482-5BE1-4F7A-BC6E-BE54CBD4384A}" type="sibTrans" cxnId="{540655AC-E7F5-41C2-B8B9-53CE361803C5}">
      <dgm:prSet/>
      <dgm:spPr/>
      <dgm:t>
        <a:bodyPr/>
        <a:lstStyle/>
        <a:p>
          <a:endParaRPr lang="en-IN"/>
        </a:p>
      </dgm:t>
    </dgm:pt>
    <dgm:pt modelId="{E402178B-64D6-4F63-9CD9-F4E8D841D58D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>
          <a:solidFill>
            <a:srgbClr val="FF0000"/>
          </a:solidFill>
        </a:ln>
      </dgm:spPr>
      <dgm:t>
        <a:bodyPr/>
        <a:lstStyle/>
        <a:p>
          <a:r>
            <a:rPr lang="en-US" sz="1600" smtClean="0">
              <a:solidFill>
                <a:schemeClr val="tx1"/>
              </a:solidFill>
              <a:latin typeface="Vi" panose="00000500000000000000" pitchFamily="50" charset="0"/>
            </a:rPr>
            <a:t>Corporate deals may get differ for the same company based on COCP or IOIP account.</a:t>
          </a:r>
          <a:endParaRPr lang="en-US" sz="1600" dirty="0" smtClean="0">
            <a:solidFill>
              <a:schemeClr val="tx1"/>
            </a:solidFill>
            <a:latin typeface="Vi" panose="00000500000000000000" pitchFamily="50" charset="0"/>
          </a:endParaRPr>
        </a:p>
      </dgm:t>
    </dgm:pt>
    <dgm:pt modelId="{4452D4F4-8E59-4967-8511-7233489CB4BC}" type="parTrans" cxnId="{232FF7D3-9829-46D5-8ABA-D822076C23D7}">
      <dgm:prSet/>
      <dgm:spPr/>
      <dgm:t>
        <a:bodyPr/>
        <a:lstStyle/>
        <a:p>
          <a:endParaRPr lang="en-IN"/>
        </a:p>
      </dgm:t>
    </dgm:pt>
    <dgm:pt modelId="{29FC55DF-8CF5-44C9-9A3C-62C901EC2086}" type="sibTrans" cxnId="{232FF7D3-9829-46D5-8ABA-D822076C23D7}">
      <dgm:prSet/>
      <dgm:spPr/>
      <dgm:t>
        <a:bodyPr/>
        <a:lstStyle/>
        <a:p>
          <a:endParaRPr lang="en-IN"/>
        </a:p>
      </dgm:t>
    </dgm:pt>
    <dgm:pt modelId="{0606B257-CA2B-4D81-861B-4E87C12FBF39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>
          <a:solidFill>
            <a:srgbClr val="FF0000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Vi" panose="00000500000000000000" pitchFamily="50" charset="0"/>
            </a:rPr>
            <a:t>COCP account would always be on the name of the company. </a:t>
          </a:r>
        </a:p>
      </dgm:t>
    </dgm:pt>
    <dgm:pt modelId="{B9A9F29A-2916-4F7F-B2F7-63A77F7CD220}" type="parTrans" cxnId="{8E96FCB8-0EAC-42C9-90CD-D214BA6E1824}">
      <dgm:prSet/>
      <dgm:spPr/>
      <dgm:t>
        <a:bodyPr/>
        <a:lstStyle/>
        <a:p>
          <a:endParaRPr lang="en-IN"/>
        </a:p>
      </dgm:t>
    </dgm:pt>
    <dgm:pt modelId="{CB285FA0-FDCF-43CC-A029-5A4EB7CD5224}" type="sibTrans" cxnId="{8E96FCB8-0EAC-42C9-90CD-D214BA6E1824}">
      <dgm:prSet/>
      <dgm:spPr/>
      <dgm:t>
        <a:bodyPr/>
        <a:lstStyle/>
        <a:p>
          <a:endParaRPr lang="en-IN"/>
        </a:p>
      </dgm:t>
    </dgm:pt>
    <dgm:pt modelId="{C8EB1133-3EEE-4E2D-823D-C6698C7A33AE}">
      <dgm:prSet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ln w="38100">
          <a:solidFill>
            <a:srgbClr val="FF0000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Vi" panose="00000500000000000000" pitchFamily="50" charset="0"/>
            </a:rPr>
            <a:t>On buying connections, corporate accounts are subjected to Verification by an authorized signatory.</a:t>
          </a:r>
        </a:p>
      </dgm:t>
    </dgm:pt>
    <dgm:pt modelId="{12BE03C6-E281-4070-B8D7-7CA3B6CFC4D7}" type="parTrans" cxnId="{C567AA53-7EB2-4E94-AB6A-5A193DEF2988}">
      <dgm:prSet/>
      <dgm:spPr/>
      <dgm:t>
        <a:bodyPr/>
        <a:lstStyle/>
        <a:p>
          <a:endParaRPr lang="en-IN"/>
        </a:p>
      </dgm:t>
    </dgm:pt>
    <dgm:pt modelId="{D062CF02-E6B7-4BA5-89FC-0A3865408C8E}" type="sibTrans" cxnId="{C567AA53-7EB2-4E94-AB6A-5A193DEF2988}">
      <dgm:prSet/>
      <dgm:spPr/>
      <dgm:t>
        <a:bodyPr/>
        <a:lstStyle/>
        <a:p>
          <a:endParaRPr lang="en-IN"/>
        </a:p>
      </dgm:t>
    </dgm:pt>
    <dgm:pt modelId="{351D2C12-488F-4298-A35D-FE8F05A71CAB}">
      <dgm:prSet custT="1"/>
      <dgm:spPr>
        <a:solidFill>
          <a:schemeClr val="bg1"/>
        </a:solidFill>
        <a:ln w="38100">
          <a:solidFill>
            <a:srgbClr val="FF0000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Vi" panose="00000500000000000000" pitchFamily="50" charset="0"/>
            </a:rPr>
            <a:t>In IOIP the individual user would be the responsible for the payments.</a:t>
          </a:r>
          <a:endParaRPr lang="en-US" sz="1600" dirty="0">
            <a:solidFill>
              <a:schemeClr val="tx1"/>
            </a:solidFill>
            <a:latin typeface="Vi" panose="00000500000000000000" pitchFamily="50" charset="0"/>
          </a:endParaRPr>
        </a:p>
      </dgm:t>
    </dgm:pt>
    <dgm:pt modelId="{ECB7E8B8-8E54-4725-B91E-680143DD28FD}" type="parTrans" cxnId="{8692318A-AEED-4E9F-A2C7-4683C9485B35}">
      <dgm:prSet/>
      <dgm:spPr/>
      <dgm:t>
        <a:bodyPr/>
        <a:lstStyle/>
        <a:p>
          <a:endParaRPr lang="en-IN"/>
        </a:p>
      </dgm:t>
    </dgm:pt>
    <dgm:pt modelId="{181F8C5F-7C6E-40F1-803A-E28FC96C7EAA}" type="sibTrans" cxnId="{8692318A-AEED-4E9F-A2C7-4683C9485B35}">
      <dgm:prSet/>
      <dgm:spPr/>
      <dgm:t>
        <a:bodyPr/>
        <a:lstStyle/>
        <a:p>
          <a:endParaRPr lang="en-IN"/>
        </a:p>
      </dgm:t>
    </dgm:pt>
    <dgm:pt modelId="{D1442342-37CB-43BE-8BE2-6E3BBB23C8B7}">
      <dgm:prSet custT="1"/>
      <dgm:spPr>
        <a:solidFill>
          <a:schemeClr val="bg1"/>
        </a:solidFill>
        <a:ln w="38100">
          <a:solidFill>
            <a:srgbClr val="FF0000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Vi" panose="00000500000000000000" pitchFamily="50" charset="0"/>
            </a:rPr>
            <a:t>Documentation of IOIP would be different than COCP account.</a:t>
          </a:r>
          <a:endParaRPr lang="en-US" sz="1600" dirty="0">
            <a:solidFill>
              <a:schemeClr val="tx1"/>
            </a:solidFill>
            <a:latin typeface="Vi" panose="00000500000000000000" pitchFamily="50" charset="0"/>
          </a:endParaRPr>
        </a:p>
      </dgm:t>
    </dgm:pt>
    <dgm:pt modelId="{6C6D0716-6DD3-4D54-9E73-906A0641EA52}" type="parTrans" cxnId="{85B43B00-80A8-4FEF-8F20-D17EF894EB46}">
      <dgm:prSet/>
      <dgm:spPr/>
      <dgm:t>
        <a:bodyPr/>
        <a:lstStyle/>
        <a:p>
          <a:endParaRPr lang="en-IN"/>
        </a:p>
      </dgm:t>
    </dgm:pt>
    <dgm:pt modelId="{5A29AD3E-1979-47EE-9184-59DE6A9591AF}" type="sibTrans" cxnId="{85B43B00-80A8-4FEF-8F20-D17EF894EB46}">
      <dgm:prSet/>
      <dgm:spPr/>
      <dgm:t>
        <a:bodyPr/>
        <a:lstStyle/>
        <a:p>
          <a:endParaRPr lang="en-IN"/>
        </a:p>
      </dgm:t>
    </dgm:pt>
    <dgm:pt modelId="{2868B421-34C7-429D-ADD5-AFCF39543BD8}">
      <dgm:prSet custT="1"/>
      <dgm:spPr>
        <a:solidFill>
          <a:schemeClr val="bg1"/>
        </a:solidFill>
        <a:ln w="38100">
          <a:solidFill>
            <a:srgbClr val="FF0000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Vi" panose="00000500000000000000" pitchFamily="50" charset="0"/>
            </a:rPr>
            <a:t>A IOIP would always be on the address of the individual. </a:t>
          </a:r>
          <a:endParaRPr lang="en-US" sz="1600" dirty="0">
            <a:solidFill>
              <a:schemeClr val="tx1"/>
            </a:solidFill>
            <a:latin typeface="Vi" panose="00000500000000000000" pitchFamily="50" charset="0"/>
          </a:endParaRPr>
        </a:p>
      </dgm:t>
    </dgm:pt>
    <dgm:pt modelId="{5DA8B829-2418-49A1-9C64-BA2BFCC3666A}" type="parTrans" cxnId="{D1DE6D62-7BBF-4698-B41A-F33971D34202}">
      <dgm:prSet/>
      <dgm:spPr/>
      <dgm:t>
        <a:bodyPr/>
        <a:lstStyle/>
        <a:p>
          <a:endParaRPr lang="en-IN"/>
        </a:p>
      </dgm:t>
    </dgm:pt>
    <dgm:pt modelId="{CDA0DF77-E738-4214-801A-066F8EDC568F}" type="sibTrans" cxnId="{D1DE6D62-7BBF-4698-B41A-F33971D34202}">
      <dgm:prSet/>
      <dgm:spPr/>
      <dgm:t>
        <a:bodyPr/>
        <a:lstStyle/>
        <a:p>
          <a:endParaRPr lang="en-IN"/>
        </a:p>
      </dgm:t>
    </dgm:pt>
    <dgm:pt modelId="{D04083EB-EF7F-4606-9827-2E22B10111A5}">
      <dgm:prSet custT="1"/>
      <dgm:spPr>
        <a:solidFill>
          <a:schemeClr val="bg1"/>
        </a:solidFill>
        <a:ln w="38100">
          <a:solidFill>
            <a:srgbClr val="FF0000"/>
          </a:solidFill>
        </a:ln>
      </dgm:spPr>
      <dgm:t>
        <a:bodyPr/>
        <a:lstStyle/>
        <a:p>
          <a:r>
            <a:rPr lang="en-US" sz="1600" dirty="0" smtClean="0">
              <a:solidFill>
                <a:schemeClr val="tx1"/>
              </a:solidFill>
              <a:latin typeface="Vi" panose="00000500000000000000" pitchFamily="50" charset="0"/>
            </a:rPr>
            <a:t>On buying a connection, these are subjected to verification</a:t>
          </a:r>
          <a:endParaRPr lang="en-US" sz="1600" dirty="0">
            <a:solidFill>
              <a:schemeClr val="tx1"/>
            </a:solidFill>
            <a:latin typeface="Vi" panose="00000500000000000000" pitchFamily="50" charset="0"/>
          </a:endParaRPr>
        </a:p>
      </dgm:t>
    </dgm:pt>
    <dgm:pt modelId="{3E36D8C0-29B6-408B-935E-1EB24DEC4304}" type="parTrans" cxnId="{ED006BEA-2275-463B-AB46-7DF1CE3E0EE9}">
      <dgm:prSet/>
      <dgm:spPr/>
      <dgm:t>
        <a:bodyPr/>
        <a:lstStyle/>
        <a:p>
          <a:endParaRPr lang="en-IN"/>
        </a:p>
      </dgm:t>
    </dgm:pt>
    <dgm:pt modelId="{D702536F-3932-4BD4-96E3-29AA1E5D9BCE}" type="sibTrans" cxnId="{ED006BEA-2275-463B-AB46-7DF1CE3E0EE9}">
      <dgm:prSet/>
      <dgm:spPr/>
      <dgm:t>
        <a:bodyPr/>
        <a:lstStyle/>
        <a:p>
          <a:endParaRPr lang="en-IN"/>
        </a:p>
      </dgm:t>
    </dgm:pt>
    <dgm:pt modelId="{E4639C43-AA6F-4AD5-BC93-B5D96D6851D8}" type="pres">
      <dgm:prSet presAssocID="{0112BD66-BAAC-444B-9EA6-8C2474086C4F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740FD72-B05E-4538-BFAF-4A40B4FD62F7}" type="pres">
      <dgm:prSet presAssocID="{AA279519-FEC2-4100-909A-E96595CED146}" presName="compositeNode" presStyleCnt="0">
        <dgm:presLayoutVars>
          <dgm:bulletEnabled val="1"/>
        </dgm:presLayoutVars>
      </dgm:prSet>
      <dgm:spPr/>
    </dgm:pt>
    <dgm:pt modelId="{71C3E1A0-09D4-4671-93CC-E5924E14C46E}" type="pres">
      <dgm:prSet presAssocID="{AA279519-FEC2-4100-909A-E96595CED146}" presName="image" presStyleLbl="fgImgPlace1" presStyleIdx="0" presStyleCnt="2" custLinFactNeighborY="-571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92F64BF3-B80E-41F7-B066-7AD20E3F5101}" type="pres">
      <dgm:prSet presAssocID="{AA279519-FEC2-4100-909A-E96595CED146}" presName="childNode" presStyleLbl="node1" presStyleIdx="0" presStyleCnt="2" custScaleX="112113" custLinFactNeighborX="8044" custLinFactNeighborY="-178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D05EED-5113-4308-8D83-6407B9DBF7AB}" type="pres">
      <dgm:prSet presAssocID="{AA279519-FEC2-4100-909A-E96595CED146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73E105-C46E-4FC3-AB10-1F9571A968B4}" type="pres">
      <dgm:prSet presAssocID="{011F18C7-04FC-430C-A31E-4CBC5CF556A3}" presName="sibTrans" presStyleCnt="0"/>
      <dgm:spPr/>
    </dgm:pt>
    <dgm:pt modelId="{4E7115E1-78B9-4DC3-95DD-D85980894DB2}" type="pres">
      <dgm:prSet presAssocID="{F63E1337-8BCC-47B8-9B8C-FC49CFCFC1A9}" presName="compositeNode" presStyleCnt="0">
        <dgm:presLayoutVars>
          <dgm:bulletEnabled val="1"/>
        </dgm:presLayoutVars>
      </dgm:prSet>
      <dgm:spPr/>
    </dgm:pt>
    <dgm:pt modelId="{D2B674FF-77DB-4447-BBE3-76D4C1AE2634}" type="pres">
      <dgm:prSet presAssocID="{F63E1337-8BCC-47B8-9B8C-FC49CFCFC1A9}" presName="image" presStyleLbl="fgImgPlace1" presStyleIdx="1" presStyleCnt="2" custLinFactNeighborX="-12571" custLinFactNeighborY="-434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30E8252-021A-48F8-A93B-C217EDA40F4A}" type="pres">
      <dgm:prSet presAssocID="{F63E1337-8BCC-47B8-9B8C-FC49CFCFC1A9}" presName="childNode" presStyleLbl="node1" presStyleIdx="1" presStyleCnt="2" custScaleX="10368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F808E06-EBA0-4E69-AC54-962B9F94425A}" type="pres">
      <dgm:prSet presAssocID="{F63E1337-8BCC-47B8-9B8C-FC49CFCFC1A9}" presName="parentNode" presStyleLbl="revTx" presStyleIdx="1" presStyleCnt="2" custLinFactNeighborX="-25142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13FCA6E-58F8-4BCF-9E39-9E9D880B4B43}" type="presOf" srcId="{F63E1337-8BCC-47B8-9B8C-FC49CFCFC1A9}" destId="{CF808E06-EBA0-4E69-AC54-962B9F94425A}" srcOrd="0" destOrd="0" presId="urn:microsoft.com/office/officeart/2005/8/layout/hList2"/>
    <dgm:cxn modelId="{8E96FCB8-0EAC-42C9-90CD-D214BA6E1824}" srcId="{AA279519-FEC2-4100-909A-E96595CED146}" destId="{0606B257-CA2B-4D81-861B-4E87C12FBF39}" srcOrd="3" destOrd="0" parTransId="{B9A9F29A-2916-4F7F-B2F7-63A77F7CD220}" sibTransId="{CB285FA0-FDCF-43CC-A029-5A4EB7CD5224}"/>
    <dgm:cxn modelId="{72DD0DE7-805B-4AAA-8326-B134B9830DB5}" srcId="{AA279519-FEC2-4100-909A-E96595CED146}" destId="{48EFA079-AD0C-480B-96F0-0404A51DEDA3}" srcOrd="0" destOrd="0" parTransId="{F1019824-A7DE-4BD2-9DAE-9865935DF954}" sibTransId="{D66E4A47-ADB6-4053-8AF6-2E95BB2D8D21}"/>
    <dgm:cxn modelId="{85B43B00-80A8-4FEF-8F20-D17EF894EB46}" srcId="{F63E1337-8BCC-47B8-9B8C-FC49CFCFC1A9}" destId="{D1442342-37CB-43BE-8BE2-6E3BBB23C8B7}" srcOrd="2" destOrd="0" parTransId="{6C6D0716-6DD3-4D54-9E73-906A0641EA52}" sibTransId="{5A29AD3E-1979-47EE-9184-59DE6A9591AF}"/>
    <dgm:cxn modelId="{232FF7D3-9829-46D5-8ABA-D822076C23D7}" srcId="{AA279519-FEC2-4100-909A-E96595CED146}" destId="{E402178B-64D6-4F63-9CD9-F4E8D841D58D}" srcOrd="2" destOrd="0" parTransId="{4452D4F4-8E59-4967-8511-7233489CB4BC}" sibTransId="{29FC55DF-8CF5-44C9-9A3C-62C901EC2086}"/>
    <dgm:cxn modelId="{10390866-1DF6-47F6-A3AC-9ED3DE2EE6FB}" srcId="{0112BD66-BAAC-444B-9EA6-8C2474086C4F}" destId="{AA279519-FEC2-4100-909A-E96595CED146}" srcOrd="0" destOrd="0" parTransId="{100FB232-3473-4700-AE33-5796241A8B15}" sibTransId="{011F18C7-04FC-430C-A31E-4CBC5CF556A3}"/>
    <dgm:cxn modelId="{ED006BEA-2275-463B-AB46-7DF1CE3E0EE9}" srcId="{F63E1337-8BCC-47B8-9B8C-FC49CFCFC1A9}" destId="{D04083EB-EF7F-4606-9827-2E22B10111A5}" srcOrd="4" destOrd="0" parTransId="{3E36D8C0-29B6-408B-935E-1EB24DEC4304}" sibTransId="{D702536F-3932-4BD4-96E3-29AA1E5D9BCE}"/>
    <dgm:cxn modelId="{1591B80F-B717-4266-8F52-562BB6DAC5BC}" type="presOf" srcId="{0606B257-CA2B-4D81-861B-4E87C12FBF39}" destId="{92F64BF3-B80E-41F7-B066-7AD20E3F5101}" srcOrd="0" destOrd="3" presId="urn:microsoft.com/office/officeart/2005/8/layout/hList2"/>
    <dgm:cxn modelId="{E68E45B5-E7FA-4000-871D-7435B7B39A36}" type="presOf" srcId="{2868B421-34C7-429D-ADD5-AFCF39543BD8}" destId="{030E8252-021A-48F8-A93B-C217EDA40F4A}" srcOrd="0" destOrd="3" presId="urn:microsoft.com/office/officeart/2005/8/layout/hList2"/>
    <dgm:cxn modelId="{D83602F7-F1FD-4291-BF74-C5E7FE27931F}" srcId="{0112BD66-BAAC-444B-9EA6-8C2474086C4F}" destId="{F63E1337-8BCC-47B8-9B8C-FC49CFCFC1A9}" srcOrd="1" destOrd="0" parTransId="{9B5443CA-AD79-4331-B3CB-269DA2C7305F}" sibTransId="{C4F5CADF-A86F-45F4-B9CF-6B8FA18680A8}"/>
    <dgm:cxn modelId="{F25748A3-0233-414D-BA37-9A0AAEFDBE80}" type="presOf" srcId="{AA279519-FEC2-4100-909A-E96595CED146}" destId="{C4D05EED-5113-4308-8D83-6407B9DBF7AB}" srcOrd="0" destOrd="0" presId="urn:microsoft.com/office/officeart/2005/8/layout/hList2"/>
    <dgm:cxn modelId="{482ACEC6-3D07-4981-BD0E-B5672E902A63}" type="presOf" srcId="{351D2C12-488F-4298-A35D-FE8F05A71CAB}" destId="{030E8252-021A-48F8-A93B-C217EDA40F4A}" srcOrd="0" destOrd="1" presId="urn:microsoft.com/office/officeart/2005/8/layout/hList2"/>
    <dgm:cxn modelId="{8692318A-AEED-4E9F-A2C7-4683C9485B35}" srcId="{F63E1337-8BCC-47B8-9B8C-FC49CFCFC1A9}" destId="{351D2C12-488F-4298-A35D-FE8F05A71CAB}" srcOrd="1" destOrd="0" parTransId="{ECB7E8B8-8E54-4725-B91E-680143DD28FD}" sibTransId="{181F8C5F-7C6E-40F1-803A-E28FC96C7EAA}"/>
    <dgm:cxn modelId="{EA03F433-0078-4C8C-9AEC-A34E14C539CB}" type="presOf" srcId="{0112BD66-BAAC-444B-9EA6-8C2474086C4F}" destId="{E4639C43-AA6F-4AD5-BC93-B5D96D6851D8}" srcOrd="0" destOrd="0" presId="urn:microsoft.com/office/officeart/2005/8/layout/hList2"/>
    <dgm:cxn modelId="{1ABDDB89-C90C-489D-B401-D87B4D353271}" type="presOf" srcId="{D1442342-37CB-43BE-8BE2-6E3BBB23C8B7}" destId="{030E8252-021A-48F8-A93B-C217EDA40F4A}" srcOrd="0" destOrd="2" presId="urn:microsoft.com/office/officeart/2005/8/layout/hList2"/>
    <dgm:cxn modelId="{D74A9B85-1140-4D5F-8F57-E04664C0F080}" type="presOf" srcId="{D04083EB-EF7F-4606-9827-2E22B10111A5}" destId="{030E8252-021A-48F8-A93B-C217EDA40F4A}" srcOrd="0" destOrd="4" presId="urn:microsoft.com/office/officeart/2005/8/layout/hList2"/>
    <dgm:cxn modelId="{746969C1-5DE7-4ED0-8495-4DD727C5B8F9}" type="presOf" srcId="{9B03FECA-A658-4FAC-9E02-878DB6138D0E}" destId="{92F64BF3-B80E-41F7-B066-7AD20E3F5101}" srcOrd="0" destOrd="1" presId="urn:microsoft.com/office/officeart/2005/8/layout/hList2"/>
    <dgm:cxn modelId="{6A2F8005-82B9-4647-9C58-8EB1B1D2D182}" type="presOf" srcId="{C8EB1133-3EEE-4E2D-823D-C6698C7A33AE}" destId="{92F64BF3-B80E-41F7-B066-7AD20E3F5101}" srcOrd="0" destOrd="4" presId="urn:microsoft.com/office/officeart/2005/8/layout/hList2"/>
    <dgm:cxn modelId="{5BD05A46-72C4-4B66-AB04-D7CB90A65F26}" type="presOf" srcId="{E402178B-64D6-4F63-9CD9-F4E8D841D58D}" destId="{92F64BF3-B80E-41F7-B066-7AD20E3F5101}" srcOrd="0" destOrd="2" presId="urn:microsoft.com/office/officeart/2005/8/layout/hList2"/>
    <dgm:cxn modelId="{4AF28B70-97F4-4E27-9944-EEFE55965889}" type="presOf" srcId="{765E1378-6CD0-4F52-BCFE-17BF8BE112D0}" destId="{030E8252-021A-48F8-A93B-C217EDA40F4A}" srcOrd="0" destOrd="0" presId="urn:microsoft.com/office/officeart/2005/8/layout/hList2"/>
    <dgm:cxn modelId="{D484F5EC-AE1D-4A47-952D-A3C5A137924C}" srcId="{F63E1337-8BCC-47B8-9B8C-FC49CFCFC1A9}" destId="{765E1378-6CD0-4F52-BCFE-17BF8BE112D0}" srcOrd="0" destOrd="0" parTransId="{2CDD2B20-DECA-4437-99E0-38F0D115C54C}" sibTransId="{93887A67-4E7B-4FAB-84E5-24EF9453A2F5}"/>
    <dgm:cxn modelId="{C567AA53-7EB2-4E94-AB6A-5A193DEF2988}" srcId="{AA279519-FEC2-4100-909A-E96595CED146}" destId="{C8EB1133-3EEE-4E2D-823D-C6698C7A33AE}" srcOrd="4" destOrd="0" parTransId="{12BE03C6-E281-4070-B8D7-7CA3B6CFC4D7}" sibTransId="{D062CF02-E6B7-4BA5-89FC-0A3865408C8E}"/>
    <dgm:cxn modelId="{0A614B0D-4D35-4B8B-8ACB-732A8C4FE3BC}" type="presOf" srcId="{48EFA079-AD0C-480B-96F0-0404A51DEDA3}" destId="{92F64BF3-B80E-41F7-B066-7AD20E3F5101}" srcOrd="0" destOrd="0" presId="urn:microsoft.com/office/officeart/2005/8/layout/hList2"/>
    <dgm:cxn modelId="{540655AC-E7F5-41C2-B8B9-53CE361803C5}" srcId="{AA279519-FEC2-4100-909A-E96595CED146}" destId="{9B03FECA-A658-4FAC-9E02-878DB6138D0E}" srcOrd="1" destOrd="0" parTransId="{6B48E77A-0FB3-473C-9382-2839401A81D1}" sibTransId="{A9CA2482-5BE1-4F7A-BC6E-BE54CBD4384A}"/>
    <dgm:cxn modelId="{D1DE6D62-7BBF-4698-B41A-F33971D34202}" srcId="{F63E1337-8BCC-47B8-9B8C-FC49CFCFC1A9}" destId="{2868B421-34C7-429D-ADD5-AFCF39543BD8}" srcOrd="3" destOrd="0" parTransId="{5DA8B829-2418-49A1-9C64-BA2BFCC3666A}" sibTransId="{CDA0DF77-E738-4214-801A-066F8EDC568F}"/>
    <dgm:cxn modelId="{5BE477E0-7F84-4DCA-A505-D5EA6F8C3E64}" type="presParOf" srcId="{E4639C43-AA6F-4AD5-BC93-B5D96D6851D8}" destId="{0740FD72-B05E-4538-BFAF-4A40B4FD62F7}" srcOrd="0" destOrd="0" presId="urn:microsoft.com/office/officeart/2005/8/layout/hList2"/>
    <dgm:cxn modelId="{8D565C78-F32B-4EE5-ACC6-9E82AE020CA3}" type="presParOf" srcId="{0740FD72-B05E-4538-BFAF-4A40B4FD62F7}" destId="{71C3E1A0-09D4-4671-93CC-E5924E14C46E}" srcOrd="0" destOrd="0" presId="urn:microsoft.com/office/officeart/2005/8/layout/hList2"/>
    <dgm:cxn modelId="{71C40298-3FDA-4F30-87B8-D32C714B0C98}" type="presParOf" srcId="{0740FD72-B05E-4538-BFAF-4A40B4FD62F7}" destId="{92F64BF3-B80E-41F7-B066-7AD20E3F5101}" srcOrd="1" destOrd="0" presId="urn:microsoft.com/office/officeart/2005/8/layout/hList2"/>
    <dgm:cxn modelId="{2E493302-3FBD-411C-913A-846529869BEF}" type="presParOf" srcId="{0740FD72-B05E-4538-BFAF-4A40B4FD62F7}" destId="{C4D05EED-5113-4308-8D83-6407B9DBF7AB}" srcOrd="2" destOrd="0" presId="urn:microsoft.com/office/officeart/2005/8/layout/hList2"/>
    <dgm:cxn modelId="{9150BF00-B704-4801-B4F7-5A81D44DFD87}" type="presParOf" srcId="{E4639C43-AA6F-4AD5-BC93-B5D96D6851D8}" destId="{B973E105-C46E-4FC3-AB10-1F9571A968B4}" srcOrd="1" destOrd="0" presId="urn:microsoft.com/office/officeart/2005/8/layout/hList2"/>
    <dgm:cxn modelId="{98DDF9D9-11E1-4DC7-95A0-52F5E40974DB}" type="presParOf" srcId="{E4639C43-AA6F-4AD5-BC93-B5D96D6851D8}" destId="{4E7115E1-78B9-4DC3-95DD-D85980894DB2}" srcOrd="2" destOrd="0" presId="urn:microsoft.com/office/officeart/2005/8/layout/hList2"/>
    <dgm:cxn modelId="{FECBBEFA-7C63-40AD-948B-6853186DC630}" type="presParOf" srcId="{4E7115E1-78B9-4DC3-95DD-D85980894DB2}" destId="{D2B674FF-77DB-4447-BBE3-76D4C1AE2634}" srcOrd="0" destOrd="0" presId="urn:microsoft.com/office/officeart/2005/8/layout/hList2"/>
    <dgm:cxn modelId="{1CCA3C55-2B14-4E39-8ACF-53D54C13CE13}" type="presParOf" srcId="{4E7115E1-78B9-4DC3-95DD-D85980894DB2}" destId="{030E8252-021A-48F8-A93B-C217EDA40F4A}" srcOrd="1" destOrd="0" presId="urn:microsoft.com/office/officeart/2005/8/layout/hList2"/>
    <dgm:cxn modelId="{A1E8B1C5-BFA8-41C7-B7E7-6177732FCCA6}" type="presParOf" srcId="{4E7115E1-78B9-4DC3-95DD-D85980894DB2}" destId="{CF808E06-EBA0-4E69-AC54-962B9F94425A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44F6DF-0217-49A2-AFD0-6E373DF69B33}" type="doc">
      <dgm:prSet loTypeId="urn:microsoft.com/office/officeart/2005/8/layout/radial3" loCatId="cycle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662B35F-5BA9-4901-B53C-47864FEA1154}">
      <dgm:prSet phldrT="[Text]" custT="1"/>
      <dgm:spPr/>
      <dgm:t>
        <a:bodyPr/>
        <a:lstStyle/>
        <a:p>
          <a:r>
            <a:rPr lang="en-US" sz="1600" b="1" dirty="0" smtClean="0">
              <a:latin typeface="Vi" panose="00000500000000000000" pitchFamily="50" charset="0"/>
            </a:rPr>
            <a:t>Corporate Customer</a:t>
          </a:r>
          <a:endParaRPr lang="en-IN" sz="1600" b="1" dirty="0">
            <a:latin typeface="Vi" panose="00000500000000000000" pitchFamily="50" charset="0"/>
          </a:endParaRPr>
        </a:p>
      </dgm:t>
    </dgm:pt>
    <dgm:pt modelId="{E53FBC07-3315-485F-82C6-ECFFA3B31102}" type="parTrans" cxnId="{D0FACD52-C93E-4B06-AC06-105BC5FC14DE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D1052EBC-B49B-4912-ADD8-917B3E517124}" type="sibTrans" cxnId="{D0FACD52-C93E-4B06-AC06-105BC5FC14DE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918578DF-F82B-40BD-869F-A46809638482}">
      <dgm:prSet phldrT="[Text]" custT="1"/>
      <dgm:spPr/>
      <dgm:t>
        <a:bodyPr/>
        <a:lstStyle/>
        <a:p>
          <a:r>
            <a:rPr lang="en-US" sz="1600" dirty="0" smtClean="0">
              <a:latin typeface="Vi" panose="00000500000000000000" pitchFamily="50" charset="0"/>
            </a:rPr>
            <a:t>Corporate Care Email ID </a:t>
          </a:r>
          <a:endParaRPr lang="en-IN" sz="1600" dirty="0">
            <a:latin typeface="Vi" panose="00000500000000000000" pitchFamily="50" charset="0"/>
          </a:endParaRPr>
        </a:p>
      </dgm:t>
    </dgm:pt>
    <dgm:pt modelId="{CECFB12E-53D0-43C4-ADCF-92F492B8593E}" type="parTrans" cxnId="{0B8F4A55-1D14-4BEE-9AE9-2C5840A0AC8B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4429AB8D-A242-4A7F-A44F-5B7F8F09C267}" type="sibTrans" cxnId="{0B8F4A55-1D14-4BEE-9AE9-2C5840A0AC8B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380497EE-EDED-425C-B21D-525439D1009C}">
      <dgm:prSet phldrT="[Text]" custT="1"/>
      <dgm:spPr/>
      <dgm:t>
        <a:bodyPr/>
        <a:lstStyle/>
        <a:p>
          <a:r>
            <a:rPr lang="en-US" sz="1600" dirty="0" smtClean="0">
              <a:latin typeface="Vi" panose="00000500000000000000" pitchFamily="50" charset="0"/>
            </a:rPr>
            <a:t>Corporate call center/COCP</a:t>
          </a:r>
          <a:endParaRPr lang="en-IN" sz="1600" dirty="0">
            <a:latin typeface="Vi" panose="00000500000000000000" pitchFamily="50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1C5069A4-0E44-49C6-9124-94197AA85EF2}" type="parTrans" cxnId="{05232DE9-9EE9-48D0-8CE1-29366C0BF3A1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ADC068D0-29AF-434E-A463-EFD3B0B493D4}" type="sibTrans" cxnId="{05232DE9-9EE9-48D0-8CE1-29366C0BF3A1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444E29B8-67B7-48D9-B8AB-A94E77D0319B}">
      <dgm:prSet phldrT="[Text]" custT="1"/>
      <dgm:spPr/>
      <dgm:t>
        <a:bodyPr/>
        <a:lstStyle/>
        <a:p>
          <a:r>
            <a:rPr lang="en-US" sz="1600" dirty="0" smtClean="0">
              <a:latin typeface="Vi" panose="00000500000000000000" pitchFamily="50" charset="0"/>
            </a:rPr>
            <a:t>RM/ A/c /Service Mangers</a:t>
          </a:r>
          <a:endParaRPr lang="en-IN" sz="1600" dirty="0">
            <a:latin typeface="Vi" panose="00000500000000000000" pitchFamily="50" charset="0"/>
          </a:endParaRPr>
        </a:p>
      </dgm:t>
    </dgm:pt>
    <dgm:pt modelId="{7EC845C0-A87D-458B-9B1D-E317A156A759}" type="parTrans" cxnId="{C8E1970C-C3D4-46C9-94AD-DF47701076C6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7BF7C2E4-0424-4DDF-B2EE-78DDE7AFA511}" type="sibTrans" cxnId="{C8E1970C-C3D4-46C9-94AD-DF47701076C6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CC312473-30FF-4EFC-9B04-99F264FEC62A}">
      <dgm:prSet phldrT="[Text]" custT="1"/>
      <dgm:spPr/>
      <dgm:t>
        <a:bodyPr/>
        <a:lstStyle/>
        <a:p>
          <a:r>
            <a:rPr lang="en-US" sz="1600" dirty="0" smtClean="0">
              <a:latin typeface="Vi" panose="00000500000000000000" pitchFamily="50" charset="0"/>
            </a:rPr>
            <a:t>Self Service</a:t>
          </a:r>
          <a:endParaRPr lang="en-IN" sz="1600" dirty="0">
            <a:latin typeface="Vi" panose="00000500000000000000" pitchFamily="50" charset="0"/>
          </a:endParaRPr>
        </a:p>
      </dgm:t>
    </dgm:pt>
    <dgm:pt modelId="{B61C82C4-5A25-481C-8006-6C5471397F75}" type="parTrans" cxnId="{51B7F721-37FC-4150-B88C-8C519B2F1C02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6B5BCA21-055C-42C3-AB7A-E6B2F3AE8C8F}" type="sibTrans" cxnId="{51B7F721-37FC-4150-B88C-8C519B2F1C02}">
      <dgm:prSet/>
      <dgm:spPr/>
      <dgm:t>
        <a:bodyPr/>
        <a:lstStyle/>
        <a:p>
          <a:endParaRPr lang="en-IN">
            <a:latin typeface="Vodafone Rg" pitchFamily="34" charset="0"/>
          </a:endParaRPr>
        </a:p>
      </dgm:t>
    </dgm:pt>
    <dgm:pt modelId="{35CC465E-6879-408E-B44D-F59D03FB5600}">
      <dgm:prSet phldrT="[Text]" custT="1"/>
      <dgm:spPr/>
      <dgm:t>
        <a:bodyPr/>
        <a:lstStyle/>
        <a:p>
          <a:r>
            <a:rPr lang="en-US" sz="1600" dirty="0" smtClean="0">
              <a:latin typeface="Vi" panose="00000500000000000000" pitchFamily="50" charset="0"/>
            </a:rPr>
            <a:t>Retail</a:t>
          </a:r>
          <a:endParaRPr lang="en-IN" sz="1600" dirty="0">
            <a:latin typeface="Vi" panose="00000500000000000000" pitchFamily="50" charset="0"/>
          </a:endParaRPr>
        </a:p>
      </dgm:t>
    </dgm:pt>
    <dgm:pt modelId="{3935433D-73D8-4606-BB33-B8E91D41BDE1}" type="parTrans" cxnId="{B27D6855-AC2F-4BEE-9A5F-E416D013912D}">
      <dgm:prSet/>
      <dgm:spPr/>
      <dgm:t>
        <a:bodyPr/>
        <a:lstStyle/>
        <a:p>
          <a:endParaRPr lang="en-IN"/>
        </a:p>
      </dgm:t>
    </dgm:pt>
    <dgm:pt modelId="{E8950F40-C645-4E8F-92FB-2EAEEDB363FC}" type="sibTrans" cxnId="{B27D6855-AC2F-4BEE-9A5F-E416D013912D}">
      <dgm:prSet/>
      <dgm:spPr/>
      <dgm:t>
        <a:bodyPr/>
        <a:lstStyle/>
        <a:p>
          <a:endParaRPr lang="en-IN"/>
        </a:p>
      </dgm:t>
    </dgm:pt>
    <dgm:pt modelId="{8C753903-EF63-40C8-8CB9-B2AB2EF88E22}">
      <dgm:prSet phldrT="[Text]" custT="1"/>
      <dgm:spPr/>
      <dgm:t>
        <a:bodyPr/>
        <a:lstStyle/>
        <a:p>
          <a:r>
            <a:rPr lang="en-IN" sz="1600" dirty="0" smtClean="0">
              <a:latin typeface="Vi" panose="00000500000000000000" pitchFamily="50" charset="0"/>
            </a:rPr>
            <a:t>Social Media</a:t>
          </a:r>
          <a:endParaRPr lang="en-IN" sz="1600" dirty="0">
            <a:latin typeface="Vi" panose="00000500000000000000" pitchFamily="50" charset="0"/>
          </a:endParaRPr>
        </a:p>
      </dgm:t>
    </dgm:pt>
    <dgm:pt modelId="{FBF5E5B2-D52F-44E4-BAC5-D3C7EF87861B}" type="parTrans" cxnId="{8D7C9153-CC12-4E2D-AFB3-9C56C385107B}">
      <dgm:prSet/>
      <dgm:spPr/>
      <dgm:t>
        <a:bodyPr/>
        <a:lstStyle/>
        <a:p>
          <a:endParaRPr lang="en-US"/>
        </a:p>
      </dgm:t>
    </dgm:pt>
    <dgm:pt modelId="{698B530F-ED54-452C-9B76-44C9A10B2024}" type="sibTrans" cxnId="{8D7C9153-CC12-4E2D-AFB3-9C56C385107B}">
      <dgm:prSet/>
      <dgm:spPr/>
      <dgm:t>
        <a:bodyPr/>
        <a:lstStyle/>
        <a:p>
          <a:endParaRPr lang="en-US"/>
        </a:p>
      </dgm:t>
    </dgm:pt>
    <dgm:pt modelId="{3B2E2235-4A4F-4658-B9F9-6B38215F794A}" type="pres">
      <dgm:prSet presAssocID="{2744F6DF-0217-49A2-AFD0-6E373DF69B3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50F5383-1363-4C26-BA52-15D1D6417B38}" type="pres">
      <dgm:prSet presAssocID="{2744F6DF-0217-49A2-AFD0-6E373DF69B33}" presName="radial" presStyleCnt="0">
        <dgm:presLayoutVars>
          <dgm:animLvl val="ctr"/>
        </dgm:presLayoutVars>
      </dgm:prSet>
      <dgm:spPr/>
      <dgm:t>
        <a:bodyPr/>
        <a:lstStyle/>
        <a:p>
          <a:endParaRPr lang="en-US"/>
        </a:p>
      </dgm:t>
    </dgm:pt>
    <dgm:pt modelId="{2EF4FDFC-29C8-42A5-9EDC-B8E78B1FDB4C}" type="pres">
      <dgm:prSet presAssocID="{3662B35F-5BA9-4901-B53C-47864FEA1154}" presName="centerShape" presStyleLbl="vennNode1" presStyleIdx="0" presStyleCnt="7" custScaleX="94390" custScaleY="89680"/>
      <dgm:spPr/>
      <dgm:t>
        <a:bodyPr/>
        <a:lstStyle/>
        <a:p>
          <a:endParaRPr lang="en-IN"/>
        </a:p>
      </dgm:t>
    </dgm:pt>
    <dgm:pt modelId="{1DE0315C-1FB0-4C91-9651-952C068A8ABB}" type="pres">
      <dgm:prSet presAssocID="{918578DF-F82B-40BD-869F-A46809638482}" presName="node" presStyleLbl="vennNode1" presStyleIdx="1" presStyleCnt="7" custScaleX="13020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7F82D71-4D38-4102-8363-185E6D87EE45}" type="pres">
      <dgm:prSet presAssocID="{380497EE-EDED-425C-B21D-525439D1009C}" presName="node" presStyleLbl="vennNode1" presStyleIdx="2" presStyleCnt="7" custScaleX="14418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2497EE-3DDF-4367-B708-28E81B979D7E}" type="pres">
      <dgm:prSet presAssocID="{444E29B8-67B7-48D9-B8AB-A94E77D0319B}" presName="node" presStyleLbl="vennNode1" presStyleIdx="3" presStyleCnt="7" custScaleX="151573" custRadScaleRad="114479" custRadScaleInc="-683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743218-3904-4AF0-AFE8-8C69942B9827}" type="pres">
      <dgm:prSet presAssocID="{CC312473-30FF-4EFC-9B04-99F264FEC62A}" presName="node" presStyleLbl="vennNode1" presStyleIdx="4" presStyleCnt="7" custScaleX="13935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84E338D-5E6B-4692-AF67-069CC5965CC9}" type="pres">
      <dgm:prSet presAssocID="{35CC465E-6879-408E-B44D-F59D03FB5600}" presName="node" presStyleLbl="vennNode1" presStyleIdx="5" presStyleCnt="7" custScaleX="140748" custRadScaleRad="104340" custRadScaleInc="64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F3FCCB7-DEF6-49E5-A015-FDE64A4F15CA}" type="pres">
      <dgm:prSet presAssocID="{8C753903-EF63-40C8-8CB9-B2AB2EF88E22}" presName="node" presStyleLbl="vennNode1" presStyleIdx="6" presStyleCnt="7" custScaleX="1502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18ADB8-D4B2-455B-85F3-61520B80568B}" type="presOf" srcId="{2744F6DF-0217-49A2-AFD0-6E373DF69B33}" destId="{3B2E2235-4A4F-4658-B9F9-6B38215F794A}" srcOrd="0" destOrd="0" presId="urn:microsoft.com/office/officeart/2005/8/layout/radial3"/>
    <dgm:cxn modelId="{51B7F721-37FC-4150-B88C-8C519B2F1C02}" srcId="{3662B35F-5BA9-4901-B53C-47864FEA1154}" destId="{CC312473-30FF-4EFC-9B04-99F264FEC62A}" srcOrd="3" destOrd="0" parTransId="{B61C82C4-5A25-481C-8006-6C5471397F75}" sibTransId="{6B5BCA21-055C-42C3-AB7A-E6B2F3AE8C8F}"/>
    <dgm:cxn modelId="{7689D714-5E5F-4136-9699-299AF942915B}" type="presOf" srcId="{918578DF-F82B-40BD-869F-A46809638482}" destId="{1DE0315C-1FB0-4C91-9651-952C068A8ABB}" srcOrd="0" destOrd="0" presId="urn:microsoft.com/office/officeart/2005/8/layout/radial3"/>
    <dgm:cxn modelId="{D7E5E749-580B-4685-ABB3-A179FCF0A6AA}" type="presOf" srcId="{35CC465E-6879-408E-B44D-F59D03FB5600}" destId="{C84E338D-5E6B-4692-AF67-069CC5965CC9}" srcOrd="0" destOrd="0" presId="urn:microsoft.com/office/officeart/2005/8/layout/radial3"/>
    <dgm:cxn modelId="{74242B9D-68D4-45B7-837A-0E66C693C6D1}" type="presOf" srcId="{3662B35F-5BA9-4901-B53C-47864FEA1154}" destId="{2EF4FDFC-29C8-42A5-9EDC-B8E78B1FDB4C}" srcOrd="0" destOrd="0" presId="urn:microsoft.com/office/officeart/2005/8/layout/radial3"/>
    <dgm:cxn modelId="{D06369A4-BDD8-4940-83F5-500959E81DBE}" type="presOf" srcId="{CC312473-30FF-4EFC-9B04-99F264FEC62A}" destId="{B0743218-3904-4AF0-AFE8-8C69942B9827}" srcOrd="0" destOrd="0" presId="urn:microsoft.com/office/officeart/2005/8/layout/radial3"/>
    <dgm:cxn modelId="{8D7C9153-CC12-4E2D-AFB3-9C56C385107B}" srcId="{3662B35F-5BA9-4901-B53C-47864FEA1154}" destId="{8C753903-EF63-40C8-8CB9-B2AB2EF88E22}" srcOrd="5" destOrd="0" parTransId="{FBF5E5B2-D52F-44E4-BAC5-D3C7EF87861B}" sibTransId="{698B530F-ED54-452C-9B76-44C9A10B2024}"/>
    <dgm:cxn modelId="{B27D6855-AC2F-4BEE-9A5F-E416D013912D}" srcId="{3662B35F-5BA9-4901-B53C-47864FEA1154}" destId="{35CC465E-6879-408E-B44D-F59D03FB5600}" srcOrd="4" destOrd="0" parTransId="{3935433D-73D8-4606-BB33-B8E91D41BDE1}" sibTransId="{E8950F40-C645-4E8F-92FB-2EAEEDB363FC}"/>
    <dgm:cxn modelId="{05232DE9-9EE9-48D0-8CE1-29366C0BF3A1}" srcId="{3662B35F-5BA9-4901-B53C-47864FEA1154}" destId="{380497EE-EDED-425C-B21D-525439D1009C}" srcOrd="1" destOrd="0" parTransId="{1C5069A4-0E44-49C6-9124-94197AA85EF2}" sibTransId="{ADC068D0-29AF-434E-A463-EFD3B0B493D4}"/>
    <dgm:cxn modelId="{46F49F68-0C5C-44F7-B771-ECDCEC909BAD}" type="presOf" srcId="{8C753903-EF63-40C8-8CB9-B2AB2EF88E22}" destId="{1F3FCCB7-DEF6-49E5-A015-FDE64A4F15CA}" srcOrd="0" destOrd="0" presId="urn:microsoft.com/office/officeart/2005/8/layout/radial3"/>
    <dgm:cxn modelId="{0B8F4A55-1D14-4BEE-9AE9-2C5840A0AC8B}" srcId="{3662B35F-5BA9-4901-B53C-47864FEA1154}" destId="{918578DF-F82B-40BD-869F-A46809638482}" srcOrd="0" destOrd="0" parTransId="{CECFB12E-53D0-43C4-ADCF-92F492B8593E}" sibTransId="{4429AB8D-A242-4A7F-A44F-5B7F8F09C267}"/>
    <dgm:cxn modelId="{C80C730F-1CB2-47E0-A71E-1E926DA4FE81}" type="presOf" srcId="{444E29B8-67B7-48D9-B8AB-A94E77D0319B}" destId="{972497EE-3DDF-4367-B708-28E81B979D7E}" srcOrd="0" destOrd="0" presId="urn:microsoft.com/office/officeart/2005/8/layout/radial3"/>
    <dgm:cxn modelId="{D0FACD52-C93E-4B06-AC06-105BC5FC14DE}" srcId="{2744F6DF-0217-49A2-AFD0-6E373DF69B33}" destId="{3662B35F-5BA9-4901-B53C-47864FEA1154}" srcOrd="0" destOrd="0" parTransId="{E53FBC07-3315-485F-82C6-ECFFA3B31102}" sibTransId="{D1052EBC-B49B-4912-ADD8-917B3E517124}"/>
    <dgm:cxn modelId="{40556E02-F3E5-440F-B3FA-7F7B57DB15C9}" type="presOf" srcId="{380497EE-EDED-425C-B21D-525439D1009C}" destId="{67F82D71-4D38-4102-8363-185E6D87EE45}" srcOrd="0" destOrd="0" presId="urn:microsoft.com/office/officeart/2005/8/layout/radial3"/>
    <dgm:cxn modelId="{C8E1970C-C3D4-46C9-94AD-DF47701076C6}" srcId="{3662B35F-5BA9-4901-B53C-47864FEA1154}" destId="{444E29B8-67B7-48D9-B8AB-A94E77D0319B}" srcOrd="2" destOrd="0" parTransId="{7EC845C0-A87D-458B-9B1D-E317A156A759}" sibTransId="{7BF7C2E4-0424-4DDF-B2EE-78DDE7AFA511}"/>
    <dgm:cxn modelId="{4A6C135C-12E4-4F28-9B5D-E9F58CEA63AA}" type="presParOf" srcId="{3B2E2235-4A4F-4658-B9F9-6B38215F794A}" destId="{250F5383-1363-4C26-BA52-15D1D6417B38}" srcOrd="0" destOrd="0" presId="urn:microsoft.com/office/officeart/2005/8/layout/radial3"/>
    <dgm:cxn modelId="{7E56F4F6-6FD2-46E4-8575-890D666A5903}" type="presParOf" srcId="{250F5383-1363-4C26-BA52-15D1D6417B38}" destId="{2EF4FDFC-29C8-42A5-9EDC-B8E78B1FDB4C}" srcOrd="0" destOrd="0" presId="urn:microsoft.com/office/officeart/2005/8/layout/radial3"/>
    <dgm:cxn modelId="{67CC867F-09ED-4BF4-8886-607967481FAE}" type="presParOf" srcId="{250F5383-1363-4C26-BA52-15D1D6417B38}" destId="{1DE0315C-1FB0-4C91-9651-952C068A8ABB}" srcOrd="1" destOrd="0" presId="urn:microsoft.com/office/officeart/2005/8/layout/radial3"/>
    <dgm:cxn modelId="{FF7838D7-7874-4EDF-8490-5D458E797BBB}" type="presParOf" srcId="{250F5383-1363-4C26-BA52-15D1D6417B38}" destId="{67F82D71-4D38-4102-8363-185E6D87EE45}" srcOrd="2" destOrd="0" presId="urn:microsoft.com/office/officeart/2005/8/layout/radial3"/>
    <dgm:cxn modelId="{15F1EF0D-8B30-4115-BDFD-B398DC485CE8}" type="presParOf" srcId="{250F5383-1363-4C26-BA52-15D1D6417B38}" destId="{972497EE-3DDF-4367-B708-28E81B979D7E}" srcOrd="3" destOrd="0" presId="urn:microsoft.com/office/officeart/2005/8/layout/radial3"/>
    <dgm:cxn modelId="{5B0624B1-C666-4DAC-85D4-C1E9CC4BFA4F}" type="presParOf" srcId="{250F5383-1363-4C26-BA52-15D1D6417B38}" destId="{B0743218-3904-4AF0-AFE8-8C69942B9827}" srcOrd="4" destOrd="0" presId="urn:microsoft.com/office/officeart/2005/8/layout/radial3"/>
    <dgm:cxn modelId="{FFAE026F-C4EF-4E45-9D16-1AC58AFDEB8F}" type="presParOf" srcId="{250F5383-1363-4C26-BA52-15D1D6417B38}" destId="{C84E338D-5E6B-4692-AF67-069CC5965CC9}" srcOrd="5" destOrd="0" presId="urn:microsoft.com/office/officeart/2005/8/layout/radial3"/>
    <dgm:cxn modelId="{D75FCC13-85F0-4A92-9899-2C655E94297D}" type="presParOf" srcId="{250F5383-1363-4C26-BA52-15D1D6417B38}" destId="{1F3FCCB7-DEF6-49E5-A015-FDE64A4F15CA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B6642-40FE-4ED4-A235-781AFB30D87A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8776-2F48-419A-B60F-49B97B21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975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016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572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18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455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363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5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27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3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6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62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6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sv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sv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2" Type="http://schemas.openxmlformats.org/officeDocument/2006/relationships/image" Target="../media/image2.svg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2" Type="http://schemas.openxmlformats.org/officeDocument/2006/relationships/image" Target="../media/image2.sv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svg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5753C-4A44-4772-9D59-6183F24F5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5660E6-C14E-46A3-BDE4-F1615D79F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A8146-A2D7-42C1-8202-31FFBBE3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B300DF-A18C-40D8-AFE7-1B60999C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2C44BA-08C7-4C0B-BDCB-4925F1CD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69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AAF77-61C2-41F9-9B7E-7BCE42A1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53FE6A-6C73-4A39-983B-2CCA51989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5A5A58-74EF-42E8-A551-E0FAC1A7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3794ED-015A-4565-9201-7A0F5F43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0B2857-77DD-48E0-83D4-E8512E54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454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4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6951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676EDF-5ED3-4668-BCD9-EB4F79AA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F6E930-016D-4BED-9180-34FAF33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3212EA30-ACCD-431F-A415-14742850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7 April 2022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9FFD93D7-C6D8-4B16-BAAE-50D8ACEF7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67896149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srgbClr val="2F3043"/>
                </a:solidFill>
              </a:rPr>
              <a:pPr defTabSz="914126"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308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29E790E-00F4-4750-9822-625974C18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E58627-045D-4200-B621-A8A22E7BE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D5A6A1-7AF9-4B24-A3E9-1C40CD34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6BB773-92DB-4C73-9F86-E087EC68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B083D3-A280-437B-A7C0-3ECF466E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98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/>
              <a:pPr defTabSz="914126"/>
              <a:t>‹#›</a:t>
            </a:fld>
            <a:endParaRPr lang="en-IN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059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9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68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:a16="http://schemas.microsoft.com/office/drawing/2014/main" xmlns="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7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7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B68469-1D31-46C9-BFBC-BD99BBF6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5DF95-C33B-4283-8AC9-89A847EA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28F6E6-67D5-44A4-8C17-EEC05C7A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69DF80-42A2-488B-B568-AB4CDAE2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D5E424-7592-49C7-B84A-14C137D3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462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3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7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23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612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8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7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2FDEFB-458F-469D-870C-863C7B57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1E0EE3-393F-4AAE-9997-ABFB2CF9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B46727-0812-464E-B0CC-C6C21644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6CF91D-2DAA-4CB9-89F3-A0E08F58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8E125A-9E05-46CE-8624-904B700E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800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6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504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790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09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80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4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84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89409-C1E9-4A95-B0F0-198800B9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CF6EEF-A644-436A-9B1F-E7D3CDA0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F66DB0-DB13-4089-B2A4-DAA2BE8E5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DAEC4D-438D-4F0E-9A7D-0BD1887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7F2715-8536-457B-88C9-29356D04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8B2816-D116-4708-B632-F614A03A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0455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11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xmlns="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xmlns="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xmlns="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xmlns="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xmlns="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xmlns="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xmlns="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xmlns="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xmlns="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xmlns="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28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6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9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7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4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88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98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xmlns="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xmlns="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xmlns="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xmlns="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89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xmlns="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2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50630-21BF-44FF-BCA2-DF26E5BC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F6B6DE-94AE-4573-8215-1AE337CD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3DC237-EAF4-4ECA-A35C-82A2442C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DF40680-B36D-4B37-BFAE-BC91A3E45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9135FC-4594-4856-AE9E-65947DBF3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0697C4E-131D-4F6B-A04D-18DFC17B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676B664-C61A-455B-88AF-7AA90F36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28E1FC8-80A4-43CE-BB03-01619E36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5010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xmlns="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4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xmlns="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xmlns="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xmlns="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5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xmlns="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xmlns="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xmlns="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9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5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4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3021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1F989-E84A-407F-AE6A-65BCED650A02}" type="datetime1">
              <a:rPr lang="en-IN" smtClean="0">
                <a:solidFill>
                  <a:srgbClr val="2F3043"/>
                </a:solidFill>
              </a:rPr>
              <a:pPr/>
              <a:t>07-04-2022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2F304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99996D-5F79-461B-8953-818D502E1074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575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78708316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/>
              <a:pPr defTabSz="914126"/>
              <a:t>‹#›</a:t>
            </a:fld>
            <a:endParaRPr lang="en-IN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43883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7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AA2E8-9D04-4107-9110-4EABF2D1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24FE60-A4A2-49ED-8FDB-FB5277A4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C725C6-B104-412B-AA6E-849B04CC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5470CE-F38C-48BF-B749-BD87DCA6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6625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7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9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="" xmlns:a16="http://schemas.microsoft.com/office/drawing/2014/main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5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9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2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5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8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4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2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9B55CE4-54FF-4267-83FA-2258BA69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270EC0D-542E-4C75-9AF2-62173BCF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8378FF-A32A-4210-B363-95A1992A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2622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6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83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=""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0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8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=""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10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4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=""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1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7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57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37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197E8-3C38-4316-A0EB-995265AC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6974D3-F6AF-4B0A-B7D9-4E5EB675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C40D14-F7FE-4C87-9949-6F457A611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3DEC74-8E21-48DB-8949-61AC68C5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BACD53-FD48-465C-B723-DFD68629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B4A023-E182-4F40-8283-FFC36E0B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00312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42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=""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14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8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83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3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0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854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=""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=""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=""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=""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=""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=""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=""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=""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=""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=""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=""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=""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=""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=""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=""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6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53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4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3B365-59EB-46EE-BA81-20BF929A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9D35CA7-C233-449B-9D9D-7E392092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C0E3E7-F596-48AD-A0FD-B9E8DF53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39A829-52DE-4607-96C0-2E4C5E6A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71A5F5-A24C-4E40-8D77-EE713B6D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5AB056-5CBA-49BB-B74D-6C2F9584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3073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70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89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89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01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=""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=""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=""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=""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=""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=""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5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=""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=""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6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=""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=""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=""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=""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=""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=""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48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=""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=""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=""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=""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=""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9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image" Target="../media/image2.png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9" Type="http://schemas.openxmlformats.org/officeDocument/2006/relationships/slideLayout" Target="../slideLayouts/slideLayout97.xml"/><Relationship Id="rId21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92.xml"/><Relationship Id="rId42" Type="http://schemas.openxmlformats.org/officeDocument/2006/relationships/slideLayout" Target="../slideLayouts/slideLayout100.xml"/><Relationship Id="rId47" Type="http://schemas.openxmlformats.org/officeDocument/2006/relationships/image" Target="../media/image2.png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9" Type="http://schemas.openxmlformats.org/officeDocument/2006/relationships/slideLayout" Target="../slideLayouts/slideLayout87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90.xml"/><Relationship Id="rId37" Type="http://schemas.openxmlformats.org/officeDocument/2006/relationships/slideLayout" Target="../slideLayouts/slideLayout95.xml"/><Relationship Id="rId40" Type="http://schemas.openxmlformats.org/officeDocument/2006/relationships/slideLayout" Target="../slideLayouts/slideLayout98.xml"/><Relationship Id="rId45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31" Type="http://schemas.openxmlformats.org/officeDocument/2006/relationships/slideLayout" Target="../slideLayouts/slideLayout89.xml"/><Relationship Id="rId44" Type="http://schemas.openxmlformats.org/officeDocument/2006/relationships/slideLayout" Target="../slideLayouts/slideLayout102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93.xml"/><Relationship Id="rId43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33" Type="http://schemas.openxmlformats.org/officeDocument/2006/relationships/slideLayout" Target="../slideLayouts/slideLayout91.xml"/><Relationship Id="rId38" Type="http://schemas.openxmlformats.org/officeDocument/2006/relationships/slideLayout" Target="../slideLayouts/slideLayout96.xml"/><Relationship Id="rId46" Type="http://schemas.openxmlformats.org/officeDocument/2006/relationships/theme" Target="../theme/theme3.xml"/><Relationship Id="rId20" Type="http://schemas.openxmlformats.org/officeDocument/2006/relationships/slideLayout" Target="../slideLayouts/slideLayout78.xml"/><Relationship Id="rId41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DC5339-FCEB-43EE-9B45-552BF722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96DD58-85D3-41B5-B87F-5966E3070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F288C0-CA8E-43DD-8C6F-5E28AA3B0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A3C1-3EE7-4FC9-8948-4B19174F1E10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A6245F-1088-4799-938A-C5233150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9ABB49-5800-4634-86A0-D42D27DA9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7E99-A3FC-432B-95DE-84E8D5DB0BE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4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2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7" r:id="rId4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743" r:id="rId34"/>
    <p:sldLayoutId id="2147483744" r:id="rId35"/>
    <p:sldLayoutId id="2147483745" r:id="rId36"/>
    <p:sldLayoutId id="2147483746" r:id="rId37"/>
    <p:sldLayoutId id="2147483747" r:id="rId38"/>
    <p:sldLayoutId id="2147483748" r:id="rId39"/>
    <p:sldLayoutId id="2147483749" r:id="rId40"/>
    <p:sldLayoutId id="2147483750" r:id="rId41"/>
    <p:sldLayoutId id="2147483751" r:id="rId42"/>
    <p:sldLayoutId id="2147483752" r:id="rId43"/>
    <p:sldLayoutId id="2147483753" r:id="rId44"/>
    <p:sldLayoutId id="2147483754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corporatecare.india@vodafoneidea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10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Berlin Sans FB Demi" pitchFamily="34" charset="0"/>
              </a:rPr>
              <a:t>What Is IOIP?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100" y="1113641"/>
            <a:ext cx="117729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Vi" panose="00000500000000000000" pitchFamily="50" charset="0"/>
              </a:rPr>
              <a:t>IOIP stands for  </a:t>
            </a:r>
            <a:r>
              <a:rPr lang="en-US" b="1" dirty="0">
                <a:latin typeface="Vi" panose="00000500000000000000" pitchFamily="50" charset="0"/>
              </a:rPr>
              <a:t>Individual Owned Individual Paid</a:t>
            </a:r>
            <a:r>
              <a:rPr lang="en-US" dirty="0">
                <a:latin typeface="Vi" panose="00000500000000000000" pitchFamily="50" charset="0"/>
              </a:rPr>
              <a:t>. </a:t>
            </a:r>
          </a:p>
          <a:p>
            <a:pPr lvl="0"/>
            <a:endParaRPr lang="en-US" dirty="0">
              <a:latin typeface="Vi" panose="00000500000000000000" pitchFamily="50" charset="0"/>
            </a:endParaRPr>
          </a:p>
          <a:p>
            <a:pPr marL="285750" lvl="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>
                <a:latin typeface="Vi" panose="00000500000000000000" pitchFamily="50" charset="0"/>
              </a:rPr>
              <a:t>In IOIP the individual user would be the responsible for the payments.</a:t>
            </a:r>
          </a:p>
          <a:p>
            <a:pPr marL="285750" lvl="0" indent="-285750">
              <a:buClr>
                <a:srgbClr val="FF0000"/>
              </a:buClr>
              <a:buFont typeface="Wingdings" pitchFamily="2" charset="2"/>
              <a:buChar char="v"/>
            </a:pPr>
            <a:endParaRPr lang="en-US" dirty="0" smtClean="0">
              <a:latin typeface="Vi" panose="00000500000000000000" pitchFamily="50" charset="0"/>
            </a:endParaRPr>
          </a:p>
          <a:p>
            <a:pPr marL="285750" lvl="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smtClean="0">
                <a:latin typeface="Vi" panose="00000500000000000000" pitchFamily="50" charset="0"/>
              </a:rPr>
              <a:t>Documentation </a:t>
            </a:r>
            <a:r>
              <a:rPr lang="en-US" dirty="0">
                <a:latin typeface="Vi" panose="00000500000000000000" pitchFamily="50" charset="0"/>
              </a:rPr>
              <a:t>of IOIP would be different than COCP account.</a:t>
            </a:r>
          </a:p>
          <a:p>
            <a:pPr marL="285750" lvl="0" indent="-285750">
              <a:buClr>
                <a:srgbClr val="FF0000"/>
              </a:buClr>
              <a:buFont typeface="Wingdings" pitchFamily="2" charset="2"/>
              <a:buChar char="v"/>
            </a:pPr>
            <a:endParaRPr lang="en-US" dirty="0" smtClean="0">
              <a:latin typeface="Vi" panose="00000500000000000000" pitchFamily="50" charset="0"/>
            </a:endParaRPr>
          </a:p>
          <a:p>
            <a:pPr marL="285750" lvl="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smtClean="0">
                <a:latin typeface="Vi" panose="00000500000000000000" pitchFamily="50" charset="0"/>
              </a:rPr>
              <a:t>A </a:t>
            </a:r>
            <a:r>
              <a:rPr lang="en-US" dirty="0">
                <a:latin typeface="Vi" panose="00000500000000000000" pitchFamily="50" charset="0"/>
              </a:rPr>
              <a:t>IOIP would always be on the address of the individual. </a:t>
            </a:r>
          </a:p>
          <a:p>
            <a:pPr marL="285750" lvl="0" indent="-285750">
              <a:buClr>
                <a:srgbClr val="FF0000"/>
              </a:buClr>
              <a:buFont typeface="Wingdings" pitchFamily="2" charset="2"/>
              <a:buChar char="v"/>
            </a:pPr>
            <a:endParaRPr lang="en-US" dirty="0" smtClean="0">
              <a:latin typeface="Vi" panose="00000500000000000000" pitchFamily="50" charset="0"/>
            </a:endParaRPr>
          </a:p>
          <a:p>
            <a:pPr marL="285750" lvl="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smtClean="0">
                <a:latin typeface="Vi" panose="00000500000000000000" pitchFamily="50" charset="0"/>
              </a:rPr>
              <a:t>On </a:t>
            </a:r>
            <a:r>
              <a:rPr lang="en-US" dirty="0">
                <a:latin typeface="Vi" panose="00000500000000000000" pitchFamily="50" charset="0"/>
              </a:rPr>
              <a:t>buying a connection, these are subjected to verification</a:t>
            </a:r>
          </a:p>
          <a:p>
            <a:pPr marL="285750" lvl="0" indent="-285750">
              <a:buClr>
                <a:srgbClr val="FF0000"/>
              </a:buClr>
              <a:buFont typeface="Wingdings" pitchFamily="2" charset="2"/>
              <a:buChar char="v"/>
            </a:pPr>
            <a:endParaRPr lang="en-US" dirty="0" smtClean="0">
              <a:latin typeface="Vi" panose="00000500000000000000" pitchFamily="50" charset="0"/>
            </a:endParaRPr>
          </a:p>
          <a:p>
            <a:pPr marL="285750" lvl="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smtClean="0">
                <a:latin typeface="Vi" panose="00000500000000000000" pitchFamily="50" charset="0"/>
              </a:rPr>
              <a:t>Customer </a:t>
            </a:r>
            <a:r>
              <a:rPr lang="en-US" dirty="0">
                <a:latin typeface="Vi" panose="00000500000000000000" pitchFamily="50" charset="0"/>
              </a:rPr>
              <a:t>gets the corporate plan benefits, i.e., enjoys enterprise specific plans and not normal market plans.</a:t>
            </a:r>
          </a:p>
          <a:p>
            <a:pPr marL="285750" lvl="0" indent="-285750">
              <a:buClr>
                <a:srgbClr val="FF0000"/>
              </a:buClr>
              <a:buFont typeface="Wingdings" pitchFamily="2" charset="2"/>
              <a:buChar char="v"/>
            </a:pPr>
            <a:endParaRPr lang="en-US" dirty="0" smtClean="0">
              <a:latin typeface="Vi" panose="00000500000000000000" pitchFamily="50" charset="0"/>
            </a:endParaRPr>
          </a:p>
          <a:p>
            <a:pPr marL="285750" lvl="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smtClean="0">
                <a:latin typeface="Vi" panose="00000500000000000000" pitchFamily="50" charset="0"/>
              </a:rPr>
              <a:t>Customer </a:t>
            </a:r>
            <a:r>
              <a:rPr lang="en-US" dirty="0">
                <a:latin typeface="Vi" panose="00000500000000000000" pitchFamily="50" charset="0"/>
              </a:rPr>
              <a:t>also enjoys CUG benefits attached to the plan.</a:t>
            </a:r>
          </a:p>
          <a:p>
            <a:pPr marL="285750" lvl="0" indent="-285750">
              <a:buClr>
                <a:srgbClr val="FF0000"/>
              </a:buClr>
              <a:buFont typeface="Wingdings" pitchFamily="2" charset="2"/>
              <a:buChar char="v"/>
            </a:pPr>
            <a:endParaRPr lang="en-US" dirty="0" smtClean="0">
              <a:latin typeface="Vi" panose="00000500000000000000" pitchFamily="50" charset="0"/>
            </a:endParaRPr>
          </a:p>
          <a:p>
            <a:pPr marL="285750" lvl="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 smtClean="0">
                <a:latin typeface="Vi" panose="00000500000000000000" pitchFamily="50" charset="0"/>
              </a:rPr>
              <a:t>Customer </a:t>
            </a:r>
            <a:r>
              <a:rPr lang="en-US" dirty="0">
                <a:latin typeface="Vi" panose="00000500000000000000" pitchFamily="50" charset="0"/>
              </a:rPr>
              <a:t>also enjoys all other VAS/services as per the deal between </a:t>
            </a:r>
            <a:r>
              <a:rPr lang="en-US" dirty="0" smtClean="0">
                <a:latin typeface="Vi" panose="00000500000000000000" pitchFamily="50" charset="0"/>
              </a:rPr>
              <a:t>Vi and </a:t>
            </a:r>
            <a:r>
              <a:rPr lang="en-US" dirty="0">
                <a:latin typeface="Vi" panose="00000500000000000000" pitchFamily="50" charset="0"/>
              </a:rPr>
              <a:t>that company.</a:t>
            </a:r>
          </a:p>
          <a:p>
            <a:pPr>
              <a:defRPr/>
            </a:pPr>
            <a:endParaRPr lang="en-US" dirty="0">
              <a:latin typeface="Vi" panose="00000500000000000000" pitchFamily="50" charset="0"/>
            </a:endParaRPr>
          </a:p>
          <a:p>
            <a:pPr>
              <a:buClr>
                <a:schemeClr val="tx2"/>
              </a:buClr>
              <a:defRPr/>
            </a:pPr>
            <a:endParaRPr lang="en-US" altLang="en-US" dirty="0"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2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11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1835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Berlin Sans FB Demi" pitchFamily="34" charset="0"/>
              </a:rPr>
              <a:t>COCP Vs. IOIP</a:t>
            </a: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228600" y="1143000"/>
          <a:ext cx="11582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613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12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398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latin typeface="Berlin Sans FB Demi" pitchFamily="34" charset="0"/>
              </a:rPr>
              <a:t>Corporate Accounts Classification</a:t>
            </a:r>
            <a:endParaRPr lang="en-US" sz="2000" b="1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34266" y="936627"/>
          <a:ext cx="11525934" cy="547831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841978"/>
                <a:gridCol w="3841978"/>
                <a:gridCol w="3841978"/>
              </a:tblGrid>
              <a:tr h="2729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Segment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COCP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IOIP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97937"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Platinum</a:t>
                      </a:r>
                      <a:endParaRPr lang="en-US" sz="14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CP   Large Enterprise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IP   Enterprise Employee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CP   Medium Enterprise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IP VIP Enterprise Employee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CP   Small Enterprise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IP HNI Enterprise Employee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CP   Very Small Enterprise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IP CIP Enterprise Employee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CP VIP Large Enterprise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CP VIP Medium Enterprise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CP VIP Small Enterprise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CP VIP Very Small Enterprise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CP HNI Small Enterprise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CP HNI Very Small Enterprise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CP Fixed Limit Large Enterprise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Gold</a:t>
                      </a:r>
                      <a:endParaRPr lang="en-US" sz="14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CG Medium Enterprise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IG Enterprise Employee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297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CG Small Enterprise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CG Very Small Enterprise</a:t>
                      </a:r>
                      <a:endParaRPr lang="en-US" sz="14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CG Fixed Limit Medium Enterprise</a:t>
                      </a:r>
                      <a:endParaRPr lang="en-US" sz="14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Silver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CS Small Enterprise</a:t>
                      </a:r>
                      <a:endParaRPr lang="en-US" sz="14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IS Enterprise Employee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297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CS Very Small Enterprise</a:t>
                      </a:r>
                      <a:endParaRPr lang="en-US" sz="14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Bronze      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CB Small Enterprise</a:t>
                      </a:r>
                      <a:endParaRPr lang="en-US" sz="14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CB Very Small Enterprise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IB Enterprise Employee</a:t>
                      </a:r>
                      <a:endParaRPr lang="en-US" sz="14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2979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CB  Fixed Limit Small Enterprise 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  <a:tr h="1698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CB  Fixed Limit Very Small Enterprise </a:t>
                      </a:r>
                      <a:endParaRPr lang="en-US" sz="140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Vi" panose="00000500000000000000" pitchFamily="50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813" marR="7813" marT="781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3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13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5320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latin typeface="Berlin Sans FB Demi" pitchFamily="34" charset="0"/>
              </a:rPr>
              <a:t>Corporate Customer| Specialized Touchpoints</a:t>
            </a:r>
            <a:endParaRPr lang="en-US" sz="2000" b="1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/>
          </p:nvPr>
        </p:nvGraphicFramePr>
        <p:xfrm>
          <a:off x="1460500" y="1103313"/>
          <a:ext cx="9194800" cy="4972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322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14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4567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rlin Sans FB Demi" pitchFamily="34" charset="0"/>
              </a:rPr>
              <a:t>COCP| Centralized Corporate Helpline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914400"/>
            <a:ext cx="11823700" cy="2666999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Vodafone Rg"/>
                <a:ea typeface="MS PGothic" pitchFamily="34" charset="-128"/>
                <a:cs typeface="Vodafone Rg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bg1"/>
                </a:solidFill>
                <a:latin typeface="Vodafone Rg"/>
                <a:ea typeface="MS PGothic" pitchFamily="34" charset="-128"/>
                <a:cs typeface="Vodafone Rg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bg1"/>
                </a:solidFill>
                <a:latin typeface="Vodafone Rg"/>
                <a:ea typeface="MS PGothic" pitchFamily="34" charset="-128"/>
                <a:cs typeface="Vodafone Rg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Vodafone Rg"/>
                <a:ea typeface="MS PGothic" pitchFamily="34" charset="-128"/>
                <a:cs typeface="Vodafone Rg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/>
                </a:solidFill>
                <a:latin typeface="Vodafone Rg"/>
                <a:ea typeface="MS PGothic" pitchFamily="34" charset="-128"/>
                <a:cs typeface="Vodafone Rg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1800" dirty="0" smtClean="0">
                <a:latin typeface="Vi" panose="00000500000000000000" pitchFamily="50" charset="0"/>
              </a:rPr>
              <a:t>The corporate customer’s call will land on a separate toll free number </a:t>
            </a:r>
            <a:r>
              <a:rPr lang="en-US" sz="1800" b="1" dirty="0" smtClean="0">
                <a:latin typeface="Vi" panose="00000500000000000000" pitchFamily="50" charset="0"/>
              </a:rPr>
              <a:t>9920055666</a:t>
            </a:r>
            <a:r>
              <a:rPr lang="en-US" sz="1800" dirty="0" smtClean="0">
                <a:latin typeface="Vi" panose="00000500000000000000" pitchFamily="50" charset="0"/>
              </a:rPr>
              <a:t> which is dedicated only for COCP.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1800" dirty="0" smtClean="0">
                <a:latin typeface="Vi" panose="00000500000000000000" pitchFamily="50" charset="0"/>
              </a:rPr>
              <a:t>All customers from the selected accounts, tagged as large corporate are to access this number.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1800" dirty="0" smtClean="0">
                <a:latin typeface="Vi" panose="00000500000000000000" pitchFamily="50" charset="0"/>
              </a:rPr>
              <a:t>For any service activation/ deactivation/ or changes needed for COCP accounts are supposed to get in touch with the company’s </a:t>
            </a:r>
            <a:r>
              <a:rPr lang="en-US" sz="1800" dirty="0" err="1" smtClean="0">
                <a:latin typeface="Vi" panose="00000500000000000000" pitchFamily="50" charset="0"/>
              </a:rPr>
              <a:t>authorised</a:t>
            </a:r>
            <a:r>
              <a:rPr lang="en-US" sz="1800" dirty="0" smtClean="0">
                <a:latin typeface="Vi" panose="00000500000000000000" pitchFamily="50" charset="0"/>
              </a:rPr>
              <a:t> signatory. The latter in turn need to send a mail to corporate care email ID (</a:t>
            </a:r>
            <a:r>
              <a:rPr lang="en-US" sz="1800" dirty="0" smtClean="0">
                <a:latin typeface="Vi" panose="00000500000000000000" pitchFamily="50" charset="0"/>
                <a:hlinkClick r:id="rId3"/>
              </a:rPr>
              <a:t>corporatecare.india@vodafoneidea.com</a:t>
            </a:r>
            <a:r>
              <a:rPr lang="en-US" sz="1800" dirty="0" smtClean="0">
                <a:latin typeface="Vi" panose="00000500000000000000" pitchFamily="50" charset="0"/>
              </a:rPr>
              <a:t>) requesting for processing the request. </a:t>
            </a: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v"/>
            </a:pPr>
            <a:r>
              <a:rPr lang="en-US" sz="1800" dirty="0" smtClean="0">
                <a:latin typeface="Vi" panose="00000500000000000000" pitchFamily="50" charset="0"/>
              </a:rPr>
              <a:t>Calls from corporate base to be addressed &amp; SR to be tagged in the CRM. Call center to capture the email ID for correspondence. The SR to be fulfilled by the respective circle’s/BO team.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3581400"/>
            <a:ext cx="11722100" cy="2690773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285750" indent="-28575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v"/>
              <a:defRPr>
                <a:latin typeface="Vodafone Rg"/>
                <a:ea typeface="MS PGothic" pitchFamily="34" charset="-128"/>
                <a:cs typeface="Vodafone Rg"/>
              </a:defRPr>
            </a:lvl1pPr>
            <a:lvl2pPr indent="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bg1"/>
                </a:solidFill>
                <a:latin typeface="Vodafone Rg"/>
                <a:ea typeface="MS PGothic" pitchFamily="34" charset="-128"/>
                <a:cs typeface="Vodafone Rg"/>
              </a:defRPr>
            </a:lvl2pPr>
            <a:lvl3pPr marL="1143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chemeClr val="bg1"/>
                </a:solidFill>
                <a:latin typeface="Vodafone Rg"/>
                <a:ea typeface="MS PGothic" pitchFamily="34" charset="-128"/>
                <a:cs typeface="Vodafone Rg"/>
              </a:defRPr>
            </a:lvl3pPr>
            <a:lvl4pPr marL="1600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bg1"/>
                </a:solidFill>
                <a:latin typeface="Vodafone Rg"/>
                <a:ea typeface="MS PGothic" pitchFamily="34" charset="-128"/>
                <a:cs typeface="Vodafone Rg"/>
              </a:defRPr>
            </a:lvl4pPr>
            <a:lvl5pPr marL="20574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bg1"/>
                </a:solidFill>
                <a:latin typeface="Vodafone Rg"/>
                <a:ea typeface="MS PGothic" pitchFamily="34" charset="-128"/>
                <a:cs typeface="Vodafone Rg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Vi" panose="00000500000000000000" pitchFamily="50" charset="0"/>
              </a:rPr>
              <a:t>Processes to be Followed at Call Centre</a:t>
            </a:r>
            <a:endParaRPr lang="en-US" dirty="0" smtClean="0">
              <a:latin typeface="Vi" panose="00000500000000000000" pitchFamily="50" charset="0"/>
            </a:endParaRPr>
          </a:p>
          <a:p>
            <a:r>
              <a:rPr lang="en-US" dirty="0" smtClean="0">
                <a:latin typeface="Vi" panose="00000500000000000000" pitchFamily="50" charset="0"/>
              </a:rPr>
              <a:t>If </a:t>
            </a:r>
            <a:r>
              <a:rPr lang="en-US" dirty="0">
                <a:latin typeface="Vi" panose="00000500000000000000" pitchFamily="50" charset="0"/>
              </a:rPr>
              <a:t>customer </a:t>
            </a:r>
            <a:r>
              <a:rPr lang="en-US" dirty="0" smtClean="0">
                <a:latin typeface="Vi" panose="00000500000000000000" pitchFamily="50" charset="0"/>
              </a:rPr>
              <a:t>asks for </a:t>
            </a:r>
            <a:r>
              <a:rPr lang="en-US" dirty="0">
                <a:latin typeface="Vi" panose="00000500000000000000" pitchFamily="50" charset="0"/>
              </a:rPr>
              <a:t>any other corporate Tariff plan, information will not be given from our end in any case, even if customer is calling from other number and fulfilling security check requirement. </a:t>
            </a:r>
          </a:p>
          <a:p>
            <a:r>
              <a:rPr lang="en-US" dirty="0">
                <a:latin typeface="Vi" panose="00000500000000000000" pitchFamily="50" charset="0"/>
              </a:rPr>
              <a:t>TAT for any service activation or deactivation to be communicated as per the SR tagged. </a:t>
            </a:r>
          </a:p>
          <a:p>
            <a:r>
              <a:rPr lang="en-US" dirty="0">
                <a:latin typeface="Vi" panose="00000500000000000000" pitchFamily="50" charset="0"/>
              </a:rPr>
              <a:t>For any promo/service activation or deactivation the customer has to get in touch with the Relationship Manager/Authorized Signatory. </a:t>
            </a:r>
          </a:p>
          <a:p>
            <a:r>
              <a:rPr lang="en-US" dirty="0">
                <a:latin typeface="Vi" panose="00000500000000000000" pitchFamily="50" charset="0"/>
              </a:rPr>
              <a:t>For </a:t>
            </a:r>
            <a:r>
              <a:rPr lang="en-US" dirty="0" smtClean="0">
                <a:latin typeface="Vi" panose="00000500000000000000" pitchFamily="50" charset="0"/>
              </a:rPr>
              <a:t>change related requests to </a:t>
            </a:r>
            <a:r>
              <a:rPr lang="en-US" dirty="0">
                <a:latin typeface="Vi" panose="00000500000000000000" pitchFamily="50" charset="0"/>
              </a:rPr>
              <a:t>be sent </a:t>
            </a:r>
            <a:r>
              <a:rPr lang="en-US" dirty="0" smtClean="0">
                <a:latin typeface="Vi" panose="00000500000000000000" pitchFamily="50" charset="0"/>
              </a:rPr>
              <a:t>through </a:t>
            </a:r>
            <a:r>
              <a:rPr lang="en-US" dirty="0">
                <a:latin typeface="Vi" panose="00000500000000000000" pitchFamily="50" charset="0"/>
              </a:rPr>
              <a:t>Authorized </a:t>
            </a:r>
            <a:r>
              <a:rPr lang="en-US" dirty="0" smtClean="0">
                <a:latin typeface="Vi" panose="00000500000000000000" pitchFamily="50" charset="0"/>
              </a:rPr>
              <a:t>Signatory of that company.</a:t>
            </a:r>
            <a:endParaRPr lang="en-US" dirty="0"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59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9331325" cy="184943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Enterprise Account Related Managers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15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16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4458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erlin Sans FB Demi" pitchFamily="34" charset="0"/>
              </a:rPr>
              <a:t>Enterprise Account Related Managers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371851"/>
              </p:ext>
            </p:extLst>
          </p:nvPr>
        </p:nvGraphicFramePr>
        <p:xfrm>
          <a:off x="304800" y="1123950"/>
          <a:ext cx="11582400" cy="2759400"/>
        </p:xfrm>
        <a:graphic>
          <a:graphicData uri="http://schemas.openxmlformats.org/drawingml/2006/table">
            <a:tbl>
              <a:tbl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{8A107856-5554-42FB-B03E-39F5DBC370BA}</a:tableStyleId>
              </a:tblPr>
              <a:tblGrid>
                <a:gridCol w="34859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947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1486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442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dirty="0"/>
                        <a:t>Account Manager Responsibilities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Vodafone Rg" pitchFamily="34" charset="0"/>
                      </a:endParaRPr>
                    </a:p>
                  </a:txBody>
                  <a:tcPr marL="1830" marR="1830" marT="183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dirty="0" smtClean="0"/>
                        <a:t>Service/Relationship </a:t>
                      </a:r>
                      <a:r>
                        <a:rPr lang="en-US" sz="1800" b="1" u="none" strike="noStrike" dirty="0"/>
                        <a:t>Manager Responsibilities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Vodafone Rg" pitchFamily="34" charset="0"/>
                      </a:endParaRPr>
                    </a:p>
                  </a:txBody>
                  <a:tcPr marL="1830" marR="1830" marT="183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u="none" strike="noStrike" dirty="0"/>
                        <a:t>Auth Sign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latin typeface="Vodafone Rg" pitchFamily="34" charset="0"/>
                      </a:endParaRPr>
                    </a:p>
                  </a:txBody>
                  <a:tcPr marL="1830" marR="1830" marT="183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0893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/>
                        <a:t>Majorly involved in generating revenue for the company by customizing tariff’s in liaison with marketing, push sales in data/ voice &amp; VAS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odafone Rg" pitchFamily="34" charset="0"/>
                      </a:endParaRPr>
                    </a:p>
                  </a:txBody>
                  <a:tcPr marL="1830" marR="1830" marT="183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 smtClean="0"/>
                        <a:t>SM is the </a:t>
                      </a:r>
                      <a:r>
                        <a:rPr lang="en-US" sz="1600" u="none" strike="noStrike" dirty="0" err="1" smtClean="0"/>
                        <a:t>spoc</a:t>
                      </a:r>
                      <a:r>
                        <a:rPr lang="en-US" sz="1600" u="none" strike="noStrike" dirty="0" smtClean="0"/>
                        <a:t> </a:t>
                      </a:r>
                      <a:r>
                        <a:rPr lang="en-US" sz="1600" u="none" strike="noStrike" baseline="0" dirty="0" smtClean="0"/>
                        <a:t> co-</a:t>
                      </a:r>
                      <a:r>
                        <a:rPr lang="en-US" sz="1600" u="none" strike="noStrike" baseline="0" dirty="0" err="1" smtClean="0"/>
                        <a:t>ordinating</a:t>
                      </a:r>
                      <a:r>
                        <a:rPr lang="en-US" sz="1600" u="none" strike="noStrike" baseline="0" dirty="0" smtClean="0"/>
                        <a:t> with clients on behalf of Vodafone. </a:t>
                      </a:r>
                      <a:r>
                        <a:rPr lang="en-US" sz="1600" u="none" strike="noStrike" dirty="0" smtClean="0"/>
                        <a:t>SM is responsible for </a:t>
                      </a:r>
                      <a:r>
                        <a:rPr lang="en-US" sz="1600" u="none" strike="noStrike" dirty="0"/>
                        <a:t>maintaining CSAT levels with corporate customers. They </a:t>
                      </a:r>
                      <a:r>
                        <a:rPr lang="en-US" sz="1600" u="none" strike="noStrike" dirty="0" smtClean="0"/>
                        <a:t>liaise </a:t>
                      </a:r>
                      <a:r>
                        <a:rPr lang="en-US" sz="1600" u="none" strike="noStrike" dirty="0"/>
                        <a:t>with the Auth Sign to check issues if any with regards to services, networks, competition,  etc.  Plan &amp; take decisions  through Focus Group Discussions with regards to creating brand visibility, addition of service desks at the corporate site, promote green bills &amp; Bills on CD.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odafone Rg" pitchFamily="34" charset="0"/>
                      </a:endParaRPr>
                    </a:p>
                  </a:txBody>
                  <a:tcPr marL="1830" marR="1830" marT="1830" marB="0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u="none" strike="noStrike" dirty="0"/>
                        <a:t>For any activity on COCP account approval mail </a:t>
                      </a:r>
                      <a:r>
                        <a:rPr lang="en-US" sz="1600" u="none" strike="noStrike" dirty="0" smtClean="0"/>
                        <a:t>is require </a:t>
                      </a:r>
                      <a:r>
                        <a:rPr lang="en-US" sz="1600" u="none" strike="noStrike" dirty="0"/>
                        <a:t>from </a:t>
                      </a:r>
                      <a:r>
                        <a:rPr lang="en-US" sz="1600" u="none" strike="noStrike" dirty="0" smtClean="0"/>
                        <a:t> an Auth </a:t>
                      </a:r>
                      <a:r>
                        <a:rPr lang="en-US" sz="1600" u="none" strike="noStrike" dirty="0"/>
                        <a:t>sign. Auth sign </a:t>
                      </a:r>
                      <a:r>
                        <a:rPr lang="en-US" sz="1600" u="none" strike="noStrike" dirty="0" smtClean="0"/>
                        <a:t>is the representative of the company, which has a tie-up with Vodafone.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Vodafone Rg" pitchFamily="34" charset="0"/>
                      </a:endParaRPr>
                    </a:p>
                  </a:txBody>
                  <a:tcPr marL="1830" marR="1830" marT="183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79400" y="3995678"/>
            <a:ext cx="11557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Note: </a:t>
            </a:r>
          </a:p>
          <a:p>
            <a:pPr>
              <a:buFont typeface="Vodafone Rg" pitchFamily="34" charset="0"/>
              <a:buAutoNum type="arabicPeriod"/>
            </a:pPr>
            <a:r>
              <a:rPr lang="en-US" dirty="0"/>
              <a:t>Account Managers &amp; Service Manager have very different profiles as seen in the table above. </a:t>
            </a:r>
          </a:p>
          <a:p>
            <a:pPr>
              <a:buFont typeface="Vodafone Rg" pitchFamily="34" charset="0"/>
              <a:buAutoNum type="arabicPeriod"/>
            </a:pPr>
            <a:r>
              <a:rPr lang="en-US" dirty="0"/>
              <a:t>They are not SPOCS for </a:t>
            </a:r>
            <a:r>
              <a:rPr lang="en-US" dirty="0" smtClean="0"/>
              <a:t>IOIP </a:t>
            </a:r>
            <a:r>
              <a:rPr lang="en-US" dirty="0"/>
              <a:t>&amp; COCP customers. </a:t>
            </a:r>
          </a:p>
          <a:p>
            <a:pPr>
              <a:buFont typeface="Vodafone Rg" pitchFamily="34" charset="0"/>
              <a:buAutoNum type="arabicPeriod"/>
            </a:pPr>
            <a:r>
              <a:rPr lang="en-US" dirty="0"/>
              <a:t>IOIP &amp; SME customer complaints have to be resolved at the CC by frontline </a:t>
            </a:r>
            <a:r>
              <a:rPr lang="en-US" dirty="0" smtClean="0"/>
              <a:t>while COCP </a:t>
            </a:r>
            <a:r>
              <a:rPr lang="en-US" dirty="0"/>
              <a:t>customers have to call </a:t>
            </a:r>
            <a:r>
              <a:rPr lang="en-US" i="1" dirty="0"/>
              <a:t>9920055666</a:t>
            </a:r>
            <a:r>
              <a:rPr lang="en-US" dirty="0"/>
              <a:t>.  </a:t>
            </a:r>
          </a:p>
          <a:p>
            <a:pPr>
              <a:buFont typeface="Vodafone Rg" pitchFamily="34" charset="0"/>
              <a:buAutoNum type="arabicPeriod"/>
            </a:pPr>
            <a:r>
              <a:rPr kumimoji="1" lang="en-US" dirty="0">
                <a:solidFill>
                  <a:srgbClr val="000000"/>
                </a:solidFill>
              </a:rPr>
              <a:t>For any service activation/deactivation request we require the authorized signatory's letter for all SM Enterprise a/c.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34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17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Objectives</a:t>
            </a: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228600" y="1108940"/>
            <a:ext cx="11963400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/>
              <a:t>After completing this module, you will be able to:</a:t>
            </a:r>
          </a:p>
          <a:p>
            <a:pPr marL="342900" indent="-342900">
              <a:spcBef>
                <a:spcPct val="60000"/>
              </a:spcBef>
              <a:buClr>
                <a:srgbClr val="FF0000"/>
              </a:buClr>
              <a:buFont typeface="Wingdings" pitchFamily="2" charset="2"/>
              <a:buChar char="v"/>
            </a:pPr>
            <a:endParaRPr lang="en-US" sz="2400" dirty="0"/>
          </a:p>
          <a:p>
            <a:pPr marL="342900" indent="-342900">
              <a:spcBef>
                <a:spcPct val="6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kern="0" dirty="0" smtClean="0">
                <a:solidFill>
                  <a:srgbClr val="000000"/>
                </a:solidFill>
                <a:latin typeface="Vi" panose="00000500000000000000" pitchFamily="50" charset="0"/>
              </a:rPr>
              <a:t>What is Postpaid.</a:t>
            </a:r>
          </a:p>
          <a:p>
            <a:pPr marL="342900" indent="-342900">
              <a:spcBef>
                <a:spcPct val="6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kern="0" dirty="0" smtClean="0">
                <a:solidFill>
                  <a:srgbClr val="000000"/>
                </a:solidFill>
                <a:latin typeface="Vi" panose="00000500000000000000" pitchFamily="50" charset="0"/>
              </a:rPr>
              <a:t>Vi Enterprise </a:t>
            </a:r>
            <a:r>
              <a:rPr lang="en-US" kern="0" dirty="0">
                <a:solidFill>
                  <a:srgbClr val="000000"/>
                </a:solidFill>
                <a:latin typeface="Vi" panose="00000500000000000000" pitchFamily="50" charset="0"/>
              </a:rPr>
              <a:t>Account Structure</a:t>
            </a:r>
          </a:p>
          <a:p>
            <a:pPr marL="342900" indent="-342900">
              <a:spcBef>
                <a:spcPct val="6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kern="0" dirty="0">
                <a:solidFill>
                  <a:srgbClr val="000000"/>
                </a:solidFill>
                <a:latin typeface="Vi" panose="00000500000000000000" pitchFamily="50" charset="0"/>
              </a:rPr>
              <a:t>Corporate Accounts Classification, </a:t>
            </a:r>
            <a:r>
              <a:rPr lang="en-US" dirty="0">
                <a:latin typeface="Vi" panose="00000500000000000000" pitchFamily="50" charset="0"/>
              </a:rPr>
              <a:t>Segmentation, Touchpoints</a:t>
            </a:r>
          </a:p>
          <a:p>
            <a:pPr marL="342900" indent="-342900">
              <a:spcBef>
                <a:spcPct val="6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>
                <a:latin typeface="Vi" panose="00000500000000000000" pitchFamily="50" charset="0"/>
              </a:rPr>
              <a:t>Enterprise Account Related Managers</a:t>
            </a:r>
          </a:p>
          <a:p>
            <a:pPr marL="342900" indent="-342900">
              <a:spcBef>
                <a:spcPct val="6000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>
                <a:latin typeface="Vi" panose="00000500000000000000" pitchFamily="50" charset="0"/>
              </a:rPr>
              <a:t>COCP Work Flow At EBO</a:t>
            </a:r>
          </a:p>
        </p:txBody>
      </p:sp>
    </p:spTree>
    <p:extLst>
      <p:ext uri="{BB962C8B-B14F-4D97-AF65-F5344CB8AC3E}">
        <p14:creationId xmlns:p14="http://schemas.microsoft.com/office/powerpoint/2010/main" val="380000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kern="0" dirty="0">
                <a:solidFill>
                  <a:srgbClr val="000000"/>
                </a:solidFill>
                <a:latin typeface="Vi" panose="00000500000000000000" pitchFamily="50" charset="0"/>
              </a:rPr>
              <a:t>Corporate Accounts Classification, </a:t>
            </a:r>
            <a:r>
              <a:rPr lang="en-US" dirty="0">
                <a:latin typeface="Vi" panose="00000500000000000000" pitchFamily="50" charset="0"/>
              </a:rPr>
              <a:t>Segmentation, Touchpoints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3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4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6866" y="170934"/>
            <a:ext cx="2754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Vi" panose="00000500000000000000" pitchFamily="50" charset="0"/>
              </a:rPr>
              <a:t>Postpaid Introduction</a:t>
            </a:r>
            <a:endParaRPr lang="en-US" sz="2000" b="1" dirty="0">
              <a:solidFill>
                <a:schemeClr val="bg1"/>
              </a:solidFill>
              <a:latin typeface="Vi" panose="00000500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1300" y="1762036"/>
            <a:ext cx="11772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i" panose="00000500000000000000" pitchFamily="50" charset="0"/>
              </a:rPr>
              <a:t>A customer who wishes to use first and pay later, can opt for a Postpaid connection. Customer can choose his/her choice of tariff plans basis the usage and other non telco benefits that he/she is interested </a:t>
            </a:r>
            <a:r>
              <a:rPr lang="en-US" dirty="0" smtClean="0">
                <a:solidFill>
                  <a:srgbClr val="000000"/>
                </a:solidFill>
                <a:latin typeface="Vi" panose="00000500000000000000" pitchFamily="50" charset="0"/>
              </a:rPr>
              <a:t>in.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500" y="27272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Benefits of Postpaid Connection.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7800" y="113973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What is Postpaid.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" y="3359835"/>
            <a:ext cx="8420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92929"/>
                </a:solidFill>
              </a:rPr>
              <a:t>No Worries About Low Balance or Inability to </a:t>
            </a:r>
            <a:r>
              <a:rPr lang="en-US" dirty="0" smtClean="0">
                <a:solidFill>
                  <a:srgbClr val="292929"/>
                </a:solidFill>
              </a:rPr>
              <a:t>Recharge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No More Expensive Phone Calls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More Affordable Services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A Better Deal with Your Internet Service Provider (ISP)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The Convenience of Auto-Renewing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Extras and Bonuses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Perfect Option for Families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/>
              <a:t>Know Everything About the Usage of Your </a:t>
            </a:r>
            <a:r>
              <a:rPr lang="en-US" dirty="0" smtClean="0"/>
              <a:t>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5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5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6866" y="170934"/>
            <a:ext cx="4237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 panose="00000500000000000000" pitchFamily="50" charset="0"/>
              </a:rPr>
              <a:t>Corporate Accounts Classification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23913" y="1127125"/>
            <a:ext cx="3697287" cy="4022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dirty="0">
                <a:latin typeface="Vi" panose="00000500000000000000" pitchFamily="50" charset="0"/>
              </a:rPr>
              <a:t>Head Quarter Accounts 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281738" y="1127125"/>
            <a:ext cx="3697287" cy="4022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Vi" panose="00000500000000000000" pitchFamily="50" charset="0"/>
              </a:rPr>
              <a:t>Non Head Quarter Accounts</a:t>
            </a:r>
            <a:r>
              <a:rPr lang="en-US" sz="1600" dirty="0">
                <a:effectLst>
                  <a:outerShdw blurRad="38100" dist="38100" dir="2700000" algn="tl">
                    <a:srgbClr val="C0C0C0"/>
                  </a:outerShdw>
                </a:effectLst>
                <a:latin typeface="Vi" panose="00000500000000000000" pitchFamily="50" charset="0"/>
              </a:rPr>
              <a:t> 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5519738" y="850900"/>
            <a:ext cx="30162" cy="568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en-US">
              <a:latin typeface="Vi" panose="000005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7000" y="1904137"/>
            <a:ext cx="4813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Vi" panose="00000500000000000000" pitchFamily="50" charset="0"/>
              </a:rPr>
              <a:t>Companies having parent account in India itself are termed as headquarter account . Example </a:t>
            </a:r>
            <a:r>
              <a:rPr lang="en-US" dirty="0" err="1">
                <a:latin typeface="Vi" panose="00000500000000000000" pitchFamily="50" charset="0"/>
              </a:rPr>
              <a:t>infosys</a:t>
            </a:r>
            <a:r>
              <a:rPr lang="en-US" dirty="0">
                <a:latin typeface="Vi" panose="00000500000000000000" pitchFamily="50" charset="0"/>
              </a:rPr>
              <a:t> India Ltd 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endParaRPr lang="en-US" dirty="0">
              <a:latin typeface="Vi" panose="00000500000000000000" pitchFamily="50" charset="0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Vi" panose="00000500000000000000" pitchFamily="50" charset="0"/>
              </a:rPr>
              <a:t>Headquarter Deals are signed by the headquarters &amp; also bills are going to the headquarters </a:t>
            </a:r>
          </a:p>
        </p:txBody>
      </p:sp>
      <p:sp>
        <p:nvSpPr>
          <p:cNvPr id="9" name="Rectangle 8"/>
          <p:cNvSpPr/>
          <p:nvPr/>
        </p:nvSpPr>
        <p:spPr>
          <a:xfrm>
            <a:off x="5816600" y="1942237"/>
            <a:ext cx="5943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Vi" panose="00000500000000000000" pitchFamily="50" charset="0"/>
              </a:rPr>
              <a:t>Companies having parent account abroad with Vodafone  termed as Non headquarter account . Example Ranbaxy Ltd 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endParaRPr lang="en-US" dirty="0">
              <a:latin typeface="Vi" panose="00000500000000000000" pitchFamily="50" charset="0"/>
            </a:endParaRP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q"/>
              <a:defRPr/>
            </a:pPr>
            <a:r>
              <a:rPr lang="en-US" dirty="0">
                <a:latin typeface="Vi" panose="00000500000000000000" pitchFamily="50" charset="0"/>
              </a:rPr>
              <a:t>Non Headquarter deals are signed abroad and bills are also sent abroad </a:t>
            </a:r>
          </a:p>
        </p:txBody>
      </p:sp>
    </p:spTree>
    <p:extLst>
      <p:ext uri="{BB962C8B-B14F-4D97-AF65-F5344CB8AC3E}">
        <p14:creationId xmlns:p14="http://schemas.microsoft.com/office/powerpoint/2010/main" val="250668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6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6866" y="170934"/>
            <a:ext cx="4289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Berlin Sans FB Demi" pitchFamily="34" charset="0"/>
              </a:rPr>
              <a:t>D</a:t>
            </a:r>
            <a:r>
              <a:rPr lang="en-US" sz="2000" b="1" dirty="0">
                <a:solidFill>
                  <a:schemeClr val="bg1"/>
                </a:solidFill>
                <a:latin typeface="Berlin Sans FB Demi" pitchFamily="34" charset="0"/>
              </a:rPr>
              <a:t>ifferent Enterprise Customer Types</a:t>
            </a:r>
            <a:endParaRPr lang="en-US" sz="2000" b="1" dirty="0">
              <a:solidFill>
                <a:schemeClr val="bg1"/>
              </a:solidFill>
              <a:latin typeface="Vi" panose="00000500000000000000" pitchFamily="50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876301"/>
            <a:ext cx="11607800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4000" y="3049350"/>
            <a:ext cx="116459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Vi" panose="00000500000000000000" pitchFamily="50" charset="0"/>
              </a:rPr>
              <a:t>Note:</a:t>
            </a:r>
            <a:endParaRPr lang="en-IN" sz="1400" b="1" u="sng" dirty="0">
              <a:latin typeface="Vi" panose="00000500000000000000" pitchFamily="50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latin typeface="Vi" panose="00000500000000000000" pitchFamily="50" charset="0"/>
              </a:rPr>
              <a:t>Small businesses and other entities which do not meet the criteria, can be still classified as Enterprise under Small/ Very Small Customer Types subject to approval jointly by C&amp;C as well as Sales (Enterprise) (Manager and above).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Vi" panose="00000500000000000000" pitchFamily="50" charset="0"/>
              </a:rPr>
              <a:t>Companies which do not meet the above specified criteria may still be classified as Large Enterprise based on the following: </a:t>
            </a:r>
          </a:p>
          <a:p>
            <a:r>
              <a:rPr lang="en-US" sz="1400" dirty="0">
                <a:latin typeface="Vi" panose="00000500000000000000" pitchFamily="50" charset="0"/>
              </a:rPr>
              <a:t>a) A large company with potential for a large volume of business due to the nature of business of the company [e.g. business involving large number of field staff] based on documents submitted and the recommendation of the Sales Manager and Credit Manager. </a:t>
            </a:r>
          </a:p>
          <a:p>
            <a:r>
              <a:rPr lang="en-US" sz="1400" dirty="0">
                <a:latin typeface="Vi" panose="00000500000000000000" pitchFamily="50" charset="0"/>
              </a:rPr>
              <a:t>b)A company which does not fall into any of the above but has a significant association value e.g. Consulates, Organizations such as UN, UNICEF etc. </a:t>
            </a:r>
          </a:p>
          <a:p>
            <a:r>
              <a:rPr lang="en-US" sz="1400" dirty="0">
                <a:latin typeface="Vi" panose="00000500000000000000" pitchFamily="50" charset="0"/>
              </a:rPr>
              <a:t>c)All government departments/government bodies and organizations. </a:t>
            </a:r>
          </a:p>
          <a:p>
            <a:r>
              <a:rPr lang="en-US" sz="1400" dirty="0">
                <a:latin typeface="Vi" panose="00000500000000000000" pitchFamily="50" charset="0"/>
              </a:rPr>
              <a:t>d)A company with a proven existing track record of revenue to Vodafone by way of postpaid bills of about Rs.50, 000/- per month consistently over a period of 6 months. </a:t>
            </a:r>
          </a:p>
          <a:p>
            <a:r>
              <a:rPr lang="en-US" sz="1400" dirty="0">
                <a:latin typeface="Vi" panose="00000500000000000000" pitchFamily="50" charset="0"/>
              </a:rPr>
              <a:t>e)Group companies of an approved Large Enterprise with common directors or a common management can be tagged as a large Enterprise based on a letter from the existing large Enterprise, stating the relation with the other Enterprise and taking responsibility for payment of bills. </a:t>
            </a:r>
          </a:p>
          <a:p>
            <a:r>
              <a:rPr lang="en-US" sz="1400" dirty="0">
                <a:latin typeface="Vi" panose="00000500000000000000" pitchFamily="50" charset="0"/>
              </a:rPr>
              <a:t>f)Start-up units like Software companies, Business Process Outsourcing entities and Call Centers, which are promoted by either existing large Indian Business </a:t>
            </a:r>
            <a:r>
              <a:rPr lang="en-US" sz="1400" dirty="0" err="1">
                <a:latin typeface="Vi" panose="00000500000000000000" pitchFamily="50" charset="0"/>
              </a:rPr>
              <a:t>ouses</a:t>
            </a:r>
            <a:r>
              <a:rPr lang="en-US" sz="1400" dirty="0">
                <a:latin typeface="Vi" panose="00000500000000000000" pitchFamily="50" charset="0"/>
              </a:rPr>
              <a:t>/MNC or in partnership with a well-known business entity based abroad. </a:t>
            </a:r>
          </a:p>
        </p:txBody>
      </p:sp>
    </p:spTree>
    <p:extLst>
      <p:ext uri="{BB962C8B-B14F-4D97-AF65-F5344CB8AC3E}">
        <p14:creationId xmlns:p14="http://schemas.microsoft.com/office/powerpoint/2010/main" val="408350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7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3323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Berlin Sans FB Demi" pitchFamily="34" charset="0"/>
              </a:rPr>
              <a:t>Enterprise </a:t>
            </a:r>
            <a:r>
              <a:rPr lang="en-US" sz="2000" b="1" dirty="0">
                <a:solidFill>
                  <a:schemeClr val="bg1"/>
                </a:solidFill>
                <a:latin typeface="Berlin Sans FB Demi" pitchFamily="34" charset="0"/>
              </a:rPr>
              <a:t>A/C Construction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087041"/>
            <a:ext cx="1183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1600" b="1" u="sng" dirty="0">
                <a:latin typeface="Vi" panose="00000500000000000000" pitchFamily="50" charset="0"/>
              </a:rPr>
              <a:t>Vodafone Global Enterprise (VGE) </a:t>
            </a:r>
            <a:r>
              <a:rPr lang="en-US" sz="1600" dirty="0">
                <a:latin typeface="Vi" panose="00000500000000000000" pitchFamily="50" charset="0"/>
              </a:rPr>
              <a:t>– These are companies which have Global presence and tie up with Vodafone. E.g. Johnson &amp; Johnson, Godrej, Deutsche Bank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  <a:defRPr/>
            </a:pPr>
            <a:endParaRPr lang="en-US" sz="1600" b="1" u="sng" dirty="0">
              <a:latin typeface="Vi" panose="00000500000000000000" pitchFamily="50" charset="0"/>
            </a:endParaRP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1600" b="1" u="sng" dirty="0">
                <a:latin typeface="Vi" panose="00000500000000000000" pitchFamily="50" charset="0"/>
              </a:rPr>
              <a:t>National Corporate Accounts </a:t>
            </a:r>
            <a:r>
              <a:rPr lang="en-US" sz="1600" dirty="0">
                <a:latin typeface="Vi" panose="00000500000000000000" pitchFamily="50" charset="0"/>
              </a:rPr>
              <a:t>– these are accounts with National presence &amp; national tie-ups. E.g. Axis bank, WNS, SBI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  <a:defRPr/>
            </a:pPr>
            <a:endParaRPr lang="en-US" sz="1600" b="1" u="sng" dirty="0">
              <a:latin typeface="Vi" panose="00000500000000000000" pitchFamily="50" charset="0"/>
            </a:endParaRP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1600" b="1" u="sng" dirty="0">
                <a:latin typeface="Vi" panose="00000500000000000000" pitchFamily="50" charset="0"/>
              </a:rPr>
              <a:t>Government</a:t>
            </a:r>
            <a:r>
              <a:rPr lang="en-US" sz="1600" u="sng" dirty="0">
                <a:latin typeface="Vi" panose="00000500000000000000" pitchFamily="50" charset="0"/>
              </a:rPr>
              <a:t> </a:t>
            </a:r>
            <a:r>
              <a:rPr lang="en-US" sz="1600" b="1" u="sng" dirty="0">
                <a:latin typeface="Vi" panose="00000500000000000000" pitchFamily="50" charset="0"/>
              </a:rPr>
              <a:t>Accounts-</a:t>
            </a:r>
            <a:r>
              <a:rPr lang="en-US" sz="1600" dirty="0">
                <a:latin typeface="Vi" panose="00000500000000000000" pitchFamily="50" charset="0"/>
              </a:rPr>
              <a:t> These are the accounts that belong to Government . E.G. Municipal Account, Police account.</a:t>
            </a: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  <a:defRPr/>
            </a:pPr>
            <a:endParaRPr lang="en-US" sz="1600" b="1" u="sng" dirty="0">
              <a:latin typeface="Vi" panose="00000500000000000000" pitchFamily="50" charset="0"/>
            </a:endParaRPr>
          </a:p>
          <a:p>
            <a:pPr marL="342900" indent="-342900">
              <a:buClr>
                <a:srgbClr val="FF0000"/>
              </a:buClr>
              <a:buFont typeface="+mj-lt"/>
              <a:buAutoNum type="arabicPeriod"/>
              <a:defRPr/>
            </a:pPr>
            <a:r>
              <a:rPr lang="en-US" sz="1600" b="1" u="sng" dirty="0">
                <a:latin typeface="Vi" panose="00000500000000000000" pitchFamily="50" charset="0"/>
              </a:rPr>
              <a:t>SME(Small</a:t>
            </a:r>
            <a:r>
              <a:rPr lang="en-US" sz="1600" u="sng" dirty="0">
                <a:latin typeface="Vi" panose="00000500000000000000" pitchFamily="50" charset="0"/>
              </a:rPr>
              <a:t> </a:t>
            </a:r>
            <a:r>
              <a:rPr lang="en-US" sz="1600" b="1" u="sng" dirty="0">
                <a:latin typeface="Vi" panose="00000500000000000000" pitchFamily="50" charset="0"/>
              </a:rPr>
              <a:t>Medium</a:t>
            </a:r>
            <a:r>
              <a:rPr lang="en-US" sz="1600" u="sng" dirty="0">
                <a:latin typeface="Vi" panose="00000500000000000000" pitchFamily="50" charset="0"/>
              </a:rPr>
              <a:t> </a:t>
            </a:r>
            <a:r>
              <a:rPr lang="en-US" sz="1600" b="1" u="sng" dirty="0">
                <a:latin typeface="Vi" panose="00000500000000000000" pitchFamily="50" charset="0"/>
              </a:rPr>
              <a:t>Enterprise</a:t>
            </a:r>
            <a:r>
              <a:rPr lang="en-US" sz="1600" u="sng" dirty="0">
                <a:latin typeface="Vi" panose="00000500000000000000" pitchFamily="50" charset="0"/>
              </a:rPr>
              <a:t> </a:t>
            </a:r>
            <a:r>
              <a:rPr lang="en-US" sz="1600" b="1" u="sng" dirty="0">
                <a:latin typeface="Vi" panose="00000500000000000000" pitchFamily="50" charset="0"/>
              </a:rPr>
              <a:t>Accounts</a:t>
            </a:r>
            <a:r>
              <a:rPr lang="en-US" sz="1600" u="sng" dirty="0">
                <a:latin typeface="Vi" panose="00000500000000000000" pitchFamily="50" charset="0"/>
              </a:rPr>
              <a:t>) : </a:t>
            </a:r>
            <a:r>
              <a:rPr lang="en-US" sz="1600" dirty="0">
                <a:latin typeface="Vi" panose="00000500000000000000" pitchFamily="50" charset="0"/>
              </a:rPr>
              <a:t>These are Small&amp; Medium companies and should have turnover between </a:t>
            </a:r>
            <a:r>
              <a:rPr lang="en-US" sz="1600" dirty="0">
                <a:latin typeface="Vi" panose="00000500000000000000" pitchFamily="50" charset="0"/>
                <a:cs typeface="Arial" pitchFamily="34" charset="0"/>
              </a:rPr>
              <a:t>1 Cr -25 Cr.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68300" y="3873500"/>
            <a:ext cx="11633200" cy="1295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Vodafone Rg"/>
                <a:ea typeface="MS PGothic" pitchFamily="34" charset="-128"/>
                <a:cs typeface="Vodafone Rg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bg1"/>
                </a:solidFill>
                <a:latin typeface="Vodafone Rg"/>
                <a:ea typeface="MS PGothic" pitchFamily="34" charset="-128"/>
                <a:cs typeface="Vodafone Rg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bg1"/>
                </a:solidFill>
                <a:latin typeface="Vodafone Rg"/>
                <a:ea typeface="MS PGothic" pitchFamily="34" charset="-128"/>
                <a:cs typeface="Vodafone Rg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bg1"/>
                </a:solidFill>
                <a:latin typeface="Vodafone Rg"/>
                <a:ea typeface="MS PGothic" pitchFamily="34" charset="-128"/>
                <a:cs typeface="Vodafone Rg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bg1"/>
                </a:solidFill>
                <a:latin typeface="Vodafone Rg"/>
                <a:ea typeface="MS PGothic" pitchFamily="34" charset="-128"/>
                <a:cs typeface="Vodafone Rg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70000"/>
              </a:lnSpc>
              <a:buClr>
                <a:srgbClr val="FF0000"/>
              </a:buClr>
            </a:pPr>
            <a:r>
              <a:rPr kumimoji="1" lang="en-US" sz="1600" b="1" u="sng" dirty="0" smtClean="0">
                <a:solidFill>
                  <a:srgbClr val="0070C0"/>
                </a:solidFill>
                <a:latin typeface="Vi" panose="00000500000000000000" pitchFamily="50" charset="0"/>
              </a:rPr>
              <a:t>Note: </a:t>
            </a:r>
          </a:p>
          <a:p>
            <a:pPr marL="609600" indent="-609600" eaLnBrk="1" hangingPunct="1">
              <a:lnSpc>
                <a:spcPct val="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SM Enterprises  will get a consolidated bill each month.  </a:t>
            </a:r>
          </a:p>
          <a:p>
            <a:pPr marL="609600" indent="-609600" eaLnBrk="1" hangingPunct="1">
              <a:lnSpc>
                <a:spcPct val="7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These accounts will never have personal details updated, rather  the company details is always updated. </a:t>
            </a:r>
          </a:p>
        </p:txBody>
      </p:sp>
    </p:spTree>
    <p:extLst>
      <p:ext uri="{BB962C8B-B14F-4D97-AF65-F5344CB8AC3E}">
        <p14:creationId xmlns:p14="http://schemas.microsoft.com/office/powerpoint/2010/main" val="88940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8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  <a:latin typeface="Berlin Sans FB Demi" pitchFamily="34" charset="0"/>
              </a:rPr>
              <a:t>Corporate Customer- Segmentation</a:t>
            </a:r>
            <a:endParaRPr lang="en-US" sz="2000" b="1" dirty="0">
              <a:solidFill>
                <a:schemeClr val="bg1"/>
              </a:solidFill>
              <a:latin typeface="Berlin Sans FB Demi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/>
          </p:nvPr>
        </p:nvGraphicFramePr>
        <p:xfrm>
          <a:off x="304800" y="1066800"/>
          <a:ext cx="11430000" cy="441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642396" y="5715000"/>
            <a:ext cx="10800304" cy="57637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sz="2000" b="1" dirty="0" smtClean="0">
                <a:solidFill>
                  <a:srgbClr val="FF0000"/>
                </a:solidFill>
                <a:latin typeface="Vodafone Rg" pitchFamily="34" charset="0"/>
                <a:cs typeface="Arial" pitchFamily="34" charset="0"/>
              </a:rPr>
              <a:t>The accounts can be Identified by Coding </a:t>
            </a:r>
            <a:r>
              <a:rPr lang="en-US" sz="2000" b="1" dirty="0">
                <a:solidFill>
                  <a:srgbClr val="FF0000"/>
                </a:solidFill>
                <a:latin typeface="Vodafone Rg" pitchFamily="34" charset="0"/>
                <a:cs typeface="Arial" pitchFamily="34" charset="0"/>
              </a:rPr>
              <a:t>on CRM</a:t>
            </a:r>
          </a:p>
        </p:txBody>
      </p:sp>
    </p:spTree>
    <p:extLst>
      <p:ext uri="{BB962C8B-B14F-4D97-AF65-F5344CB8AC3E}">
        <p14:creationId xmlns:p14="http://schemas.microsoft.com/office/powerpoint/2010/main" val="422959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9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Berlin Sans FB Demi" pitchFamily="34" charset="0"/>
              </a:rPr>
              <a:t>What Is COCP?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" y="1140748"/>
            <a:ext cx="11569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>
                <a:latin typeface="Vi" panose="00000500000000000000" pitchFamily="50" charset="0"/>
              </a:rPr>
              <a:t>A COCP account is a part of a listed account with </a:t>
            </a:r>
            <a:r>
              <a:rPr lang="en-US" dirty="0" smtClean="0">
                <a:latin typeface="Vi" panose="00000500000000000000" pitchFamily="50" charset="0"/>
              </a:rPr>
              <a:t>Vi. </a:t>
            </a:r>
            <a:r>
              <a:rPr lang="en-US" dirty="0">
                <a:latin typeface="Vi" panose="00000500000000000000" pitchFamily="50" charset="0"/>
              </a:rPr>
              <a:t>Any company meeting the turnover criteria as per </a:t>
            </a:r>
            <a:r>
              <a:rPr lang="en-US" dirty="0" smtClean="0">
                <a:latin typeface="Vi" panose="00000500000000000000" pitchFamily="50" charset="0"/>
              </a:rPr>
              <a:t>Vi policy </a:t>
            </a:r>
            <a:r>
              <a:rPr lang="en-US" dirty="0">
                <a:latin typeface="Vi" panose="00000500000000000000" pitchFamily="50" charset="0"/>
              </a:rPr>
              <a:t>is terms to be a Corporate account. </a:t>
            </a:r>
            <a:endParaRPr lang="en-US" dirty="0" smtClean="0">
              <a:latin typeface="Vi" panose="00000500000000000000" pitchFamily="50" charset="0"/>
            </a:endParaRPr>
          </a:p>
          <a:p>
            <a:pPr>
              <a:spcBef>
                <a:spcPts val="0"/>
              </a:spcBef>
              <a:buClr>
                <a:srgbClr val="FF0000"/>
              </a:buClr>
            </a:pPr>
            <a:r>
              <a:rPr lang="en-US" dirty="0">
                <a:latin typeface="Vi" panose="00000500000000000000" pitchFamily="50" charset="0"/>
              </a:rPr>
              <a:t> </a:t>
            </a:r>
            <a:r>
              <a:rPr lang="en-US" dirty="0" smtClean="0">
                <a:latin typeface="Vi" panose="00000500000000000000" pitchFamily="50" charset="0"/>
              </a:rPr>
              <a:t>    Example</a:t>
            </a:r>
            <a:r>
              <a:rPr lang="en-US" dirty="0">
                <a:latin typeface="Vi" panose="00000500000000000000" pitchFamily="50" charset="0"/>
              </a:rPr>
              <a:t>:: more than 100 </a:t>
            </a:r>
            <a:r>
              <a:rPr lang="en-US" dirty="0" err="1">
                <a:latin typeface="Vi" panose="00000500000000000000" pitchFamily="50" charset="0"/>
              </a:rPr>
              <a:t>Crs</a:t>
            </a:r>
            <a:r>
              <a:rPr lang="en-US" dirty="0">
                <a:latin typeface="Vi" panose="00000500000000000000" pitchFamily="50" charset="0"/>
              </a:rPr>
              <a:t>. shall be classified under the Customer Class Large Corporate.</a:t>
            </a: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v"/>
            </a:pPr>
            <a:endParaRPr lang="en-US" dirty="0">
              <a:latin typeface="Vi" panose="00000500000000000000" pitchFamily="50" charset="0"/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>
                <a:latin typeface="Vi" panose="00000500000000000000" pitchFamily="50" charset="0"/>
              </a:rPr>
              <a:t>COCP accounts are managed by a relationship manager &amp; they enjoy privileges based on deal b/w company &amp; </a:t>
            </a:r>
            <a:r>
              <a:rPr lang="en-US" dirty="0" smtClean="0">
                <a:latin typeface="Vi" panose="00000500000000000000" pitchFamily="50" charset="0"/>
              </a:rPr>
              <a:t>Vi.</a:t>
            </a:r>
            <a:endParaRPr lang="en-US" dirty="0">
              <a:latin typeface="Vi" panose="00000500000000000000" pitchFamily="50" charset="0"/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v"/>
            </a:pPr>
            <a:endParaRPr lang="en-US" dirty="0">
              <a:latin typeface="Vi" panose="00000500000000000000" pitchFamily="50" charset="0"/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>
                <a:latin typeface="Vi" panose="00000500000000000000" pitchFamily="50" charset="0"/>
              </a:rPr>
              <a:t>A relationship manager is the Key responsible person for the COCP account of any company from </a:t>
            </a:r>
            <a:r>
              <a:rPr lang="en-US" dirty="0" smtClean="0">
                <a:latin typeface="Vi" panose="00000500000000000000" pitchFamily="50" charset="0"/>
              </a:rPr>
              <a:t>Vi. </a:t>
            </a:r>
            <a:r>
              <a:rPr lang="en-US" dirty="0">
                <a:latin typeface="Vi" panose="00000500000000000000" pitchFamily="50" charset="0"/>
              </a:rPr>
              <a:t>Who deals with the authorized signatory of that company who further on deals with the employees of the company.</a:t>
            </a: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v"/>
            </a:pPr>
            <a:endParaRPr lang="en-US" dirty="0">
              <a:latin typeface="Vi" panose="00000500000000000000" pitchFamily="50" charset="0"/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>
                <a:latin typeface="Vi" panose="00000500000000000000" pitchFamily="50" charset="0"/>
              </a:rPr>
              <a:t>An authorized signatory is the employee of any company who is the one point of contact from that company with </a:t>
            </a:r>
            <a:r>
              <a:rPr lang="en-US" dirty="0" smtClean="0">
                <a:latin typeface="Vi" panose="00000500000000000000" pitchFamily="50" charset="0"/>
              </a:rPr>
              <a:t>Vi. </a:t>
            </a:r>
            <a:endParaRPr lang="en-US" dirty="0">
              <a:latin typeface="Vi" panose="00000500000000000000" pitchFamily="50" charset="0"/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v"/>
            </a:pPr>
            <a:endParaRPr lang="en-US" dirty="0">
              <a:latin typeface="Vi" panose="00000500000000000000" pitchFamily="50" charset="0"/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>
                <a:latin typeface="Vi" panose="00000500000000000000" pitchFamily="50" charset="0"/>
              </a:rPr>
              <a:t>A COCP account is Company-paid i.e. the bills are paid by the company.</a:t>
            </a: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v"/>
            </a:pPr>
            <a:endParaRPr lang="en-US" dirty="0">
              <a:latin typeface="Vi" panose="00000500000000000000" pitchFamily="50" charset="0"/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v"/>
            </a:pPr>
            <a:r>
              <a:rPr lang="en-US" dirty="0">
                <a:latin typeface="Vi" panose="00000500000000000000" pitchFamily="50" charset="0"/>
              </a:rPr>
              <a:t>Outgoing calls within the group are charged at a particular rate which is lower than call charges for calls made outside the group the call rates would differ from an COCP &amp; IOIP account based on the deal.</a:t>
            </a:r>
          </a:p>
        </p:txBody>
      </p:sp>
    </p:spTree>
    <p:extLst>
      <p:ext uri="{BB962C8B-B14F-4D97-AF65-F5344CB8AC3E}">
        <p14:creationId xmlns:p14="http://schemas.microsoft.com/office/powerpoint/2010/main" val="188445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3.xml><?xml version="1.0" encoding="utf-8"?>
<a:theme xmlns:a="http://schemas.openxmlformats.org/drawingml/2006/main" name="2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1674</Words>
  <Application>Microsoft Office PowerPoint</Application>
  <PresentationFormat>Widescreen</PresentationFormat>
  <Paragraphs>219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MS PGothic</vt:lpstr>
      <vt:lpstr>Arial</vt:lpstr>
      <vt:lpstr>Berlin Sans FB Demi</vt:lpstr>
      <vt:lpstr>Calibri</vt:lpstr>
      <vt:lpstr>Calibri Light</vt:lpstr>
      <vt:lpstr>Poppins</vt:lpstr>
      <vt:lpstr>Times New Roman</vt:lpstr>
      <vt:lpstr>Vi</vt:lpstr>
      <vt:lpstr>Vi Heavy</vt:lpstr>
      <vt:lpstr>Vodafone Rg</vt:lpstr>
      <vt:lpstr>Vodafone Rg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Krunal Bhatt</dc:creator>
  <cp:lastModifiedBy>Training, Vbs_cs (COR), Vodafone Idea (External)</cp:lastModifiedBy>
  <cp:revision>63</cp:revision>
  <dcterms:created xsi:type="dcterms:W3CDTF">2020-09-07T03:46:37Z</dcterms:created>
  <dcterms:modified xsi:type="dcterms:W3CDTF">2022-04-06T19:44:27Z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54d6a4d3-876f-4338-8431-c79d6854ec58</vt:lpwstr>
  </property>
  <property fmtid="{D5CDD505-2E9C-101B-9397-08002B2CF9AE}" pid="3" name="Classification">
    <vt:lpwstr>C1VILPublic</vt:lpwstr>
  </property>
</Properties>
</file>