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846" r:id="rId2"/>
  </p:sldMasterIdLst>
  <p:notesMasterIdLst>
    <p:notesMasterId r:id="rId22"/>
  </p:notesMasterIdLst>
  <p:handoutMasterIdLst>
    <p:handoutMasterId r:id="rId23"/>
  </p:handoutMasterIdLst>
  <p:sldIdLst>
    <p:sldId id="342" r:id="rId3"/>
    <p:sldId id="454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55" r:id="rId19"/>
    <p:sldId id="489" r:id="rId20"/>
    <p:sldId id="3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DE"/>
    <a:srgbClr val="CDCDCD"/>
    <a:srgbClr val="A1A1A1"/>
    <a:srgbClr val="005AAC"/>
    <a:srgbClr val="EE1C25"/>
    <a:srgbClr val="9D9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22DBA-F3AA-4B59-A0B1-A873DC02194C}" v="2" dt="2022-08-24T04:47:34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i Bapat" userId="a00bad2f-88ac-4117-9b80-0a6530cb4716" providerId="ADAL" clId="{99B22DBA-F3AA-4B59-A0B1-A873DC02194C}"/>
    <pc:docChg chg="modSld">
      <pc:chgData name="Aditi Bapat" userId="a00bad2f-88ac-4117-9b80-0a6530cb4716" providerId="ADAL" clId="{99B22DBA-F3AA-4B59-A0B1-A873DC02194C}" dt="2022-08-24T04:47:34.268" v="0"/>
      <pc:docMkLst>
        <pc:docMk/>
      </pc:docMkLst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2523992611" sldId="342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3096974470" sldId="343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4228792707" sldId="454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2655667801" sldId="455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2482973112" sldId="489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774897903" sldId="490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169396614" sldId="491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2544399871" sldId="492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125178271" sldId="493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1434448308" sldId="494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1414083912" sldId="495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1003565469" sldId="496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1196739557" sldId="497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3202611754" sldId="498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2266194107" sldId="499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3127634126" sldId="500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3033736095" sldId="501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3938182037" sldId="502"/>
        </pc:sldMkLst>
      </pc:sldChg>
      <pc:sldChg chg="modTransition">
        <pc:chgData name="Aditi Bapat" userId="a00bad2f-88ac-4117-9b80-0a6530cb4716" providerId="ADAL" clId="{99B22DBA-F3AA-4B59-A0B1-A873DC02194C}" dt="2022-08-24T04:47:34.268" v="0"/>
        <pc:sldMkLst>
          <pc:docMk/>
          <pc:sldMk cId="3357523879" sldId="5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A3EB01-72D3-4CD7-80EB-A9E013F6B2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19A95-24F6-4897-86F9-1BF763E902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C406F-E53D-4EE4-8022-B323933F2BF8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DEC41-24D2-4BFA-BA11-F266B9B1D0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882C6-21AC-4B3C-B924-09AE99CC7B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C9DD1-9F91-48B4-9443-EB2F3ECBB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900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FCCE8-47D4-4E61-8358-D3B3402C4E8C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2B60A-6325-4349-9589-3FF6543C5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65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2B60A-6325-4349-9589-3FF6543C5C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800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2B60A-6325-4349-9589-3FF6543C5C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393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2B60A-6325-4349-9589-3FF6543C5C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16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2B60A-6325-4349-9589-3FF6543C5C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043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2B60A-6325-4349-9589-3FF6543C5C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857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2B60A-6325-4349-9589-3FF6543C5C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12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2B60A-6325-4349-9589-3FF6543C5C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249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2B60A-6325-4349-9589-3FF6543C5C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96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2B60A-6325-4349-9589-3FF6543C5C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16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2B60A-6325-4349-9589-3FF6543C5C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189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2B60A-6325-4349-9589-3FF6543C5C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03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2B60A-6325-4349-9589-3FF6543C5C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14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2B60A-6325-4349-9589-3FF6543C5C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20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2B60A-6325-4349-9589-3FF6543C5C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76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2B60A-6325-4349-9589-3FF6543C5C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937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52B60A-6325-4349-9589-3FF6543C5CA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7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33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3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7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47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054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8306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46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2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81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588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13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375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402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291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7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752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973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66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graph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34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305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93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921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150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505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6584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449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1778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2274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6004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2941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482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Lorem 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Lorem 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Lorem 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Lorem 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Lorem 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21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:a16="http://schemas.microsoft.com/office/drawing/2014/main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5039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Lorem 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Lorem 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Lorem 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Lorem 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Lorem 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273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808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13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6160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6EDF-5ED3-4668-BCD9-EB4F79AA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E930-016D-4BED-9180-34FAF33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3212EA30-ACCD-431F-A415-14742850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22 March 2023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FFD93D7-C6D8-4B16-BAAE-50D8ACEF7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1167903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F048-8970-4898-AC67-7F6B1A0BE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363" y="1128485"/>
            <a:ext cx="8481180" cy="4332515"/>
          </a:xfrm>
        </p:spPr>
        <p:txBody>
          <a:bodyPr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>
                <a:solidFill>
                  <a:srgbClr val="F47920"/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308FD5A-E40B-4286-A005-DA4DC2BB6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22 March 2023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AC2E9F0-D333-4864-926B-7C53587FD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393693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6EDF-5ED3-4668-BCD9-EB4F79AA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E930-016D-4BED-9180-34FAF33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3212EA30-ACCD-431F-A415-14742850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22 March 2023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FFD93D7-C6D8-4B16-BAAE-50D8ACEF7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9720979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FD9E-35B0-4345-B7A3-E18217C1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0AC75-9A65-42F0-BC2C-BE239547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70763DA2-5CED-4239-8F4D-AAB6B0EDD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22 March 2023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6794A62-6E7B-4FED-9357-3A8F7C642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13199473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E6B0-6AD4-4CAD-ACB9-5D47B4B8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49" y="325656"/>
            <a:ext cx="10515600" cy="11070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2AA3410C-806C-4E06-BE8E-65007CFF9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22 March 2023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7F823DC-AE74-462C-9135-07AB92EF0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E144D1-81C5-4499-AD36-A72E253771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549" y="1478938"/>
            <a:ext cx="10578956" cy="432677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414042"/>
                </a:solidFill>
                <a:latin typeface="Vodafone Rg"/>
              </a:defRPr>
            </a:lvl1pPr>
          </a:lstStyle>
          <a:p>
            <a:pPr lvl="0"/>
            <a:r>
              <a:rPr lang="en-US" dirty="0"/>
              <a:t>Lorem ipsum dolor sit amet, consectetur adipiscing elit.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Sed cursus ante </a:t>
            </a:r>
            <a:r>
              <a:rPr lang="en-US" dirty="0" err="1"/>
              <a:t>dapibus</a:t>
            </a:r>
            <a:r>
              <a:rPr lang="en-US" dirty="0"/>
              <a:t> diam. Sed nisi. Nulla quis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Duis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sed </a:t>
            </a:r>
            <a:r>
              <a:rPr lang="en-US" dirty="0" err="1"/>
              <a:t>augue</a:t>
            </a:r>
            <a:r>
              <a:rPr lang="en-US" dirty="0"/>
              <a:t> semper porta.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Vestibulum lacinia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nulla.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</a:t>
            </a:r>
          </a:p>
        </p:txBody>
      </p:sp>
    </p:spTree>
    <p:extLst>
      <p:ext uri="{BB962C8B-B14F-4D97-AF65-F5344CB8AC3E}">
        <p14:creationId xmlns:p14="http://schemas.microsoft.com/office/powerpoint/2010/main" val="1611763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ED80-069A-4A94-8E72-11FDCB07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0F52F-7C44-40BE-B72A-8BAA86030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6170A-6E6F-4BF2-8750-4DD02E7E8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7DB5A-DE7A-4177-AB12-93B0C9B7C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7F199-2551-4E5B-AB86-475C94A28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E50C53F4-BE24-4DAB-9011-1AD8F85B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22 March 2023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75031D6F-9775-4747-A262-E40F0DDF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15964917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A232398-199E-4CB6-A9AA-12F3808F3C92}"/>
              </a:ext>
            </a:extLst>
          </p:cNvPr>
          <p:cNvSpPr txBox="1">
            <a:spLocks/>
          </p:cNvSpPr>
          <p:nvPr userDrawn="1"/>
        </p:nvSpPr>
        <p:spPr>
          <a:xfrm>
            <a:off x="1026413" y="960295"/>
            <a:ext cx="9732204" cy="889972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4000" b="1" dirty="0">
              <a:solidFill>
                <a:srgbClr val="F47920"/>
              </a:solidFill>
              <a:latin typeface="Vodafone Rg"/>
            </a:endParaRP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7CC0BD6C-C20A-40B4-9C09-B068D39C1688}"/>
              </a:ext>
            </a:extLst>
          </p:cNvPr>
          <p:cNvSpPr txBox="1">
            <a:spLocks/>
          </p:cNvSpPr>
          <p:nvPr userDrawn="1"/>
        </p:nvSpPr>
        <p:spPr>
          <a:xfrm>
            <a:off x="1207644" y="1868064"/>
            <a:ext cx="10490085" cy="4034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133" dirty="0">
              <a:solidFill>
                <a:srgbClr val="414042"/>
              </a:solidFill>
              <a:latin typeface="Vodafone Rg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3CA8FB-F748-4FAD-88BC-0ED33A62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130" y="2490204"/>
            <a:ext cx="4913871" cy="1922139"/>
          </a:xfrm>
        </p:spPr>
        <p:txBody>
          <a:bodyPr>
            <a:normAutofit/>
          </a:bodyPr>
          <a:lstStyle>
            <a:lvl1pPr>
              <a:defRPr sz="4000" b="1">
                <a:latin typeface="Vodafone R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E7810CC-7EEE-417A-AFDE-7EA05B514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22 March 2023</a:t>
            </a:fld>
            <a:endParaRPr lang="en-GB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85A58C02-D6EE-4976-94BC-A15DFDDDC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FE0449-2A96-41B3-958B-2C0C5970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734155"/>
            <a:ext cx="4913871" cy="338969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0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2339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BE803F-A6FA-47FE-90DC-8938AF66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8F9842-9912-4A18-90F6-540EEBF9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684"/>
            <a:ext cx="10515600" cy="43497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2908C98B-8A3F-4505-B681-F415CE8F9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22 March 2023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90492ED-A6C1-433C-A436-C8645C0AA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42136281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7B77-7494-49C1-9140-0E40E929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0989-2820-4344-9C28-72F8D2E0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EC514-CDCF-4629-87F5-740B23B74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6479A22-A0B3-4DF8-BEE6-7BFF7F8E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22 March 2023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C01FDA2-90DF-45ED-8B0B-30569AE8F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26655339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9B03-DF50-43A5-86FA-4C5C7BFE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5105C-DF73-410C-93B7-876FFEFE6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A363E-1E27-43B6-A4F5-A6A51DBE2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F3EB5FE-5AE7-465D-A450-C6253F77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22 March 2023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7082370-7F7B-409B-89AA-987776564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35275015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BC1E-D18F-46F4-8F95-7743723B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3C034-F701-4676-ADC6-11A76FAF1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7C8A9751-D808-4061-97BE-BA5610DBC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22 March 2023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DFE426-04F8-44A1-A61D-B6B3CBA01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2053614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A98E9-4E4B-4478-8F3A-913A1D70E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3C485-08AD-4EC2-9272-DBBEF0C6D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D1F2AE0A-8380-4A44-B5ED-470D2A3E5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22 March 2023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7B48F68-9E04-473B-8192-6B35406AC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14827416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E83C7D-A9B4-4432-AA71-3C8EB80F55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8486" y="917123"/>
            <a:ext cx="9902372" cy="434974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47920"/>
                </a:solidFill>
                <a:latin typeface="Vodafone Rg"/>
              </a:defRPr>
            </a:lvl1pPr>
            <a:lvl2pPr>
              <a:defRPr sz="4000">
                <a:solidFill>
                  <a:srgbClr val="F47920"/>
                </a:solidFill>
                <a:latin typeface="Vodafone Rg"/>
              </a:defRPr>
            </a:lvl2pPr>
            <a:lvl3pPr>
              <a:defRPr sz="4000">
                <a:solidFill>
                  <a:srgbClr val="F47920"/>
                </a:solidFill>
                <a:latin typeface="Vodafone Rg"/>
              </a:defRPr>
            </a:lvl3pPr>
            <a:lvl4pPr>
              <a:defRPr sz="4000">
                <a:solidFill>
                  <a:srgbClr val="F47920"/>
                </a:solidFill>
                <a:latin typeface="Vodafone Rg"/>
              </a:defRPr>
            </a:lvl4pPr>
            <a:lvl5pPr>
              <a:defRPr sz="4000">
                <a:solidFill>
                  <a:srgbClr val="F47920"/>
                </a:solidFill>
                <a:latin typeface="Vodafone Rg"/>
              </a:defRPr>
            </a:lvl5pPr>
          </a:lstStyle>
          <a:p>
            <a:pPr lvl="0"/>
            <a:r>
              <a:rPr lang="en-US" dirty="0"/>
              <a:t>Type copy in one paragraph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BBA56E8-2CBA-46BF-A1E2-8DDCEE929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22 March 2023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45ED81D-9A2C-4865-854F-7F662B0D5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20056238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D0B1477-7654-4DAE-ACEF-417D6F510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2372" y="2630414"/>
            <a:ext cx="10515600" cy="1325033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47920"/>
                </a:solidFill>
                <a:latin typeface="Vodafone Rg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41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3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3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sv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image" Target="../media/image23.png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49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1" r:id="rId2"/>
    <p:sldLayoutId id="2147483689" r:id="rId3"/>
    <p:sldLayoutId id="2147483731" r:id="rId4"/>
    <p:sldLayoutId id="2147483732" r:id="rId5"/>
    <p:sldLayoutId id="2147483736" r:id="rId6"/>
    <p:sldLayoutId id="2147483735" r:id="rId7"/>
    <p:sldLayoutId id="2147483666" r:id="rId8"/>
    <p:sldLayoutId id="2147483739" r:id="rId9"/>
    <p:sldLayoutId id="2147483740" r:id="rId10"/>
    <p:sldLayoutId id="2147483741" r:id="rId11"/>
    <p:sldLayoutId id="2147483650" r:id="rId12"/>
    <p:sldLayoutId id="2147483680" r:id="rId13"/>
    <p:sldLayoutId id="2147483654" r:id="rId14"/>
    <p:sldLayoutId id="2147483713" r:id="rId15"/>
    <p:sldLayoutId id="2147483714" r:id="rId16"/>
    <p:sldLayoutId id="2147483672" r:id="rId17"/>
    <p:sldLayoutId id="2147483718" r:id="rId18"/>
    <p:sldLayoutId id="2147483674" r:id="rId19"/>
    <p:sldLayoutId id="2147483682" r:id="rId20"/>
    <p:sldLayoutId id="2147483676" r:id="rId21"/>
    <p:sldLayoutId id="2147483716" r:id="rId22"/>
    <p:sldLayoutId id="2147483717" r:id="rId23"/>
    <p:sldLayoutId id="2147483708" r:id="rId24"/>
    <p:sldLayoutId id="2147483684" r:id="rId25"/>
    <p:sldLayoutId id="2147483664" r:id="rId26"/>
    <p:sldLayoutId id="2147483665" r:id="rId27"/>
    <p:sldLayoutId id="2147483688" r:id="rId28"/>
    <p:sldLayoutId id="2147483757" r:id="rId29"/>
    <p:sldLayoutId id="2147483719" r:id="rId30"/>
    <p:sldLayoutId id="2147483712" r:id="rId31"/>
    <p:sldLayoutId id="2147483727" r:id="rId32"/>
    <p:sldLayoutId id="2147483728" r:id="rId33"/>
    <p:sldLayoutId id="2147483711" r:id="rId34"/>
    <p:sldLayoutId id="2147483726" r:id="rId35"/>
    <p:sldLayoutId id="2147483720" r:id="rId36"/>
    <p:sldLayoutId id="2147483721" r:id="rId37"/>
    <p:sldLayoutId id="2147483715" r:id="rId38"/>
    <p:sldLayoutId id="2147483758" r:id="rId39"/>
    <p:sldLayoutId id="2147483759" r:id="rId40"/>
    <p:sldLayoutId id="2147483655" r:id="rId41"/>
    <p:sldLayoutId id="2147483753" r:id="rId42"/>
    <p:sldLayoutId id="2147483763" r:id="rId4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34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5" orient="horz" pos="686" userDrawn="1">
          <p15:clr>
            <a:srgbClr val="F26B43"/>
          </p15:clr>
        </p15:guide>
        <p15:guide id="6" orient="horz" pos="3566" userDrawn="1">
          <p15:clr>
            <a:srgbClr val="F26B43"/>
          </p15:clr>
        </p15:guide>
        <p15:guide id="11" orient="horz" pos="867" userDrawn="1">
          <p15:clr>
            <a:srgbClr val="F26B43"/>
          </p15:clr>
        </p15:guide>
        <p15:guide id="12" orient="horz" pos="232" userDrawn="1">
          <p15:clr>
            <a:srgbClr val="F26B43"/>
          </p15:clr>
        </p15:guide>
        <p15:guide id="13" orient="horz" pos="4065" userDrawn="1">
          <p15:clr>
            <a:srgbClr val="F26B43"/>
          </p15:clr>
        </p15:guide>
        <p15:guide id="14" orient="horz" pos="372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7E309-769E-4B2E-9F4E-9CA7D6E5F78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88" y="0"/>
            <a:ext cx="1219002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1640-EEEB-463F-A617-85F1775E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4293C-0C2A-41F8-942E-9D9103FF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E64CF26-6420-4EE6-A54E-5A213A2A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22 March 2023</a:t>
            </a:fld>
            <a:endParaRPr lang="en-GB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A4CFFB4-1176-4B3B-A304-426899AA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62951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</p:sldLayoutIdLst>
  <p:hf sldNum="0"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45048" y="2059013"/>
            <a:ext cx="7024407" cy="1035573"/>
          </a:xfrm>
        </p:spPr>
        <p:txBody>
          <a:bodyPr>
            <a:normAutofit/>
          </a:bodyPr>
          <a:lstStyle/>
          <a:p>
            <a:pPr algn="ctr"/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E3693-E8FE-0AB3-B300-7DA662ADF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8" y="1469036"/>
            <a:ext cx="8539188" cy="352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9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F45E0-5881-4152-2550-0C188E97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37" y="2063790"/>
            <a:ext cx="2476846" cy="2400635"/>
          </a:xfrm>
          <a:prstGeom prst="rect">
            <a:avLst/>
          </a:prstGeom>
        </p:spPr>
      </p:pic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91C5F57C-5A9D-D86C-6BA3-FF7CCED5B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88749" y="940633"/>
            <a:ext cx="7929022" cy="4976734"/>
          </a:xfrm>
        </p:spPr>
      </p:pic>
    </p:spTree>
    <p:extLst>
      <p:ext uri="{BB962C8B-B14F-4D97-AF65-F5344CB8AC3E}">
        <p14:creationId xmlns:p14="http://schemas.microsoft.com/office/powerpoint/2010/main" val="77489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9DBBAB-F6D6-95A6-7E35-A65EDC1E0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89" y="314793"/>
            <a:ext cx="2410161" cy="6235909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A1A2F239-216B-58C2-AC52-46E10F3A98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4050" y="314793"/>
            <a:ext cx="8515618" cy="596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9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142D60-7B1D-7139-A64E-4C197D68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89" y="314793"/>
            <a:ext cx="2410161" cy="62359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3E5D8A1-36F5-1DDE-CBD9-97524215A7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4050" y="314793"/>
            <a:ext cx="8333661" cy="622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39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BBC832-6CE1-3863-A651-82D692A42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53" y="299806"/>
            <a:ext cx="10687988" cy="61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82CDA1-A2B3-E49F-9FB7-969806244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74" y="335172"/>
            <a:ext cx="10613036" cy="623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4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BB7372-B56E-2E5E-79CC-9811CBDD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613613"/>
            <a:ext cx="10880725" cy="56307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408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84E07-AF56-03D4-EA06-C8B298218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52" y="344774"/>
            <a:ext cx="10585367" cy="616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6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2C2E8F-3D26-D1EE-CCFC-C8270F681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7" y="269823"/>
            <a:ext cx="10521981" cy="63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6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96545-9799-BDA4-A5A7-4F6490419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409600"/>
            <a:ext cx="10880725" cy="6038801"/>
          </a:xfrm>
          <a:noFill/>
        </p:spPr>
      </p:pic>
    </p:spTree>
    <p:extLst>
      <p:ext uri="{BB962C8B-B14F-4D97-AF65-F5344CB8AC3E}">
        <p14:creationId xmlns:p14="http://schemas.microsoft.com/office/powerpoint/2010/main" val="2482973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47738" y="2698230"/>
            <a:ext cx="10296525" cy="1676042"/>
          </a:xfrm>
        </p:spPr>
        <p:txBody>
          <a:bodyPr/>
          <a:lstStyle/>
          <a:p>
            <a:r>
              <a:rPr lang="en-US" sz="9600" dirty="0"/>
              <a:t>Thank you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4135F-875B-2532-558A-2D1F8A22D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474649"/>
            <a:ext cx="3193685" cy="222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7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&#10;&#10;Description automatically generated with low confidence">
            <a:extLst>
              <a:ext uri="{FF2B5EF4-FFF2-40B4-BE49-F238E27FC236}">
                <a16:creationId xmlns:a16="http://schemas.microsoft.com/office/drawing/2014/main" id="{FAFB4100-5331-9FB8-2E83-73D5BEFC2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50" y="749622"/>
            <a:ext cx="10880725" cy="5358757"/>
          </a:xfrm>
          <a:noFill/>
        </p:spPr>
      </p:pic>
    </p:spTree>
    <p:extLst>
      <p:ext uri="{BB962C8B-B14F-4D97-AF65-F5344CB8AC3E}">
        <p14:creationId xmlns:p14="http://schemas.microsoft.com/office/powerpoint/2010/main" val="422879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B344F7-A5A9-6AA0-5E90-34F061D4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9348" b="1"/>
          <a:stretch/>
        </p:blipFill>
        <p:spPr>
          <a:xfrm>
            <a:off x="120650" y="68263"/>
            <a:ext cx="10880725" cy="6721475"/>
          </a:xfrm>
          <a:noFill/>
        </p:spPr>
      </p:pic>
    </p:spTree>
    <p:extLst>
      <p:ext uri="{BB962C8B-B14F-4D97-AF65-F5344CB8AC3E}">
        <p14:creationId xmlns:p14="http://schemas.microsoft.com/office/powerpoint/2010/main" val="119673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748F04-4A3E-4F00-2314-1132FC80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E623846-072E-807A-9CF4-E2369143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IN"/>
              <a:t>Vodafone Idea Confidential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BAAC29D5-564A-4DEC-159C-F4A35323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1CC88B-8153-4770-B0DF-840C5C37FBC3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7AE336-F5FD-5397-931C-2C418A562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474" y="379413"/>
            <a:ext cx="10726017" cy="6099174"/>
          </a:xfrm>
        </p:spPr>
      </p:pic>
    </p:spTree>
    <p:extLst>
      <p:ext uri="{BB962C8B-B14F-4D97-AF65-F5344CB8AC3E}">
        <p14:creationId xmlns:p14="http://schemas.microsoft.com/office/powerpoint/2010/main" val="320261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9615A3-94B2-90AB-E6BA-08B75105A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530" y="374754"/>
            <a:ext cx="10792181" cy="6175948"/>
          </a:xfrm>
        </p:spPr>
      </p:pic>
    </p:spTree>
    <p:extLst>
      <p:ext uri="{BB962C8B-B14F-4D97-AF65-F5344CB8AC3E}">
        <p14:creationId xmlns:p14="http://schemas.microsoft.com/office/powerpoint/2010/main" val="226619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8A340-9447-DE54-AE80-2C3DC8BF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341DF8-D709-E2AB-902A-F088C689C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" y="348437"/>
            <a:ext cx="10601325" cy="61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3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5A4130-E895-1964-EC8E-AD2BFE34A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366695"/>
            <a:ext cx="2448267" cy="6169016"/>
          </a:xfrm>
          <a:prstGeom prst="rect">
            <a:avLst/>
          </a:prstGeo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4A812E14-41F4-FA7D-EC2E-52AF52FC0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19742" y="366695"/>
            <a:ext cx="8063117" cy="612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9A3B6D-80B6-36DF-8926-F9F3D452C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276" y="389744"/>
            <a:ext cx="10736446" cy="5966085"/>
          </a:xfrm>
        </p:spPr>
      </p:pic>
    </p:spTree>
    <p:extLst>
      <p:ext uri="{BB962C8B-B14F-4D97-AF65-F5344CB8AC3E}">
        <p14:creationId xmlns:p14="http://schemas.microsoft.com/office/powerpoint/2010/main" val="393818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C9552C-7CBB-2F8A-677E-F02C27E0E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72" y="2009046"/>
            <a:ext cx="2505425" cy="2419688"/>
          </a:xfrm>
        </p:spPr>
      </p:pic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DD75255-78D4-2EA7-79F6-13EF174AE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396" y="404734"/>
            <a:ext cx="7959511" cy="59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2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cbf6393-50e2-4904-bc3e-1804619f2b03}" enabled="1" method="Privileged" siteId="{20210462-2c5e-4ec8-b3e2-0be950f292c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Vodafone Idea - Template System</Template>
  <TotalTime>36871</TotalTime>
  <Words>27</Words>
  <Application>Microsoft Office PowerPoint</Application>
  <PresentationFormat>Widescreen</PresentationFormat>
  <Paragraphs>22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Vi</vt:lpstr>
      <vt:lpstr>Vi Heavy</vt:lpstr>
      <vt:lpstr>Vodafone Rg</vt:lpstr>
      <vt:lpstr>Office Theme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Vodafone Idea Template</dc:title>
  <dc:creator>Mayur Sheth</dc:creator>
  <cp:keywords>PowerPoint Template, Template</cp:keywords>
  <cp:lastModifiedBy>Aditi Bapat</cp:lastModifiedBy>
  <cp:revision>972</cp:revision>
  <dcterms:created xsi:type="dcterms:W3CDTF">2020-08-06T09:46:01Z</dcterms:created>
  <dcterms:modified xsi:type="dcterms:W3CDTF">2023-03-22T08:03:29Z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21a8d8e9-39c4-49df-9e38-088a706c095d</vt:lpwstr>
  </property>
  <property fmtid="{D5CDD505-2E9C-101B-9397-08002B2CF9AE}" pid="3" name="Classification">
    <vt:lpwstr>null</vt:lpwstr>
  </property>
  <property fmtid="{D5CDD505-2E9C-101B-9397-08002B2CF9AE}" pid="4" name="DLPManualFileClassification">
    <vt:lpwstr>{1A067545-A4E2-4FA1-8094-0D7902669705}</vt:lpwstr>
  </property>
  <property fmtid="{D5CDD505-2E9C-101B-9397-08002B2CF9AE}" pid="5" name="DLPManualFileClassificationLastModifiedBy">
    <vt:lpwstr>TECHMAHINDRA\MP00553280</vt:lpwstr>
  </property>
  <property fmtid="{D5CDD505-2E9C-101B-9397-08002B2CF9AE}" pid="6" name="DLPManualFileClassificationLastModificationDate">
    <vt:lpwstr>1600688229</vt:lpwstr>
  </property>
  <property fmtid="{D5CDD505-2E9C-101B-9397-08002B2CF9AE}" pid="7" name="DLPManualFileClassificationVersion">
    <vt:lpwstr>11.3.2.8</vt:lpwstr>
  </property>
</Properties>
</file>