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2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theme/theme3.xml" ContentType="application/vnd.openxmlformats-officedocument.theme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9" r:id="rId2"/>
    <p:sldMasterId id="2147483768" r:id="rId3"/>
    <p:sldMasterId id="2147483815" r:id="rId4"/>
  </p:sldMasterIdLst>
  <p:notesMasterIdLst>
    <p:notesMasterId r:id="rId14"/>
  </p:notesMasterIdLst>
  <p:sldIdLst>
    <p:sldId id="261" r:id="rId5"/>
    <p:sldId id="318" r:id="rId6"/>
    <p:sldId id="351" r:id="rId7"/>
    <p:sldId id="352" r:id="rId8"/>
    <p:sldId id="353" r:id="rId9"/>
    <p:sldId id="354" r:id="rId10"/>
    <p:sldId id="355" r:id="rId11"/>
    <p:sldId id="356" r:id="rId12"/>
    <p:sldId id="29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B6642-40FE-4ED4-A235-781AFB30D87A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98776-2F48-419A-B60F-49B97B21D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87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>
                <a:solidFill>
                  <a:prstClr val="black"/>
                </a:solidFill>
              </a:rPr>
              <a:pPr/>
              <a:t>3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44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>
                <a:solidFill>
                  <a:prstClr val="black"/>
                </a:solidFill>
              </a:rPr>
              <a:pPr/>
              <a:t>4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799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>
                <a:solidFill>
                  <a:prstClr val="black"/>
                </a:solidFill>
              </a:rPr>
              <a:pPr/>
              <a:t>5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996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>
                <a:solidFill>
                  <a:prstClr val="black"/>
                </a:solidFill>
              </a:rPr>
              <a:pPr/>
              <a:t>6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480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>
                <a:solidFill>
                  <a:prstClr val="black"/>
                </a:solidFill>
              </a:rPr>
              <a:pPr/>
              <a:t>7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09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>
                <a:solidFill>
                  <a:prstClr val="black"/>
                </a:solidFill>
              </a:rPr>
              <a:pPr/>
              <a:t>8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939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5" Type="http://schemas.openxmlformats.org/officeDocument/2006/relationships/image" Target="NULL"/><Relationship Id="rId4" Type="http://schemas.openxmlformats.org/officeDocument/2006/relationships/image" Target="../media/image3.png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5" Type="http://schemas.openxmlformats.org/officeDocument/2006/relationships/image" Target="NULL"/><Relationship Id="rId4" Type="http://schemas.openxmlformats.org/officeDocument/2006/relationships/image" Target="../media/image1.png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2" Type="http://schemas.openxmlformats.org/officeDocument/2006/relationships/image" Target="NUL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2" Type="http://schemas.openxmlformats.org/officeDocument/2006/relationships/image" Target="NUL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tif"/><Relationship Id="rId1" Type="http://schemas.openxmlformats.org/officeDocument/2006/relationships/slideMaster" Target="../slideMasters/slideMaster3.xml"/><Relationship Id="rId4" Type="http://schemas.openxmlformats.org/officeDocument/2006/relationships/image" Target="NUL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tif"/><Relationship Id="rId1" Type="http://schemas.openxmlformats.org/officeDocument/2006/relationships/slideMaster" Target="../slideMasters/slideMaster3.xml"/><Relationship Id="rId4" Type="http://schemas.openxmlformats.org/officeDocument/2006/relationships/image" Target="NUL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tif"/><Relationship Id="rId1" Type="http://schemas.openxmlformats.org/officeDocument/2006/relationships/slideMaster" Target="../slideMasters/slideMaster3.xml"/><Relationship Id="rId4" Type="http://schemas.openxmlformats.org/officeDocument/2006/relationships/image" Target="NUL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tif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.sv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2" Type="http://schemas.openxmlformats.org/officeDocument/2006/relationships/image" Target="../media/image2.sv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2" Type="http://schemas.openxmlformats.org/officeDocument/2006/relationships/image" Target="../media/image2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t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t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2" Type="http://schemas.openxmlformats.org/officeDocument/2006/relationships/image" Target="../media/image2.svg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2" Type="http://schemas.openxmlformats.org/officeDocument/2006/relationships/image" Target="../media/image2.svg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ti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svg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ti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svg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ti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svg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5" Type="http://schemas.openxmlformats.org/officeDocument/2006/relationships/image" Target="NULL"/><Relationship Id="rId4" Type="http://schemas.openxmlformats.org/officeDocument/2006/relationships/image" Target="../media/image3.png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NUL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5" Type="http://schemas.openxmlformats.org/officeDocument/2006/relationships/image" Target="NULL"/><Relationship Id="rId4" Type="http://schemas.openxmlformats.org/officeDocument/2006/relationships/image" Target="../media/image1.png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5" Type="http://schemas.openxmlformats.org/officeDocument/2006/relationships/image" Target="NULL"/><Relationship Id="rId4" Type="http://schemas.openxmlformats.org/officeDocument/2006/relationships/image" Target="../media/image1.png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5" Type="http://schemas.openxmlformats.org/officeDocument/2006/relationships/image" Target="NULL"/><Relationship Id="rId4" Type="http://schemas.openxmlformats.org/officeDocument/2006/relationships/image" Target="../media/image3.png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5" Type="http://schemas.openxmlformats.org/officeDocument/2006/relationships/image" Target="NULL"/><Relationship Id="rId4" Type="http://schemas.openxmlformats.org/officeDocument/2006/relationships/image" Target="../media/image1.png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5" Type="http://schemas.openxmlformats.org/officeDocument/2006/relationships/image" Target="NULL"/><Relationship Id="rId4" Type="http://schemas.openxmlformats.org/officeDocument/2006/relationships/image" Target="../media/image3.png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5" Type="http://schemas.openxmlformats.org/officeDocument/2006/relationships/image" Target="NUL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498691"/>
            <a:ext cx="12192000" cy="3362816"/>
          </a:xfrm>
          <a:prstGeom prst="rect">
            <a:avLst/>
          </a:prstGeom>
        </p:spPr>
      </p:pic>
      <p:pic>
        <p:nvPicPr>
          <p:cNvPr id="7" name="Graphic 2">
            <a:extLst>
              <a:ext uri="{FF2B5EF4-FFF2-40B4-BE49-F238E27FC236}">
                <a16:creationId xmlns:a16="http://schemas.microsoft.com/office/drawing/2014/main" xmlns="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26472" y="2256907"/>
            <a:ext cx="2339056" cy="1883664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43531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435318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694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07F4D272-D915-4C06-AC69-1D5A66C0EA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2866" t="11632" r="18761" b="8518"/>
          <a:stretch/>
        </p:blipFill>
        <p:spPr>
          <a:xfrm>
            <a:off x="4828017" y="0"/>
            <a:ext cx="736398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xmlns="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D7C4C528-3EC4-4445-A9F3-0BF87C55BE3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00338" y="5661024"/>
            <a:ext cx="983675" cy="79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88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07F4D272-D915-4C06-AC69-1D5A66C0EA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2866" t="11632" r="18761" b="8518"/>
          <a:stretch/>
        </p:blipFill>
        <p:spPr>
          <a:xfrm>
            <a:off x="4828017" y="0"/>
            <a:ext cx="736398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xmlns="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D7C4C528-3EC4-4445-A9F3-0BF87C55BE3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00338" y="5661024"/>
            <a:ext cx="983675" cy="79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73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07F4D272-D915-4C06-AC69-1D5A66C0EA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2866" t="11632" r="18761" b="8518"/>
          <a:stretch/>
        </p:blipFill>
        <p:spPr>
          <a:xfrm>
            <a:off x="4828017" y="0"/>
            <a:ext cx="736398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xmlns="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441C4331-1122-49F7-AE04-75DAD9DB76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00338" y="5661025"/>
            <a:ext cx="983675" cy="79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832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114125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53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multipl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6" y="2343367"/>
            <a:ext cx="11412538" cy="3317658"/>
          </a:xfrm>
        </p:spPr>
        <p:txBody>
          <a:bodyPr/>
          <a:lstStyle>
            <a:lvl1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0EEC7BF-3A77-44B3-843D-BB8C5C0BD3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 dirty="0"/>
              <a:t>s</a:t>
            </a:r>
            <a:r>
              <a:rPr lang="en-IN" dirty="0" smtClean="0"/>
              <a:t>ubtitle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95C54E7F-652D-4C01-BDC0-A8A69B126B2A}"/>
              </a:ext>
            </a:extLst>
          </p:cNvPr>
          <p:cNvCxnSpPr>
            <a:cxnSpLocks/>
          </p:cNvCxnSpPr>
          <p:nvPr userDrawn="1"/>
        </p:nvCxnSpPr>
        <p:spPr>
          <a:xfrm>
            <a:off x="371475" y="1678095"/>
            <a:ext cx="1141253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7">
            <a:extLst>
              <a:ext uri="{FF2B5EF4-FFF2-40B4-BE49-F238E27FC236}">
                <a16:creationId xmlns:a16="http://schemas.microsoft.com/office/drawing/2014/main" xmlns="" id="{F3964D0E-0FB1-4F63-A9A4-24866CABB6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828169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377425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xmlns="" id="{4E432990-150A-4D54-AC7A-F5AD4D083C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 dirty="0" smtClean="0"/>
              <a:t>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718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60FF5C32-8789-45B0-B898-76781F9669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8475" y="0"/>
            <a:ext cx="5343525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8" name="Graphic 3">
            <a:extLst>
              <a:ext uri="{FF2B5EF4-FFF2-40B4-BE49-F238E27FC236}">
                <a16:creationId xmlns:a16="http://schemas.microsoft.com/office/drawing/2014/main" xmlns="" id="{E3699CE7-D0ED-4F3D-BB07-9CF6A6BC2A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6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Pictur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>
            <a:extLst>
              <a:ext uri="{FF2B5EF4-FFF2-40B4-BE49-F238E27FC236}">
                <a16:creationId xmlns:a16="http://schemas.microsoft.com/office/drawing/2014/main" xmlns="" id="{BE89A9EA-3A20-408F-A185-762C8930E00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474" y="3276600"/>
            <a:ext cx="2643395" cy="3581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xmlns="" id="{505464E7-0736-4C11-A3D7-0A6E4D32F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49600" y="3276600"/>
            <a:ext cx="2642400" cy="3581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60FF5C32-8789-45B0-B898-76781F9669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8475" y="-1"/>
            <a:ext cx="5343525" cy="323003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10" name="Graphic 3">
            <a:extLst>
              <a:ext uri="{FF2B5EF4-FFF2-40B4-BE49-F238E27FC236}">
                <a16:creationId xmlns:a16="http://schemas.microsoft.com/office/drawing/2014/main" xmlns="" id="{E3699CE7-D0ED-4F3D-BB07-9CF6A6BC2A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357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832758"/>
            <a:ext cx="5331692" cy="3828267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52413" y="1841499"/>
            <a:ext cx="5331600" cy="3819525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F7337EE2-8B81-4157-A038-5F44FE0736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 dirty="0" smtClean="0"/>
              <a:t>subtitle</a:t>
            </a: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BE867653-08D4-44C9-8019-32D9B5E6B035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841499"/>
            <a:ext cx="0" cy="381952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458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34D67353-15AD-4D7B-A9A1-3B80785535BC}"/>
              </a:ext>
            </a:extLst>
          </p:cNvPr>
          <p:cNvSpPr/>
          <p:nvPr userDrawn="1"/>
        </p:nvSpPr>
        <p:spPr>
          <a:xfrm>
            <a:off x="6452413" y="3471531"/>
            <a:ext cx="5331600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BBD5B03-B0E6-4452-9A37-F8FE440C80DF}"/>
              </a:ext>
            </a:extLst>
          </p:cNvPr>
          <p:cNvSpPr/>
          <p:nvPr userDrawn="1"/>
        </p:nvSpPr>
        <p:spPr>
          <a:xfrm>
            <a:off x="371521" y="3471531"/>
            <a:ext cx="5331600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3912" y="3548746"/>
            <a:ext cx="5106819" cy="2035064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Master 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64013" y="3549278"/>
            <a:ext cx="5108400" cy="2034000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1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0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Master 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xmlns="" id="{989E6F58-4CE4-4F4D-A6DA-83E7329EA15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5331600" cy="196226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xmlns="" id="{1D728D7E-5880-46C1-95A6-CBA47FBAE0A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2413" y="1376363"/>
            <a:ext cx="5331600" cy="196226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1373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3838" y="1638300"/>
            <a:ext cx="5331692" cy="3959225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52413" y="1647341"/>
            <a:ext cx="5331600" cy="395018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FA76FEF-B604-4F56-B048-70FD0B7E2822}"/>
              </a:ext>
            </a:extLst>
          </p:cNvPr>
          <p:cNvSpPr/>
          <p:nvPr userDrawn="1"/>
        </p:nvSpPr>
        <p:spPr>
          <a:xfrm>
            <a:off x="371475" y="1376363"/>
            <a:ext cx="5331692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2381E5B-1B61-45BA-A5BA-711D083D4C6F}"/>
              </a:ext>
            </a:extLst>
          </p:cNvPr>
          <p:cNvSpPr/>
          <p:nvPr userDrawn="1"/>
        </p:nvSpPr>
        <p:spPr>
          <a:xfrm>
            <a:off x="6452413" y="1376363"/>
            <a:ext cx="5331692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16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07F4D272-D915-4C06-AC69-1D5A66C0EA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2866" t="11632" r="18761" b="8518"/>
          <a:stretch/>
        </p:blipFill>
        <p:spPr>
          <a:xfrm>
            <a:off x="4828017" y="0"/>
            <a:ext cx="736398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xmlns="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441C4331-1122-49F7-AE04-75DAD9DB76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00338" y="5661025"/>
            <a:ext cx="983675" cy="79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78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34501E3-EDA7-4BFA-948A-C0950B5DF7F5}"/>
              </a:ext>
            </a:extLst>
          </p:cNvPr>
          <p:cNvSpPr/>
          <p:nvPr userDrawn="1"/>
        </p:nvSpPr>
        <p:spPr>
          <a:xfrm>
            <a:off x="372314" y="2226365"/>
            <a:ext cx="5330058" cy="3434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3995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2FC13E11-2C38-4874-8180-DAE072B363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376363"/>
            <a:ext cx="5330104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xmlns="" id="{E24D01E9-0958-4C9A-B9F9-8B1B1C04BD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53909" y="1386191"/>
            <a:ext cx="5330104" cy="698400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D6525A9-E3DB-4375-9F05-46B565F65077}"/>
              </a:ext>
            </a:extLst>
          </p:cNvPr>
          <p:cNvSpPr/>
          <p:nvPr userDrawn="1"/>
        </p:nvSpPr>
        <p:spPr>
          <a:xfrm>
            <a:off x="6453955" y="2226365"/>
            <a:ext cx="5330058" cy="3434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E515CA83-45A5-4DFB-AEF9-EFAEFEE4488E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6555636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8713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790698"/>
            <a:ext cx="3493655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F7337EE2-8B81-4157-A038-5F44FE0736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IN" dirty="0"/>
              <a:t>s</a:t>
            </a:r>
            <a:r>
              <a:rPr lang="en-IN" dirty="0" smtClean="0"/>
              <a:t>ubtitle</a:t>
            </a:r>
            <a:endParaRPr lang="en-IN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141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376364"/>
            <a:ext cx="3493655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8623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9C25681-5D7D-466A-B531-1D9CEAAE4EF7}"/>
              </a:ext>
            </a:extLst>
          </p:cNvPr>
          <p:cNvSpPr/>
          <p:nvPr userDrawn="1"/>
        </p:nvSpPr>
        <p:spPr>
          <a:xfrm>
            <a:off x="371521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399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B9BC1B57-4DBA-4D0F-BB5A-EF4CB7A203D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3494088" cy="196226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xmlns="" id="{1E1501E7-AFD8-4828-AF48-E355FACE52C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30483" y="1376363"/>
            <a:ext cx="3494088" cy="196226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xmlns="" id="{4FD0237C-8B70-4FB4-8954-2876677F19A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88413" y="1376363"/>
            <a:ext cx="3494088" cy="196226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9110CDC-FA76-4FAB-B1EF-0A3159D1E1D4}"/>
              </a:ext>
            </a:extLst>
          </p:cNvPr>
          <p:cNvSpPr/>
          <p:nvPr userDrawn="1"/>
        </p:nvSpPr>
        <p:spPr>
          <a:xfrm>
            <a:off x="4324271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67ADEC30-168D-4866-BB31-16370C7F71B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42674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CC8E486A-7E2C-4D69-BD2B-4FE8CE13275F}"/>
              </a:ext>
            </a:extLst>
          </p:cNvPr>
          <p:cNvSpPr/>
          <p:nvPr userDrawn="1"/>
        </p:nvSpPr>
        <p:spPr>
          <a:xfrm>
            <a:off x="8291154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xmlns="" id="{E594AD1B-583B-499D-A991-BDA1F0D77860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8393628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0960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672923"/>
            <a:ext cx="3493655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DAF289C-74D6-4D7D-A90B-5EE7D556BD28}"/>
              </a:ext>
            </a:extLst>
          </p:cNvPr>
          <p:cNvSpPr/>
          <p:nvPr userDrawn="1"/>
        </p:nvSpPr>
        <p:spPr>
          <a:xfrm>
            <a:off x="371475" y="1376363"/>
            <a:ext cx="3493655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77CDBFC-EEDF-4DC4-9C3B-E775307588F1}"/>
              </a:ext>
            </a:extLst>
          </p:cNvPr>
          <p:cNvSpPr/>
          <p:nvPr userDrawn="1"/>
        </p:nvSpPr>
        <p:spPr>
          <a:xfrm>
            <a:off x="4328971" y="1376363"/>
            <a:ext cx="3493655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0855118-BD74-427F-A44D-296F3FB2FE04}"/>
              </a:ext>
            </a:extLst>
          </p:cNvPr>
          <p:cNvSpPr/>
          <p:nvPr userDrawn="1"/>
        </p:nvSpPr>
        <p:spPr>
          <a:xfrm>
            <a:off x="8286467" y="1376363"/>
            <a:ext cx="3493655" cy="198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167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3x1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A1A16C5-39C5-4E53-914D-8BE84A1EA711}"/>
              </a:ext>
            </a:extLst>
          </p:cNvPr>
          <p:cNvSpPr/>
          <p:nvPr userDrawn="1"/>
        </p:nvSpPr>
        <p:spPr>
          <a:xfrm>
            <a:off x="373109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4453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3D788F8B-D657-4026-892B-EE02C56F95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475" y="1376363"/>
            <a:ext cx="3492066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xmlns="" id="{7A3BA631-95C7-4A85-A566-29ED6FDE51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31711" y="1376363"/>
            <a:ext cx="3492066" cy="698183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44033976-72E0-441B-AEA6-BFD968B960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91947" y="1376363"/>
            <a:ext cx="3492066" cy="698183"/>
          </a:xfrm>
          <a:solidFill>
            <a:schemeClr val="accent6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FA9DA53-F066-4573-9774-810500B81B48}"/>
              </a:ext>
            </a:extLst>
          </p:cNvPr>
          <p:cNvSpPr/>
          <p:nvPr userDrawn="1"/>
        </p:nvSpPr>
        <p:spPr>
          <a:xfrm>
            <a:off x="4332550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764BD662-E681-4436-8F46-1D9BE8B5378B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423894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9143214-5490-4958-A52E-76A9312641BB}"/>
              </a:ext>
            </a:extLst>
          </p:cNvPr>
          <p:cNvSpPr/>
          <p:nvPr userDrawn="1"/>
        </p:nvSpPr>
        <p:spPr>
          <a:xfrm>
            <a:off x="8292786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99E96C7B-2F02-40FA-897E-E9C76091351A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8384130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1404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9BB895-2ED0-45F7-9AFC-CD4C8D598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title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99BF8EF-78CF-4BC3-B180-B4205ECAE4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2100F8C-E465-40A9-BC98-301C380D2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xmlns="" id="{1C2B7E71-A7CD-4E11-85CB-F67B2F5289F7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371475" y="1376364"/>
            <a:ext cx="4703618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chart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17A8C521-24D6-405F-9109-5A2896C5124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91175" y="1376364"/>
            <a:ext cx="61928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4BFE557-5743-451F-B3D6-DFE821017F61}"/>
              </a:ext>
            </a:extLst>
          </p:cNvPr>
          <p:cNvCxnSpPr/>
          <p:nvPr userDrawn="1"/>
        </p:nvCxnSpPr>
        <p:spPr>
          <a:xfrm>
            <a:off x="5333134" y="1376364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916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graph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9BB895-2ED0-45F7-9AFC-CD4C8D598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title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99BF8EF-78CF-4BC3-B180-B4205ECAE4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2100F8C-E465-40A9-BC98-301C380D2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xmlns="" id="{1C2B7E71-A7CD-4E11-85CB-F67B2F5289F7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371474" y="1376364"/>
            <a:ext cx="5153025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/>
              <a:t>g</a:t>
            </a:r>
            <a:r>
              <a:rPr lang="en-IN" dirty="0" smtClean="0"/>
              <a:t>raph</a:t>
            </a:r>
            <a:endParaRPr lang="en-IN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xmlns="" id="{C6F261E0-CFF5-4041-8C4B-AEE373244D02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32413" y="1376364"/>
            <a:ext cx="5151600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chart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FFAA454-8515-4B90-BA45-035E4B168BED}"/>
              </a:ext>
            </a:extLst>
          </p:cNvPr>
          <p:cNvCxnSpPr/>
          <p:nvPr userDrawn="1"/>
        </p:nvCxnSpPr>
        <p:spPr>
          <a:xfrm>
            <a:off x="6096000" y="1376364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684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ab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xmlns="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371476" y="1376363"/>
            <a:ext cx="11412537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/>
              <a:t>icon to add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599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n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D9A84D5-9EB5-4AD6-9AA1-E9D7729F5414}"/>
              </a:ext>
            </a:extLst>
          </p:cNvPr>
          <p:cNvCxnSpPr>
            <a:cxnSpLocks/>
          </p:cNvCxnSpPr>
          <p:nvPr userDrawn="1"/>
        </p:nvCxnSpPr>
        <p:spPr>
          <a:xfrm>
            <a:off x="371475" y="2673627"/>
            <a:ext cx="10108165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xmlns="" id="{7927FAC5-26CC-46EF-B631-4BEAA16D682B}"/>
              </a:ext>
            </a:extLst>
          </p:cNvPr>
          <p:cNvSpPr/>
          <p:nvPr/>
        </p:nvSpPr>
        <p:spPr>
          <a:xfrm rot="10800000">
            <a:off x="2428875" y="1376364"/>
            <a:ext cx="5257301" cy="1291559"/>
          </a:xfrm>
          <a:prstGeom prst="trapezoid">
            <a:avLst>
              <a:gd name="adj" fmla="val 52303"/>
            </a:avLst>
          </a:prstGeom>
          <a:solidFill>
            <a:schemeClr val="accent4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xmlns="" id="{E9E1CBD8-CEA1-4B12-B57A-CC25550FA54C}"/>
              </a:ext>
            </a:extLst>
          </p:cNvPr>
          <p:cNvSpPr/>
          <p:nvPr/>
        </p:nvSpPr>
        <p:spPr>
          <a:xfrm rot="10800000">
            <a:off x="3108960" y="2684857"/>
            <a:ext cx="3901439" cy="1472260"/>
          </a:xfrm>
          <a:prstGeom prst="trapezoid">
            <a:avLst>
              <a:gd name="adj" fmla="val 52303"/>
            </a:avLst>
          </a:prstGeom>
          <a:solidFill>
            <a:schemeClr val="accent5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xmlns="" id="{DA38144F-5695-4C0F-B20A-437A71303DF5}"/>
              </a:ext>
            </a:extLst>
          </p:cNvPr>
          <p:cNvSpPr/>
          <p:nvPr/>
        </p:nvSpPr>
        <p:spPr>
          <a:xfrm rot="10800000">
            <a:off x="3870959" y="4174052"/>
            <a:ext cx="2367280" cy="1083750"/>
          </a:xfrm>
          <a:prstGeom prst="trapezoid">
            <a:avLst>
              <a:gd name="adj" fmla="val 50611"/>
            </a:avLst>
          </a:prstGeom>
          <a:solidFill>
            <a:schemeClr val="accent6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442EEC91-986E-4A91-824B-007EC8824413}"/>
              </a:ext>
            </a:extLst>
          </p:cNvPr>
          <p:cNvCxnSpPr>
            <a:cxnSpLocks/>
          </p:cNvCxnSpPr>
          <p:nvPr userDrawn="1"/>
        </p:nvCxnSpPr>
        <p:spPr>
          <a:xfrm>
            <a:off x="371475" y="4157119"/>
            <a:ext cx="10108165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xmlns="" id="{C5ED3265-96A8-4FA2-A795-5BFF442B1C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07272" y="1473200"/>
            <a:ext cx="4704182" cy="109855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xmlns="" id="{17704174-062B-4FDB-A388-86E36D2227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76163" y="2758607"/>
            <a:ext cx="2956872" cy="132476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xmlns="" id="{11D25E31-74D2-453D-BB88-FB9252BDE0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6156" y="4212968"/>
            <a:ext cx="1616885" cy="109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xmlns="" id="{41220282-C81B-4F83-A31B-FD827B77D9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473200"/>
            <a:ext cx="205740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xmlns="" id="{8257419F-A1DE-4F84-8801-CBC2EC8325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475" y="2879725"/>
            <a:ext cx="285461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xmlns="" id="{7372A1AE-B789-44F6-B11A-8ADF17CA56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1474" y="4212968"/>
            <a:ext cx="3499483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D2C3AC2-27F7-4879-93B2-3B55C836AAA0}"/>
              </a:ext>
            </a:extLst>
          </p:cNvPr>
          <p:cNvSpPr/>
          <p:nvPr userDrawn="1"/>
        </p:nvSpPr>
        <p:spPr>
          <a:xfrm>
            <a:off x="3504094" y="5264609"/>
            <a:ext cx="3101008" cy="4032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xmlns="" id="{FAD1F6E2-36C3-4D40-9328-5A62A6FEDF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27293" y="5308772"/>
            <a:ext cx="2854610" cy="314896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xmlns="" id="{2838269B-0D19-4156-A73E-B8CEC5DAFC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86177" y="1473200"/>
            <a:ext cx="2793463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xmlns="" id="{2C4421CD-5E8B-46CF-8A4D-154169960E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83114" y="2871712"/>
            <a:ext cx="3596526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xmlns="" id="{BEFE1999-F8B5-4A7C-9721-B68BF1BF003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81903" y="4212968"/>
            <a:ext cx="3997737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xmlns="" id="{FC60A82C-C5FE-456B-A692-ED98BB9348C0}"/>
              </a:ext>
            </a:extLst>
          </p:cNvPr>
          <p:cNvSpPr/>
          <p:nvPr userDrawn="1"/>
        </p:nvSpPr>
        <p:spPr>
          <a:xfrm>
            <a:off x="10602930" y="1473200"/>
            <a:ext cx="421241" cy="2505073"/>
          </a:xfrm>
          <a:prstGeom prst="rightBrace">
            <a:avLst>
              <a:gd name="adj1" fmla="val 148672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xmlns="" id="{6E452D87-071A-4E2F-B91F-E3EA03113C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10178769" y="2515116"/>
            <a:ext cx="2328122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XXXXXX</a:t>
            </a:r>
            <a:endParaRPr lang="en-IN" dirty="0"/>
          </a:p>
        </p:txBody>
      </p:sp>
      <p:sp>
        <p:nvSpPr>
          <p:cNvPr id="36" name="Text Placeholder 21">
            <a:extLst>
              <a:ext uri="{FF2B5EF4-FFF2-40B4-BE49-F238E27FC236}">
                <a16:creationId xmlns:a16="http://schemas.microsoft.com/office/drawing/2014/main" xmlns="" id="{EB369956-3AF3-4DFD-89CA-5C90A288259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10775950" y="4530311"/>
            <a:ext cx="1133759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XXXXXX</a:t>
            </a:r>
            <a:endParaRPr lang="en-IN" dirty="0"/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xmlns="" id="{90B6CD19-7D5A-4EDC-B05F-4F403AA8AC95}"/>
              </a:ext>
            </a:extLst>
          </p:cNvPr>
          <p:cNvSpPr/>
          <p:nvPr userDrawn="1"/>
        </p:nvSpPr>
        <p:spPr>
          <a:xfrm>
            <a:off x="10602930" y="4213684"/>
            <a:ext cx="421241" cy="1094128"/>
          </a:xfrm>
          <a:prstGeom prst="rightBrace">
            <a:avLst>
              <a:gd name="adj1" fmla="val 64935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960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114125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95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abl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xmlns="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371476" y="1376363"/>
            <a:ext cx="11412537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/>
              <a:t>icon to add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7959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xmlns="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4601817" y="1376363"/>
            <a:ext cx="7182196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table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08A722C-4270-4AA0-B5FC-2FB6989294F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71475" y="1376363"/>
            <a:ext cx="3822700" cy="4284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CF3E20F4-871C-4773-BA1B-45919BDCAC48}"/>
              </a:ext>
            </a:extLst>
          </p:cNvPr>
          <p:cNvCxnSpPr>
            <a:cxnSpLocks/>
          </p:cNvCxnSpPr>
          <p:nvPr userDrawn="1"/>
        </p:nvCxnSpPr>
        <p:spPr>
          <a:xfrm>
            <a:off x="4396409" y="1366558"/>
            <a:ext cx="0" cy="429446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040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xmlns="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4601817" y="1376363"/>
            <a:ext cx="7182196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table</a:t>
            </a:r>
            <a:endParaRPr lang="en-IN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0779297C-FB9F-49B0-9800-B7BC826E14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9398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0779297C-FB9F-49B0-9800-B7BC826E14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xmlns="" id="{FB418397-E33E-4D19-8DD9-6E964E41BC93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486275" y="1376363"/>
            <a:ext cx="7297738" cy="429418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844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xmlns="" id="{4F55982C-C963-434B-AE3C-5174290D6A12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3494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hart 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xmlns="" id="{4F55982C-C963-434B-AE3C-5174290D6A12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4014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5D59F46-A7D5-4B92-979C-D6D184AFC233}"/>
              </a:ext>
            </a:extLst>
          </p:cNvPr>
          <p:cNvSpPr/>
          <p:nvPr userDrawn="1"/>
        </p:nvSpPr>
        <p:spPr>
          <a:xfrm>
            <a:off x="371474" y="1376364"/>
            <a:ext cx="3286125" cy="7813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0CC6995-EF05-4F79-B270-6227C440D140}"/>
              </a:ext>
            </a:extLst>
          </p:cNvPr>
          <p:cNvSpPr/>
          <p:nvPr userDrawn="1"/>
        </p:nvSpPr>
        <p:spPr>
          <a:xfrm>
            <a:off x="371474" y="2252184"/>
            <a:ext cx="3286125" cy="7813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B0103BD-8EF3-485B-922E-F78215273D0E}"/>
              </a:ext>
            </a:extLst>
          </p:cNvPr>
          <p:cNvSpPr/>
          <p:nvPr userDrawn="1"/>
        </p:nvSpPr>
        <p:spPr>
          <a:xfrm>
            <a:off x="371474" y="3128003"/>
            <a:ext cx="3286125" cy="7813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99128AD-694C-4DBE-B541-E5C014E16B2A}"/>
              </a:ext>
            </a:extLst>
          </p:cNvPr>
          <p:cNvSpPr/>
          <p:nvPr userDrawn="1"/>
        </p:nvSpPr>
        <p:spPr>
          <a:xfrm>
            <a:off x="371474" y="4003823"/>
            <a:ext cx="3286125" cy="7813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A34AE09-A8A6-4D9F-9124-6610610B3BC8}"/>
              </a:ext>
            </a:extLst>
          </p:cNvPr>
          <p:cNvSpPr/>
          <p:nvPr userDrawn="1"/>
        </p:nvSpPr>
        <p:spPr>
          <a:xfrm>
            <a:off x="371474" y="4879643"/>
            <a:ext cx="3286125" cy="7813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74B79C53-99E5-47EA-B431-BD09E4E17A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445428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xmlns="" id="{86C84F6F-B973-4343-BD07-934FD1BE1B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2322045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xmlns="" id="{D7069028-DA5B-4FED-BFD8-C0E438EBB5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3195872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xmlns="" id="{AC24AC6F-2AF6-4693-8E03-D9AF6B5A54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313" y="4072489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xmlns="" id="{47FE606D-2F8E-44F5-BFC8-43A22544FD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4949504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31BDA01-231D-4D9B-A8B9-5E0374C746F8}"/>
              </a:ext>
            </a:extLst>
          </p:cNvPr>
          <p:cNvSpPr/>
          <p:nvPr userDrawn="1"/>
        </p:nvSpPr>
        <p:spPr>
          <a:xfrm>
            <a:off x="3763478" y="1376364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A44D4508-2A44-4C0F-8800-D9EFEF88D1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17950" y="144542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C4B53B7A-EC78-4370-958C-DC73D9A58255}"/>
              </a:ext>
            </a:extLst>
          </p:cNvPr>
          <p:cNvSpPr/>
          <p:nvPr userDrawn="1"/>
        </p:nvSpPr>
        <p:spPr>
          <a:xfrm>
            <a:off x="3763478" y="2252184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xmlns="" id="{03802CBE-CC73-452F-8ABA-D8048BA0BD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17950" y="232124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D4363100-87B1-46D0-A587-F039262B77A3}"/>
              </a:ext>
            </a:extLst>
          </p:cNvPr>
          <p:cNvSpPr/>
          <p:nvPr userDrawn="1"/>
        </p:nvSpPr>
        <p:spPr>
          <a:xfrm>
            <a:off x="3763478" y="313067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xmlns="" id="{C2E4593B-9A03-4E2A-B2A8-1CC6DB224A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17950" y="319973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4A1DE6C8-60E5-46E8-A04E-8F4EFA75F50C}"/>
              </a:ext>
            </a:extLst>
          </p:cNvPr>
          <p:cNvSpPr/>
          <p:nvPr userDrawn="1"/>
        </p:nvSpPr>
        <p:spPr>
          <a:xfrm>
            <a:off x="3763478" y="400382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xmlns="" id="{31B126A0-32AA-456E-A127-EA01D0270F4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7950" y="407288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1AADC066-765E-4AE4-92FA-A0280CAC6BAB}"/>
              </a:ext>
            </a:extLst>
          </p:cNvPr>
          <p:cNvSpPr/>
          <p:nvPr userDrawn="1"/>
        </p:nvSpPr>
        <p:spPr>
          <a:xfrm>
            <a:off x="3763478" y="487964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xmlns="" id="{4630F391-7B36-466B-9A2D-EC6788E775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7950" y="494870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2760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ock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648619"/>
            <a:ext cx="4784725" cy="3560762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xmlns="" id="{333E66EE-E95C-4A62-940A-230BDC0403E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47691" y="1648619"/>
            <a:ext cx="6236321" cy="3560762"/>
          </a:xfrm>
        </p:spPr>
        <p:txBody>
          <a:bodyPr anchor="ctr">
            <a:normAutofit/>
          </a:bodyPr>
          <a:lstStyle>
            <a:lvl1pPr marL="0" indent="0">
              <a:buClr>
                <a:schemeClr val="bg1"/>
              </a:buClr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Clr>
                <a:schemeClr val="bg1"/>
              </a:buClr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3387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B9A5B1C-F053-45EB-802C-AC245ED4CA7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1" name="Media Placeholder 10">
            <a:extLst>
              <a:ext uri="{FF2B5EF4-FFF2-40B4-BE49-F238E27FC236}">
                <a16:creationId xmlns:a16="http://schemas.microsoft.com/office/drawing/2014/main" xmlns="" id="{8CFB175B-E754-4C12-A126-1A890AB2CBDB}"/>
              </a:ext>
            </a:extLst>
          </p:cNvPr>
          <p:cNvSpPr>
            <a:spLocks noGrp="1"/>
          </p:cNvSpPr>
          <p:nvPr>
            <p:ph type="media" sz="quarter" idx="12"/>
          </p:nvPr>
        </p:nvSpPr>
        <p:spPr>
          <a:xfrm>
            <a:off x="1447800" y="368300"/>
            <a:ext cx="9296400" cy="5292725"/>
          </a:xfrm>
          <a:solidFill>
            <a:schemeClr val="tx1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A55997AB-F86B-4272-AC39-8B7059AFF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87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xmlns="" id="{8259A922-445F-4071-B4C6-703A1FE09C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F67AB16-2BA3-4A34-B124-4D074F81A7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8265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AA9EA4D1-B65D-440F-8556-5694C40039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9" cy="39846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117EAE0-A8CF-4F85-A4B8-BDC607DE28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case </a:t>
            </a:r>
            <a:r>
              <a:rPr lang="en-US" dirty="0"/>
              <a:t>s</a:t>
            </a:r>
            <a:r>
              <a:rPr lang="en-US" dirty="0" smtClean="0"/>
              <a:t>tudy</a:t>
            </a:r>
            <a:endParaRPr lang="en-IN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F8EC6789-0E62-49AC-9FEC-72C121D4B4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text here</a:t>
            </a:r>
            <a:endParaRPr lang="en-IN" dirty="0"/>
          </a:p>
        </p:txBody>
      </p:sp>
      <p:sp>
        <p:nvSpPr>
          <p:cNvPr id="30" name="Text Placeholder 28">
            <a:extLst>
              <a:ext uri="{FF2B5EF4-FFF2-40B4-BE49-F238E27FC236}">
                <a16:creationId xmlns:a16="http://schemas.microsoft.com/office/drawing/2014/main" xmlns="" id="{E9DC3090-79F5-4AB2-AEBC-A4028E72A96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L</a:t>
            </a:r>
            <a:r>
              <a:rPr lang="en-US" dirty="0" smtClean="0"/>
              <a:t>orem </a:t>
            </a:r>
            <a:r>
              <a:rPr lang="en-US" dirty="0"/>
              <a:t>ipsum dolor sit amet, consectetur adipiscing elit, sed do </a:t>
            </a:r>
            <a:r>
              <a:rPr lang="en-US" dirty="0" err="1"/>
              <a:t>eiusmod</a:t>
            </a:r>
            <a:r>
              <a:rPr lang="en-US" dirty="0"/>
              <a:t> tempor incididunt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nulla </a:t>
            </a:r>
            <a:r>
              <a:rPr lang="en-US" dirty="0" err="1"/>
              <a:t>pariatur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xmlns="" id="{7664307E-7450-4BC0-A8FD-F02BA911693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2622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xmlns="" id="{3D6D7917-6B4C-4F48-9C1F-9390B761E2E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xmlns="" id="{1E472401-E425-451E-8C28-A489EA23EA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xmlns="" id="{2D0ED0E7-F4D2-46D6-AA23-A3F5AFBBC7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0726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smtClean="0"/>
              <a:t>Lorem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xmlns="" id="{36F1E32F-8489-4C39-921B-1CEA7913480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=</a:t>
            </a:r>
            <a:endParaRPr lang="en-IN" dirty="0"/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xmlns="" id="{1C09293D-1A70-487C-AA43-9509B8CA66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IN" dirty="0" smtClean="0"/>
              <a:t>Lorem </a:t>
            </a:r>
            <a:r>
              <a:rPr lang="en-IN" dirty="0"/>
              <a:t>ipsum</a:t>
            </a:r>
          </a:p>
        </p:txBody>
      </p:sp>
      <p:sp>
        <p:nvSpPr>
          <p:cNvPr id="37" name="Picture Placeholder 13">
            <a:extLst>
              <a:ext uri="{FF2B5EF4-FFF2-40B4-BE49-F238E27FC236}">
                <a16:creationId xmlns:a16="http://schemas.microsoft.com/office/drawing/2014/main" xmlns="" id="{00EF7116-152B-41E5-932C-394852941A6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498268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xmlns="" id="{0692462B-8EE2-4567-8A1B-62BC7E2F04A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06372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smtClean="0"/>
              <a:t>Lorem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xmlns="" id="{38D11A14-67BA-4AEA-8E23-08C6A47ED8E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3914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xmlns="" id="{83D1F2AE-9E3A-4C46-825F-1C9297ECE7D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22018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smtClean="0"/>
              <a:t>Lorem </a:t>
            </a:r>
            <a:r>
              <a:rPr lang="da-DK" dirty="0"/>
              <a:t>ipsum dolor sit amet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9972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multipl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6" y="2343367"/>
            <a:ext cx="11412538" cy="3317658"/>
          </a:xfrm>
        </p:spPr>
        <p:txBody>
          <a:bodyPr/>
          <a:lstStyle>
            <a:lvl1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0EEC7BF-3A77-44B3-843D-BB8C5C0BD3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 dirty="0"/>
              <a:t>s</a:t>
            </a:r>
            <a:r>
              <a:rPr lang="en-IN" dirty="0" smtClean="0"/>
              <a:t>ubtitle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95C54E7F-652D-4C01-BDC0-A8A69B126B2A}"/>
              </a:ext>
            </a:extLst>
          </p:cNvPr>
          <p:cNvCxnSpPr>
            <a:cxnSpLocks/>
          </p:cNvCxnSpPr>
          <p:nvPr userDrawn="1"/>
        </p:nvCxnSpPr>
        <p:spPr>
          <a:xfrm>
            <a:off x="371475" y="1678095"/>
            <a:ext cx="1141253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7">
            <a:extLst>
              <a:ext uri="{FF2B5EF4-FFF2-40B4-BE49-F238E27FC236}">
                <a16:creationId xmlns:a16="http://schemas.microsoft.com/office/drawing/2014/main" xmlns="" id="{F3964D0E-0FB1-4F63-A9A4-24866CABB6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828169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1208236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xmlns="" id="{F0A016B9-8963-4669-9BB5-714E74ABE0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2622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xmlns="" id="{4539A862-A3CA-4C8E-A57B-1AFE20CCAE7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9BEEC499-D2A4-45FF-95CB-88FEE9B324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xmlns="" id="{FC595FEB-9053-4FAD-9F81-F3CF38FB522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0726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</a:t>
            </a:r>
            <a:r>
              <a:rPr lang="da-DK" dirty="0" smtClean="0"/>
              <a:t>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xmlns="" id="{85372873-121E-48CC-9CE9-AFCD0FEE822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Lorem </a:t>
            </a:r>
            <a:r>
              <a:rPr lang="en-US" dirty="0"/>
              <a:t>ipsum dolor sit amet, consectetur adipiscing elit, sed do </a:t>
            </a:r>
            <a:r>
              <a:rPr lang="en-US" dirty="0" err="1"/>
              <a:t>eiusmod</a:t>
            </a:r>
            <a:r>
              <a:rPr lang="en-US" dirty="0"/>
              <a:t> tempor incididunt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nulla </a:t>
            </a:r>
            <a:r>
              <a:rPr lang="en-US" dirty="0" err="1"/>
              <a:t>pariatur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46A7A0D-C40A-447E-8254-B4CB1EEC91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826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117EAE0-A8CF-4F85-A4B8-BDC607DE28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ase study</a:t>
            </a:r>
            <a:endParaRPr lang="en-IN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F8EC6789-0E62-49AC-9FEC-72C121D4B4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text here</a:t>
            </a:r>
            <a:endParaRPr lang="en-IN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AEFA6446-9745-42A5-B6D4-06A190B3D0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8" cy="398466"/>
          </a:xfrm>
          <a:prstGeom prst="rect">
            <a:avLst/>
          </a:prstGeom>
        </p:spPr>
      </p:pic>
      <p:sp>
        <p:nvSpPr>
          <p:cNvPr id="27" name="Picture Placeholder 13">
            <a:extLst>
              <a:ext uri="{FF2B5EF4-FFF2-40B4-BE49-F238E27FC236}">
                <a16:creationId xmlns:a16="http://schemas.microsoft.com/office/drawing/2014/main" xmlns="" id="{9A8E1989-D33D-4749-94C2-E4251B6ED3D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498268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xmlns="" id="{940618CA-4D0F-4AD5-A892-F3C113DE279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06372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</a:t>
            </a:r>
            <a:r>
              <a:rPr lang="da-DK" dirty="0" smtClean="0"/>
              <a:t>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xmlns="" id="{A9872997-CBAB-4EF3-9923-7AAB251BABE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3914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xmlns="" id="{DD328DEE-03FF-4D59-8E2D-2620E1EC248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22018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</a:t>
            </a:r>
            <a:r>
              <a:rPr lang="da-DK" dirty="0" smtClean="0"/>
              <a:t>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xmlns="" id="{7F8512D6-AE58-4333-B53A-1EFDA978162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=</a:t>
            </a:r>
            <a:endParaRPr lang="en-IN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xmlns="" id="{0825397B-6D7F-4000-B339-BE4850FB4C4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IN" dirty="0"/>
              <a:t>L</a:t>
            </a:r>
            <a:r>
              <a:rPr lang="en-IN" dirty="0" smtClean="0"/>
              <a:t>orem </a:t>
            </a:r>
            <a:r>
              <a:rPr lang="en-IN" dirty="0"/>
              <a:t>ipsum</a:t>
            </a:r>
          </a:p>
        </p:txBody>
      </p:sp>
      <p:sp>
        <p:nvSpPr>
          <p:cNvPr id="35" name="Picture Placeholder 26">
            <a:extLst>
              <a:ext uri="{FF2B5EF4-FFF2-40B4-BE49-F238E27FC236}">
                <a16:creationId xmlns:a16="http://schemas.microsoft.com/office/drawing/2014/main" xmlns="" id="{543658AE-24FE-4767-91A4-1D674D02040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283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006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xmlns="" id="{D4283577-2908-411E-A039-F77CD91CA6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7738" y="1658374"/>
            <a:ext cx="10296525" cy="2715898"/>
          </a:xfrm>
        </p:spPr>
        <p:txBody>
          <a:bodyPr anchor="ctr">
            <a:noAutofit/>
          </a:bodyPr>
          <a:lstStyle>
            <a:lvl1pPr algn="ctr">
              <a:defRPr sz="8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IN" dirty="0"/>
              <a:t>t</a:t>
            </a:r>
            <a:r>
              <a:rPr lang="en-IN" dirty="0" smtClean="0"/>
              <a:t>hank </a:t>
            </a:r>
            <a:r>
              <a:rPr lang="en-IN" dirty="0"/>
              <a:t>you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717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7" name="Google Shape;407;p65"/>
          <p:cNvSpPr txBox="1"/>
          <p:nvPr userDrawn="1"/>
        </p:nvSpPr>
        <p:spPr>
          <a:xfrm>
            <a:off x="1839450" y="1070997"/>
            <a:ext cx="8284500" cy="42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R="25400" algn="ctr">
              <a:lnSpc>
                <a:spcPct val="115000"/>
              </a:lnSpc>
            </a:pPr>
            <a:r>
              <a:rPr lang="en" sz="8800" b="1" dirty="0">
                <a:solidFill>
                  <a:srgbClr val="FFFFFF"/>
                </a:solidFill>
                <a:latin typeface="Vi Heavy"/>
                <a:ea typeface="Poppins"/>
                <a:cs typeface="Poppins"/>
                <a:sym typeface="Poppins"/>
              </a:rPr>
              <a:t>धन्यवाद</a:t>
            </a:r>
            <a:endParaRPr sz="8800" b="1" dirty="0">
              <a:solidFill>
                <a:srgbClr val="FFFFFF"/>
              </a:solidFill>
              <a:latin typeface="Vi Heavy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982835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B1F989-E84A-407F-AE6A-65BCED650A02}" type="datetime1">
              <a:rPr lang="en-IN" smtClean="0">
                <a:solidFill>
                  <a:srgbClr val="2F3043"/>
                </a:solidFill>
              </a:rPr>
              <a:pPr/>
              <a:t>06-04-2022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2F304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99996D-5F79-461B-8953-818D502E1074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121130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113265593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46A7A0D-C40A-447E-8254-B4CB1EEC91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50800"/>
            <a:ext cx="12192000" cy="8826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AEFA6446-9745-42A5-B6D4-06A190B3D0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8" cy="398466"/>
          </a:xfrm>
          <a:prstGeom prst="rect">
            <a:avLst/>
          </a:prstGeom>
        </p:spPr>
      </p:pic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5" y="6450028"/>
            <a:ext cx="874068" cy="365125"/>
          </a:xfrm>
          <a:prstGeom prst="rect">
            <a:avLst/>
          </a:prstGeom>
        </p:spPr>
        <p:txBody>
          <a:bodyPr anchor="ctr"/>
          <a:lstStyle>
            <a:lvl1pPr algn="ctr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pPr defTabSz="914126"/>
            <a:fld id="{AC1CC88B-8153-4770-B0DF-840C5C37FBC3}" type="slidenum">
              <a:rPr lang="en-IN" smtClean="0">
                <a:solidFill>
                  <a:srgbClr val="2F3043"/>
                </a:solidFill>
              </a:rPr>
              <a:pPr defTabSz="914126"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88923" y="6501784"/>
            <a:ext cx="3239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30305"/>
                </a:solidFill>
              </a:rPr>
              <a:t>Vodafone Idea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62048646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55753C-4A44-4772-9D59-6183F24F5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25660E6-C14E-46A3-BDE4-F1615D79F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06A8146-A2D7-42C1-8202-31FFBBE3D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BB300DF-A18C-40D8-AFE7-1B60999C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22C44BA-08C7-4C0B-BDCB-4925F1CD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760155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B68469-1D31-46C9-BFBC-BD99BBF6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95DF95-C33B-4283-8AC9-89A847EAB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B28F6E6-67D5-44A4-8C17-EEC05C7A4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69DF80-42A2-488B-B568-AB4CDAE2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6D5E424-7592-49C7-B84A-14C137D35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724349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2FDEFB-458F-469D-870C-863C7B579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C1E0EE3-393F-4AAE-9997-ABFB2CF91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8B46727-0812-464E-B0CC-C6C21644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26CF91D-2DAA-4CB9-89F3-A0E08F585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18E125A-9E05-46CE-8624-904B700E2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583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xmlns="" id="{4E432990-150A-4D54-AC7A-F5AD4D083C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 dirty="0" smtClean="0"/>
              <a:t>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2612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589409-C1E9-4A95-B0F0-198800B9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CF6EEF-A644-436A-9B1F-E7D3CDA0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2F66DB0-DB13-4089-B2A4-DAA2BE8E5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1DAEC4D-438D-4F0E-9A7D-0BD18877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F7F2715-8536-457B-88C9-29356D041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18B2816-D116-4708-B632-F614A03AA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350987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850630-21BF-44FF-BCA2-DF26E5BC4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4F6B6DE-94AE-4573-8215-1AE337CDC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53DC237-EAF4-4ECA-A35C-82A2442C3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DF40680-B36D-4B37-BFAE-BC91A3E45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C9135FC-4594-4856-AE9E-65947DBF38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0697C4E-131D-4F6B-A04D-18DFC17B7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676B664-C61A-455B-88AF-7AA90F36C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28E1FC8-80A4-43CE-BB03-01619E368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60776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8AA2E8-9D04-4107-9110-4EABF2D10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624FE60-A4A2-49ED-8FDB-FB5277A4C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CC725C6-B104-412B-AA6E-849B04CC8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A5470CE-F38C-48BF-B749-BD87DCA62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394460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9B55CE4-54FF-4267-83FA-2258BA698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270EC0D-542E-4C75-9AF2-62173BCFC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B8378FF-A32A-4210-B363-95A1992A1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181429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5197E8-3C38-4316-A0EB-995265AC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6974D3-F6AF-4B0A-B7D9-4E5EB6755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BC40D14-F7FE-4C87-9949-6F457A611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B3DEC74-8E21-48DB-8949-61AC68C58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6BACD53-FD48-465C-B723-DFD686294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EB4A023-E182-4F40-8283-FFC36E0B9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401774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B3B365-59EB-46EE-BA81-20BF929A6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9D35CA7-C233-449B-9D9D-7E3920929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FC0E3E7-F596-48AD-A0FD-B9E8DF534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B39A829-52DE-4607-96C0-2E4C5E6A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D71A5F5-A24C-4E40-8D77-EE713B6D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B5AB056-5CBA-49BB-B74D-6C2F95846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24187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BAAF77-61C2-41F9-9B7E-7BCE42A1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653FE6A-6C73-4A39-983B-2CCA51989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55A5A58-74EF-42E8-A551-E0FAC1A77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33794ED-015A-4565-9201-7A0F5F43A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00B2857-77DD-48E0-83D4-E8512E549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317674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29E790E-00F4-4750-9822-625974C18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FE58627-045D-4200-B621-A8A22E7BE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5D5A6A1-7AF9-4B24-A3E9-1C40CD349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46BB773-92DB-4C73-9F86-E087EC687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8B083D3-A280-437B-A7C0-3ECF466E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974519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46A7A0D-C40A-447E-8254-B4CB1EEC91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50800"/>
            <a:ext cx="12192000" cy="8826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AEFA6446-9745-42A5-B6D4-06A190B3D0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8" cy="398466"/>
          </a:xfrm>
          <a:prstGeom prst="rect">
            <a:avLst/>
          </a:prstGeom>
        </p:spPr>
      </p:pic>
      <p:sp>
        <p:nvSpPr>
          <p:cNvPr id="22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5" y="6450028"/>
            <a:ext cx="874068" cy="365125"/>
          </a:xfrm>
          <a:prstGeom prst="rect">
            <a:avLst/>
          </a:prstGeom>
        </p:spPr>
        <p:txBody>
          <a:bodyPr anchor="ctr"/>
          <a:lstStyle>
            <a:lvl1pPr algn="ctr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pPr defTabSz="914126"/>
            <a:fld id="{AC1CC88B-8153-4770-B0DF-840C5C37FBC3}" type="slidenum">
              <a:rPr lang="en-IN" smtClean="0">
                <a:solidFill>
                  <a:prstClr val="black"/>
                </a:solidFill>
              </a:rPr>
              <a:pPr defTabSz="914126"/>
              <a:t>‹#›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88923" y="6501784"/>
            <a:ext cx="3239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30305"/>
                </a:solidFill>
              </a:rPr>
              <a:t>Vodafone Idea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98442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60FF5C32-8789-45B0-B898-76781F9669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8475" y="0"/>
            <a:ext cx="5343525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8" name="Graphic 3">
            <a:extLst>
              <a:ext uri="{FF2B5EF4-FFF2-40B4-BE49-F238E27FC236}">
                <a16:creationId xmlns:a16="http://schemas.microsoft.com/office/drawing/2014/main" xmlns="" id="{E3699CE7-D0ED-4F3D-BB07-9CF6A6BC2A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66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Pictur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>
            <a:extLst>
              <a:ext uri="{FF2B5EF4-FFF2-40B4-BE49-F238E27FC236}">
                <a16:creationId xmlns:a16="http://schemas.microsoft.com/office/drawing/2014/main" xmlns="" id="{BE89A9EA-3A20-408F-A185-762C8930E00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474" y="3276600"/>
            <a:ext cx="2643395" cy="3581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xmlns="" id="{505464E7-0736-4C11-A3D7-0A6E4D32F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49600" y="3276600"/>
            <a:ext cx="2642400" cy="3581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60FF5C32-8789-45B0-B898-76781F9669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8475" y="-1"/>
            <a:ext cx="5343525" cy="323003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10" name="Graphic 3">
            <a:extLst>
              <a:ext uri="{FF2B5EF4-FFF2-40B4-BE49-F238E27FC236}">
                <a16:creationId xmlns:a16="http://schemas.microsoft.com/office/drawing/2014/main" xmlns="" id="{E3699CE7-D0ED-4F3D-BB07-9CF6A6BC2A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85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832758"/>
            <a:ext cx="5331692" cy="3828267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52413" y="1841499"/>
            <a:ext cx="5331600" cy="3819525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F7337EE2-8B81-4157-A038-5F44FE0736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 dirty="0" smtClean="0"/>
              <a:t>subtitle</a:t>
            </a: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BE867653-08D4-44C9-8019-32D9B5E6B035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841499"/>
            <a:ext cx="0" cy="381952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177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34D67353-15AD-4D7B-A9A1-3B80785535BC}"/>
              </a:ext>
            </a:extLst>
          </p:cNvPr>
          <p:cNvSpPr/>
          <p:nvPr userDrawn="1"/>
        </p:nvSpPr>
        <p:spPr>
          <a:xfrm>
            <a:off x="6452413" y="3471531"/>
            <a:ext cx="5331600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BBD5B03-B0E6-4452-9A37-F8FE440C80DF}"/>
              </a:ext>
            </a:extLst>
          </p:cNvPr>
          <p:cNvSpPr/>
          <p:nvPr userDrawn="1"/>
        </p:nvSpPr>
        <p:spPr>
          <a:xfrm>
            <a:off x="371521" y="3471531"/>
            <a:ext cx="5331600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3912" y="3548746"/>
            <a:ext cx="5106819" cy="2035064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Master 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64013" y="3549278"/>
            <a:ext cx="5108400" cy="2034000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1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0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Master 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xmlns="" id="{989E6F58-4CE4-4F4D-A6DA-83E7329EA15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5331600" cy="196226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xmlns="" id="{1D728D7E-5880-46C1-95A6-CBA47FBAE0A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2413" y="1376363"/>
            <a:ext cx="5331600" cy="196226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4966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3838" y="1638300"/>
            <a:ext cx="5331692" cy="3959225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52413" y="1647341"/>
            <a:ext cx="5331600" cy="395018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FA76FEF-B604-4F56-B048-70FD0B7E2822}"/>
              </a:ext>
            </a:extLst>
          </p:cNvPr>
          <p:cNvSpPr/>
          <p:nvPr userDrawn="1"/>
        </p:nvSpPr>
        <p:spPr>
          <a:xfrm>
            <a:off x="371475" y="1376363"/>
            <a:ext cx="5331692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2381E5B-1B61-45BA-A5BA-711D083D4C6F}"/>
              </a:ext>
            </a:extLst>
          </p:cNvPr>
          <p:cNvSpPr/>
          <p:nvPr userDrawn="1"/>
        </p:nvSpPr>
        <p:spPr>
          <a:xfrm>
            <a:off x="6452413" y="1376363"/>
            <a:ext cx="5331692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68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6" name="Graphic 2">
            <a:extLst>
              <a:ext uri="{FF2B5EF4-FFF2-40B4-BE49-F238E27FC236}">
                <a16:creationId xmlns:a16="http://schemas.microsoft.com/office/drawing/2014/main" xmlns="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86275" y="2130838"/>
            <a:ext cx="3224006" cy="259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14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34501E3-EDA7-4BFA-948A-C0950B5DF7F5}"/>
              </a:ext>
            </a:extLst>
          </p:cNvPr>
          <p:cNvSpPr/>
          <p:nvPr userDrawn="1"/>
        </p:nvSpPr>
        <p:spPr>
          <a:xfrm>
            <a:off x="372314" y="2226365"/>
            <a:ext cx="5330058" cy="3434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3995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2FC13E11-2C38-4874-8180-DAE072B363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376363"/>
            <a:ext cx="5330104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xmlns="" id="{E24D01E9-0958-4C9A-B9F9-8B1B1C04BD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53909" y="1386191"/>
            <a:ext cx="5330104" cy="698400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D6525A9-E3DB-4375-9F05-46B565F65077}"/>
              </a:ext>
            </a:extLst>
          </p:cNvPr>
          <p:cNvSpPr/>
          <p:nvPr userDrawn="1"/>
        </p:nvSpPr>
        <p:spPr>
          <a:xfrm>
            <a:off x="6453955" y="2226365"/>
            <a:ext cx="5330058" cy="3434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E515CA83-45A5-4DFB-AEF9-EFAEFEE4488E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6555636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0504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790698"/>
            <a:ext cx="3493655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F7337EE2-8B81-4157-A038-5F44FE0736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IN" dirty="0"/>
              <a:t>s</a:t>
            </a:r>
            <a:r>
              <a:rPr lang="en-IN" dirty="0" smtClean="0"/>
              <a:t>ubtitle</a:t>
            </a:r>
            <a:endParaRPr lang="en-IN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5790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376364"/>
            <a:ext cx="3493655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2094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9C25681-5D7D-466A-B531-1D9CEAAE4EF7}"/>
              </a:ext>
            </a:extLst>
          </p:cNvPr>
          <p:cNvSpPr/>
          <p:nvPr userDrawn="1"/>
        </p:nvSpPr>
        <p:spPr>
          <a:xfrm>
            <a:off x="371521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399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B9BC1B57-4DBA-4D0F-BB5A-EF4CB7A203D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3494088" cy="196226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xmlns="" id="{1E1501E7-AFD8-4828-AF48-E355FACE52C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30483" y="1376363"/>
            <a:ext cx="3494088" cy="196226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xmlns="" id="{4FD0237C-8B70-4FB4-8954-2876677F19A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88413" y="1376363"/>
            <a:ext cx="3494088" cy="196226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9110CDC-FA76-4FAB-B1EF-0A3159D1E1D4}"/>
              </a:ext>
            </a:extLst>
          </p:cNvPr>
          <p:cNvSpPr/>
          <p:nvPr userDrawn="1"/>
        </p:nvSpPr>
        <p:spPr>
          <a:xfrm>
            <a:off x="4324271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67ADEC30-168D-4866-BB31-16370C7F71B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42674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CC8E486A-7E2C-4D69-BD2B-4FE8CE13275F}"/>
              </a:ext>
            </a:extLst>
          </p:cNvPr>
          <p:cNvSpPr/>
          <p:nvPr userDrawn="1"/>
        </p:nvSpPr>
        <p:spPr>
          <a:xfrm>
            <a:off x="8291154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xmlns="" id="{E594AD1B-583B-499D-A991-BDA1F0D77860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8393628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980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672923"/>
            <a:ext cx="3493655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DAF289C-74D6-4D7D-A90B-5EE7D556BD28}"/>
              </a:ext>
            </a:extLst>
          </p:cNvPr>
          <p:cNvSpPr/>
          <p:nvPr userDrawn="1"/>
        </p:nvSpPr>
        <p:spPr>
          <a:xfrm>
            <a:off x="371475" y="1376363"/>
            <a:ext cx="3493655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77CDBFC-EEDF-4DC4-9C3B-E775307588F1}"/>
              </a:ext>
            </a:extLst>
          </p:cNvPr>
          <p:cNvSpPr/>
          <p:nvPr userDrawn="1"/>
        </p:nvSpPr>
        <p:spPr>
          <a:xfrm>
            <a:off x="4328971" y="1376363"/>
            <a:ext cx="3493655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0855118-BD74-427F-A44D-296F3FB2FE04}"/>
              </a:ext>
            </a:extLst>
          </p:cNvPr>
          <p:cNvSpPr/>
          <p:nvPr userDrawn="1"/>
        </p:nvSpPr>
        <p:spPr>
          <a:xfrm>
            <a:off x="8286467" y="1376363"/>
            <a:ext cx="3493655" cy="198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94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3x1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A1A16C5-39C5-4E53-914D-8BE84A1EA711}"/>
              </a:ext>
            </a:extLst>
          </p:cNvPr>
          <p:cNvSpPr/>
          <p:nvPr userDrawn="1"/>
        </p:nvSpPr>
        <p:spPr>
          <a:xfrm>
            <a:off x="373109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4453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3D788F8B-D657-4026-892B-EE02C56F95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475" y="1376363"/>
            <a:ext cx="3492066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xmlns="" id="{7A3BA631-95C7-4A85-A566-29ED6FDE51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31711" y="1376363"/>
            <a:ext cx="3492066" cy="698183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44033976-72E0-441B-AEA6-BFD968B960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91947" y="1376363"/>
            <a:ext cx="3492066" cy="698183"/>
          </a:xfrm>
          <a:solidFill>
            <a:schemeClr val="accent6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FA9DA53-F066-4573-9774-810500B81B48}"/>
              </a:ext>
            </a:extLst>
          </p:cNvPr>
          <p:cNvSpPr/>
          <p:nvPr userDrawn="1"/>
        </p:nvSpPr>
        <p:spPr>
          <a:xfrm>
            <a:off x="4332550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764BD662-E681-4436-8F46-1D9BE8B5378B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423894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9143214-5490-4958-A52E-76A9312641BB}"/>
              </a:ext>
            </a:extLst>
          </p:cNvPr>
          <p:cNvSpPr/>
          <p:nvPr userDrawn="1"/>
        </p:nvSpPr>
        <p:spPr>
          <a:xfrm>
            <a:off x="8292786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99E96C7B-2F02-40FA-897E-E9C76091351A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8384130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5842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9BB895-2ED0-45F7-9AFC-CD4C8D598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title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99BF8EF-78CF-4BC3-B180-B4205ECAE4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2100F8C-E465-40A9-BC98-301C380D2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xmlns="" id="{1C2B7E71-A7CD-4E11-85CB-F67B2F5289F7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371475" y="1376364"/>
            <a:ext cx="4703618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chart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17A8C521-24D6-405F-9109-5A2896C5124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91175" y="1376364"/>
            <a:ext cx="61928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4BFE557-5743-451F-B3D6-DFE821017F61}"/>
              </a:ext>
            </a:extLst>
          </p:cNvPr>
          <p:cNvCxnSpPr/>
          <p:nvPr userDrawn="1"/>
        </p:nvCxnSpPr>
        <p:spPr>
          <a:xfrm>
            <a:off x="5333134" y="1376364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908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graph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9BB895-2ED0-45F7-9AFC-CD4C8D598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title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99BF8EF-78CF-4BC3-B180-B4205ECAE4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2100F8C-E465-40A9-BC98-301C380D2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xmlns="" id="{1C2B7E71-A7CD-4E11-85CB-F67B2F5289F7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371474" y="1376364"/>
            <a:ext cx="5153025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/>
              <a:t>g</a:t>
            </a:r>
            <a:r>
              <a:rPr lang="en-IN" dirty="0" smtClean="0"/>
              <a:t>raph</a:t>
            </a:r>
            <a:endParaRPr lang="en-IN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xmlns="" id="{C6F261E0-CFF5-4041-8C4B-AEE373244D02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32413" y="1376364"/>
            <a:ext cx="5151600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chart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FFAA454-8515-4B90-BA45-035E4B168BED}"/>
              </a:ext>
            </a:extLst>
          </p:cNvPr>
          <p:cNvCxnSpPr/>
          <p:nvPr userDrawn="1"/>
        </p:nvCxnSpPr>
        <p:spPr>
          <a:xfrm>
            <a:off x="6096000" y="1376364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641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ab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xmlns="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371476" y="1376363"/>
            <a:ext cx="11412537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/>
              <a:t>icon to add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7114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n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D9A84D5-9EB5-4AD6-9AA1-E9D7729F5414}"/>
              </a:ext>
            </a:extLst>
          </p:cNvPr>
          <p:cNvCxnSpPr>
            <a:cxnSpLocks/>
          </p:cNvCxnSpPr>
          <p:nvPr userDrawn="1"/>
        </p:nvCxnSpPr>
        <p:spPr>
          <a:xfrm>
            <a:off x="371475" y="2673627"/>
            <a:ext cx="10108165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xmlns="" id="{7927FAC5-26CC-46EF-B631-4BEAA16D682B}"/>
              </a:ext>
            </a:extLst>
          </p:cNvPr>
          <p:cNvSpPr/>
          <p:nvPr/>
        </p:nvSpPr>
        <p:spPr>
          <a:xfrm rot="10800000">
            <a:off x="2428875" y="1376364"/>
            <a:ext cx="5257301" cy="1291559"/>
          </a:xfrm>
          <a:prstGeom prst="trapezoid">
            <a:avLst>
              <a:gd name="adj" fmla="val 52303"/>
            </a:avLst>
          </a:prstGeom>
          <a:solidFill>
            <a:schemeClr val="accent4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xmlns="" id="{E9E1CBD8-CEA1-4B12-B57A-CC25550FA54C}"/>
              </a:ext>
            </a:extLst>
          </p:cNvPr>
          <p:cNvSpPr/>
          <p:nvPr/>
        </p:nvSpPr>
        <p:spPr>
          <a:xfrm rot="10800000">
            <a:off x="3108960" y="2684857"/>
            <a:ext cx="3901439" cy="1472260"/>
          </a:xfrm>
          <a:prstGeom prst="trapezoid">
            <a:avLst>
              <a:gd name="adj" fmla="val 52303"/>
            </a:avLst>
          </a:prstGeom>
          <a:solidFill>
            <a:schemeClr val="accent5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xmlns="" id="{DA38144F-5695-4C0F-B20A-437A71303DF5}"/>
              </a:ext>
            </a:extLst>
          </p:cNvPr>
          <p:cNvSpPr/>
          <p:nvPr/>
        </p:nvSpPr>
        <p:spPr>
          <a:xfrm rot="10800000">
            <a:off x="3870959" y="4174052"/>
            <a:ext cx="2367280" cy="1083750"/>
          </a:xfrm>
          <a:prstGeom prst="trapezoid">
            <a:avLst>
              <a:gd name="adj" fmla="val 50611"/>
            </a:avLst>
          </a:prstGeom>
          <a:solidFill>
            <a:schemeClr val="accent6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442EEC91-986E-4A91-824B-007EC8824413}"/>
              </a:ext>
            </a:extLst>
          </p:cNvPr>
          <p:cNvCxnSpPr>
            <a:cxnSpLocks/>
          </p:cNvCxnSpPr>
          <p:nvPr userDrawn="1"/>
        </p:nvCxnSpPr>
        <p:spPr>
          <a:xfrm>
            <a:off x="371475" y="4157119"/>
            <a:ext cx="10108165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xmlns="" id="{C5ED3265-96A8-4FA2-A795-5BFF442B1C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07272" y="1473200"/>
            <a:ext cx="4704182" cy="109855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xmlns="" id="{17704174-062B-4FDB-A388-86E36D2227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76163" y="2758607"/>
            <a:ext cx="2956872" cy="132476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xmlns="" id="{11D25E31-74D2-453D-BB88-FB9252BDE0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6156" y="4212968"/>
            <a:ext cx="1616885" cy="109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xmlns="" id="{41220282-C81B-4F83-A31B-FD827B77D9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473200"/>
            <a:ext cx="205740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xmlns="" id="{8257419F-A1DE-4F84-8801-CBC2EC8325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475" y="2879725"/>
            <a:ext cx="285461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xmlns="" id="{7372A1AE-B789-44F6-B11A-8ADF17CA56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1474" y="4212968"/>
            <a:ext cx="3499483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D2C3AC2-27F7-4879-93B2-3B55C836AAA0}"/>
              </a:ext>
            </a:extLst>
          </p:cNvPr>
          <p:cNvSpPr/>
          <p:nvPr userDrawn="1"/>
        </p:nvSpPr>
        <p:spPr>
          <a:xfrm>
            <a:off x="3504094" y="5264609"/>
            <a:ext cx="3101008" cy="4032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xmlns="" id="{FAD1F6E2-36C3-4D40-9328-5A62A6FEDF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27293" y="5308772"/>
            <a:ext cx="2854610" cy="314896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xmlns="" id="{2838269B-0D19-4156-A73E-B8CEC5DAFC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86177" y="1473200"/>
            <a:ext cx="2793463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xmlns="" id="{2C4421CD-5E8B-46CF-8A4D-154169960E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83114" y="2871712"/>
            <a:ext cx="3596526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xmlns="" id="{BEFE1999-F8B5-4A7C-9721-B68BF1BF003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81903" y="4212968"/>
            <a:ext cx="3997737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xmlns="" id="{FC60A82C-C5FE-456B-A692-ED98BB9348C0}"/>
              </a:ext>
            </a:extLst>
          </p:cNvPr>
          <p:cNvSpPr/>
          <p:nvPr userDrawn="1"/>
        </p:nvSpPr>
        <p:spPr>
          <a:xfrm>
            <a:off x="10602930" y="1473200"/>
            <a:ext cx="421241" cy="2505073"/>
          </a:xfrm>
          <a:prstGeom prst="rightBrace">
            <a:avLst>
              <a:gd name="adj1" fmla="val 148672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xmlns="" id="{6E452D87-071A-4E2F-B91F-E3EA03113C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10178769" y="2515116"/>
            <a:ext cx="2328122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XXXXXX</a:t>
            </a:r>
            <a:endParaRPr lang="en-IN" dirty="0"/>
          </a:p>
        </p:txBody>
      </p:sp>
      <p:sp>
        <p:nvSpPr>
          <p:cNvPr id="36" name="Text Placeholder 21">
            <a:extLst>
              <a:ext uri="{FF2B5EF4-FFF2-40B4-BE49-F238E27FC236}">
                <a16:creationId xmlns:a16="http://schemas.microsoft.com/office/drawing/2014/main" xmlns="" id="{EB369956-3AF3-4DFD-89CA-5C90A288259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10775950" y="4530311"/>
            <a:ext cx="1133759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XXXXXX</a:t>
            </a:r>
            <a:endParaRPr lang="en-IN" dirty="0"/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xmlns="" id="{90B6CD19-7D5A-4EDC-B05F-4F403AA8AC95}"/>
              </a:ext>
            </a:extLst>
          </p:cNvPr>
          <p:cNvSpPr/>
          <p:nvPr userDrawn="1"/>
        </p:nvSpPr>
        <p:spPr>
          <a:xfrm>
            <a:off x="10602930" y="4213684"/>
            <a:ext cx="421241" cy="1094128"/>
          </a:xfrm>
          <a:prstGeom prst="rightBrace">
            <a:avLst>
              <a:gd name="adj1" fmla="val 64935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028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42124"/>
            <a:ext cx="70961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7"/>
            <a:ext cx="7096125" cy="100704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8635A833-6D08-4A36-9D3B-0C1A151496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4207" r="50000" b="12407"/>
          <a:stretch/>
        </p:blipFill>
        <p:spPr>
          <a:xfrm flipH="1">
            <a:off x="6392421" y="0"/>
            <a:ext cx="5799579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A1ACD808-FABB-4277-BAA1-89C2F1D7DA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75" y="382183"/>
            <a:ext cx="1234531" cy="9941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 smtClean="0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068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abl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xmlns="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371476" y="1376363"/>
            <a:ext cx="11412537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/>
              <a:t>icon to add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7967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xmlns="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4601817" y="1376363"/>
            <a:ext cx="7182196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table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08A722C-4270-4AA0-B5FC-2FB6989294F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71475" y="1376363"/>
            <a:ext cx="3822700" cy="4284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CF3E20F4-871C-4773-BA1B-45919BDCAC48}"/>
              </a:ext>
            </a:extLst>
          </p:cNvPr>
          <p:cNvCxnSpPr>
            <a:cxnSpLocks/>
          </p:cNvCxnSpPr>
          <p:nvPr userDrawn="1"/>
        </p:nvCxnSpPr>
        <p:spPr>
          <a:xfrm>
            <a:off x="4396409" y="1366558"/>
            <a:ext cx="0" cy="429446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795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xmlns="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4601817" y="1376363"/>
            <a:ext cx="7182196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table</a:t>
            </a:r>
            <a:endParaRPr lang="en-IN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0779297C-FB9F-49B0-9800-B7BC826E14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172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0779297C-FB9F-49B0-9800-B7BC826E14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xmlns="" id="{FB418397-E33E-4D19-8DD9-6E964E41BC93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486275" y="1376363"/>
            <a:ext cx="7297738" cy="429418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6245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xmlns="" id="{4F55982C-C963-434B-AE3C-5174290D6A12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4889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hart 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xmlns="" id="{4F55982C-C963-434B-AE3C-5174290D6A12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4983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5D59F46-A7D5-4B92-979C-D6D184AFC233}"/>
              </a:ext>
            </a:extLst>
          </p:cNvPr>
          <p:cNvSpPr/>
          <p:nvPr userDrawn="1"/>
        </p:nvSpPr>
        <p:spPr>
          <a:xfrm>
            <a:off x="371474" y="1376364"/>
            <a:ext cx="3286125" cy="7813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0CC6995-EF05-4F79-B270-6227C440D140}"/>
              </a:ext>
            </a:extLst>
          </p:cNvPr>
          <p:cNvSpPr/>
          <p:nvPr userDrawn="1"/>
        </p:nvSpPr>
        <p:spPr>
          <a:xfrm>
            <a:off x="371474" y="2252184"/>
            <a:ext cx="3286125" cy="7813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B0103BD-8EF3-485B-922E-F78215273D0E}"/>
              </a:ext>
            </a:extLst>
          </p:cNvPr>
          <p:cNvSpPr/>
          <p:nvPr userDrawn="1"/>
        </p:nvSpPr>
        <p:spPr>
          <a:xfrm>
            <a:off x="371474" y="3128003"/>
            <a:ext cx="3286125" cy="7813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99128AD-694C-4DBE-B541-E5C014E16B2A}"/>
              </a:ext>
            </a:extLst>
          </p:cNvPr>
          <p:cNvSpPr/>
          <p:nvPr userDrawn="1"/>
        </p:nvSpPr>
        <p:spPr>
          <a:xfrm>
            <a:off x="371474" y="4003823"/>
            <a:ext cx="3286125" cy="7813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A34AE09-A8A6-4D9F-9124-6610610B3BC8}"/>
              </a:ext>
            </a:extLst>
          </p:cNvPr>
          <p:cNvSpPr/>
          <p:nvPr userDrawn="1"/>
        </p:nvSpPr>
        <p:spPr>
          <a:xfrm>
            <a:off x="371474" y="4879643"/>
            <a:ext cx="3286125" cy="7813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74B79C53-99E5-47EA-B431-BD09E4E17A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445428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xmlns="" id="{86C84F6F-B973-4343-BD07-934FD1BE1B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2322045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xmlns="" id="{D7069028-DA5B-4FED-BFD8-C0E438EBB5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3195872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xmlns="" id="{AC24AC6F-2AF6-4693-8E03-D9AF6B5A54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313" y="4072489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xmlns="" id="{47FE606D-2F8E-44F5-BFC8-43A22544FD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4949504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31BDA01-231D-4D9B-A8B9-5E0374C746F8}"/>
              </a:ext>
            </a:extLst>
          </p:cNvPr>
          <p:cNvSpPr/>
          <p:nvPr userDrawn="1"/>
        </p:nvSpPr>
        <p:spPr>
          <a:xfrm>
            <a:off x="3763478" y="1376364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A44D4508-2A44-4C0F-8800-D9EFEF88D1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17950" y="144542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C4B53B7A-EC78-4370-958C-DC73D9A58255}"/>
              </a:ext>
            </a:extLst>
          </p:cNvPr>
          <p:cNvSpPr/>
          <p:nvPr userDrawn="1"/>
        </p:nvSpPr>
        <p:spPr>
          <a:xfrm>
            <a:off x="3763478" y="2252184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xmlns="" id="{03802CBE-CC73-452F-8ABA-D8048BA0BD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17950" y="232124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D4363100-87B1-46D0-A587-F039262B77A3}"/>
              </a:ext>
            </a:extLst>
          </p:cNvPr>
          <p:cNvSpPr/>
          <p:nvPr userDrawn="1"/>
        </p:nvSpPr>
        <p:spPr>
          <a:xfrm>
            <a:off x="3763478" y="313067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xmlns="" id="{C2E4593B-9A03-4E2A-B2A8-1CC6DB224A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17950" y="319973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4A1DE6C8-60E5-46E8-A04E-8F4EFA75F50C}"/>
              </a:ext>
            </a:extLst>
          </p:cNvPr>
          <p:cNvSpPr/>
          <p:nvPr userDrawn="1"/>
        </p:nvSpPr>
        <p:spPr>
          <a:xfrm>
            <a:off x="3763478" y="400382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xmlns="" id="{31B126A0-32AA-456E-A127-EA01D0270F4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7950" y="407288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1AADC066-765E-4AE4-92FA-A0280CAC6BAB}"/>
              </a:ext>
            </a:extLst>
          </p:cNvPr>
          <p:cNvSpPr/>
          <p:nvPr userDrawn="1"/>
        </p:nvSpPr>
        <p:spPr>
          <a:xfrm>
            <a:off x="3763478" y="487964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xmlns="" id="{4630F391-7B36-466B-9A2D-EC6788E775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7950" y="494870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6894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ock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648619"/>
            <a:ext cx="4784725" cy="3560762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xmlns="" id="{333E66EE-E95C-4A62-940A-230BDC0403E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47691" y="1648619"/>
            <a:ext cx="6236321" cy="3560762"/>
          </a:xfrm>
        </p:spPr>
        <p:txBody>
          <a:bodyPr anchor="ctr">
            <a:normAutofit/>
          </a:bodyPr>
          <a:lstStyle>
            <a:lvl1pPr marL="0" indent="0">
              <a:buClr>
                <a:schemeClr val="bg1"/>
              </a:buClr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Clr>
                <a:schemeClr val="bg1"/>
              </a:buClr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421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B9A5B1C-F053-45EB-802C-AC245ED4CA7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1" name="Media Placeholder 10">
            <a:extLst>
              <a:ext uri="{FF2B5EF4-FFF2-40B4-BE49-F238E27FC236}">
                <a16:creationId xmlns:a16="http://schemas.microsoft.com/office/drawing/2014/main" xmlns="" id="{8CFB175B-E754-4C12-A126-1A890AB2CBDB}"/>
              </a:ext>
            </a:extLst>
          </p:cNvPr>
          <p:cNvSpPr>
            <a:spLocks noGrp="1"/>
          </p:cNvSpPr>
          <p:nvPr>
            <p:ph type="media" sz="quarter" idx="12"/>
          </p:nvPr>
        </p:nvSpPr>
        <p:spPr>
          <a:xfrm>
            <a:off x="1447800" y="368300"/>
            <a:ext cx="9296400" cy="5292725"/>
          </a:xfrm>
          <a:solidFill>
            <a:schemeClr val="tx1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A55997AB-F86B-4272-AC39-8B7059AFF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45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xmlns="" id="{8259A922-445F-4071-B4C6-703A1FE09C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F67AB16-2BA3-4A34-B124-4D074F81A7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8265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AA9EA4D1-B65D-440F-8556-5694C40039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9" cy="39846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117EAE0-A8CF-4F85-A4B8-BDC607DE28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case </a:t>
            </a:r>
            <a:r>
              <a:rPr lang="en-US" dirty="0"/>
              <a:t>s</a:t>
            </a:r>
            <a:r>
              <a:rPr lang="en-US" dirty="0" smtClean="0"/>
              <a:t>tudy</a:t>
            </a:r>
            <a:endParaRPr lang="en-IN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F8EC6789-0E62-49AC-9FEC-72C121D4B4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text here</a:t>
            </a:r>
            <a:endParaRPr lang="en-IN" dirty="0"/>
          </a:p>
        </p:txBody>
      </p:sp>
      <p:sp>
        <p:nvSpPr>
          <p:cNvPr id="30" name="Text Placeholder 28">
            <a:extLst>
              <a:ext uri="{FF2B5EF4-FFF2-40B4-BE49-F238E27FC236}">
                <a16:creationId xmlns:a16="http://schemas.microsoft.com/office/drawing/2014/main" xmlns="" id="{E9DC3090-79F5-4AB2-AEBC-A4028E72A96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L</a:t>
            </a:r>
            <a:r>
              <a:rPr lang="en-US" dirty="0" smtClean="0"/>
              <a:t>orem </a:t>
            </a:r>
            <a:r>
              <a:rPr lang="en-US" dirty="0"/>
              <a:t>ipsum dolor sit amet, consectetur adipiscing elit, sed do </a:t>
            </a:r>
            <a:r>
              <a:rPr lang="en-US" dirty="0" err="1"/>
              <a:t>eiusmod</a:t>
            </a:r>
            <a:r>
              <a:rPr lang="en-US" dirty="0"/>
              <a:t> tempor incididunt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nulla </a:t>
            </a:r>
            <a:r>
              <a:rPr lang="en-US" dirty="0" err="1"/>
              <a:t>pariatur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xmlns="" id="{7664307E-7450-4BC0-A8FD-F02BA911693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2622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xmlns="" id="{3D6D7917-6B4C-4F48-9C1F-9390B761E2E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xmlns="" id="{1E472401-E425-451E-8C28-A489EA23EA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xmlns="" id="{2D0ED0E7-F4D2-46D6-AA23-A3F5AFBBC7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0726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smtClean="0"/>
              <a:t>Lorem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xmlns="" id="{36F1E32F-8489-4C39-921B-1CEA7913480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=</a:t>
            </a:r>
            <a:endParaRPr lang="en-IN" dirty="0"/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xmlns="" id="{1C09293D-1A70-487C-AA43-9509B8CA66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IN" dirty="0" smtClean="0"/>
              <a:t>Lorem </a:t>
            </a:r>
            <a:r>
              <a:rPr lang="en-IN" dirty="0"/>
              <a:t>ipsum</a:t>
            </a:r>
          </a:p>
        </p:txBody>
      </p:sp>
      <p:sp>
        <p:nvSpPr>
          <p:cNvPr id="37" name="Picture Placeholder 13">
            <a:extLst>
              <a:ext uri="{FF2B5EF4-FFF2-40B4-BE49-F238E27FC236}">
                <a16:creationId xmlns:a16="http://schemas.microsoft.com/office/drawing/2014/main" xmlns="" id="{00EF7116-152B-41E5-932C-394852941A6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498268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xmlns="" id="{0692462B-8EE2-4567-8A1B-62BC7E2F04A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06372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smtClean="0"/>
              <a:t>Lorem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xmlns="" id="{38D11A14-67BA-4AEA-8E23-08C6A47ED8E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3914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xmlns="" id="{83D1F2AE-9E3A-4C46-825F-1C9297ECE7D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22018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smtClean="0"/>
              <a:t>Lorem </a:t>
            </a:r>
            <a:r>
              <a:rPr lang="da-DK" dirty="0"/>
              <a:t>ipsum dolor sit amet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57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83026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44799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53067788-FF17-485E-B86D-D9175BB1C7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5094" t="34666" r="38480" b="16111"/>
          <a:stretch/>
        </p:blipFill>
        <p:spPr>
          <a:xfrm flipH="1">
            <a:off x="5059356" y="2908300"/>
            <a:ext cx="7132641" cy="3949700"/>
          </a:xfrm>
          <a:prstGeom prst="rect">
            <a:avLst/>
          </a:prstGeom>
        </p:spPr>
      </p:pic>
      <p:grpSp>
        <p:nvGrpSpPr>
          <p:cNvPr id="4" name="Graphic 2">
            <a:extLst>
              <a:ext uri="{FF2B5EF4-FFF2-40B4-BE49-F238E27FC236}">
                <a16:creationId xmlns:a16="http://schemas.microsoft.com/office/drawing/2014/main" xmlns="" id="{AECEFB01-5B75-4195-B5CB-68528E152D44}"/>
              </a:ext>
            </a:extLst>
          </p:cNvPr>
          <p:cNvGrpSpPr/>
          <p:nvPr/>
        </p:nvGrpSpPr>
        <p:grpSpPr>
          <a:xfrm>
            <a:off x="371475" y="382183"/>
            <a:ext cx="1232892" cy="992541"/>
            <a:chOff x="371475" y="382183"/>
            <a:chExt cx="1232892" cy="992541"/>
          </a:xfrm>
          <a:solidFill>
            <a:srgbClr val="EE2737"/>
          </a:solidFill>
        </p:grpSpPr>
        <p:grpSp>
          <p:nvGrpSpPr>
            <p:cNvPr id="5" name="Graphic 2">
              <a:extLst>
                <a:ext uri="{FF2B5EF4-FFF2-40B4-BE49-F238E27FC236}">
                  <a16:creationId xmlns:a16="http://schemas.microsoft.com/office/drawing/2014/main" xmlns="" id="{AECEFB01-5B75-4195-B5CB-68528E152D44}"/>
                </a:ext>
              </a:extLst>
            </p:cNvPr>
            <p:cNvGrpSpPr/>
            <p:nvPr/>
          </p:nvGrpSpPr>
          <p:grpSpPr>
            <a:xfrm>
              <a:off x="371475" y="382183"/>
              <a:ext cx="1096329" cy="992541"/>
              <a:chOff x="371475" y="382183"/>
              <a:chExt cx="1096329" cy="992541"/>
            </a:xfrm>
            <a:solidFill>
              <a:srgbClr val="EE2737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xmlns="" id="{6B325B24-2C4A-451D-BEBF-BF5F88DEF2DA}"/>
                  </a:ext>
                </a:extLst>
              </p:cNvPr>
              <p:cNvSpPr/>
              <p:nvPr/>
            </p:nvSpPr>
            <p:spPr>
              <a:xfrm>
                <a:off x="371475" y="382183"/>
                <a:ext cx="1085950" cy="660419"/>
              </a:xfrm>
              <a:custGeom>
                <a:avLst/>
                <a:gdLst>
                  <a:gd name="connsiteX0" fmla="*/ 1085950 w 1085950"/>
                  <a:gd name="connsiteY0" fmla="*/ 660420 h 660419"/>
                  <a:gd name="connsiteX1" fmla="*/ 851062 w 1085950"/>
                  <a:gd name="connsiteY1" fmla="*/ 660420 h 660419"/>
                  <a:gd name="connsiteX2" fmla="*/ 851062 w 1085950"/>
                  <a:gd name="connsiteY2" fmla="*/ 0 h 660419"/>
                  <a:gd name="connsiteX3" fmla="*/ 1085950 w 1085950"/>
                  <a:gd name="connsiteY3" fmla="*/ 0 h 660419"/>
                  <a:gd name="connsiteX4" fmla="*/ 1085950 w 1085950"/>
                  <a:gd name="connsiteY4" fmla="*/ 660420 h 660419"/>
                  <a:gd name="connsiteX5" fmla="*/ 539151 w 1085950"/>
                  <a:gd name="connsiteY5" fmla="*/ 0 h 660419"/>
                  <a:gd name="connsiteX6" fmla="*/ 387293 w 1085950"/>
                  <a:gd name="connsiteY6" fmla="*/ 615081 h 660419"/>
                  <a:gd name="connsiteX7" fmla="*/ 234889 w 1085950"/>
                  <a:gd name="connsiteY7" fmla="*/ 0 h 660419"/>
                  <a:gd name="connsiteX8" fmla="*/ 0 w 1085950"/>
                  <a:gd name="connsiteY8" fmla="*/ 0 h 660419"/>
                  <a:gd name="connsiteX9" fmla="*/ 163330 w 1085950"/>
                  <a:gd name="connsiteY9" fmla="*/ 660420 h 660419"/>
                  <a:gd name="connsiteX10" fmla="*/ 610711 w 1085950"/>
                  <a:gd name="connsiteY10" fmla="*/ 660420 h 660419"/>
                  <a:gd name="connsiteX11" fmla="*/ 774040 w 1085950"/>
                  <a:gd name="connsiteY11" fmla="*/ 0 h 660419"/>
                  <a:gd name="connsiteX12" fmla="*/ 539151 w 1085950"/>
                  <a:gd name="connsiteY12" fmla="*/ 0 h 66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85950" h="660419">
                    <a:moveTo>
                      <a:pt x="1085950" y="660420"/>
                    </a:moveTo>
                    <a:lnTo>
                      <a:pt x="851062" y="660420"/>
                    </a:lnTo>
                    <a:lnTo>
                      <a:pt x="851062" y="0"/>
                    </a:lnTo>
                    <a:lnTo>
                      <a:pt x="1085950" y="0"/>
                    </a:lnTo>
                    <a:lnTo>
                      <a:pt x="1085950" y="660420"/>
                    </a:lnTo>
                    <a:close/>
                    <a:moveTo>
                      <a:pt x="539151" y="0"/>
                    </a:moveTo>
                    <a:lnTo>
                      <a:pt x="387293" y="615081"/>
                    </a:lnTo>
                    <a:lnTo>
                      <a:pt x="234889" y="0"/>
                    </a:lnTo>
                    <a:lnTo>
                      <a:pt x="0" y="0"/>
                    </a:lnTo>
                    <a:lnTo>
                      <a:pt x="163330" y="660420"/>
                    </a:lnTo>
                    <a:lnTo>
                      <a:pt x="610711" y="660420"/>
                    </a:lnTo>
                    <a:lnTo>
                      <a:pt x="774040" y="0"/>
                    </a:lnTo>
                    <a:lnTo>
                      <a:pt x="53915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>
                  <a:solidFill>
                    <a:srgbClr val="2F3043"/>
                  </a:solidFill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xmlns="" id="{45EF72D0-D29D-4792-96A4-BEAA61993087}"/>
                  </a:ext>
                </a:extLst>
              </p:cNvPr>
              <p:cNvSpPr/>
              <p:nvPr/>
            </p:nvSpPr>
            <p:spPr>
              <a:xfrm>
                <a:off x="1212157" y="1119077"/>
                <a:ext cx="255646" cy="255646"/>
              </a:xfrm>
              <a:custGeom>
                <a:avLst/>
                <a:gdLst>
                  <a:gd name="connsiteX0" fmla="*/ 255646 w 255646"/>
                  <a:gd name="connsiteY0" fmla="*/ 127823 h 255646"/>
                  <a:gd name="connsiteX1" fmla="*/ 127823 w 255646"/>
                  <a:gd name="connsiteY1" fmla="*/ 255646 h 255646"/>
                  <a:gd name="connsiteX2" fmla="*/ 0 w 255646"/>
                  <a:gd name="connsiteY2" fmla="*/ 127823 h 255646"/>
                  <a:gd name="connsiteX3" fmla="*/ 127823 w 255646"/>
                  <a:gd name="connsiteY3" fmla="*/ 0 h 255646"/>
                  <a:gd name="connsiteX4" fmla="*/ 255646 w 255646"/>
                  <a:gd name="connsiteY4" fmla="*/ 127823 h 255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646" h="255646">
                    <a:moveTo>
                      <a:pt x="255646" y="127823"/>
                    </a:moveTo>
                    <a:cubicBezTo>
                      <a:pt x="255646" y="198290"/>
                      <a:pt x="198290" y="255646"/>
                      <a:pt x="127823" y="255646"/>
                    </a:cubicBezTo>
                    <a:cubicBezTo>
                      <a:pt x="57357" y="255646"/>
                      <a:pt x="0" y="198290"/>
                      <a:pt x="0" y="127823"/>
                    </a:cubicBezTo>
                    <a:cubicBezTo>
                      <a:pt x="0" y="57357"/>
                      <a:pt x="57357" y="0"/>
                      <a:pt x="127823" y="0"/>
                    </a:cubicBezTo>
                    <a:cubicBezTo>
                      <a:pt x="198290" y="0"/>
                      <a:pt x="255646" y="57357"/>
                      <a:pt x="255646" y="127823"/>
                    </a:cubicBezTo>
                  </a:path>
                </a:pathLst>
              </a:custGeom>
              <a:solidFill>
                <a:schemeClr val="bg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>
                  <a:solidFill>
                    <a:srgbClr val="2F3043"/>
                  </a:solidFill>
                </a:endParaRPr>
              </a:p>
            </p:txBody>
          </p:sp>
        </p:grpSp>
        <p:grpSp>
          <p:nvGrpSpPr>
            <p:cNvPr id="10" name="Graphic 2">
              <a:extLst>
                <a:ext uri="{FF2B5EF4-FFF2-40B4-BE49-F238E27FC236}">
                  <a16:creationId xmlns:a16="http://schemas.microsoft.com/office/drawing/2014/main" xmlns="" id="{AECEFB01-5B75-4195-B5CB-68528E152D44}"/>
                </a:ext>
              </a:extLst>
            </p:cNvPr>
            <p:cNvGrpSpPr/>
            <p:nvPr/>
          </p:nvGrpSpPr>
          <p:grpSpPr>
            <a:xfrm>
              <a:off x="1490200" y="382183"/>
              <a:ext cx="114166" cy="58995"/>
              <a:chOff x="1490200" y="382183"/>
              <a:chExt cx="114166" cy="58995"/>
            </a:xfrm>
            <a:solidFill>
              <a:srgbClr val="EE2737"/>
            </a:solidFill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xmlns="" id="{589AFD04-D283-4C31-B4CF-7EB09FB496FA}"/>
                  </a:ext>
                </a:extLst>
              </p:cNvPr>
              <p:cNvSpPr/>
              <p:nvPr/>
            </p:nvSpPr>
            <p:spPr>
              <a:xfrm>
                <a:off x="1490200" y="382183"/>
                <a:ext cx="46431" cy="58995"/>
              </a:xfrm>
              <a:custGeom>
                <a:avLst/>
                <a:gdLst>
                  <a:gd name="connsiteX0" fmla="*/ 18026 w 46431"/>
                  <a:gd name="connsiteY0" fmla="*/ 9833 h 58995"/>
                  <a:gd name="connsiteX1" fmla="*/ 0 w 46431"/>
                  <a:gd name="connsiteY1" fmla="*/ 9833 h 58995"/>
                  <a:gd name="connsiteX2" fmla="*/ 0 w 46431"/>
                  <a:gd name="connsiteY2" fmla="*/ 0 h 58995"/>
                  <a:gd name="connsiteX3" fmla="*/ 46431 w 46431"/>
                  <a:gd name="connsiteY3" fmla="*/ 0 h 58995"/>
                  <a:gd name="connsiteX4" fmla="*/ 46431 w 46431"/>
                  <a:gd name="connsiteY4" fmla="*/ 9833 h 58995"/>
                  <a:gd name="connsiteX5" fmla="*/ 28951 w 46431"/>
                  <a:gd name="connsiteY5" fmla="*/ 9833 h 58995"/>
                  <a:gd name="connsiteX6" fmla="*/ 28951 w 46431"/>
                  <a:gd name="connsiteY6" fmla="*/ 58995 h 58995"/>
                  <a:gd name="connsiteX7" fmla="*/ 18026 w 46431"/>
                  <a:gd name="connsiteY7" fmla="*/ 58995 h 58995"/>
                  <a:gd name="connsiteX8" fmla="*/ 18026 w 46431"/>
                  <a:gd name="connsiteY8" fmla="*/ 9833 h 5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431" h="58995">
                    <a:moveTo>
                      <a:pt x="18026" y="9833"/>
                    </a:moveTo>
                    <a:lnTo>
                      <a:pt x="0" y="9833"/>
                    </a:lnTo>
                    <a:lnTo>
                      <a:pt x="0" y="0"/>
                    </a:lnTo>
                    <a:lnTo>
                      <a:pt x="46431" y="0"/>
                    </a:lnTo>
                    <a:lnTo>
                      <a:pt x="46431" y="9833"/>
                    </a:lnTo>
                    <a:lnTo>
                      <a:pt x="28951" y="9833"/>
                    </a:lnTo>
                    <a:lnTo>
                      <a:pt x="28951" y="58995"/>
                    </a:lnTo>
                    <a:lnTo>
                      <a:pt x="18026" y="58995"/>
                    </a:lnTo>
                    <a:lnTo>
                      <a:pt x="18026" y="9833"/>
                    </a:lnTo>
                    <a:close/>
                  </a:path>
                </a:pathLst>
              </a:custGeom>
              <a:solidFill>
                <a:schemeClr val="accent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>
                  <a:solidFill>
                    <a:srgbClr val="2F3043"/>
                  </a:solidFill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CADF10BE-027A-4DB3-9A62-D6F2733FD7FF}"/>
                  </a:ext>
                </a:extLst>
              </p:cNvPr>
              <p:cNvSpPr/>
              <p:nvPr/>
            </p:nvSpPr>
            <p:spPr>
              <a:xfrm>
                <a:off x="1543186" y="382183"/>
                <a:ext cx="61180" cy="58995"/>
              </a:xfrm>
              <a:custGeom>
                <a:avLst/>
                <a:gdLst>
                  <a:gd name="connsiteX0" fmla="*/ 0 w 61180"/>
                  <a:gd name="connsiteY0" fmla="*/ 0 h 58995"/>
                  <a:gd name="connsiteX1" fmla="*/ 12564 w 61180"/>
                  <a:gd name="connsiteY1" fmla="*/ 0 h 58995"/>
                  <a:gd name="connsiteX2" fmla="*/ 30590 w 61180"/>
                  <a:gd name="connsiteY2" fmla="*/ 43700 h 58995"/>
                  <a:gd name="connsiteX3" fmla="*/ 48616 w 61180"/>
                  <a:gd name="connsiteY3" fmla="*/ 0 h 58995"/>
                  <a:gd name="connsiteX4" fmla="*/ 61180 w 61180"/>
                  <a:gd name="connsiteY4" fmla="*/ 0 h 58995"/>
                  <a:gd name="connsiteX5" fmla="*/ 61180 w 61180"/>
                  <a:gd name="connsiteY5" fmla="*/ 58995 h 58995"/>
                  <a:gd name="connsiteX6" fmla="*/ 50802 w 61180"/>
                  <a:gd name="connsiteY6" fmla="*/ 58995 h 58995"/>
                  <a:gd name="connsiteX7" fmla="*/ 50802 w 61180"/>
                  <a:gd name="connsiteY7" fmla="*/ 20211 h 58995"/>
                  <a:gd name="connsiteX8" fmla="*/ 34960 w 61180"/>
                  <a:gd name="connsiteY8" fmla="*/ 58995 h 58995"/>
                  <a:gd name="connsiteX9" fmla="*/ 26766 w 61180"/>
                  <a:gd name="connsiteY9" fmla="*/ 58995 h 58995"/>
                  <a:gd name="connsiteX10" fmla="*/ 10925 w 61180"/>
                  <a:gd name="connsiteY10" fmla="*/ 20211 h 58995"/>
                  <a:gd name="connsiteX11" fmla="*/ 10925 w 61180"/>
                  <a:gd name="connsiteY11" fmla="*/ 58995 h 58995"/>
                  <a:gd name="connsiteX12" fmla="*/ 546 w 61180"/>
                  <a:gd name="connsiteY12" fmla="*/ 58995 h 58995"/>
                  <a:gd name="connsiteX13" fmla="*/ 546 w 61180"/>
                  <a:gd name="connsiteY13" fmla="*/ 0 h 5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180" h="58995">
                    <a:moveTo>
                      <a:pt x="0" y="0"/>
                    </a:moveTo>
                    <a:lnTo>
                      <a:pt x="12564" y="0"/>
                    </a:lnTo>
                    <a:lnTo>
                      <a:pt x="30590" y="43700"/>
                    </a:lnTo>
                    <a:lnTo>
                      <a:pt x="48616" y="0"/>
                    </a:lnTo>
                    <a:lnTo>
                      <a:pt x="61180" y="0"/>
                    </a:lnTo>
                    <a:lnTo>
                      <a:pt x="61180" y="58995"/>
                    </a:lnTo>
                    <a:lnTo>
                      <a:pt x="50802" y="58995"/>
                    </a:lnTo>
                    <a:lnTo>
                      <a:pt x="50802" y="20211"/>
                    </a:lnTo>
                    <a:lnTo>
                      <a:pt x="34960" y="58995"/>
                    </a:lnTo>
                    <a:lnTo>
                      <a:pt x="26766" y="58995"/>
                    </a:lnTo>
                    <a:lnTo>
                      <a:pt x="10925" y="20211"/>
                    </a:lnTo>
                    <a:lnTo>
                      <a:pt x="10925" y="58995"/>
                    </a:lnTo>
                    <a:lnTo>
                      <a:pt x="546" y="58995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>
                  <a:solidFill>
                    <a:srgbClr val="2F3043"/>
                  </a:solidFill>
                </a:endParaRPr>
              </a:p>
            </p:txBody>
          </p:sp>
        </p:grpSp>
      </p:grp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51400" y="6016652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572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xmlns="" id="{F0A016B9-8963-4669-9BB5-714E74ABE0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2622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xmlns="" id="{4539A862-A3CA-4C8E-A57B-1AFE20CCAE7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9BEEC499-D2A4-45FF-95CB-88FEE9B324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xmlns="" id="{FC595FEB-9053-4FAD-9F81-F3CF38FB522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0726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</a:t>
            </a:r>
            <a:r>
              <a:rPr lang="da-DK" dirty="0" smtClean="0"/>
              <a:t>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xmlns="" id="{85372873-121E-48CC-9CE9-AFCD0FEE822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Lorem </a:t>
            </a:r>
            <a:r>
              <a:rPr lang="en-US" dirty="0"/>
              <a:t>ipsum dolor sit amet, consectetur adipiscing elit, sed do </a:t>
            </a:r>
            <a:r>
              <a:rPr lang="en-US" dirty="0" err="1"/>
              <a:t>eiusmod</a:t>
            </a:r>
            <a:r>
              <a:rPr lang="en-US" dirty="0"/>
              <a:t> tempor incididunt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nulla </a:t>
            </a:r>
            <a:r>
              <a:rPr lang="en-US" dirty="0" err="1"/>
              <a:t>pariatur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46A7A0D-C40A-447E-8254-B4CB1EEC91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826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117EAE0-A8CF-4F85-A4B8-BDC607DE28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ase study</a:t>
            </a:r>
            <a:endParaRPr lang="en-IN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F8EC6789-0E62-49AC-9FEC-72C121D4B4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text here</a:t>
            </a:r>
            <a:endParaRPr lang="en-IN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AEFA6446-9745-42A5-B6D4-06A190B3D0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8" cy="398466"/>
          </a:xfrm>
          <a:prstGeom prst="rect">
            <a:avLst/>
          </a:prstGeom>
        </p:spPr>
      </p:pic>
      <p:sp>
        <p:nvSpPr>
          <p:cNvPr id="27" name="Picture Placeholder 13">
            <a:extLst>
              <a:ext uri="{FF2B5EF4-FFF2-40B4-BE49-F238E27FC236}">
                <a16:creationId xmlns:a16="http://schemas.microsoft.com/office/drawing/2014/main" xmlns="" id="{9A8E1989-D33D-4749-94C2-E4251B6ED3D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498268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xmlns="" id="{940618CA-4D0F-4AD5-A892-F3C113DE279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06372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</a:t>
            </a:r>
            <a:r>
              <a:rPr lang="da-DK" dirty="0" smtClean="0"/>
              <a:t>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xmlns="" id="{A9872997-CBAB-4EF3-9923-7AAB251BABE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3914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xmlns="" id="{DD328DEE-03FF-4D59-8E2D-2620E1EC248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22018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</a:t>
            </a:r>
            <a:r>
              <a:rPr lang="da-DK" dirty="0" smtClean="0"/>
              <a:t>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xmlns="" id="{7F8512D6-AE58-4333-B53A-1EFDA978162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=</a:t>
            </a:r>
            <a:endParaRPr lang="en-IN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xmlns="" id="{0825397B-6D7F-4000-B339-BE4850FB4C4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IN" dirty="0"/>
              <a:t>L</a:t>
            </a:r>
            <a:r>
              <a:rPr lang="en-IN" dirty="0" smtClean="0"/>
              <a:t>orem </a:t>
            </a:r>
            <a:r>
              <a:rPr lang="en-IN" dirty="0"/>
              <a:t>ipsum</a:t>
            </a:r>
          </a:p>
        </p:txBody>
      </p:sp>
      <p:sp>
        <p:nvSpPr>
          <p:cNvPr id="35" name="Picture Placeholder 26">
            <a:extLst>
              <a:ext uri="{FF2B5EF4-FFF2-40B4-BE49-F238E27FC236}">
                <a16:creationId xmlns:a16="http://schemas.microsoft.com/office/drawing/2014/main" xmlns="" id="{543658AE-24FE-4767-91A4-1D674D02040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199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055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xmlns="" id="{D4283577-2908-411E-A039-F77CD91CA6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7738" y="1658374"/>
            <a:ext cx="10296525" cy="2715898"/>
          </a:xfrm>
        </p:spPr>
        <p:txBody>
          <a:bodyPr anchor="ctr">
            <a:noAutofit/>
          </a:bodyPr>
          <a:lstStyle>
            <a:lvl1pPr algn="ctr">
              <a:defRPr sz="8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IN" dirty="0"/>
              <a:t>t</a:t>
            </a:r>
            <a:r>
              <a:rPr lang="en-IN" dirty="0" smtClean="0"/>
              <a:t>hank </a:t>
            </a:r>
            <a:r>
              <a:rPr lang="en-IN" dirty="0"/>
              <a:t>you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146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7" name="Google Shape;407;p65"/>
          <p:cNvSpPr txBox="1"/>
          <p:nvPr userDrawn="1"/>
        </p:nvSpPr>
        <p:spPr>
          <a:xfrm>
            <a:off x="1839450" y="1070997"/>
            <a:ext cx="8284500" cy="42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R="25400" algn="ctr">
              <a:lnSpc>
                <a:spcPct val="115000"/>
              </a:lnSpc>
            </a:pPr>
            <a:r>
              <a:rPr lang="en" sz="8800" b="1" dirty="0">
                <a:solidFill>
                  <a:srgbClr val="FFFFFF"/>
                </a:solidFill>
                <a:latin typeface="Vi Heavy"/>
                <a:ea typeface="Poppins"/>
                <a:cs typeface="Poppins"/>
                <a:sym typeface="Poppins"/>
              </a:rPr>
              <a:t>धन्यवाद</a:t>
            </a:r>
            <a:endParaRPr sz="8800" b="1" dirty="0">
              <a:solidFill>
                <a:srgbClr val="FFFFFF"/>
              </a:solidFill>
              <a:latin typeface="Vi Heavy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30210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B1F989-E84A-407F-AE6A-65BCED650A02}" type="datetime1">
              <a:rPr lang="en-IN" smtClean="0">
                <a:solidFill>
                  <a:srgbClr val="2F3043"/>
                </a:solidFill>
              </a:rPr>
              <a:pPr/>
              <a:t>06-04-2022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2F304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99996D-5F79-461B-8953-818D502E1074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8575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278708316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498691"/>
            <a:ext cx="12192000" cy="3362816"/>
          </a:xfrm>
          <a:prstGeom prst="rect">
            <a:avLst/>
          </a:prstGeom>
        </p:spPr>
      </p:pic>
      <p:pic>
        <p:nvPicPr>
          <p:cNvPr id="7" name="Graphic 2">
            <a:extLst>
              <a:ext uri="{FF2B5EF4-FFF2-40B4-BE49-F238E27FC236}">
                <a16:creationId xmlns:a16="http://schemas.microsoft.com/office/drawing/2014/main" xmlns="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26472" y="2256907"/>
            <a:ext cx="2339056" cy="1883664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43531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435318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178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6" name="Graphic 2">
            <a:extLst>
              <a:ext uri="{FF2B5EF4-FFF2-40B4-BE49-F238E27FC236}">
                <a16:creationId xmlns:a16="http://schemas.microsoft.com/office/drawing/2014/main" xmlns="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86275" y="2130838"/>
            <a:ext cx="3224006" cy="259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171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42124"/>
            <a:ext cx="70961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7"/>
            <a:ext cx="7096125" cy="100704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8635A833-6D08-4A36-9D3B-0C1A151496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4207" r="50000" b="12407"/>
          <a:stretch/>
        </p:blipFill>
        <p:spPr>
          <a:xfrm flipH="1">
            <a:off x="6392421" y="0"/>
            <a:ext cx="5799579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A1ACD808-FABB-4277-BAA1-89C2F1D7DA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75" y="382183"/>
            <a:ext cx="1234531" cy="9941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 smtClean="0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898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83026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44799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53067788-FF17-485E-B86D-D9175BB1C7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5094" t="34666" r="38480" b="16111"/>
          <a:stretch/>
        </p:blipFill>
        <p:spPr>
          <a:xfrm flipH="1">
            <a:off x="5059356" y="2908300"/>
            <a:ext cx="7132641" cy="3949700"/>
          </a:xfrm>
          <a:prstGeom prst="rect">
            <a:avLst/>
          </a:prstGeom>
        </p:spPr>
      </p:pic>
      <p:grpSp>
        <p:nvGrpSpPr>
          <p:cNvPr id="4" name="Graphic 2">
            <a:extLst>
              <a:ext uri="{FF2B5EF4-FFF2-40B4-BE49-F238E27FC236}">
                <a16:creationId xmlns:a16="http://schemas.microsoft.com/office/drawing/2014/main" xmlns="" id="{AECEFB01-5B75-4195-B5CB-68528E152D44}"/>
              </a:ext>
            </a:extLst>
          </p:cNvPr>
          <p:cNvGrpSpPr/>
          <p:nvPr/>
        </p:nvGrpSpPr>
        <p:grpSpPr>
          <a:xfrm>
            <a:off x="371475" y="382183"/>
            <a:ext cx="1232892" cy="992541"/>
            <a:chOff x="371475" y="382183"/>
            <a:chExt cx="1232892" cy="992541"/>
          </a:xfrm>
          <a:solidFill>
            <a:srgbClr val="EE2737"/>
          </a:solidFill>
        </p:grpSpPr>
        <p:grpSp>
          <p:nvGrpSpPr>
            <p:cNvPr id="5" name="Graphic 2">
              <a:extLst>
                <a:ext uri="{FF2B5EF4-FFF2-40B4-BE49-F238E27FC236}">
                  <a16:creationId xmlns:a16="http://schemas.microsoft.com/office/drawing/2014/main" xmlns="" id="{AECEFB01-5B75-4195-B5CB-68528E152D44}"/>
                </a:ext>
              </a:extLst>
            </p:cNvPr>
            <p:cNvGrpSpPr/>
            <p:nvPr/>
          </p:nvGrpSpPr>
          <p:grpSpPr>
            <a:xfrm>
              <a:off x="371475" y="382183"/>
              <a:ext cx="1096329" cy="992541"/>
              <a:chOff x="371475" y="382183"/>
              <a:chExt cx="1096329" cy="992541"/>
            </a:xfrm>
            <a:solidFill>
              <a:srgbClr val="EE2737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xmlns="" id="{6B325B24-2C4A-451D-BEBF-BF5F88DEF2DA}"/>
                  </a:ext>
                </a:extLst>
              </p:cNvPr>
              <p:cNvSpPr/>
              <p:nvPr/>
            </p:nvSpPr>
            <p:spPr>
              <a:xfrm>
                <a:off x="371475" y="382183"/>
                <a:ext cx="1085950" cy="660419"/>
              </a:xfrm>
              <a:custGeom>
                <a:avLst/>
                <a:gdLst>
                  <a:gd name="connsiteX0" fmla="*/ 1085950 w 1085950"/>
                  <a:gd name="connsiteY0" fmla="*/ 660420 h 660419"/>
                  <a:gd name="connsiteX1" fmla="*/ 851062 w 1085950"/>
                  <a:gd name="connsiteY1" fmla="*/ 660420 h 660419"/>
                  <a:gd name="connsiteX2" fmla="*/ 851062 w 1085950"/>
                  <a:gd name="connsiteY2" fmla="*/ 0 h 660419"/>
                  <a:gd name="connsiteX3" fmla="*/ 1085950 w 1085950"/>
                  <a:gd name="connsiteY3" fmla="*/ 0 h 660419"/>
                  <a:gd name="connsiteX4" fmla="*/ 1085950 w 1085950"/>
                  <a:gd name="connsiteY4" fmla="*/ 660420 h 660419"/>
                  <a:gd name="connsiteX5" fmla="*/ 539151 w 1085950"/>
                  <a:gd name="connsiteY5" fmla="*/ 0 h 660419"/>
                  <a:gd name="connsiteX6" fmla="*/ 387293 w 1085950"/>
                  <a:gd name="connsiteY6" fmla="*/ 615081 h 660419"/>
                  <a:gd name="connsiteX7" fmla="*/ 234889 w 1085950"/>
                  <a:gd name="connsiteY7" fmla="*/ 0 h 660419"/>
                  <a:gd name="connsiteX8" fmla="*/ 0 w 1085950"/>
                  <a:gd name="connsiteY8" fmla="*/ 0 h 660419"/>
                  <a:gd name="connsiteX9" fmla="*/ 163330 w 1085950"/>
                  <a:gd name="connsiteY9" fmla="*/ 660420 h 660419"/>
                  <a:gd name="connsiteX10" fmla="*/ 610711 w 1085950"/>
                  <a:gd name="connsiteY10" fmla="*/ 660420 h 660419"/>
                  <a:gd name="connsiteX11" fmla="*/ 774040 w 1085950"/>
                  <a:gd name="connsiteY11" fmla="*/ 0 h 660419"/>
                  <a:gd name="connsiteX12" fmla="*/ 539151 w 1085950"/>
                  <a:gd name="connsiteY12" fmla="*/ 0 h 66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85950" h="660419">
                    <a:moveTo>
                      <a:pt x="1085950" y="660420"/>
                    </a:moveTo>
                    <a:lnTo>
                      <a:pt x="851062" y="660420"/>
                    </a:lnTo>
                    <a:lnTo>
                      <a:pt x="851062" y="0"/>
                    </a:lnTo>
                    <a:lnTo>
                      <a:pt x="1085950" y="0"/>
                    </a:lnTo>
                    <a:lnTo>
                      <a:pt x="1085950" y="660420"/>
                    </a:lnTo>
                    <a:close/>
                    <a:moveTo>
                      <a:pt x="539151" y="0"/>
                    </a:moveTo>
                    <a:lnTo>
                      <a:pt x="387293" y="615081"/>
                    </a:lnTo>
                    <a:lnTo>
                      <a:pt x="234889" y="0"/>
                    </a:lnTo>
                    <a:lnTo>
                      <a:pt x="0" y="0"/>
                    </a:lnTo>
                    <a:lnTo>
                      <a:pt x="163330" y="660420"/>
                    </a:lnTo>
                    <a:lnTo>
                      <a:pt x="610711" y="660420"/>
                    </a:lnTo>
                    <a:lnTo>
                      <a:pt x="774040" y="0"/>
                    </a:lnTo>
                    <a:lnTo>
                      <a:pt x="53915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solidFill>
                    <a:srgbClr val="2F3043"/>
                  </a:solidFill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xmlns="" id="{45EF72D0-D29D-4792-96A4-BEAA61993087}"/>
                  </a:ext>
                </a:extLst>
              </p:cNvPr>
              <p:cNvSpPr/>
              <p:nvPr/>
            </p:nvSpPr>
            <p:spPr>
              <a:xfrm>
                <a:off x="1212157" y="1119077"/>
                <a:ext cx="255646" cy="255646"/>
              </a:xfrm>
              <a:custGeom>
                <a:avLst/>
                <a:gdLst>
                  <a:gd name="connsiteX0" fmla="*/ 255646 w 255646"/>
                  <a:gd name="connsiteY0" fmla="*/ 127823 h 255646"/>
                  <a:gd name="connsiteX1" fmla="*/ 127823 w 255646"/>
                  <a:gd name="connsiteY1" fmla="*/ 255646 h 255646"/>
                  <a:gd name="connsiteX2" fmla="*/ 0 w 255646"/>
                  <a:gd name="connsiteY2" fmla="*/ 127823 h 255646"/>
                  <a:gd name="connsiteX3" fmla="*/ 127823 w 255646"/>
                  <a:gd name="connsiteY3" fmla="*/ 0 h 255646"/>
                  <a:gd name="connsiteX4" fmla="*/ 255646 w 255646"/>
                  <a:gd name="connsiteY4" fmla="*/ 127823 h 255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646" h="255646">
                    <a:moveTo>
                      <a:pt x="255646" y="127823"/>
                    </a:moveTo>
                    <a:cubicBezTo>
                      <a:pt x="255646" y="198290"/>
                      <a:pt x="198290" y="255646"/>
                      <a:pt x="127823" y="255646"/>
                    </a:cubicBezTo>
                    <a:cubicBezTo>
                      <a:pt x="57357" y="255646"/>
                      <a:pt x="0" y="198290"/>
                      <a:pt x="0" y="127823"/>
                    </a:cubicBezTo>
                    <a:cubicBezTo>
                      <a:pt x="0" y="57357"/>
                      <a:pt x="57357" y="0"/>
                      <a:pt x="127823" y="0"/>
                    </a:cubicBezTo>
                    <a:cubicBezTo>
                      <a:pt x="198290" y="0"/>
                      <a:pt x="255646" y="57357"/>
                      <a:pt x="255646" y="127823"/>
                    </a:cubicBezTo>
                  </a:path>
                </a:pathLst>
              </a:custGeom>
              <a:solidFill>
                <a:schemeClr val="bg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solidFill>
                    <a:srgbClr val="2F3043"/>
                  </a:solidFill>
                </a:endParaRPr>
              </a:p>
            </p:txBody>
          </p:sp>
        </p:grpSp>
        <p:grpSp>
          <p:nvGrpSpPr>
            <p:cNvPr id="10" name="Graphic 2">
              <a:extLst>
                <a:ext uri="{FF2B5EF4-FFF2-40B4-BE49-F238E27FC236}">
                  <a16:creationId xmlns:a16="http://schemas.microsoft.com/office/drawing/2014/main" xmlns="" id="{AECEFB01-5B75-4195-B5CB-68528E152D44}"/>
                </a:ext>
              </a:extLst>
            </p:cNvPr>
            <p:cNvGrpSpPr/>
            <p:nvPr/>
          </p:nvGrpSpPr>
          <p:grpSpPr>
            <a:xfrm>
              <a:off x="1490200" y="382183"/>
              <a:ext cx="114166" cy="58995"/>
              <a:chOff x="1490200" y="382183"/>
              <a:chExt cx="114166" cy="58995"/>
            </a:xfrm>
            <a:solidFill>
              <a:srgbClr val="EE2737"/>
            </a:solidFill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xmlns="" id="{589AFD04-D283-4C31-B4CF-7EB09FB496FA}"/>
                  </a:ext>
                </a:extLst>
              </p:cNvPr>
              <p:cNvSpPr/>
              <p:nvPr/>
            </p:nvSpPr>
            <p:spPr>
              <a:xfrm>
                <a:off x="1490200" y="382183"/>
                <a:ext cx="46431" cy="58995"/>
              </a:xfrm>
              <a:custGeom>
                <a:avLst/>
                <a:gdLst>
                  <a:gd name="connsiteX0" fmla="*/ 18026 w 46431"/>
                  <a:gd name="connsiteY0" fmla="*/ 9833 h 58995"/>
                  <a:gd name="connsiteX1" fmla="*/ 0 w 46431"/>
                  <a:gd name="connsiteY1" fmla="*/ 9833 h 58995"/>
                  <a:gd name="connsiteX2" fmla="*/ 0 w 46431"/>
                  <a:gd name="connsiteY2" fmla="*/ 0 h 58995"/>
                  <a:gd name="connsiteX3" fmla="*/ 46431 w 46431"/>
                  <a:gd name="connsiteY3" fmla="*/ 0 h 58995"/>
                  <a:gd name="connsiteX4" fmla="*/ 46431 w 46431"/>
                  <a:gd name="connsiteY4" fmla="*/ 9833 h 58995"/>
                  <a:gd name="connsiteX5" fmla="*/ 28951 w 46431"/>
                  <a:gd name="connsiteY5" fmla="*/ 9833 h 58995"/>
                  <a:gd name="connsiteX6" fmla="*/ 28951 w 46431"/>
                  <a:gd name="connsiteY6" fmla="*/ 58995 h 58995"/>
                  <a:gd name="connsiteX7" fmla="*/ 18026 w 46431"/>
                  <a:gd name="connsiteY7" fmla="*/ 58995 h 58995"/>
                  <a:gd name="connsiteX8" fmla="*/ 18026 w 46431"/>
                  <a:gd name="connsiteY8" fmla="*/ 9833 h 5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431" h="58995">
                    <a:moveTo>
                      <a:pt x="18026" y="9833"/>
                    </a:moveTo>
                    <a:lnTo>
                      <a:pt x="0" y="9833"/>
                    </a:lnTo>
                    <a:lnTo>
                      <a:pt x="0" y="0"/>
                    </a:lnTo>
                    <a:lnTo>
                      <a:pt x="46431" y="0"/>
                    </a:lnTo>
                    <a:lnTo>
                      <a:pt x="46431" y="9833"/>
                    </a:lnTo>
                    <a:lnTo>
                      <a:pt x="28951" y="9833"/>
                    </a:lnTo>
                    <a:lnTo>
                      <a:pt x="28951" y="58995"/>
                    </a:lnTo>
                    <a:lnTo>
                      <a:pt x="18026" y="58995"/>
                    </a:lnTo>
                    <a:lnTo>
                      <a:pt x="18026" y="9833"/>
                    </a:lnTo>
                    <a:close/>
                  </a:path>
                </a:pathLst>
              </a:custGeom>
              <a:solidFill>
                <a:schemeClr val="accent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solidFill>
                    <a:srgbClr val="2F3043"/>
                  </a:solidFill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CADF10BE-027A-4DB3-9A62-D6F2733FD7FF}"/>
                  </a:ext>
                </a:extLst>
              </p:cNvPr>
              <p:cNvSpPr/>
              <p:nvPr/>
            </p:nvSpPr>
            <p:spPr>
              <a:xfrm>
                <a:off x="1543186" y="382183"/>
                <a:ext cx="61180" cy="58995"/>
              </a:xfrm>
              <a:custGeom>
                <a:avLst/>
                <a:gdLst>
                  <a:gd name="connsiteX0" fmla="*/ 0 w 61180"/>
                  <a:gd name="connsiteY0" fmla="*/ 0 h 58995"/>
                  <a:gd name="connsiteX1" fmla="*/ 12564 w 61180"/>
                  <a:gd name="connsiteY1" fmla="*/ 0 h 58995"/>
                  <a:gd name="connsiteX2" fmla="*/ 30590 w 61180"/>
                  <a:gd name="connsiteY2" fmla="*/ 43700 h 58995"/>
                  <a:gd name="connsiteX3" fmla="*/ 48616 w 61180"/>
                  <a:gd name="connsiteY3" fmla="*/ 0 h 58995"/>
                  <a:gd name="connsiteX4" fmla="*/ 61180 w 61180"/>
                  <a:gd name="connsiteY4" fmla="*/ 0 h 58995"/>
                  <a:gd name="connsiteX5" fmla="*/ 61180 w 61180"/>
                  <a:gd name="connsiteY5" fmla="*/ 58995 h 58995"/>
                  <a:gd name="connsiteX6" fmla="*/ 50802 w 61180"/>
                  <a:gd name="connsiteY6" fmla="*/ 58995 h 58995"/>
                  <a:gd name="connsiteX7" fmla="*/ 50802 w 61180"/>
                  <a:gd name="connsiteY7" fmla="*/ 20211 h 58995"/>
                  <a:gd name="connsiteX8" fmla="*/ 34960 w 61180"/>
                  <a:gd name="connsiteY8" fmla="*/ 58995 h 58995"/>
                  <a:gd name="connsiteX9" fmla="*/ 26766 w 61180"/>
                  <a:gd name="connsiteY9" fmla="*/ 58995 h 58995"/>
                  <a:gd name="connsiteX10" fmla="*/ 10925 w 61180"/>
                  <a:gd name="connsiteY10" fmla="*/ 20211 h 58995"/>
                  <a:gd name="connsiteX11" fmla="*/ 10925 w 61180"/>
                  <a:gd name="connsiteY11" fmla="*/ 58995 h 58995"/>
                  <a:gd name="connsiteX12" fmla="*/ 546 w 61180"/>
                  <a:gd name="connsiteY12" fmla="*/ 58995 h 58995"/>
                  <a:gd name="connsiteX13" fmla="*/ 546 w 61180"/>
                  <a:gd name="connsiteY13" fmla="*/ 0 h 5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180" h="58995">
                    <a:moveTo>
                      <a:pt x="0" y="0"/>
                    </a:moveTo>
                    <a:lnTo>
                      <a:pt x="12564" y="0"/>
                    </a:lnTo>
                    <a:lnTo>
                      <a:pt x="30590" y="43700"/>
                    </a:lnTo>
                    <a:lnTo>
                      <a:pt x="48616" y="0"/>
                    </a:lnTo>
                    <a:lnTo>
                      <a:pt x="61180" y="0"/>
                    </a:lnTo>
                    <a:lnTo>
                      <a:pt x="61180" y="58995"/>
                    </a:lnTo>
                    <a:lnTo>
                      <a:pt x="50802" y="58995"/>
                    </a:lnTo>
                    <a:lnTo>
                      <a:pt x="50802" y="20211"/>
                    </a:lnTo>
                    <a:lnTo>
                      <a:pt x="34960" y="58995"/>
                    </a:lnTo>
                    <a:lnTo>
                      <a:pt x="26766" y="58995"/>
                    </a:lnTo>
                    <a:lnTo>
                      <a:pt x="10925" y="20211"/>
                    </a:lnTo>
                    <a:lnTo>
                      <a:pt x="10925" y="58995"/>
                    </a:lnTo>
                    <a:lnTo>
                      <a:pt x="546" y="58995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solidFill>
                    <a:srgbClr val="2F3043"/>
                  </a:solidFill>
                </a:endParaRPr>
              </a:p>
            </p:txBody>
          </p:sp>
        </p:grpSp>
      </p:grp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51400" y="6016652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055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B0947FAC-B9B4-409A-B7DC-1B1F87AD73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0207" t="29856" r="50730" b="6420"/>
          <a:stretch/>
        </p:blipFill>
        <p:spPr>
          <a:xfrm flipH="1">
            <a:off x="5947639" y="1379615"/>
            <a:ext cx="6244360" cy="54783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8E5ABE82-8999-4A22-86EF-055949D02F1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75" y="382183"/>
            <a:ext cx="1234531" cy="9941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16698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277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B0947FAC-B9B4-409A-B7DC-1B1F87AD73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0207" t="29856" r="50730" b="6420"/>
          <a:stretch/>
        </p:blipFill>
        <p:spPr>
          <a:xfrm flipH="1">
            <a:off x="5947639" y="1379615"/>
            <a:ext cx="6244360" cy="54783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8E5ABE82-8999-4A22-86EF-055949D02F1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75" y="382183"/>
            <a:ext cx="1234531" cy="9941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16698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791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0514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F5788329-F381-4BFA-870D-A29DAAFAAC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2981" t="20313" r="57120" b="29874"/>
          <a:stretch/>
        </p:blipFill>
        <p:spPr>
          <a:xfrm flipH="1">
            <a:off x="5661498" y="0"/>
            <a:ext cx="6530502" cy="685800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75" y="397811"/>
            <a:ext cx="1216659" cy="979787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24464" y="6057300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20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2D88B3F3-B7CE-4A06-935F-6273CAC594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2433" t="30535" r="50285" b="13519"/>
          <a:stretch/>
        </p:blipFill>
        <p:spPr>
          <a:xfrm flipH="1">
            <a:off x="6377631" y="0"/>
            <a:ext cx="5814369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57CD5037-D677-4EE0-9F13-0AB222299E2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75" y="382183"/>
            <a:ext cx="1234531" cy="9941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256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FBD06AA6-859B-47C6-B38F-E38182BE50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xmlns="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32A7CADF-F782-474F-B45C-342E359A128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9482" y="5459008"/>
            <a:ext cx="1234531" cy="99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84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FBD06AA6-859B-47C6-B38F-E38182BE50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xmlns="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82A49BD2-9275-4F60-9BF5-7DE779CB623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9482" y="5459008"/>
            <a:ext cx="1234531" cy="99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18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07F4D272-D915-4C06-AC69-1D5A66C0EA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2866" t="11632" r="18761" b="8518"/>
          <a:stretch/>
        </p:blipFill>
        <p:spPr>
          <a:xfrm>
            <a:off x="4828017" y="0"/>
            <a:ext cx="736398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xmlns="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D7C4C528-3EC4-4445-A9F3-0BF87C55BE3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00338" y="5661024"/>
            <a:ext cx="983675" cy="79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54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07F4D272-D915-4C06-AC69-1D5A66C0EA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2866" t="11632" r="18761" b="8518"/>
          <a:stretch/>
        </p:blipFill>
        <p:spPr>
          <a:xfrm>
            <a:off x="4828017" y="0"/>
            <a:ext cx="736398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xmlns="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441C4331-1122-49F7-AE04-75DAD9DB76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00338" y="5661025"/>
            <a:ext cx="983675" cy="79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27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114125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363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multipl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6" y="2343367"/>
            <a:ext cx="11412538" cy="3317658"/>
          </a:xfrm>
        </p:spPr>
        <p:txBody>
          <a:bodyPr/>
          <a:lstStyle>
            <a:lvl1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0EEC7BF-3A77-44B3-843D-BB8C5C0BD3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 dirty="0"/>
              <a:t>s</a:t>
            </a:r>
            <a:r>
              <a:rPr lang="en-IN" dirty="0" smtClean="0"/>
              <a:t>ubtitle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95C54E7F-652D-4C01-BDC0-A8A69B126B2A}"/>
              </a:ext>
            </a:extLst>
          </p:cNvPr>
          <p:cNvCxnSpPr>
            <a:cxnSpLocks/>
          </p:cNvCxnSpPr>
          <p:nvPr userDrawn="1"/>
        </p:nvCxnSpPr>
        <p:spPr>
          <a:xfrm>
            <a:off x="371475" y="1678095"/>
            <a:ext cx="1141253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7">
            <a:extLst>
              <a:ext uri="{FF2B5EF4-FFF2-40B4-BE49-F238E27FC236}">
                <a16:creationId xmlns:a16="http://schemas.microsoft.com/office/drawing/2014/main" xmlns="" id="{F3964D0E-0FB1-4F63-A9A4-24866CABB6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828169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1301837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xmlns="" id="{4E432990-150A-4D54-AC7A-F5AD4D083C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 dirty="0" smtClean="0"/>
              <a:t>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0707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0514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F5788329-F381-4BFA-870D-A29DAAFAAC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2981" t="20313" r="57120" b="29874"/>
          <a:stretch/>
        </p:blipFill>
        <p:spPr>
          <a:xfrm flipH="1">
            <a:off x="5661498" y="0"/>
            <a:ext cx="6530502" cy="685800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75" y="397811"/>
            <a:ext cx="1216659" cy="979787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24464" y="6057300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051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60FF5C32-8789-45B0-B898-76781F9669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8475" y="0"/>
            <a:ext cx="5343525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pic>
        <p:nvPicPr>
          <p:cNvPr id="8" name="Graphic 3">
            <a:extLst>
              <a:ext uri="{FF2B5EF4-FFF2-40B4-BE49-F238E27FC236}">
                <a16:creationId xmlns:a16="http://schemas.microsoft.com/office/drawing/2014/main" xmlns="" id="{E3699CE7-D0ED-4F3D-BB07-9CF6A6BC2A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52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Pictur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>
            <a:extLst>
              <a:ext uri="{FF2B5EF4-FFF2-40B4-BE49-F238E27FC236}">
                <a16:creationId xmlns:a16="http://schemas.microsoft.com/office/drawing/2014/main" xmlns="" id="{BE89A9EA-3A20-408F-A185-762C8930E00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474" y="3276600"/>
            <a:ext cx="2643395" cy="3581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xmlns="" id="{505464E7-0736-4C11-A3D7-0A6E4D32F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49600" y="3276600"/>
            <a:ext cx="2642400" cy="3581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60FF5C32-8789-45B0-B898-76781F9669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8475" y="-1"/>
            <a:ext cx="5343525" cy="323003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pic>
        <p:nvPicPr>
          <p:cNvPr id="10" name="Graphic 3">
            <a:extLst>
              <a:ext uri="{FF2B5EF4-FFF2-40B4-BE49-F238E27FC236}">
                <a16:creationId xmlns:a16="http://schemas.microsoft.com/office/drawing/2014/main" xmlns="" id="{E3699CE7-D0ED-4F3D-BB07-9CF6A6BC2A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42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832758"/>
            <a:ext cx="5331692" cy="3828267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52413" y="1841499"/>
            <a:ext cx="5331600" cy="3819525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F7337EE2-8B81-4157-A038-5F44FE0736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 dirty="0" smtClean="0"/>
              <a:t>subtitle</a:t>
            </a: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BE867653-08D4-44C9-8019-32D9B5E6B035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841499"/>
            <a:ext cx="0" cy="381952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9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34D67353-15AD-4D7B-A9A1-3B80785535BC}"/>
              </a:ext>
            </a:extLst>
          </p:cNvPr>
          <p:cNvSpPr/>
          <p:nvPr userDrawn="1"/>
        </p:nvSpPr>
        <p:spPr>
          <a:xfrm>
            <a:off x="6452413" y="3471531"/>
            <a:ext cx="5331600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BBD5B03-B0E6-4452-9A37-F8FE440C80DF}"/>
              </a:ext>
            </a:extLst>
          </p:cNvPr>
          <p:cNvSpPr/>
          <p:nvPr userDrawn="1"/>
        </p:nvSpPr>
        <p:spPr>
          <a:xfrm>
            <a:off x="371521" y="3471531"/>
            <a:ext cx="5331600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3912" y="3548746"/>
            <a:ext cx="5106819" cy="2035064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Master 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64013" y="3549278"/>
            <a:ext cx="5108400" cy="2034000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1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0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Master 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xmlns="" id="{989E6F58-4CE4-4F4D-A6DA-83E7329EA15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5331600" cy="196226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xmlns="" id="{1D728D7E-5880-46C1-95A6-CBA47FBAE0A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2413" y="1376363"/>
            <a:ext cx="5331600" cy="196226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110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3838" y="1638300"/>
            <a:ext cx="5331692" cy="3959225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52413" y="1647341"/>
            <a:ext cx="5331600" cy="395018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FA76FEF-B604-4F56-B048-70FD0B7E2822}"/>
              </a:ext>
            </a:extLst>
          </p:cNvPr>
          <p:cNvSpPr/>
          <p:nvPr userDrawn="1"/>
        </p:nvSpPr>
        <p:spPr>
          <a:xfrm>
            <a:off x="371475" y="1376363"/>
            <a:ext cx="5331692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2381E5B-1B61-45BA-A5BA-711D083D4C6F}"/>
              </a:ext>
            </a:extLst>
          </p:cNvPr>
          <p:cNvSpPr/>
          <p:nvPr userDrawn="1"/>
        </p:nvSpPr>
        <p:spPr>
          <a:xfrm>
            <a:off x="6452413" y="1376363"/>
            <a:ext cx="5331692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174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34501E3-EDA7-4BFA-948A-C0950B5DF7F5}"/>
              </a:ext>
            </a:extLst>
          </p:cNvPr>
          <p:cNvSpPr/>
          <p:nvPr userDrawn="1"/>
        </p:nvSpPr>
        <p:spPr>
          <a:xfrm>
            <a:off x="372314" y="2226365"/>
            <a:ext cx="5330058" cy="3434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3995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2FC13E11-2C38-4874-8180-DAE072B363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376363"/>
            <a:ext cx="5330104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xmlns="" id="{E24D01E9-0958-4C9A-B9F9-8B1B1C04BD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53909" y="1386191"/>
            <a:ext cx="5330104" cy="698400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D6525A9-E3DB-4375-9F05-46B565F65077}"/>
              </a:ext>
            </a:extLst>
          </p:cNvPr>
          <p:cNvSpPr/>
          <p:nvPr userDrawn="1"/>
        </p:nvSpPr>
        <p:spPr>
          <a:xfrm>
            <a:off x="6453955" y="2226365"/>
            <a:ext cx="5330058" cy="3434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E515CA83-45A5-4DFB-AEF9-EFAEFEE4488E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6555636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1571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790698"/>
            <a:ext cx="3493655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F7337EE2-8B81-4157-A038-5F44FE0736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IN" dirty="0"/>
              <a:t>s</a:t>
            </a:r>
            <a:r>
              <a:rPr lang="en-IN" dirty="0" smtClean="0"/>
              <a:t>ubtitle</a:t>
            </a:r>
            <a:endParaRPr lang="en-IN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4375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376364"/>
            <a:ext cx="3493655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4424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9C25681-5D7D-466A-B531-1D9CEAAE4EF7}"/>
              </a:ext>
            </a:extLst>
          </p:cNvPr>
          <p:cNvSpPr/>
          <p:nvPr userDrawn="1"/>
        </p:nvSpPr>
        <p:spPr>
          <a:xfrm>
            <a:off x="371521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399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B9BC1B57-4DBA-4D0F-BB5A-EF4CB7A203D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3494088" cy="1962260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xmlns="" id="{1E1501E7-AFD8-4828-AF48-E355FACE52C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30483" y="1376363"/>
            <a:ext cx="3494088" cy="1962260"/>
          </a:xfrm>
        </p:spPr>
        <p:txBody>
          <a:bodyPr/>
          <a:lstStyle/>
          <a:p>
            <a:endParaRPr lang="en-IN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xmlns="" id="{4FD0237C-8B70-4FB4-8954-2876677F19A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88413" y="1376363"/>
            <a:ext cx="3494088" cy="1962260"/>
          </a:xfrm>
        </p:spPr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9110CDC-FA76-4FAB-B1EF-0A3159D1E1D4}"/>
              </a:ext>
            </a:extLst>
          </p:cNvPr>
          <p:cNvSpPr/>
          <p:nvPr userDrawn="1"/>
        </p:nvSpPr>
        <p:spPr>
          <a:xfrm>
            <a:off x="4324271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67ADEC30-168D-4866-BB31-16370C7F71B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42674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CC8E486A-7E2C-4D69-BD2B-4FE8CE13275F}"/>
              </a:ext>
            </a:extLst>
          </p:cNvPr>
          <p:cNvSpPr/>
          <p:nvPr userDrawn="1"/>
        </p:nvSpPr>
        <p:spPr>
          <a:xfrm>
            <a:off x="8291154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xmlns="" id="{E594AD1B-583B-499D-A991-BDA1F0D77860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8393628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1143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672923"/>
            <a:ext cx="3493655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DAF289C-74D6-4D7D-A90B-5EE7D556BD28}"/>
              </a:ext>
            </a:extLst>
          </p:cNvPr>
          <p:cNvSpPr/>
          <p:nvPr userDrawn="1"/>
        </p:nvSpPr>
        <p:spPr>
          <a:xfrm>
            <a:off x="371475" y="1376363"/>
            <a:ext cx="3493655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77CDBFC-EEDF-4DC4-9C3B-E775307588F1}"/>
              </a:ext>
            </a:extLst>
          </p:cNvPr>
          <p:cNvSpPr/>
          <p:nvPr userDrawn="1"/>
        </p:nvSpPr>
        <p:spPr>
          <a:xfrm>
            <a:off x="4328971" y="1376363"/>
            <a:ext cx="3493655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0855118-BD74-427F-A44D-296F3FB2FE04}"/>
              </a:ext>
            </a:extLst>
          </p:cNvPr>
          <p:cNvSpPr/>
          <p:nvPr userDrawn="1"/>
        </p:nvSpPr>
        <p:spPr>
          <a:xfrm>
            <a:off x="8286467" y="1376363"/>
            <a:ext cx="3493655" cy="198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488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2D88B3F3-B7CE-4A06-935F-6273CAC594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2433" t="30535" r="50285" b="13519"/>
          <a:stretch/>
        </p:blipFill>
        <p:spPr>
          <a:xfrm flipH="1">
            <a:off x="6377631" y="0"/>
            <a:ext cx="5814369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57CD5037-D677-4EE0-9F13-0AB222299E2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75" y="382183"/>
            <a:ext cx="1234531" cy="9941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752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3x1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A1A16C5-39C5-4E53-914D-8BE84A1EA711}"/>
              </a:ext>
            </a:extLst>
          </p:cNvPr>
          <p:cNvSpPr/>
          <p:nvPr userDrawn="1"/>
        </p:nvSpPr>
        <p:spPr>
          <a:xfrm>
            <a:off x="373109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4453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3D788F8B-D657-4026-892B-EE02C56F95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475" y="1376363"/>
            <a:ext cx="3492066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xmlns="" id="{7A3BA631-95C7-4A85-A566-29ED6FDE51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31711" y="1376363"/>
            <a:ext cx="3492066" cy="698183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44033976-72E0-441B-AEA6-BFD968B960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91947" y="1376363"/>
            <a:ext cx="3492066" cy="698183"/>
          </a:xfrm>
          <a:solidFill>
            <a:schemeClr val="accent6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FA9DA53-F066-4573-9774-810500B81B48}"/>
              </a:ext>
            </a:extLst>
          </p:cNvPr>
          <p:cNvSpPr/>
          <p:nvPr userDrawn="1"/>
        </p:nvSpPr>
        <p:spPr>
          <a:xfrm>
            <a:off x="4332550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764BD662-E681-4436-8F46-1D9BE8B5378B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423894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9143214-5490-4958-A52E-76A9312641BB}"/>
              </a:ext>
            </a:extLst>
          </p:cNvPr>
          <p:cNvSpPr/>
          <p:nvPr userDrawn="1"/>
        </p:nvSpPr>
        <p:spPr>
          <a:xfrm>
            <a:off x="8292786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99E96C7B-2F02-40FA-897E-E9C76091351A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8384130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5838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9BB895-2ED0-45F7-9AFC-CD4C8D598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title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99BF8EF-78CF-4BC3-B180-B4205ECAE4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2100F8C-E465-40A9-BC98-301C380D2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xmlns="" id="{1C2B7E71-A7CD-4E11-85CB-F67B2F5289F7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371475" y="1376364"/>
            <a:ext cx="4703618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chart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17A8C521-24D6-405F-9109-5A2896C5124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91175" y="1376364"/>
            <a:ext cx="61928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4BFE557-5743-451F-B3D6-DFE821017F61}"/>
              </a:ext>
            </a:extLst>
          </p:cNvPr>
          <p:cNvCxnSpPr/>
          <p:nvPr userDrawn="1"/>
        </p:nvCxnSpPr>
        <p:spPr>
          <a:xfrm>
            <a:off x="5333134" y="1376364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631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graph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9BB895-2ED0-45F7-9AFC-CD4C8D598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title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99BF8EF-78CF-4BC3-B180-B4205ECAE4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2100F8C-E465-40A9-BC98-301C380D2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xmlns="" id="{1C2B7E71-A7CD-4E11-85CB-F67B2F5289F7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371474" y="1376364"/>
            <a:ext cx="5153025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/>
              <a:t>g</a:t>
            </a:r>
            <a:r>
              <a:rPr lang="en-IN" dirty="0" smtClean="0"/>
              <a:t>raph</a:t>
            </a:r>
            <a:endParaRPr lang="en-IN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xmlns="" id="{C6F261E0-CFF5-4041-8C4B-AEE373244D02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32413" y="1376364"/>
            <a:ext cx="5151600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chart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FFAA454-8515-4B90-BA45-035E4B168BED}"/>
              </a:ext>
            </a:extLst>
          </p:cNvPr>
          <p:cNvCxnSpPr/>
          <p:nvPr userDrawn="1"/>
        </p:nvCxnSpPr>
        <p:spPr>
          <a:xfrm>
            <a:off x="6096000" y="1376364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004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ab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xmlns="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371476" y="1376363"/>
            <a:ext cx="11412537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/>
              <a:t>icon to add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4854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n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D9A84D5-9EB5-4AD6-9AA1-E9D7729F5414}"/>
              </a:ext>
            </a:extLst>
          </p:cNvPr>
          <p:cNvCxnSpPr>
            <a:cxnSpLocks/>
          </p:cNvCxnSpPr>
          <p:nvPr userDrawn="1"/>
        </p:nvCxnSpPr>
        <p:spPr>
          <a:xfrm>
            <a:off x="371475" y="2673627"/>
            <a:ext cx="10108165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xmlns="" id="{7927FAC5-26CC-46EF-B631-4BEAA16D682B}"/>
              </a:ext>
            </a:extLst>
          </p:cNvPr>
          <p:cNvSpPr/>
          <p:nvPr/>
        </p:nvSpPr>
        <p:spPr>
          <a:xfrm rot="10800000">
            <a:off x="2428875" y="1376364"/>
            <a:ext cx="5257301" cy="1291559"/>
          </a:xfrm>
          <a:prstGeom prst="trapezoid">
            <a:avLst>
              <a:gd name="adj" fmla="val 52303"/>
            </a:avLst>
          </a:prstGeom>
          <a:solidFill>
            <a:schemeClr val="accent4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xmlns="" id="{E9E1CBD8-CEA1-4B12-B57A-CC25550FA54C}"/>
              </a:ext>
            </a:extLst>
          </p:cNvPr>
          <p:cNvSpPr/>
          <p:nvPr/>
        </p:nvSpPr>
        <p:spPr>
          <a:xfrm rot="10800000">
            <a:off x="3108960" y="2684857"/>
            <a:ext cx="3901439" cy="1472260"/>
          </a:xfrm>
          <a:prstGeom prst="trapezoid">
            <a:avLst>
              <a:gd name="adj" fmla="val 52303"/>
            </a:avLst>
          </a:prstGeom>
          <a:solidFill>
            <a:schemeClr val="accent5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xmlns="" id="{DA38144F-5695-4C0F-B20A-437A71303DF5}"/>
              </a:ext>
            </a:extLst>
          </p:cNvPr>
          <p:cNvSpPr/>
          <p:nvPr/>
        </p:nvSpPr>
        <p:spPr>
          <a:xfrm rot="10800000">
            <a:off x="3870959" y="4174052"/>
            <a:ext cx="2367280" cy="1083750"/>
          </a:xfrm>
          <a:prstGeom prst="trapezoid">
            <a:avLst>
              <a:gd name="adj" fmla="val 50611"/>
            </a:avLst>
          </a:prstGeom>
          <a:solidFill>
            <a:schemeClr val="accent6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442EEC91-986E-4A91-824B-007EC8824413}"/>
              </a:ext>
            </a:extLst>
          </p:cNvPr>
          <p:cNvCxnSpPr>
            <a:cxnSpLocks/>
          </p:cNvCxnSpPr>
          <p:nvPr userDrawn="1"/>
        </p:nvCxnSpPr>
        <p:spPr>
          <a:xfrm>
            <a:off x="371475" y="4157119"/>
            <a:ext cx="10108165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xmlns="" id="{C5ED3265-96A8-4FA2-A795-5BFF442B1C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07272" y="1473200"/>
            <a:ext cx="4704182" cy="109855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xmlns="" id="{17704174-062B-4FDB-A388-86E36D2227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76163" y="2758607"/>
            <a:ext cx="2956872" cy="132476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xmlns="" id="{11D25E31-74D2-453D-BB88-FB9252BDE0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6156" y="4212968"/>
            <a:ext cx="1616885" cy="109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xmlns="" id="{41220282-C81B-4F83-A31B-FD827B77D9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473200"/>
            <a:ext cx="205740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xmlns="" id="{8257419F-A1DE-4F84-8801-CBC2EC8325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475" y="2879725"/>
            <a:ext cx="285461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xmlns="" id="{7372A1AE-B789-44F6-B11A-8ADF17CA56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1474" y="4212968"/>
            <a:ext cx="3499483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D2C3AC2-27F7-4879-93B2-3B55C836AAA0}"/>
              </a:ext>
            </a:extLst>
          </p:cNvPr>
          <p:cNvSpPr/>
          <p:nvPr userDrawn="1"/>
        </p:nvSpPr>
        <p:spPr>
          <a:xfrm>
            <a:off x="3504094" y="5264609"/>
            <a:ext cx="3101008" cy="4032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xmlns="" id="{FAD1F6E2-36C3-4D40-9328-5A62A6FEDF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27293" y="5308772"/>
            <a:ext cx="2854610" cy="314896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xmlns="" id="{2838269B-0D19-4156-A73E-B8CEC5DAFC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86177" y="1473200"/>
            <a:ext cx="2793463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xmlns="" id="{2C4421CD-5E8B-46CF-8A4D-154169960E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83114" y="2871712"/>
            <a:ext cx="3596526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xmlns="" id="{BEFE1999-F8B5-4A7C-9721-B68BF1BF003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81903" y="4212968"/>
            <a:ext cx="3997737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xmlns="" id="{FC60A82C-C5FE-456B-A692-ED98BB9348C0}"/>
              </a:ext>
            </a:extLst>
          </p:cNvPr>
          <p:cNvSpPr/>
          <p:nvPr userDrawn="1"/>
        </p:nvSpPr>
        <p:spPr>
          <a:xfrm>
            <a:off x="10602930" y="1473200"/>
            <a:ext cx="421241" cy="2505073"/>
          </a:xfrm>
          <a:prstGeom prst="rightBrace">
            <a:avLst>
              <a:gd name="adj1" fmla="val 148672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2F3043"/>
              </a:solidFill>
            </a:endParaRP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xmlns="" id="{6E452D87-071A-4E2F-B91F-E3EA03113C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10178769" y="2515116"/>
            <a:ext cx="2328122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XXXXXX</a:t>
            </a:r>
            <a:endParaRPr lang="en-IN" dirty="0"/>
          </a:p>
        </p:txBody>
      </p:sp>
      <p:sp>
        <p:nvSpPr>
          <p:cNvPr id="36" name="Text Placeholder 21">
            <a:extLst>
              <a:ext uri="{FF2B5EF4-FFF2-40B4-BE49-F238E27FC236}">
                <a16:creationId xmlns:a16="http://schemas.microsoft.com/office/drawing/2014/main" xmlns="" id="{EB369956-3AF3-4DFD-89CA-5C90A288259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10775950" y="4530311"/>
            <a:ext cx="1133759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XXXXXX</a:t>
            </a:r>
            <a:endParaRPr lang="en-IN" dirty="0"/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xmlns="" id="{90B6CD19-7D5A-4EDC-B05F-4F403AA8AC95}"/>
              </a:ext>
            </a:extLst>
          </p:cNvPr>
          <p:cNvSpPr/>
          <p:nvPr userDrawn="1"/>
        </p:nvSpPr>
        <p:spPr>
          <a:xfrm>
            <a:off x="10602930" y="4213684"/>
            <a:ext cx="421241" cy="1094128"/>
          </a:xfrm>
          <a:prstGeom prst="rightBrace">
            <a:avLst>
              <a:gd name="adj1" fmla="val 64935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162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abl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xmlns="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371476" y="1376363"/>
            <a:ext cx="11412537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/>
              <a:t>icon to add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8531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xmlns="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4601817" y="1376363"/>
            <a:ext cx="7182196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table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08A722C-4270-4AA0-B5FC-2FB6989294F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71475" y="1376363"/>
            <a:ext cx="3822700" cy="4284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CF3E20F4-871C-4773-BA1B-45919BDCAC48}"/>
              </a:ext>
            </a:extLst>
          </p:cNvPr>
          <p:cNvCxnSpPr>
            <a:cxnSpLocks/>
          </p:cNvCxnSpPr>
          <p:nvPr userDrawn="1"/>
        </p:nvCxnSpPr>
        <p:spPr>
          <a:xfrm>
            <a:off x="4396409" y="1366558"/>
            <a:ext cx="0" cy="429446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943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xmlns="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4601817" y="1376363"/>
            <a:ext cx="7182196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table</a:t>
            </a:r>
            <a:endParaRPr lang="en-IN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0779297C-FB9F-49B0-9800-B7BC826E14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0705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0779297C-FB9F-49B0-9800-B7BC826E14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xmlns="" id="{FB418397-E33E-4D19-8DD9-6E964E41BC93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486275" y="1376363"/>
            <a:ext cx="7297738" cy="429418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1895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xmlns="" id="{4F55982C-C963-434B-AE3C-5174290D6A12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6896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FBD06AA6-859B-47C6-B38F-E38182BE50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xmlns="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32A7CADF-F782-474F-B45C-342E359A128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9482" y="5459008"/>
            <a:ext cx="1234531" cy="99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3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hart 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xmlns="" id="{4F55982C-C963-434B-AE3C-5174290D6A12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6014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5D59F46-A7D5-4B92-979C-D6D184AFC233}"/>
              </a:ext>
            </a:extLst>
          </p:cNvPr>
          <p:cNvSpPr/>
          <p:nvPr userDrawn="1"/>
        </p:nvSpPr>
        <p:spPr>
          <a:xfrm>
            <a:off x="371474" y="1376364"/>
            <a:ext cx="3286125" cy="7813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0CC6995-EF05-4F79-B270-6227C440D140}"/>
              </a:ext>
            </a:extLst>
          </p:cNvPr>
          <p:cNvSpPr/>
          <p:nvPr userDrawn="1"/>
        </p:nvSpPr>
        <p:spPr>
          <a:xfrm>
            <a:off x="371474" y="2252184"/>
            <a:ext cx="3286125" cy="7813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B0103BD-8EF3-485B-922E-F78215273D0E}"/>
              </a:ext>
            </a:extLst>
          </p:cNvPr>
          <p:cNvSpPr/>
          <p:nvPr userDrawn="1"/>
        </p:nvSpPr>
        <p:spPr>
          <a:xfrm>
            <a:off x="371474" y="3128003"/>
            <a:ext cx="3286125" cy="7813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99128AD-694C-4DBE-B541-E5C014E16B2A}"/>
              </a:ext>
            </a:extLst>
          </p:cNvPr>
          <p:cNvSpPr/>
          <p:nvPr userDrawn="1"/>
        </p:nvSpPr>
        <p:spPr>
          <a:xfrm>
            <a:off x="371474" y="4003823"/>
            <a:ext cx="3286125" cy="7813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A34AE09-A8A6-4D9F-9124-6610610B3BC8}"/>
              </a:ext>
            </a:extLst>
          </p:cNvPr>
          <p:cNvSpPr/>
          <p:nvPr userDrawn="1"/>
        </p:nvSpPr>
        <p:spPr>
          <a:xfrm>
            <a:off x="371474" y="4879643"/>
            <a:ext cx="3286125" cy="7813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74B79C53-99E5-47EA-B431-BD09E4E17A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445428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xmlns="" id="{86C84F6F-B973-4343-BD07-934FD1BE1B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2322045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xmlns="" id="{D7069028-DA5B-4FED-BFD8-C0E438EBB5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3195872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xmlns="" id="{AC24AC6F-2AF6-4693-8E03-D9AF6B5A54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313" y="4072489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xmlns="" id="{47FE606D-2F8E-44F5-BFC8-43A22544FD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4949504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31BDA01-231D-4D9B-A8B9-5E0374C746F8}"/>
              </a:ext>
            </a:extLst>
          </p:cNvPr>
          <p:cNvSpPr/>
          <p:nvPr userDrawn="1"/>
        </p:nvSpPr>
        <p:spPr>
          <a:xfrm>
            <a:off x="3763478" y="1376364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A44D4508-2A44-4C0F-8800-D9EFEF88D1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17950" y="144542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C4B53B7A-EC78-4370-958C-DC73D9A58255}"/>
              </a:ext>
            </a:extLst>
          </p:cNvPr>
          <p:cNvSpPr/>
          <p:nvPr userDrawn="1"/>
        </p:nvSpPr>
        <p:spPr>
          <a:xfrm>
            <a:off x="3763478" y="2252184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xmlns="" id="{03802CBE-CC73-452F-8ABA-D8048BA0BD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17950" y="232124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D4363100-87B1-46D0-A587-F039262B77A3}"/>
              </a:ext>
            </a:extLst>
          </p:cNvPr>
          <p:cNvSpPr/>
          <p:nvPr userDrawn="1"/>
        </p:nvSpPr>
        <p:spPr>
          <a:xfrm>
            <a:off x="3763478" y="313067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xmlns="" id="{C2E4593B-9A03-4E2A-B2A8-1CC6DB224A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17950" y="319973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4A1DE6C8-60E5-46E8-A04E-8F4EFA75F50C}"/>
              </a:ext>
            </a:extLst>
          </p:cNvPr>
          <p:cNvSpPr/>
          <p:nvPr userDrawn="1"/>
        </p:nvSpPr>
        <p:spPr>
          <a:xfrm>
            <a:off x="3763478" y="400382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xmlns="" id="{31B126A0-32AA-456E-A127-EA01D0270F4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7950" y="407288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1AADC066-765E-4AE4-92FA-A0280CAC6BAB}"/>
              </a:ext>
            </a:extLst>
          </p:cNvPr>
          <p:cNvSpPr/>
          <p:nvPr userDrawn="1"/>
        </p:nvSpPr>
        <p:spPr>
          <a:xfrm>
            <a:off x="3763478" y="487964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xmlns="" id="{4630F391-7B36-466B-9A2D-EC6788E775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7950" y="494870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3566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ock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648619"/>
            <a:ext cx="4784725" cy="3560762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xmlns="" id="{333E66EE-E95C-4A62-940A-230BDC0403E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47691" y="1648619"/>
            <a:ext cx="6236321" cy="3560762"/>
          </a:xfrm>
        </p:spPr>
        <p:txBody>
          <a:bodyPr anchor="ctr">
            <a:normAutofit/>
          </a:bodyPr>
          <a:lstStyle>
            <a:lvl1pPr marL="0" indent="0">
              <a:buClr>
                <a:schemeClr val="bg1"/>
              </a:buClr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Clr>
                <a:schemeClr val="bg1"/>
              </a:buClr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927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B9A5B1C-F053-45EB-802C-AC245ED4CA7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1" name="Media Placeholder 10">
            <a:extLst>
              <a:ext uri="{FF2B5EF4-FFF2-40B4-BE49-F238E27FC236}">
                <a16:creationId xmlns:a16="http://schemas.microsoft.com/office/drawing/2014/main" xmlns="" id="{8CFB175B-E754-4C12-A126-1A890AB2CBDB}"/>
              </a:ext>
            </a:extLst>
          </p:cNvPr>
          <p:cNvSpPr>
            <a:spLocks noGrp="1"/>
          </p:cNvSpPr>
          <p:nvPr>
            <p:ph type="media" sz="quarter" idx="12"/>
          </p:nvPr>
        </p:nvSpPr>
        <p:spPr>
          <a:xfrm>
            <a:off x="1447800" y="368300"/>
            <a:ext cx="9296400" cy="5292725"/>
          </a:xfrm>
          <a:solidFill>
            <a:schemeClr val="tx1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A55997AB-F86B-4272-AC39-8B7059AFF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66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xmlns="" id="{8259A922-445F-4071-B4C6-703A1FE09C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F67AB16-2BA3-4A34-B124-4D074F81A7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8265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AA9EA4D1-B65D-440F-8556-5694C40039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9" cy="39846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117EAE0-A8CF-4F85-A4B8-BDC607DE28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case </a:t>
            </a:r>
            <a:r>
              <a:rPr lang="en-US" dirty="0"/>
              <a:t>s</a:t>
            </a:r>
            <a:r>
              <a:rPr lang="en-US" dirty="0" smtClean="0"/>
              <a:t>tudy</a:t>
            </a:r>
            <a:endParaRPr lang="en-IN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F8EC6789-0E62-49AC-9FEC-72C121D4B4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text here</a:t>
            </a:r>
            <a:endParaRPr lang="en-IN" dirty="0"/>
          </a:p>
        </p:txBody>
      </p:sp>
      <p:sp>
        <p:nvSpPr>
          <p:cNvPr id="30" name="Text Placeholder 28">
            <a:extLst>
              <a:ext uri="{FF2B5EF4-FFF2-40B4-BE49-F238E27FC236}">
                <a16:creationId xmlns:a16="http://schemas.microsoft.com/office/drawing/2014/main" xmlns="" id="{E9DC3090-79F5-4AB2-AEBC-A4028E72A96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L</a:t>
            </a:r>
            <a:r>
              <a:rPr lang="en-US" dirty="0" smtClean="0"/>
              <a:t>orem </a:t>
            </a:r>
            <a:r>
              <a:rPr lang="en-US" dirty="0"/>
              <a:t>ipsum dolor sit amet, consectetur adipiscing elit, sed do </a:t>
            </a:r>
            <a:r>
              <a:rPr lang="en-US" dirty="0" err="1"/>
              <a:t>eiusmod</a:t>
            </a:r>
            <a:r>
              <a:rPr lang="en-US" dirty="0"/>
              <a:t> tempor incididunt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nulla </a:t>
            </a:r>
            <a:r>
              <a:rPr lang="en-US" dirty="0" err="1"/>
              <a:t>pariatur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xmlns="" id="{7664307E-7450-4BC0-A8FD-F02BA911693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2622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xmlns="" id="{3D6D7917-6B4C-4F48-9C1F-9390B761E2E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xmlns="" id="{1E472401-E425-451E-8C28-A489EA23EA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xmlns="" id="{2D0ED0E7-F4D2-46D6-AA23-A3F5AFBBC7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0726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smtClean="0"/>
              <a:t>Lorem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xmlns="" id="{36F1E32F-8489-4C39-921B-1CEA7913480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=</a:t>
            </a:r>
            <a:endParaRPr lang="en-IN" dirty="0"/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xmlns="" id="{1C09293D-1A70-487C-AA43-9509B8CA66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IN" dirty="0" smtClean="0"/>
              <a:t>Lorem </a:t>
            </a:r>
            <a:r>
              <a:rPr lang="en-IN" dirty="0"/>
              <a:t>ipsum</a:t>
            </a:r>
          </a:p>
        </p:txBody>
      </p:sp>
      <p:sp>
        <p:nvSpPr>
          <p:cNvPr id="37" name="Picture Placeholder 13">
            <a:extLst>
              <a:ext uri="{FF2B5EF4-FFF2-40B4-BE49-F238E27FC236}">
                <a16:creationId xmlns:a16="http://schemas.microsoft.com/office/drawing/2014/main" xmlns="" id="{00EF7116-152B-41E5-932C-394852941A6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498268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xmlns="" id="{0692462B-8EE2-4567-8A1B-62BC7E2F04A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06372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smtClean="0"/>
              <a:t>Lorem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xmlns="" id="{38D11A14-67BA-4AEA-8E23-08C6A47ED8E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3914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xmlns="" id="{83D1F2AE-9E3A-4C46-825F-1C9297ECE7D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22018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smtClean="0"/>
              <a:t>Lorem </a:t>
            </a:r>
            <a:r>
              <a:rPr lang="da-DK" dirty="0"/>
              <a:t>ipsum dolor sit amet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0488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xmlns="" id="{F0A016B9-8963-4669-9BB5-714E74ABE0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2622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xmlns="" id="{4539A862-A3CA-4C8E-A57B-1AFE20CCAE7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9BEEC499-D2A4-45FF-95CB-88FEE9B324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xmlns="" id="{FC595FEB-9053-4FAD-9F81-F3CF38FB522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0726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</a:t>
            </a:r>
            <a:r>
              <a:rPr lang="da-DK" dirty="0" smtClean="0"/>
              <a:t>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xmlns="" id="{85372873-121E-48CC-9CE9-AFCD0FEE822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Lorem </a:t>
            </a:r>
            <a:r>
              <a:rPr lang="en-US" dirty="0"/>
              <a:t>ipsum dolor sit amet, consectetur adipiscing elit, sed do </a:t>
            </a:r>
            <a:r>
              <a:rPr lang="en-US" dirty="0" err="1"/>
              <a:t>eiusmod</a:t>
            </a:r>
            <a:r>
              <a:rPr lang="en-US" dirty="0"/>
              <a:t> tempor incididunt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nulla </a:t>
            </a:r>
            <a:r>
              <a:rPr lang="en-US" dirty="0" err="1"/>
              <a:t>pariatur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46A7A0D-C40A-447E-8254-B4CB1EEC91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826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117EAE0-A8CF-4F85-A4B8-BDC607DE28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ase study</a:t>
            </a:r>
            <a:endParaRPr lang="en-IN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F8EC6789-0E62-49AC-9FEC-72C121D4B4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text here</a:t>
            </a:r>
            <a:endParaRPr lang="en-IN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AEFA6446-9745-42A5-B6D4-06A190B3D0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8" cy="398466"/>
          </a:xfrm>
          <a:prstGeom prst="rect">
            <a:avLst/>
          </a:prstGeom>
        </p:spPr>
      </p:pic>
      <p:sp>
        <p:nvSpPr>
          <p:cNvPr id="27" name="Picture Placeholder 13">
            <a:extLst>
              <a:ext uri="{FF2B5EF4-FFF2-40B4-BE49-F238E27FC236}">
                <a16:creationId xmlns:a16="http://schemas.microsoft.com/office/drawing/2014/main" xmlns="" id="{9A8E1989-D33D-4749-94C2-E4251B6ED3D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498268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xmlns="" id="{940618CA-4D0F-4AD5-A892-F3C113DE279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06372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</a:t>
            </a:r>
            <a:r>
              <a:rPr lang="da-DK" dirty="0" smtClean="0"/>
              <a:t>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xmlns="" id="{A9872997-CBAB-4EF3-9923-7AAB251BABE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3914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xmlns="" id="{DD328DEE-03FF-4D59-8E2D-2620E1EC248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22018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</a:t>
            </a:r>
            <a:r>
              <a:rPr lang="da-DK" dirty="0" smtClean="0"/>
              <a:t>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xmlns="" id="{7F8512D6-AE58-4333-B53A-1EFDA978162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=</a:t>
            </a:r>
            <a:endParaRPr lang="en-IN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xmlns="" id="{0825397B-6D7F-4000-B339-BE4850FB4C4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IN" dirty="0"/>
              <a:t>L</a:t>
            </a:r>
            <a:r>
              <a:rPr lang="en-IN" dirty="0" smtClean="0"/>
              <a:t>orem </a:t>
            </a:r>
            <a:r>
              <a:rPr lang="en-IN" dirty="0"/>
              <a:t>ipsum</a:t>
            </a:r>
          </a:p>
        </p:txBody>
      </p:sp>
      <p:sp>
        <p:nvSpPr>
          <p:cNvPr id="35" name="Picture Placeholder 26">
            <a:extLst>
              <a:ext uri="{FF2B5EF4-FFF2-40B4-BE49-F238E27FC236}">
                <a16:creationId xmlns:a16="http://schemas.microsoft.com/office/drawing/2014/main" xmlns="" id="{543658AE-24FE-4767-91A4-1D674D02040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67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692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xmlns="" id="{D4283577-2908-411E-A039-F77CD91CA6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7738" y="1658374"/>
            <a:ext cx="10296525" cy="2715898"/>
          </a:xfrm>
        </p:spPr>
        <p:txBody>
          <a:bodyPr anchor="ctr">
            <a:noAutofit/>
          </a:bodyPr>
          <a:lstStyle>
            <a:lvl1pPr algn="ctr">
              <a:defRPr sz="8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IN" dirty="0"/>
              <a:t>t</a:t>
            </a:r>
            <a:r>
              <a:rPr lang="en-IN" dirty="0" smtClean="0"/>
              <a:t>hank </a:t>
            </a:r>
            <a:r>
              <a:rPr lang="en-IN" dirty="0"/>
              <a:t>you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040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7" name="Google Shape;407;p65"/>
          <p:cNvSpPr txBox="1"/>
          <p:nvPr userDrawn="1"/>
        </p:nvSpPr>
        <p:spPr>
          <a:xfrm>
            <a:off x="1839450" y="1070997"/>
            <a:ext cx="8284500" cy="42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R="25400" algn="ctr">
              <a:lnSpc>
                <a:spcPct val="115000"/>
              </a:lnSpc>
            </a:pPr>
            <a:r>
              <a:rPr lang="en" sz="8800" b="1" dirty="0">
                <a:solidFill>
                  <a:srgbClr val="FFFFFF"/>
                </a:solidFill>
                <a:latin typeface="Vi Heavy"/>
                <a:ea typeface="Poppins"/>
                <a:cs typeface="Poppins"/>
                <a:sym typeface="Poppins"/>
              </a:rPr>
              <a:t>धन्यवाद</a:t>
            </a:r>
            <a:endParaRPr sz="8800" b="1" dirty="0">
              <a:solidFill>
                <a:srgbClr val="FFFFFF"/>
              </a:solidFill>
              <a:latin typeface="Vi Heavy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069516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676EDF-5ED3-4668-BCD9-EB4F79AAA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F6E930-016D-4BED-9180-34FAF33D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xmlns="" id="{3212EA30-ACCD-431F-A415-147428506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74167" y="6445125"/>
            <a:ext cx="2844800" cy="235075"/>
          </a:xfrm>
          <a:prstGeom prst="rect">
            <a:avLst/>
          </a:prstGeom>
        </p:spPr>
        <p:txBody>
          <a:bodyPr/>
          <a:lstStyle>
            <a:lvl1pPr>
              <a:defRPr sz="1067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78D53DAB-5996-48E1-9711-14CC5D86E979}" type="datetime3">
              <a:rPr lang="en-US" smtClean="0"/>
              <a:pPr algn="ctr"/>
              <a:t>6 April 2022</a:t>
            </a:fld>
            <a:endParaRPr lang="en-GB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9FFD93D7-C6D8-4B16-BAAE-50D8ACEF7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1" y="6460667"/>
            <a:ext cx="2877073" cy="209075"/>
          </a:xfrm>
          <a:prstGeom prst="rect">
            <a:avLst/>
          </a:prstGeom>
        </p:spPr>
        <p:txBody>
          <a:bodyPr/>
          <a:lstStyle>
            <a:lvl1pPr>
              <a:defRPr sz="1067">
                <a:solidFill>
                  <a:srgbClr val="939598"/>
                </a:solidFill>
                <a:latin typeface="Vodafone Rg"/>
              </a:defRPr>
            </a:lvl1pPr>
          </a:lstStyle>
          <a:p>
            <a:r>
              <a:rPr lang="en-IN" dirty="0"/>
              <a:t>Insert Confidentiality Level in slide footer </a:t>
            </a:r>
          </a:p>
        </p:txBody>
      </p:sp>
    </p:spTree>
    <p:extLst>
      <p:ext uri="{BB962C8B-B14F-4D97-AF65-F5344CB8AC3E}">
        <p14:creationId xmlns:p14="http://schemas.microsoft.com/office/powerpoint/2010/main" val="67896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FBD06AA6-859B-47C6-B38F-E38182BE50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xmlns="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82A49BD2-9275-4F60-9BF5-7DE779CB623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9482" y="5459008"/>
            <a:ext cx="1234531" cy="99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38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46A7A0D-C40A-447E-8254-B4CB1EEC91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50800"/>
            <a:ext cx="12192000" cy="8826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AEFA6446-9745-42A5-B6D4-06A190B3D0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8" cy="398466"/>
          </a:xfrm>
          <a:prstGeom prst="rect">
            <a:avLst/>
          </a:prstGeom>
        </p:spPr>
      </p:pic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5" y="6450028"/>
            <a:ext cx="874068" cy="365125"/>
          </a:xfrm>
          <a:prstGeom prst="rect">
            <a:avLst/>
          </a:prstGeom>
        </p:spPr>
        <p:txBody>
          <a:bodyPr anchor="ctr"/>
          <a:lstStyle>
            <a:lvl1pPr algn="ctr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pPr defTabSz="914126"/>
            <a:fld id="{AC1CC88B-8153-4770-B0DF-840C5C37FBC3}" type="slidenum">
              <a:rPr lang="en-IN" smtClean="0">
                <a:solidFill>
                  <a:srgbClr val="2F3043"/>
                </a:solidFill>
              </a:rPr>
              <a:pPr defTabSz="914126"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88923" y="6501784"/>
            <a:ext cx="3239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30305"/>
                </a:solidFill>
              </a:rPr>
              <a:t>Vodafone Idea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2308004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498691"/>
            <a:ext cx="12192000" cy="3362816"/>
          </a:xfrm>
          <a:prstGeom prst="rect">
            <a:avLst/>
          </a:prstGeom>
        </p:spPr>
      </p:pic>
      <p:pic>
        <p:nvPicPr>
          <p:cNvPr id="7" name="Graphic 2">
            <a:extLst>
              <a:ext uri="{FF2B5EF4-FFF2-40B4-BE49-F238E27FC236}">
                <a16:creationId xmlns:a16="http://schemas.microsoft.com/office/drawing/2014/main" xmlns="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26472" y="2256907"/>
            <a:ext cx="2339056" cy="1883664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43531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435318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6" name="Graphic 2">
            <a:extLst>
              <a:ext uri="{FF2B5EF4-FFF2-40B4-BE49-F238E27FC236}">
                <a16:creationId xmlns:a16="http://schemas.microsoft.com/office/drawing/2014/main" xmlns="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86275" y="2130838"/>
            <a:ext cx="3224006" cy="259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324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42124"/>
            <a:ext cx="70961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7"/>
            <a:ext cx="7096125" cy="100704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8635A833-6D08-4A36-9D3B-0C1A151496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4207" r="50000" b="12407"/>
          <a:stretch/>
        </p:blipFill>
        <p:spPr>
          <a:xfrm flipH="1">
            <a:off x="6392421" y="0"/>
            <a:ext cx="5799579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A1ACD808-FABB-4277-BAA1-89C2F1D7DA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75" y="382183"/>
            <a:ext cx="1234531" cy="9941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 smtClean="0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083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83026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44799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53067788-FF17-485E-B86D-D9175BB1C7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5094" t="34666" r="38480" b="16111"/>
          <a:stretch/>
        </p:blipFill>
        <p:spPr>
          <a:xfrm flipH="1">
            <a:off x="5059356" y="2908300"/>
            <a:ext cx="7132641" cy="3949700"/>
          </a:xfrm>
          <a:prstGeom prst="rect">
            <a:avLst/>
          </a:prstGeom>
        </p:spPr>
      </p:pic>
      <p:grpSp>
        <p:nvGrpSpPr>
          <p:cNvPr id="4" name="Graphic 2">
            <a:extLst>
              <a:ext uri="{FF2B5EF4-FFF2-40B4-BE49-F238E27FC236}">
                <a16:creationId xmlns:a16="http://schemas.microsoft.com/office/drawing/2014/main" xmlns="" id="{AECEFB01-5B75-4195-B5CB-68528E152D44}"/>
              </a:ext>
            </a:extLst>
          </p:cNvPr>
          <p:cNvGrpSpPr/>
          <p:nvPr/>
        </p:nvGrpSpPr>
        <p:grpSpPr>
          <a:xfrm>
            <a:off x="371475" y="382183"/>
            <a:ext cx="1232892" cy="992541"/>
            <a:chOff x="371475" y="382183"/>
            <a:chExt cx="1232892" cy="992541"/>
          </a:xfrm>
          <a:solidFill>
            <a:srgbClr val="EE2737"/>
          </a:solidFill>
        </p:grpSpPr>
        <p:grpSp>
          <p:nvGrpSpPr>
            <p:cNvPr id="5" name="Graphic 2">
              <a:extLst>
                <a:ext uri="{FF2B5EF4-FFF2-40B4-BE49-F238E27FC236}">
                  <a16:creationId xmlns:a16="http://schemas.microsoft.com/office/drawing/2014/main" xmlns="" id="{AECEFB01-5B75-4195-B5CB-68528E152D44}"/>
                </a:ext>
              </a:extLst>
            </p:cNvPr>
            <p:cNvGrpSpPr/>
            <p:nvPr/>
          </p:nvGrpSpPr>
          <p:grpSpPr>
            <a:xfrm>
              <a:off x="371475" y="382183"/>
              <a:ext cx="1096329" cy="992541"/>
              <a:chOff x="371475" y="382183"/>
              <a:chExt cx="1096329" cy="992541"/>
            </a:xfrm>
            <a:solidFill>
              <a:srgbClr val="EE2737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xmlns="" id="{6B325B24-2C4A-451D-BEBF-BF5F88DEF2DA}"/>
                  </a:ext>
                </a:extLst>
              </p:cNvPr>
              <p:cNvSpPr/>
              <p:nvPr/>
            </p:nvSpPr>
            <p:spPr>
              <a:xfrm>
                <a:off x="371475" y="382183"/>
                <a:ext cx="1085950" cy="660419"/>
              </a:xfrm>
              <a:custGeom>
                <a:avLst/>
                <a:gdLst>
                  <a:gd name="connsiteX0" fmla="*/ 1085950 w 1085950"/>
                  <a:gd name="connsiteY0" fmla="*/ 660420 h 660419"/>
                  <a:gd name="connsiteX1" fmla="*/ 851062 w 1085950"/>
                  <a:gd name="connsiteY1" fmla="*/ 660420 h 660419"/>
                  <a:gd name="connsiteX2" fmla="*/ 851062 w 1085950"/>
                  <a:gd name="connsiteY2" fmla="*/ 0 h 660419"/>
                  <a:gd name="connsiteX3" fmla="*/ 1085950 w 1085950"/>
                  <a:gd name="connsiteY3" fmla="*/ 0 h 660419"/>
                  <a:gd name="connsiteX4" fmla="*/ 1085950 w 1085950"/>
                  <a:gd name="connsiteY4" fmla="*/ 660420 h 660419"/>
                  <a:gd name="connsiteX5" fmla="*/ 539151 w 1085950"/>
                  <a:gd name="connsiteY5" fmla="*/ 0 h 660419"/>
                  <a:gd name="connsiteX6" fmla="*/ 387293 w 1085950"/>
                  <a:gd name="connsiteY6" fmla="*/ 615081 h 660419"/>
                  <a:gd name="connsiteX7" fmla="*/ 234889 w 1085950"/>
                  <a:gd name="connsiteY7" fmla="*/ 0 h 660419"/>
                  <a:gd name="connsiteX8" fmla="*/ 0 w 1085950"/>
                  <a:gd name="connsiteY8" fmla="*/ 0 h 660419"/>
                  <a:gd name="connsiteX9" fmla="*/ 163330 w 1085950"/>
                  <a:gd name="connsiteY9" fmla="*/ 660420 h 660419"/>
                  <a:gd name="connsiteX10" fmla="*/ 610711 w 1085950"/>
                  <a:gd name="connsiteY10" fmla="*/ 660420 h 660419"/>
                  <a:gd name="connsiteX11" fmla="*/ 774040 w 1085950"/>
                  <a:gd name="connsiteY11" fmla="*/ 0 h 660419"/>
                  <a:gd name="connsiteX12" fmla="*/ 539151 w 1085950"/>
                  <a:gd name="connsiteY12" fmla="*/ 0 h 66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85950" h="660419">
                    <a:moveTo>
                      <a:pt x="1085950" y="660420"/>
                    </a:moveTo>
                    <a:lnTo>
                      <a:pt x="851062" y="660420"/>
                    </a:lnTo>
                    <a:lnTo>
                      <a:pt x="851062" y="0"/>
                    </a:lnTo>
                    <a:lnTo>
                      <a:pt x="1085950" y="0"/>
                    </a:lnTo>
                    <a:lnTo>
                      <a:pt x="1085950" y="660420"/>
                    </a:lnTo>
                    <a:close/>
                    <a:moveTo>
                      <a:pt x="539151" y="0"/>
                    </a:moveTo>
                    <a:lnTo>
                      <a:pt x="387293" y="615081"/>
                    </a:lnTo>
                    <a:lnTo>
                      <a:pt x="234889" y="0"/>
                    </a:lnTo>
                    <a:lnTo>
                      <a:pt x="0" y="0"/>
                    </a:lnTo>
                    <a:lnTo>
                      <a:pt x="163330" y="660420"/>
                    </a:lnTo>
                    <a:lnTo>
                      <a:pt x="610711" y="660420"/>
                    </a:lnTo>
                    <a:lnTo>
                      <a:pt x="774040" y="0"/>
                    </a:lnTo>
                    <a:lnTo>
                      <a:pt x="53915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>
                  <a:solidFill>
                    <a:srgbClr val="2F3043"/>
                  </a:solidFill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xmlns="" id="{45EF72D0-D29D-4792-96A4-BEAA61993087}"/>
                  </a:ext>
                </a:extLst>
              </p:cNvPr>
              <p:cNvSpPr/>
              <p:nvPr/>
            </p:nvSpPr>
            <p:spPr>
              <a:xfrm>
                <a:off x="1212157" y="1119077"/>
                <a:ext cx="255646" cy="255646"/>
              </a:xfrm>
              <a:custGeom>
                <a:avLst/>
                <a:gdLst>
                  <a:gd name="connsiteX0" fmla="*/ 255646 w 255646"/>
                  <a:gd name="connsiteY0" fmla="*/ 127823 h 255646"/>
                  <a:gd name="connsiteX1" fmla="*/ 127823 w 255646"/>
                  <a:gd name="connsiteY1" fmla="*/ 255646 h 255646"/>
                  <a:gd name="connsiteX2" fmla="*/ 0 w 255646"/>
                  <a:gd name="connsiteY2" fmla="*/ 127823 h 255646"/>
                  <a:gd name="connsiteX3" fmla="*/ 127823 w 255646"/>
                  <a:gd name="connsiteY3" fmla="*/ 0 h 255646"/>
                  <a:gd name="connsiteX4" fmla="*/ 255646 w 255646"/>
                  <a:gd name="connsiteY4" fmla="*/ 127823 h 255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646" h="255646">
                    <a:moveTo>
                      <a:pt x="255646" y="127823"/>
                    </a:moveTo>
                    <a:cubicBezTo>
                      <a:pt x="255646" y="198290"/>
                      <a:pt x="198290" y="255646"/>
                      <a:pt x="127823" y="255646"/>
                    </a:cubicBezTo>
                    <a:cubicBezTo>
                      <a:pt x="57357" y="255646"/>
                      <a:pt x="0" y="198290"/>
                      <a:pt x="0" y="127823"/>
                    </a:cubicBezTo>
                    <a:cubicBezTo>
                      <a:pt x="0" y="57357"/>
                      <a:pt x="57357" y="0"/>
                      <a:pt x="127823" y="0"/>
                    </a:cubicBezTo>
                    <a:cubicBezTo>
                      <a:pt x="198290" y="0"/>
                      <a:pt x="255646" y="57357"/>
                      <a:pt x="255646" y="127823"/>
                    </a:cubicBezTo>
                  </a:path>
                </a:pathLst>
              </a:custGeom>
              <a:solidFill>
                <a:schemeClr val="bg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>
                  <a:solidFill>
                    <a:srgbClr val="2F3043"/>
                  </a:solidFill>
                </a:endParaRPr>
              </a:p>
            </p:txBody>
          </p:sp>
        </p:grpSp>
        <p:grpSp>
          <p:nvGrpSpPr>
            <p:cNvPr id="10" name="Graphic 2">
              <a:extLst>
                <a:ext uri="{FF2B5EF4-FFF2-40B4-BE49-F238E27FC236}">
                  <a16:creationId xmlns:a16="http://schemas.microsoft.com/office/drawing/2014/main" xmlns="" id="{AECEFB01-5B75-4195-B5CB-68528E152D44}"/>
                </a:ext>
              </a:extLst>
            </p:cNvPr>
            <p:cNvGrpSpPr/>
            <p:nvPr/>
          </p:nvGrpSpPr>
          <p:grpSpPr>
            <a:xfrm>
              <a:off x="1490200" y="382183"/>
              <a:ext cx="114166" cy="58995"/>
              <a:chOff x="1490200" y="382183"/>
              <a:chExt cx="114166" cy="58995"/>
            </a:xfrm>
            <a:solidFill>
              <a:srgbClr val="EE2737"/>
            </a:solidFill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xmlns="" id="{589AFD04-D283-4C31-B4CF-7EB09FB496FA}"/>
                  </a:ext>
                </a:extLst>
              </p:cNvPr>
              <p:cNvSpPr/>
              <p:nvPr/>
            </p:nvSpPr>
            <p:spPr>
              <a:xfrm>
                <a:off x="1490200" y="382183"/>
                <a:ext cx="46431" cy="58995"/>
              </a:xfrm>
              <a:custGeom>
                <a:avLst/>
                <a:gdLst>
                  <a:gd name="connsiteX0" fmla="*/ 18026 w 46431"/>
                  <a:gd name="connsiteY0" fmla="*/ 9833 h 58995"/>
                  <a:gd name="connsiteX1" fmla="*/ 0 w 46431"/>
                  <a:gd name="connsiteY1" fmla="*/ 9833 h 58995"/>
                  <a:gd name="connsiteX2" fmla="*/ 0 w 46431"/>
                  <a:gd name="connsiteY2" fmla="*/ 0 h 58995"/>
                  <a:gd name="connsiteX3" fmla="*/ 46431 w 46431"/>
                  <a:gd name="connsiteY3" fmla="*/ 0 h 58995"/>
                  <a:gd name="connsiteX4" fmla="*/ 46431 w 46431"/>
                  <a:gd name="connsiteY4" fmla="*/ 9833 h 58995"/>
                  <a:gd name="connsiteX5" fmla="*/ 28951 w 46431"/>
                  <a:gd name="connsiteY5" fmla="*/ 9833 h 58995"/>
                  <a:gd name="connsiteX6" fmla="*/ 28951 w 46431"/>
                  <a:gd name="connsiteY6" fmla="*/ 58995 h 58995"/>
                  <a:gd name="connsiteX7" fmla="*/ 18026 w 46431"/>
                  <a:gd name="connsiteY7" fmla="*/ 58995 h 58995"/>
                  <a:gd name="connsiteX8" fmla="*/ 18026 w 46431"/>
                  <a:gd name="connsiteY8" fmla="*/ 9833 h 5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431" h="58995">
                    <a:moveTo>
                      <a:pt x="18026" y="9833"/>
                    </a:moveTo>
                    <a:lnTo>
                      <a:pt x="0" y="9833"/>
                    </a:lnTo>
                    <a:lnTo>
                      <a:pt x="0" y="0"/>
                    </a:lnTo>
                    <a:lnTo>
                      <a:pt x="46431" y="0"/>
                    </a:lnTo>
                    <a:lnTo>
                      <a:pt x="46431" y="9833"/>
                    </a:lnTo>
                    <a:lnTo>
                      <a:pt x="28951" y="9833"/>
                    </a:lnTo>
                    <a:lnTo>
                      <a:pt x="28951" y="58995"/>
                    </a:lnTo>
                    <a:lnTo>
                      <a:pt x="18026" y="58995"/>
                    </a:lnTo>
                    <a:lnTo>
                      <a:pt x="18026" y="9833"/>
                    </a:lnTo>
                    <a:close/>
                  </a:path>
                </a:pathLst>
              </a:custGeom>
              <a:solidFill>
                <a:schemeClr val="accent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>
                  <a:solidFill>
                    <a:srgbClr val="2F3043"/>
                  </a:solidFill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CADF10BE-027A-4DB3-9A62-D6F2733FD7FF}"/>
                  </a:ext>
                </a:extLst>
              </p:cNvPr>
              <p:cNvSpPr/>
              <p:nvPr/>
            </p:nvSpPr>
            <p:spPr>
              <a:xfrm>
                <a:off x="1543186" y="382183"/>
                <a:ext cx="61180" cy="58995"/>
              </a:xfrm>
              <a:custGeom>
                <a:avLst/>
                <a:gdLst>
                  <a:gd name="connsiteX0" fmla="*/ 0 w 61180"/>
                  <a:gd name="connsiteY0" fmla="*/ 0 h 58995"/>
                  <a:gd name="connsiteX1" fmla="*/ 12564 w 61180"/>
                  <a:gd name="connsiteY1" fmla="*/ 0 h 58995"/>
                  <a:gd name="connsiteX2" fmla="*/ 30590 w 61180"/>
                  <a:gd name="connsiteY2" fmla="*/ 43700 h 58995"/>
                  <a:gd name="connsiteX3" fmla="*/ 48616 w 61180"/>
                  <a:gd name="connsiteY3" fmla="*/ 0 h 58995"/>
                  <a:gd name="connsiteX4" fmla="*/ 61180 w 61180"/>
                  <a:gd name="connsiteY4" fmla="*/ 0 h 58995"/>
                  <a:gd name="connsiteX5" fmla="*/ 61180 w 61180"/>
                  <a:gd name="connsiteY5" fmla="*/ 58995 h 58995"/>
                  <a:gd name="connsiteX6" fmla="*/ 50802 w 61180"/>
                  <a:gd name="connsiteY6" fmla="*/ 58995 h 58995"/>
                  <a:gd name="connsiteX7" fmla="*/ 50802 w 61180"/>
                  <a:gd name="connsiteY7" fmla="*/ 20211 h 58995"/>
                  <a:gd name="connsiteX8" fmla="*/ 34960 w 61180"/>
                  <a:gd name="connsiteY8" fmla="*/ 58995 h 58995"/>
                  <a:gd name="connsiteX9" fmla="*/ 26766 w 61180"/>
                  <a:gd name="connsiteY9" fmla="*/ 58995 h 58995"/>
                  <a:gd name="connsiteX10" fmla="*/ 10925 w 61180"/>
                  <a:gd name="connsiteY10" fmla="*/ 20211 h 58995"/>
                  <a:gd name="connsiteX11" fmla="*/ 10925 w 61180"/>
                  <a:gd name="connsiteY11" fmla="*/ 58995 h 58995"/>
                  <a:gd name="connsiteX12" fmla="*/ 546 w 61180"/>
                  <a:gd name="connsiteY12" fmla="*/ 58995 h 58995"/>
                  <a:gd name="connsiteX13" fmla="*/ 546 w 61180"/>
                  <a:gd name="connsiteY13" fmla="*/ 0 h 5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180" h="58995">
                    <a:moveTo>
                      <a:pt x="0" y="0"/>
                    </a:moveTo>
                    <a:lnTo>
                      <a:pt x="12564" y="0"/>
                    </a:lnTo>
                    <a:lnTo>
                      <a:pt x="30590" y="43700"/>
                    </a:lnTo>
                    <a:lnTo>
                      <a:pt x="48616" y="0"/>
                    </a:lnTo>
                    <a:lnTo>
                      <a:pt x="61180" y="0"/>
                    </a:lnTo>
                    <a:lnTo>
                      <a:pt x="61180" y="58995"/>
                    </a:lnTo>
                    <a:lnTo>
                      <a:pt x="50802" y="58995"/>
                    </a:lnTo>
                    <a:lnTo>
                      <a:pt x="50802" y="20211"/>
                    </a:lnTo>
                    <a:lnTo>
                      <a:pt x="34960" y="58995"/>
                    </a:lnTo>
                    <a:lnTo>
                      <a:pt x="26766" y="58995"/>
                    </a:lnTo>
                    <a:lnTo>
                      <a:pt x="10925" y="20211"/>
                    </a:lnTo>
                    <a:lnTo>
                      <a:pt x="10925" y="58995"/>
                    </a:lnTo>
                    <a:lnTo>
                      <a:pt x="546" y="58995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>
                  <a:solidFill>
                    <a:srgbClr val="2F3043"/>
                  </a:solidFill>
                </a:endParaRPr>
              </a:p>
            </p:txBody>
          </p:sp>
        </p:grpSp>
      </p:grp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51400" y="6016652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144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B0947FAC-B9B4-409A-B7DC-1B1F87AD73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0207" t="29856" r="50730" b="6420"/>
          <a:stretch/>
        </p:blipFill>
        <p:spPr>
          <a:xfrm flipH="1">
            <a:off x="5947639" y="1379615"/>
            <a:ext cx="6244360" cy="54783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8E5ABE82-8999-4A22-86EF-055949D02F1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75" y="382183"/>
            <a:ext cx="1234531" cy="9941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16698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729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0514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F5788329-F381-4BFA-870D-A29DAAFAAC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2981" t="20313" r="57120" b="29874"/>
          <a:stretch/>
        </p:blipFill>
        <p:spPr>
          <a:xfrm flipH="1">
            <a:off x="5661498" y="0"/>
            <a:ext cx="6530502" cy="685800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75" y="397811"/>
            <a:ext cx="1216659" cy="979787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24464" y="6057300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693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2D88B3F3-B7CE-4A06-935F-6273CAC594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2433" t="30535" r="50285" b="13519"/>
          <a:stretch/>
        </p:blipFill>
        <p:spPr>
          <a:xfrm flipH="1">
            <a:off x="6377631" y="0"/>
            <a:ext cx="5814369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57CD5037-D677-4EE0-9F13-0AB222299E2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75" y="382183"/>
            <a:ext cx="1234531" cy="9941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162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FBD06AA6-859B-47C6-B38F-E38182BE50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xmlns="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32A7CADF-F782-474F-B45C-342E359A128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9482" y="5459008"/>
            <a:ext cx="1234531" cy="99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FBD06AA6-859B-47C6-B38F-E38182BE50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xmlns="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82A49BD2-9275-4F60-9BF5-7DE779CB623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9482" y="5459008"/>
            <a:ext cx="1234531" cy="99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92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slideLayout" Target="../slideLayouts/slideLayout71.xml"/><Relationship Id="rId39" Type="http://schemas.openxmlformats.org/officeDocument/2006/relationships/slideLayout" Target="../slideLayouts/slideLayout84.xml"/><Relationship Id="rId21" Type="http://schemas.openxmlformats.org/officeDocument/2006/relationships/slideLayout" Target="../slideLayouts/slideLayout66.xml"/><Relationship Id="rId34" Type="http://schemas.openxmlformats.org/officeDocument/2006/relationships/slideLayout" Target="../slideLayouts/slideLayout79.xml"/><Relationship Id="rId42" Type="http://schemas.openxmlformats.org/officeDocument/2006/relationships/slideLayout" Target="../slideLayouts/slideLayout87.xml"/><Relationship Id="rId47" Type="http://schemas.openxmlformats.org/officeDocument/2006/relationships/image" Target="../media/image1.png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9" Type="http://schemas.openxmlformats.org/officeDocument/2006/relationships/slideLayout" Target="../slideLayouts/slideLayout74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32" Type="http://schemas.openxmlformats.org/officeDocument/2006/relationships/slideLayout" Target="../slideLayouts/slideLayout77.xml"/><Relationship Id="rId37" Type="http://schemas.openxmlformats.org/officeDocument/2006/relationships/slideLayout" Target="../slideLayouts/slideLayout82.xml"/><Relationship Id="rId40" Type="http://schemas.openxmlformats.org/officeDocument/2006/relationships/slideLayout" Target="../slideLayouts/slideLayout85.xml"/><Relationship Id="rId45" Type="http://schemas.openxmlformats.org/officeDocument/2006/relationships/slideLayout" Target="../slideLayouts/slideLayout90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28" Type="http://schemas.openxmlformats.org/officeDocument/2006/relationships/slideLayout" Target="../slideLayouts/slideLayout73.xml"/><Relationship Id="rId36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31" Type="http://schemas.openxmlformats.org/officeDocument/2006/relationships/slideLayout" Target="../slideLayouts/slideLayout76.xml"/><Relationship Id="rId44" Type="http://schemas.openxmlformats.org/officeDocument/2006/relationships/slideLayout" Target="../slideLayouts/slideLayout89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Relationship Id="rId27" Type="http://schemas.openxmlformats.org/officeDocument/2006/relationships/slideLayout" Target="../slideLayouts/slideLayout72.xml"/><Relationship Id="rId30" Type="http://schemas.openxmlformats.org/officeDocument/2006/relationships/slideLayout" Target="../slideLayouts/slideLayout75.xml"/><Relationship Id="rId35" Type="http://schemas.openxmlformats.org/officeDocument/2006/relationships/slideLayout" Target="../slideLayouts/slideLayout80.xml"/><Relationship Id="rId43" Type="http://schemas.openxmlformats.org/officeDocument/2006/relationships/slideLayout" Target="../slideLayouts/slideLayout88.xml"/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33" Type="http://schemas.openxmlformats.org/officeDocument/2006/relationships/slideLayout" Target="../slideLayouts/slideLayout78.xml"/><Relationship Id="rId38" Type="http://schemas.openxmlformats.org/officeDocument/2006/relationships/slideLayout" Target="../slideLayouts/slideLayout83.xml"/><Relationship Id="rId46" Type="http://schemas.openxmlformats.org/officeDocument/2006/relationships/theme" Target="../theme/theme2.xml"/><Relationship Id="rId20" Type="http://schemas.openxmlformats.org/officeDocument/2006/relationships/slideLayout" Target="../slideLayouts/slideLayout65.xml"/><Relationship Id="rId41" Type="http://schemas.openxmlformats.org/officeDocument/2006/relationships/slideLayout" Target="../slideLayouts/slideLayout86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03.xml"/><Relationship Id="rId18" Type="http://schemas.openxmlformats.org/officeDocument/2006/relationships/slideLayout" Target="../slideLayouts/slideLayout108.xml"/><Relationship Id="rId26" Type="http://schemas.openxmlformats.org/officeDocument/2006/relationships/slideLayout" Target="../slideLayouts/slideLayout116.xml"/><Relationship Id="rId39" Type="http://schemas.openxmlformats.org/officeDocument/2006/relationships/slideLayout" Target="../slideLayouts/slideLayout129.xml"/><Relationship Id="rId21" Type="http://schemas.openxmlformats.org/officeDocument/2006/relationships/slideLayout" Target="../slideLayouts/slideLayout111.xml"/><Relationship Id="rId34" Type="http://schemas.openxmlformats.org/officeDocument/2006/relationships/slideLayout" Target="../slideLayouts/slideLayout124.xml"/><Relationship Id="rId42" Type="http://schemas.openxmlformats.org/officeDocument/2006/relationships/slideLayout" Target="../slideLayouts/slideLayout132.xml"/><Relationship Id="rId47" Type="http://schemas.openxmlformats.org/officeDocument/2006/relationships/theme" Target="../theme/theme3.xml"/><Relationship Id="rId7" Type="http://schemas.openxmlformats.org/officeDocument/2006/relationships/slideLayout" Target="../slideLayouts/slideLayout97.xml"/><Relationship Id="rId2" Type="http://schemas.openxmlformats.org/officeDocument/2006/relationships/slideLayout" Target="../slideLayouts/slideLayout92.xml"/><Relationship Id="rId16" Type="http://schemas.openxmlformats.org/officeDocument/2006/relationships/slideLayout" Target="../slideLayouts/slideLayout106.xml"/><Relationship Id="rId29" Type="http://schemas.openxmlformats.org/officeDocument/2006/relationships/slideLayout" Target="../slideLayouts/slideLayout119.xml"/><Relationship Id="rId11" Type="http://schemas.openxmlformats.org/officeDocument/2006/relationships/slideLayout" Target="../slideLayouts/slideLayout101.xml"/><Relationship Id="rId24" Type="http://schemas.openxmlformats.org/officeDocument/2006/relationships/slideLayout" Target="../slideLayouts/slideLayout114.xml"/><Relationship Id="rId32" Type="http://schemas.openxmlformats.org/officeDocument/2006/relationships/slideLayout" Target="../slideLayouts/slideLayout122.xml"/><Relationship Id="rId37" Type="http://schemas.openxmlformats.org/officeDocument/2006/relationships/slideLayout" Target="../slideLayouts/slideLayout127.xml"/><Relationship Id="rId40" Type="http://schemas.openxmlformats.org/officeDocument/2006/relationships/slideLayout" Target="../slideLayouts/slideLayout130.xml"/><Relationship Id="rId45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105.xml"/><Relationship Id="rId23" Type="http://schemas.openxmlformats.org/officeDocument/2006/relationships/slideLayout" Target="../slideLayouts/slideLayout113.xml"/><Relationship Id="rId28" Type="http://schemas.openxmlformats.org/officeDocument/2006/relationships/slideLayout" Target="../slideLayouts/slideLayout118.xml"/><Relationship Id="rId36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00.xml"/><Relationship Id="rId19" Type="http://schemas.openxmlformats.org/officeDocument/2006/relationships/slideLayout" Target="../slideLayouts/slideLayout109.xml"/><Relationship Id="rId31" Type="http://schemas.openxmlformats.org/officeDocument/2006/relationships/slideLayout" Target="../slideLayouts/slideLayout121.xml"/><Relationship Id="rId44" Type="http://schemas.openxmlformats.org/officeDocument/2006/relationships/slideLayout" Target="../slideLayouts/slideLayout134.xml"/><Relationship Id="rId52" Type="http://schemas.openxmlformats.org/officeDocument/2006/relationships/image" Target="NUL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Relationship Id="rId14" Type="http://schemas.openxmlformats.org/officeDocument/2006/relationships/slideLayout" Target="../slideLayouts/slideLayout104.xml"/><Relationship Id="rId22" Type="http://schemas.openxmlformats.org/officeDocument/2006/relationships/slideLayout" Target="../slideLayouts/slideLayout112.xml"/><Relationship Id="rId27" Type="http://schemas.openxmlformats.org/officeDocument/2006/relationships/slideLayout" Target="../slideLayouts/slideLayout117.xml"/><Relationship Id="rId30" Type="http://schemas.openxmlformats.org/officeDocument/2006/relationships/slideLayout" Target="../slideLayouts/slideLayout120.xml"/><Relationship Id="rId35" Type="http://schemas.openxmlformats.org/officeDocument/2006/relationships/slideLayout" Target="../slideLayouts/slideLayout125.xml"/><Relationship Id="rId43" Type="http://schemas.openxmlformats.org/officeDocument/2006/relationships/slideLayout" Target="../slideLayouts/slideLayout133.xml"/><Relationship Id="rId48" Type="http://schemas.openxmlformats.org/officeDocument/2006/relationships/image" Target="../media/image1.png"/><Relationship Id="rId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102.xml"/><Relationship Id="rId17" Type="http://schemas.openxmlformats.org/officeDocument/2006/relationships/slideLayout" Target="../slideLayouts/slideLayout107.xml"/><Relationship Id="rId25" Type="http://schemas.openxmlformats.org/officeDocument/2006/relationships/slideLayout" Target="../slideLayouts/slideLayout115.xml"/><Relationship Id="rId33" Type="http://schemas.openxmlformats.org/officeDocument/2006/relationships/slideLayout" Target="../slideLayouts/slideLayout123.xml"/><Relationship Id="rId38" Type="http://schemas.openxmlformats.org/officeDocument/2006/relationships/slideLayout" Target="../slideLayouts/slideLayout128.xml"/><Relationship Id="rId46" Type="http://schemas.openxmlformats.org/officeDocument/2006/relationships/slideLayout" Target="../slideLayouts/slideLayout136.xml"/><Relationship Id="rId20" Type="http://schemas.openxmlformats.org/officeDocument/2006/relationships/slideLayout" Target="../slideLayouts/slideLayout110.xml"/><Relationship Id="rId41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139.xml"/><Relationship Id="rId7" Type="http://schemas.openxmlformats.org/officeDocument/2006/relationships/slideLayout" Target="../slideLayouts/slideLayout143.xml"/><Relationship Id="rId12" Type="http://schemas.openxmlformats.org/officeDocument/2006/relationships/slideLayout" Target="../slideLayouts/slideLayout148.xml"/><Relationship Id="rId2" Type="http://schemas.openxmlformats.org/officeDocument/2006/relationships/slideLayout" Target="../slideLayouts/slideLayout138.xml"/><Relationship Id="rId1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42.xml"/><Relationship Id="rId11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E3699CE7-D0ED-4F3D-BB07-9CF6A6BC2AF4}"/>
              </a:ext>
            </a:extLst>
          </p:cNvPr>
          <p:cNvPicPr>
            <a:picLocks noChangeAspect="1"/>
          </p:cNvPicPr>
          <p:nvPr userDrawn="1"/>
        </p:nvPicPr>
        <p:blipFill>
          <a:blip r:embed="rId47">
            <a:extLst>
              <a:ext uri="{96DAC541-7B7A-43D3-8B79-37D633B846F1}">
                <asvg:svgBlip xmlns=""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475" y="1376363"/>
            <a:ext cx="11412538" cy="4284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</a:t>
            </a:r>
            <a:r>
              <a:rPr lang="en-US" dirty="0" smtClean="0"/>
              <a:t>dit </a:t>
            </a:r>
            <a:r>
              <a:rPr lang="en-US" dirty="0"/>
              <a:t>m</a:t>
            </a:r>
            <a:r>
              <a:rPr lang="en-US" dirty="0" smtClean="0"/>
              <a:t>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01822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58966" y="6018226"/>
            <a:ext cx="8740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fl" descr="C1 – Vodafone Idea Ex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 smtClean="0">
                <a:solidFill>
                  <a:srgbClr val="666666"/>
                </a:solidFill>
                <a:latin typeface="vodafone rg" panose="020B0606080202020204" pitchFamily="34" charset="0"/>
              </a:rPr>
              <a:t>C1 – Vodafone Idea External</a:t>
            </a:r>
            <a:endParaRPr lang="en-US" sz="1000" b="0" i="0" u="none" baseline="0" dirty="0">
              <a:solidFill>
                <a:srgbClr val="666666"/>
              </a:solidFill>
              <a:latin typeface="vodafone rg" panose="020B060608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82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4">
          <p15:clr>
            <a:srgbClr val="F26B43"/>
          </p15:clr>
        </p15:guide>
        <p15:guide id="2" pos="7423">
          <p15:clr>
            <a:srgbClr val="F26B43"/>
          </p15:clr>
        </p15:guide>
        <p15:guide id="3" orient="horz" pos="686">
          <p15:clr>
            <a:srgbClr val="F26B43"/>
          </p15:clr>
        </p15:guide>
        <p15:guide id="4" orient="horz" pos="3566">
          <p15:clr>
            <a:srgbClr val="F26B43"/>
          </p15:clr>
        </p15:guide>
        <p15:guide id="5" orient="horz" pos="867">
          <p15:clr>
            <a:srgbClr val="F26B43"/>
          </p15:clr>
        </p15:guide>
        <p15:guide id="6" orient="horz" pos="232">
          <p15:clr>
            <a:srgbClr val="F26B43"/>
          </p15:clr>
        </p15:guide>
        <p15:guide id="7" orient="horz" pos="4065">
          <p15:clr>
            <a:srgbClr val="F26B43"/>
          </p15:clr>
        </p15:guide>
        <p15:guide id="8" orient="horz" pos="372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E3699CE7-D0ED-4F3D-BB07-9CF6A6BC2AF4}"/>
              </a:ext>
            </a:extLst>
          </p:cNvPr>
          <p:cNvPicPr>
            <a:picLocks noChangeAspect="1"/>
          </p:cNvPicPr>
          <p:nvPr userDrawn="1"/>
        </p:nvPicPr>
        <p:blipFill>
          <a:blip r:embed="rId47">
            <a:extLst>
              <a:ext uri="{96DAC541-7B7A-43D3-8B79-37D633B846F1}">
                <asvg:svgBlip xmlns=""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475" y="1376363"/>
            <a:ext cx="11412538" cy="4284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</a:t>
            </a:r>
            <a:r>
              <a:rPr lang="en-US" dirty="0" smtClean="0"/>
              <a:t>dit </a:t>
            </a:r>
            <a:r>
              <a:rPr lang="en-US" dirty="0"/>
              <a:t>m</a:t>
            </a:r>
            <a:r>
              <a:rPr lang="en-US" dirty="0" smtClean="0"/>
              <a:t>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01822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58966" y="6018226"/>
            <a:ext cx="8740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fl" descr="C1 – Vodafone Idea Ex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 smtClean="0">
                <a:solidFill>
                  <a:srgbClr val="666666"/>
                </a:solidFill>
                <a:latin typeface="vodafone rg" panose="020B0606080202020204" pitchFamily="34" charset="0"/>
              </a:rPr>
              <a:t>C1 – Vodafone Idea External</a:t>
            </a:r>
            <a:endParaRPr lang="en-US" sz="1000" b="0" i="0" u="none" baseline="0" dirty="0">
              <a:solidFill>
                <a:srgbClr val="666666"/>
              </a:solidFill>
              <a:latin typeface="vodafone rg" panose="020B060608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94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  <p:sldLayoutId id="2147483730" r:id="rId21"/>
    <p:sldLayoutId id="2147483731" r:id="rId22"/>
    <p:sldLayoutId id="2147483732" r:id="rId23"/>
    <p:sldLayoutId id="2147483733" r:id="rId24"/>
    <p:sldLayoutId id="2147483734" r:id="rId25"/>
    <p:sldLayoutId id="2147483735" r:id="rId26"/>
    <p:sldLayoutId id="2147483736" r:id="rId27"/>
    <p:sldLayoutId id="2147483737" r:id="rId28"/>
    <p:sldLayoutId id="2147483738" r:id="rId29"/>
    <p:sldLayoutId id="2147483739" r:id="rId30"/>
    <p:sldLayoutId id="2147483740" r:id="rId31"/>
    <p:sldLayoutId id="2147483741" r:id="rId32"/>
    <p:sldLayoutId id="2147483742" r:id="rId33"/>
    <p:sldLayoutId id="2147483743" r:id="rId34"/>
    <p:sldLayoutId id="2147483744" r:id="rId35"/>
    <p:sldLayoutId id="2147483745" r:id="rId36"/>
    <p:sldLayoutId id="2147483746" r:id="rId37"/>
    <p:sldLayoutId id="2147483747" r:id="rId38"/>
    <p:sldLayoutId id="2147483748" r:id="rId39"/>
    <p:sldLayoutId id="2147483749" r:id="rId40"/>
    <p:sldLayoutId id="2147483750" r:id="rId41"/>
    <p:sldLayoutId id="2147483751" r:id="rId42"/>
    <p:sldLayoutId id="2147483752" r:id="rId43"/>
    <p:sldLayoutId id="2147483753" r:id="rId44"/>
    <p:sldLayoutId id="2147483754" r:id="rId4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4">
          <p15:clr>
            <a:srgbClr val="F26B43"/>
          </p15:clr>
        </p15:guide>
        <p15:guide id="2" pos="7423">
          <p15:clr>
            <a:srgbClr val="F26B43"/>
          </p15:clr>
        </p15:guide>
        <p15:guide id="3" orient="horz" pos="686">
          <p15:clr>
            <a:srgbClr val="F26B43"/>
          </p15:clr>
        </p15:guide>
        <p15:guide id="4" orient="horz" pos="3566">
          <p15:clr>
            <a:srgbClr val="F26B43"/>
          </p15:clr>
        </p15:guide>
        <p15:guide id="5" orient="horz" pos="867">
          <p15:clr>
            <a:srgbClr val="F26B43"/>
          </p15:clr>
        </p15:guide>
        <p15:guide id="6" orient="horz" pos="232">
          <p15:clr>
            <a:srgbClr val="F26B43"/>
          </p15:clr>
        </p15:guide>
        <p15:guide id="7" orient="horz" pos="4065">
          <p15:clr>
            <a:srgbClr val="F26B43"/>
          </p15:clr>
        </p15:guide>
        <p15:guide id="8" orient="horz" pos="3725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E3699CE7-D0ED-4F3D-BB07-9CF6A6BC2AF4}"/>
              </a:ext>
            </a:extLst>
          </p:cNvPr>
          <p:cNvPicPr>
            <a:picLocks noChangeAspect="1"/>
          </p:cNvPicPr>
          <p:nvPr userDrawn="1"/>
        </p:nvPicPr>
        <p:blipFill>
          <a:blip r:embed="rId48">
            <a:extLst>
              <a:ext uri="{96DAC541-7B7A-43D3-8B79-37D633B846F1}">
                <asvg:svgBlip xmlns=""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475" y="1376363"/>
            <a:ext cx="11412538" cy="4284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</a:t>
            </a:r>
            <a:r>
              <a:rPr lang="en-US" dirty="0" smtClean="0"/>
              <a:t>dit </a:t>
            </a:r>
            <a:r>
              <a:rPr lang="en-US" dirty="0"/>
              <a:t>m</a:t>
            </a:r>
            <a:r>
              <a:rPr lang="en-US" dirty="0" smtClean="0"/>
              <a:t>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01822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58966" y="6018226"/>
            <a:ext cx="8740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fl" descr="C1 – Vodafone Idea Ex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 smtClean="0">
                <a:solidFill>
                  <a:srgbClr val="666666"/>
                </a:solidFill>
                <a:latin typeface="vodafone rg" panose="020B0606080202020204" pitchFamily="34" charset="0"/>
              </a:rPr>
              <a:t>C1 – Vodafone Idea External</a:t>
            </a:r>
            <a:endParaRPr lang="en-US" sz="1000" b="0" i="0" u="none" baseline="0" dirty="0">
              <a:solidFill>
                <a:srgbClr val="666666"/>
              </a:solidFill>
              <a:latin typeface="vodafone rg" panose="020B060608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74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  <p:sldLayoutId id="2147483786" r:id="rId18"/>
    <p:sldLayoutId id="2147483787" r:id="rId19"/>
    <p:sldLayoutId id="2147483788" r:id="rId20"/>
    <p:sldLayoutId id="2147483789" r:id="rId21"/>
    <p:sldLayoutId id="2147483790" r:id="rId22"/>
    <p:sldLayoutId id="2147483791" r:id="rId23"/>
    <p:sldLayoutId id="2147483792" r:id="rId24"/>
    <p:sldLayoutId id="2147483793" r:id="rId25"/>
    <p:sldLayoutId id="2147483794" r:id="rId26"/>
    <p:sldLayoutId id="2147483795" r:id="rId27"/>
    <p:sldLayoutId id="2147483796" r:id="rId28"/>
    <p:sldLayoutId id="2147483797" r:id="rId29"/>
    <p:sldLayoutId id="2147483798" r:id="rId30"/>
    <p:sldLayoutId id="2147483799" r:id="rId31"/>
    <p:sldLayoutId id="2147483800" r:id="rId32"/>
    <p:sldLayoutId id="2147483801" r:id="rId33"/>
    <p:sldLayoutId id="2147483802" r:id="rId34"/>
    <p:sldLayoutId id="2147483803" r:id="rId35"/>
    <p:sldLayoutId id="2147483804" r:id="rId36"/>
    <p:sldLayoutId id="2147483805" r:id="rId37"/>
    <p:sldLayoutId id="2147483806" r:id="rId38"/>
    <p:sldLayoutId id="2147483807" r:id="rId39"/>
    <p:sldLayoutId id="2147483808" r:id="rId40"/>
    <p:sldLayoutId id="2147483809" r:id="rId41"/>
    <p:sldLayoutId id="2147483810" r:id="rId42"/>
    <p:sldLayoutId id="2147483811" r:id="rId43"/>
    <p:sldLayoutId id="2147483812" r:id="rId44"/>
    <p:sldLayoutId id="2147483813" r:id="rId45"/>
    <p:sldLayoutId id="2147483814" r:id="rId4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4">
          <p15:clr>
            <a:srgbClr val="F26B43"/>
          </p15:clr>
        </p15:guide>
        <p15:guide id="2" pos="7423">
          <p15:clr>
            <a:srgbClr val="F26B43"/>
          </p15:clr>
        </p15:guide>
        <p15:guide id="3" orient="horz" pos="686">
          <p15:clr>
            <a:srgbClr val="F26B43"/>
          </p15:clr>
        </p15:guide>
        <p15:guide id="4" orient="horz" pos="3566">
          <p15:clr>
            <a:srgbClr val="F26B43"/>
          </p15:clr>
        </p15:guide>
        <p15:guide id="5" orient="horz" pos="867">
          <p15:clr>
            <a:srgbClr val="F26B43"/>
          </p15:clr>
        </p15:guide>
        <p15:guide id="6" orient="horz" pos="232">
          <p15:clr>
            <a:srgbClr val="F26B43"/>
          </p15:clr>
        </p15:guide>
        <p15:guide id="7" orient="horz" pos="4065">
          <p15:clr>
            <a:srgbClr val="F26B43"/>
          </p15:clr>
        </p15:guide>
        <p15:guide id="8" orient="horz" pos="3725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9DC5339-FCEB-43EE-9B45-552BF7227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D96DD58-85D3-41B5-B87F-5966E3070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6F288C0-CA8E-43DD-8C6F-5E28AA3B0E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2A3C1-3EE7-4FC9-8948-4B19174F1E1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06-04-2022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7A6245F-1088-4799-938A-C5233150E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09ABB49-5800-4634-86A0-D42D27DA9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87E99-A3FC-432B-95DE-84E8D5DB0B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l" descr="C1 – Vodafone Idea Ex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 smtClean="0">
                <a:solidFill>
                  <a:srgbClr val="666666"/>
                </a:solidFill>
                <a:latin typeface="vodafone rg" panose="020B0606080202020204" pitchFamily="34" charset="0"/>
              </a:rPr>
              <a:t>C1 – Vodafone Idea External</a:t>
            </a:r>
            <a:endParaRPr lang="en-US" sz="1000" b="0" i="0" u="none" baseline="0" dirty="0">
              <a:solidFill>
                <a:srgbClr val="666666"/>
              </a:solidFill>
              <a:latin typeface="vodafone rg" panose="020B060608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95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531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71476" y="1376363"/>
            <a:ext cx="4112390" cy="1849437"/>
          </a:xfrm>
        </p:spPr>
        <p:txBody>
          <a:bodyPr>
            <a:normAutofit/>
          </a:bodyPr>
          <a:lstStyle/>
          <a:p>
            <a:pPr>
              <a:spcBef>
                <a:spcPct val="60000"/>
              </a:spcBef>
              <a:buClr>
                <a:srgbClr val="FF0000"/>
              </a:buClr>
            </a:pPr>
            <a:r>
              <a:rPr lang="en-US" sz="4800" kern="0" dirty="0" smtClean="0">
                <a:solidFill>
                  <a:srgbClr val="000000"/>
                </a:solidFill>
                <a:latin typeface="Vi" panose="00000500000000000000" pitchFamily="50" charset="0"/>
              </a:rPr>
              <a:t>SGSN Commands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2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95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solidFill>
                  <a:prstClr val="black"/>
                </a:solidFill>
              </a:rPr>
              <a:pPr/>
              <a:t>3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29368" y="220337"/>
            <a:ext cx="609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Vi" panose="00000500000000000000" pitchFamily="50" charset="0"/>
              </a:rPr>
              <a:t>Check the Mobility status of MSISDN</a:t>
            </a:r>
            <a:endParaRPr lang="en-US" sz="2000" b="1" dirty="0">
              <a:solidFill>
                <a:schemeClr val="bg1"/>
              </a:solidFill>
              <a:latin typeface="Vi" panose="00000500000000000000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4804" y="1039737"/>
            <a:ext cx="46233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dirty="0">
                <a:solidFill>
                  <a:srgbClr val="000000"/>
                </a:solidFill>
                <a:latin typeface="Vi" panose="00000500000000000000" pitchFamily="50" charset="0"/>
                <a:ea typeface="Calibri" panose="020F0502020204030204" pitchFamily="34" charset="0"/>
              </a:rPr>
              <a:t>gsh get_subscriber -msisdn 915755040165157</a:t>
            </a:r>
            <a:endParaRPr lang="en-US" sz="1600" dirty="0">
              <a:latin typeface="Vi" panose="00000500000000000000" pitchFamily="50" charset="0"/>
            </a:endParaRPr>
          </a:p>
        </p:txBody>
      </p:sp>
      <p:pic>
        <p:nvPicPr>
          <p:cNvPr id="7" name="Picture 6" descr="Text&#10;&#10;Description automatically generated"/>
          <p:cNvPicPr/>
          <p:nvPr/>
        </p:nvPicPr>
        <p:blipFill>
          <a:blip r:embed="rId3"/>
          <a:stretch>
            <a:fillRect/>
          </a:stretch>
        </p:blipFill>
        <p:spPr>
          <a:xfrm>
            <a:off x="751449" y="1531345"/>
            <a:ext cx="6574768" cy="486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96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solidFill>
                  <a:prstClr val="black"/>
                </a:solidFill>
              </a:rPr>
              <a:pPr/>
              <a:t>4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29368" y="220337"/>
            <a:ext cx="609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>
                <a:solidFill>
                  <a:schemeClr val="bg1"/>
                </a:solidFill>
                <a:latin typeface="Vi" panose="00000500000000000000" pitchFamily="50" charset="0"/>
              </a:rPr>
              <a:t>IP Configuration</a:t>
            </a:r>
            <a:endParaRPr lang="en-US" sz="2000" b="1" dirty="0">
              <a:solidFill>
                <a:schemeClr val="bg1"/>
              </a:solidFill>
              <a:latin typeface="Vi" panose="00000500000000000000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4804" y="1039737"/>
            <a:ext cx="61430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dirty="0">
                <a:latin typeface="Vi" panose="00000500000000000000" pitchFamily="50" charset="0"/>
              </a:rPr>
              <a:t>gsh get_subscriber -msisdn 915755040165157 -dl 2 | grep APN</a:t>
            </a:r>
            <a:endParaRPr lang="en-US" sz="1600" dirty="0">
              <a:latin typeface="Vi" panose="00000500000000000000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0050" y="1593139"/>
            <a:ext cx="4483920" cy="3318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200"/>
              </a:spcAft>
            </a:pPr>
            <a:r>
              <a:rPr lang="en-IN" sz="1600" b="1" dirty="0" smtClean="0">
                <a:latin typeface="Vi" panose="000005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This command used to check IP configuration</a:t>
            </a:r>
            <a:endParaRPr lang="en-US" sz="1600" dirty="0">
              <a:effectLst/>
              <a:latin typeface="Vi" panose="000005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Text&#10;&#10;Description automatically generated"/>
          <p:cNvPicPr/>
          <p:nvPr/>
        </p:nvPicPr>
        <p:blipFill>
          <a:blip r:embed="rId3"/>
          <a:stretch>
            <a:fillRect/>
          </a:stretch>
        </p:blipFill>
        <p:spPr>
          <a:xfrm>
            <a:off x="553146" y="2209765"/>
            <a:ext cx="7621370" cy="164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2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solidFill>
                  <a:prstClr val="black"/>
                </a:solidFill>
              </a:rPr>
              <a:pPr/>
              <a:t>5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29368" y="220337"/>
            <a:ext cx="609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>
                <a:solidFill>
                  <a:schemeClr val="bg1"/>
                </a:solidFill>
                <a:latin typeface="Vi" panose="00000500000000000000" pitchFamily="50" charset="0"/>
              </a:rPr>
              <a:t>Check APN</a:t>
            </a:r>
            <a:endParaRPr lang="en-US" sz="2000" b="1" dirty="0">
              <a:solidFill>
                <a:schemeClr val="bg1"/>
              </a:solidFill>
              <a:latin typeface="Vi" panose="00000500000000000000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4804" y="1039737"/>
            <a:ext cx="5912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dirty="0">
                <a:latin typeface="Vi" panose="00000500000000000000" pitchFamily="50" charset="0"/>
              </a:rPr>
              <a:t>gsh get_subscriber -msisdn 915755040165157 -dl 2 | grep IP</a:t>
            </a:r>
            <a:endParaRPr lang="en-US" sz="1600" dirty="0">
              <a:latin typeface="Vi" panose="00000500000000000000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0050" y="1593139"/>
            <a:ext cx="37962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dirty="0">
                <a:latin typeface="Vi" panose="00000500000000000000" pitchFamily="50" charset="0"/>
              </a:rPr>
              <a:t>This command used to check APN info</a:t>
            </a:r>
            <a:endParaRPr lang="en-US" sz="1600" dirty="0">
              <a:latin typeface="Vi" panose="00000500000000000000" pitchFamily="50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784502" y="2198784"/>
            <a:ext cx="9450168" cy="18664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9268" y="4478222"/>
            <a:ext cx="2087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Vi" panose="00000500000000000000" pitchFamily="50" charset="0"/>
              </a:rPr>
              <a:t>To Check Packets</a:t>
            </a:r>
            <a:endParaRPr lang="en-US" b="1" dirty="0">
              <a:solidFill>
                <a:srgbClr val="FF0000"/>
              </a:solidFill>
              <a:latin typeface="Vi" panose="00000500000000000000" pitchFamily="5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5137" y="5011754"/>
            <a:ext cx="10084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Vi" panose="00000500000000000000" pitchFamily="50" charset="0"/>
              </a:rPr>
              <a:t>gsh get_subscriber -msisdn 915755040165157 -dl 2 | grep packets</a:t>
            </a:r>
            <a:endParaRPr lang="en-US" dirty="0">
              <a:latin typeface="Vi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14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solidFill>
                  <a:prstClr val="black"/>
                </a:solidFill>
              </a:rPr>
              <a:pPr/>
              <a:t>6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29368" y="220337"/>
            <a:ext cx="609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>
                <a:solidFill>
                  <a:schemeClr val="bg1"/>
                </a:solidFill>
                <a:latin typeface="Vi" panose="00000500000000000000" pitchFamily="50" charset="0"/>
              </a:rPr>
              <a:t>Command-4</a:t>
            </a:r>
            <a:endParaRPr lang="en-US" sz="2000" b="1" dirty="0">
              <a:solidFill>
                <a:schemeClr val="bg1"/>
              </a:solidFill>
              <a:latin typeface="Vi" panose="00000500000000000000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4804" y="1039737"/>
            <a:ext cx="56829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dirty="0">
                <a:latin typeface="Vi" panose="00000500000000000000" pitchFamily="50" charset="0"/>
              </a:rPr>
              <a:t>We can check all these 3 details by using single command-</a:t>
            </a:r>
            <a:endParaRPr lang="en-US" sz="1600" dirty="0">
              <a:latin typeface="Vi" panose="00000500000000000000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968" y="1582214"/>
            <a:ext cx="11351045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200"/>
              </a:spcAft>
            </a:pPr>
            <a:r>
              <a:rPr lang="en-IN" sz="1600" b="1" dirty="0">
                <a:solidFill>
                  <a:srgbClr val="000000"/>
                </a:solidFill>
                <a:latin typeface="Vi" panose="000005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gsh get_subscriber -msisdn 915755040165157 -dl 2 | egrep 'Mobile Subscriber ISDN No.|Mobility Management State|packet|APN|IP'</a:t>
            </a:r>
            <a:endParaRPr lang="en-US" sz="1600" dirty="0">
              <a:effectLst/>
              <a:latin typeface="Vi" panose="000005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Text&#10;&#10;Description automatically generated"/>
          <p:cNvPicPr/>
          <p:nvPr/>
        </p:nvPicPr>
        <p:blipFill>
          <a:blip r:embed="rId3"/>
          <a:stretch>
            <a:fillRect/>
          </a:stretch>
        </p:blipFill>
        <p:spPr>
          <a:xfrm>
            <a:off x="487044" y="2406894"/>
            <a:ext cx="10507789" cy="257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3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solidFill>
                  <a:prstClr val="black"/>
                </a:solidFill>
              </a:rPr>
              <a:pPr/>
              <a:t>7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29368" y="220337"/>
            <a:ext cx="609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Vi" panose="00000500000000000000" pitchFamily="50" charset="0"/>
              </a:rPr>
              <a:t>To find GGSN Node IP from SGSN</a:t>
            </a:r>
            <a:endParaRPr lang="en-US" sz="2000" b="1" dirty="0">
              <a:solidFill>
                <a:schemeClr val="bg1"/>
              </a:solidFill>
              <a:latin typeface="Vi" panose="00000500000000000000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8459" y="1055840"/>
            <a:ext cx="3603872" cy="3318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latin typeface="Vi" panose="000005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dig RICT.COM.mnc020.mcc404.gprs</a:t>
            </a:r>
            <a:endParaRPr lang="en-US" sz="1600" dirty="0">
              <a:effectLst/>
              <a:latin typeface="Vi" panose="000005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3439" y="1540582"/>
            <a:ext cx="5710218" cy="3318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200"/>
              </a:spcAft>
            </a:pPr>
            <a:r>
              <a:rPr lang="en-IN" sz="1600" b="1" dirty="0">
                <a:latin typeface="Vi" panose="000005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This command used to check IP which will give GGSN Node</a:t>
            </a:r>
            <a:endParaRPr lang="en-US" sz="1600" dirty="0">
              <a:effectLst/>
              <a:latin typeface="Vi" panose="000005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Text&#10;&#10;Description automatically generated"/>
          <p:cNvPicPr/>
          <p:nvPr/>
        </p:nvPicPr>
        <p:blipFill>
          <a:blip r:embed="rId3"/>
          <a:stretch>
            <a:fillRect/>
          </a:stretch>
        </p:blipFill>
        <p:spPr>
          <a:xfrm>
            <a:off x="509078" y="1955057"/>
            <a:ext cx="7136627" cy="440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3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solidFill>
                  <a:prstClr val="black"/>
                </a:solidFill>
              </a:rPr>
              <a:pPr/>
              <a:t>8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29368" y="220337"/>
            <a:ext cx="609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Vi" panose="00000500000000000000" pitchFamily="50" charset="0"/>
              </a:rPr>
              <a:t>EventTrace on SGSN</a:t>
            </a:r>
            <a:endParaRPr lang="en-US" sz="2000" b="1" dirty="0">
              <a:solidFill>
                <a:schemeClr val="bg1"/>
              </a:solidFill>
              <a:latin typeface="Vi" panose="00000500000000000000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8459" y="1055840"/>
            <a:ext cx="115387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latin typeface="Vi" panose="00000500000000000000" pitchFamily="50" charset="0"/>
              </a:rPr>
              <a:t>gsh </a:t>
            </a:r>
            <a:r>
              <a:rPr lang="en-IN" sz="1600" dirty="0" err="1">
                <a:latin typeface="Vi" panose="00000500000000000000" pitchFamily="50" charset="0"/>
              </a:rPr>
              <a:t>create_event_rec_session</a:t>
            </a:r>
            <a:r>
              <a:rPr lang="en-IN" sz="1600" dirty="0">
                <a:latin typeface="Vi" panose="00000500000000000000" pitchFamily="50" charset="0"/>
              </a:rPr>
              <a:t> -</a:t>
            </a:r>
            <a:r>
              <a:rPr lang="en-IN" sz="1600" dirty="0" err="1">
                <a:latin typeface="Vi" panose="00000500000000000000" pitchFamily="50" charset="0"/>
              </a:rPr>
              <a:t>imsi</a:t>
            </a:r>
            <a:r>
              <a:rPr lang="en-IN" sz="1600" dirty="0">
                <a:latin typeface="Vi" panose="00000500000000000000" pitchFamily="50" charset="0"/>
              </a:rPr>
              <a:t> 404119107607439 SENSEM2M -</a:t>
            </a:r>
            <a:r>
              <a:rPr lang="en-IN" sz="1600" dirty="0" err="1">
                <a:latin typeface="Vi" panose="00000500000000000000" pitchFamily="50" charset="0"/>
              </a:rPr>
              <a:t>att</a:t>
            </a:r>
            <a:r>
              <a:rPr lang="en-IN" sz="1600" dirty="0">
                <a:latin typeface="Vi" panose="00000500000000000000" pitchFamily="50" charset="0"/>
              </a:rPr>
              <a:t> -</a:t>
            </a:r>
            <a:r>
              <a:rPr lang="en-IN" sz="1600" dirty="0" err="1">
                <a:latin typeface="Vi" panose="00000500000000000000" pitchFamily="50" charset="0"/>
              </a:rPr>
              <a:t>det</a:t>
            </a:r>
            <a:r>
              <a:rPr lang="en-IN" sz="1600" dirty="0">
                <a:latin typeface="Vi" panose="00000500000000000000" pitchFamily="50" charset="0"/>
              </a:rPr>
              <a:t> -cu -</a:t>
            </a:r>
            <a:r>
              <a:rPr lang="en-IN" sz="1600" dirty="0" err="1">
                <a:latin typeface="Vi" panose="00000500000000000000" pitchFamily="50" charset="0"/>
              </a:rPr>
              <a:t>rau</a:t>
            </a:r>
            <a:r>
              <a:rPr lang="en-IN" sz="1600" dirty="0">
                <a:latin typeface="Vi" panose="00000500000000000000" pitchFamily="50" charset="0"/>
              </a:rPr>
              <a:t> -</a:t>
            </a:r>
            <a:r>
              <a:rPr lang="en-IN" sz="1600" dirty="0" err="1">
                <a:latin typeface="Vi" panose="00000500000000000000" pitchFamily="50" charset="0"/>
              </a:rPr>
              <a:t>pdpcu</a:t>
            </a:r>
            <a:r>
              <a:rPr lang="en-IN" sz="1600" dirty="0">
                <a:latin typeface="Vi" panose="00000500000000000000" pitchFamily="50" charset="0"/>
              </a:rPr>
              <a:t> -</a:t>
            </a:r>
            <a:r>
              <a:rPr lang="en-IN" sz="1600" dirty="0" err="1">
                <a:latin typeface="Vi" panose="00000500000000000000" pitchFamily="50" charset="0"/>
              </a:rPr>
              <a:t>sr</a:t>
            </a:r>
            <a:r>
              <a:rPr lang="en-IN" sz="1600" dirty="0">
                <a:latin typeface="Vi" panose="00000500000000000000" pitchFamily="50" charset="0"/>
              </a:rPr>
              <a:t> –</a:t>
            </a:r>
            <a:r>
              <a:rPr lang="en-IN" sz="1600" dirty="0" err="1">
                <a:latin typeface="Vi" panose="00000500000000000000" pitchFamily="50" charset="0"/>
              </a:rPr>
              <a:t>swe</a:t>
            </a:r>
            <a:endParaRPr lang="en-US" sz="1600" dirty="0">
              <a:latin typeface="Vi" panose="00000500000000000000" pitchFamily="50" charset="0"/>
            </a:endParaRPr>
          </a:p>
          <a:p>
            <a:r>
              <a:rPr lang="en-IN" sz="1600" dirty="0">
                <a:latin typeface="Vi" panose="00000500000000000000" pitchFamily="50" charset="0"/>
              </a:rPr>
              <a:t> </a:t>
            </a:r>
            <a:endParaRPr lang="en-US" sz="1600" dirty="0">
              <a:latin typeface="Vi" panose="00000500000000000000" pitchFamily="50" charset="0"/>
            </a:endParaRPr>
          </a:p>
          <a:p>
            <a:r>
              <a:rPr lang="en-IN" sz="1600" dirty="0">
                <a:latin typeface="Vi" panose="00000500000000000000" pitchFamily="50" charset="0"/>
              </a:rPr>
              <a:t>cat /logs/</a:t>
            </a:r>
            <a:r>
              <a:rPr lang="en-IN" sz="1600" dirty="0" err="1">
                <a:latin typeface="Vi" panose="00000500000000000000" pitchFamily="50" charset="0"/>
              </a:rPr>
              <a:t>er_data_log</a:t>
            </a:r>
            <a:r>
              <a:rPr lang="en-IN" sz="1600" dirty="0">
                <a:latin typeface="Vi" panose="00000500000000000000" pitchFamily="50" charset="0"/>
              </a:rPr>
              <a:t>/</a:t>
            </a:r>
            <a:r>
              <a:rPr lang="en-IN" sz="1600" dirty="0" err="1">
                <a:latin typeface="Vi" panose="00000500000000000000" pitchFamily="50" charset="0"/>
              </a:rPr>
              <a:t>tmp</a:t>
            </a:r>
            <a:r>
              <a:rPr lang="en-IN" sz="1600" dirty="0">
                <a:latin typeface="Vi" panose="00000500000000000000" pitchFamily="50" charset="0"/>
              </a:rPr>
              <a:t>/</a:t>
            </a:r>
            <a:endParaRPr lang="en-US" sz="1600" dirty="0">
              <a:latin typeface="Vi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50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!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9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53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Vodafone Idea">
      <a:dk1>
        <a:srgbClr val="2F3043"/>
      </a:dk1>
      <a:lt1>
        <a:srgbClr val="FFFFFF"/>
      </a:lt1>
      <a:dk2>
        <a:srgbClr val="2F3043"/>
      </a:dk2>
      <a:lt2>
        <a:srgbClr val="E7E6E6"/>
      </a:lt2>
      <a:accent1>
        <a:srgbClr val="EE2737"/>
      </a:accent1>
      <a:accent2>
        <a:srgbClr val="FFC600"/>
      </a:accent2>
      <a:accent3>
        <a:srgbClr val="5F004B"/>
      </a:accent3>
      <a:accent4>
        <a:srgbClr val="FF8E75"/>
      </a:accent4>
      <a:accent5>
        <a:srgbClr val="CADEF8"/>
      </a:accent5>
      <a:accent6>
        <a:srgbClr val="F9E9D0"/>
      </a:accent6>
      <a:hlink>
        <a:srgbClr val="EE2737"/>
      </a:hlink>
      <a:folHlink>
        <a:srgbClr val="FFC600"/>
      </a:folHlink>
    </a:clrScheme>
    <a:fontScheme name="Vodafone Idea">
      <a:majorFont>
        <a:latin typeface="Vi Heavy"/>
        <a:ea typeface=""/>
        <a:cs typeface=""/>
      </a:majorFont>
      <a:minorFont>
        <a:latin typeface="V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xis Mutual Fund_Template_16x9" id="{CDB4C687-73AE-424B-963C-6AF1171D755F}" vid="{7CD56076-DE89-4DFA-BD35-448B2C52FFD4}"/>
    </a:ext>
  </a:extLst>
</a:theme>
</file>

<file path=ppt/theme/theme2.xml><?xml version="1.0" encoding="utf-8"?>
<a:theme xmlns:a="http://schemas.openxmlformats.org/drawingml/2006/main" name="2_Office Theme">
  <a:themeElements>
    <a:clrScheme name="Vodafone Idea">
      <a:dk1>
        <a:srgbClr val="2F3043"/>
      </a:dk1>
      <a:lt1>
        <a:srgbClr val="FFFFFF"/>
      </a:lt1>
      <a:dk2>
        <a:srgbClr val="2F3043"/>
      </a:dk2>
      <a:lt2>
        <a:srgbClr val="E7E6E6"/>
      </a:lt2>
      <a:accent1>
        <a:srgbClr val="EE2737"/>
      </a:accent1>
      <a:accent2>
        <a:srgbClr val="FFC600"/>
      </a:accent2>
      <a:accent3>
        <a:srgbClr val="5F004B"/>
      </a:accent3>
      <a:accent4>
        <a:srgbClr val="FF8E75"/>
      </a:accent4>
      <a:accent5>
        <a:srgbClr val="CADEF8"/>
      </a:accent5>
      <a:accent6>
        <a:srgbClr val="F9E9D0"/>
      </a:accent6>
      <a:hlink>
        <a:srgbClr val="EE2737"/>
      </a:hlink>
      <a:folHlink>
        <a:srgbClr val="FFC600"/>
      </a:folHlink>
    </a:clrScheme>
    <a:fontScheme name="Vodafone Idea">
      <a:majorFont>
        <a:latin typeface="Vi Heavy"/>
        <a:ea typeface=""/>
        <a:cs typeface=""/>
      </a:majorFont>
      <a:minorFont>
        <a:latin typeface="V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xis Mutual Fund_Template_16x9" id="{CDB4C687-73AE-424B-963C-6AF1171D755F}" vid="{7CD56076-DE89-4DFA-BD35-448B2C52FFD4}"/>
    </a:ext>
  </a:extLst>
</a:theme>
</file>

<file path=ppt/theme/theme3.xml><?xml version="1.0" encoding="utf-8"?>
<a:theme xmlns:a="http://schemas.openxmlformats.org/drawingml/2006/main" name="4_Office Theme">
  <a:themeElements>
    <a:clrScheme name="Vodafone Idea">
      <a:dk1>
        <a:srgbClr val="2F3043"/>
      </a:dk1>
      <a:lt1>
        <a:srgbClr val="FFFFFF"/>
      </a:lt1>
      <a:dk2>
        <a:srgbClr val="2F3043"/>
      </a:dk2>
      <a:lt2>
        <a:srgbClr val="E7E6E6"/>
      </a:lt2>
      <a:accent1>
        <a:srgbClr val="EE2737"/>
      </a:accent1>
      <a:accent2>
        <a:srgbClr val="FFC600"/>
      </a:accent2>
      <a:accent3>
        <a:srgbClr val="5F004B"/>
      </a:accent3>
      <a:accent4>
        <a:srgbClr val="FF8E75"/>
      </a:accent4>
      <a:accent5>
        <a:srgbClr val="CADEF8"/>
      </a:accent5>
      <a:accent6>
        <a:srgbClr val="F9E9D0"/>
      </a:accent6>
      <a:hlink>
        <a:srgbClr val="EE2737"/>
      </a:hlink>
      <a:folHlink>
        <a:srgbClr val="FFC600"/>
      </a:folHlink>
    </a:clrScheme>
    <a:fontScheme name="Vodafone Idea">
      <a:majorFont>
        <a:latin typeface="Vi Heavy"/>
        <a:ea typeface=""/>
        <a:cs typeface=""/>
      </a:majorFont>
      <a:minorFont>
        <a:latin typeface="V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xis Mutual Fund_Template_16x9" id="{CDB4C687-73AE-424B-963C-6AF1171D755F}" vid="{7CD56076-DE89-4DFA-BD35-448B2C52FFD4}"/>
    </a:ext>
  </a:extLst>
</a:theme>
</file>

<file path=ppt/theme/theme4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3844</TotalTime>
  <Words>164</Words>
  <Application>Microsoft Office PowerPoint</Application>
  <PresentationFormat>Widescreen</PresentationFormat>
  <Paragraphs>38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Arial</vt:lpstr>
      <vt:lpstr>Calibri</vt:lpstr>
      <vt:lpstr>Calibri Light</vt:lpstr>
      <vt:lpstr>Poppins</vt:lpstr>
      <vt:lpstr>Times New Roman</vt:lpstr>
      <vt:lpstr>Vi</vt:lpstr>
      <vt:lpstr>Vi Heavy</vt:lpstr>
      <vt:lpstr>Vodafone Rg</vt:lpstr>
      <vt:lpstr>Vodafone Rg</vt:lpstr>
      <vt:lpstr>1_Office Theme</vt:lpstr>
      <vt:lpstr>2_Office Theme</vt:lpstr>
      <vt:lpstr>4_Office Theme</vt:lpstr>
      <vt:lpstr>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Krunal Bhatt</dc:creator>
  <cp:lastModifiedBy>Training, Vbs_cs (COR), Vodafone Idea (External)</cp:lastModifiedBy>
  <cp:revision>628</cp:revision>
  <dcterms:created xsi:type="dcterms:W3CDTF">2020-09-07T03:46:37Z</dcterms:created>
  <dcterms:modified xsi:type="dcterms:W3CDTF">2022-04-06T08:42:26Z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18cd1783-3b6b-4e01-b1b2-0fcd1a34c04f</vt:lpwstr>
  </property>
  <property fmtid="{D5CDD505-2E9C-101B-9397-08002B2CF9AE}" pid="3" name="Classification">
    <vt:lpwstr>C1VILPublic</vt:lpwstr>
  </property>
  <property fmtid="{D5CDD505-2E9C-101B-9397-08002B2CF9AE}" pid="4" name="DLPManualFileClassification">
    <vt:lpwstr>{1A067545-A4E2-4FA1-8094-0D7902669705}</vt:lpwstr>
  </property>
  <property fmtid="{D5CDD505-2E9C-101B-9397-08002B2CF9AE}" pid="5" name="DLPManualFileClassificationLastModifiedBy">
    <vt:lpwstr>TECHMAHINDRA\MP00510960</vt:lpwstr>
  </property>
  <property fmtid="{D5CDD505-2E9C-101B-9397-08002B2CF9AE}" pid="6" name="DLPManualFileClassificationLastModificationDate">
    <vt:lpwstr>1644548007</vt:lpwstr>
  </property>
  <property fmtid="{D5CDD505-2E9C-101B-9397-08002B2CF9AE}" pid="7" name="DLPManualFileClassificationVersion">
    <vt:lpwstr>11.6.200.16</vt:lpwstr>
  </property>
</Properties>
</file>