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9" r:id="rId2"/>
    <p:sldMasterId id="2147483755" r:id="rId3"/>
  </p:sldMasterIdLst>
  <p:notesMasterIdLst>
    <p:notesMasterId r:id="rId10"/>
  </p:notesMasterIdLst>
  <p:sldIdLst>
    <p:sldId id="261" r:id="rId4"/>
    <p:sldId id="302" r:id="rId5"/>
    <p:sldId id="303" r:id="rId6"/>
    <p:sldId id="304" r:id="rId7"/>
    <p:sldId id="305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6642-40FE-4ED4-A235-781AFB30D87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8776-2F48-419A-B60F-49B97B21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6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3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3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0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9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AAF77-61C2-41F9-9B7E-7BCE42A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53FE6A-6C73-4A39-983B-2CCA5198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5A5A58-74EF-42E8-A551-E0FAC1A7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3794ED-015A-4565-9201-7A0F5F43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0B2857-77DD-48E0-83D4-E8512E54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747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9E790E-00F4-4750-9822-625974C1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E58627-045D-4200-B621-A8A22E7B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D5A6A1-7AF9-4B24-A3E9-1C40CD3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6BB773-92DB-4C73-9F86-E087EC68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B083D3-A280-437B-A7C0-3ECF466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4732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9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3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1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7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6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0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0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4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1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9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8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5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3021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07-04-2022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7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87083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7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9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6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3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0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2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4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3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0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85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3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4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9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89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7 April 2022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6789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0800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5753C-4A44-4772-9D59-6183F24F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5660E6-C14E-46A3-BDE4-F1615D79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A8146-A2D7-42C1-8202-31FFBBE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B300DF-A18C-40D8-AFE7-1B60999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2C44BA-08C7-4C0B-BDCB-4925F1CD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93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68469-1D31-46C9-BFBC-BD99BBF6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5DF95-C33B-4283-8AC9-89A847E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28F6E6-67D5-44A4-8C17-EEC05C7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69DF80-42A2-488B-B568-AB4CDAE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D5E424-7592-49C7-B84A-14C137D3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025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FDEFB-458F-469D-870C-863C7B57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1E0EE3-393F-4AAE-9997-ABFB2CF9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B46727-0812-464E-B0CC-C6C2164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6CF91D-2DAA-4CB9-89F3-A0E08F58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E125A-9E05-46CE-8624-904B700E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224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89409-C1E9-4A95-B0F0-198800B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F6EEF-A644-436A-9B1F-E7D3CDA0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F66DB0-DB13-4089-B2A4-DAA2BE8E5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DAEC4D-438D-4F0E-9A7D-0BD1887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F2715-8536-457B-88C9-29356D0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8B2816-D116-4708-B632-F614A03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604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50630-21BF-44FF-BCA2-DF26E5B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F6B6DE-94AE-4573-8215-1AE337CD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DC237-EAF4-4ECA-A35C-82A2442C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F40680-B36D-4B37-BFAE-BC91A3E4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9135FC-4594-4856-AE9E-65947DBF3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697C4E-131D-4F6B-A04D-18DFC17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76B664-C61A-455B-88AF-7AA90F3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28E1FC8-80A4-43CE-BB03-01619E3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631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AA2E8-9D04-4107-9110-4EABF2D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24FE60-A4A2-49ED-8FDB-FB5277A4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C725C6-B104-412B-AA6E-849B04CC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5470CE-F38C-48BF-B749-BD87DCA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750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B55CE4-54FF-4267-83FA-2258BA69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70EC0D-542E-4C75-9AF2-62173BC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8378FF-A32A-4210-B363-95A1992A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047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197E8-3C38-4316-A0EB-995265A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974D3-F6AF-4B0A-B7D9-4E5EB675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C40D14-F7FE-4C87-9949-6F457A61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3DEC74-8E21-48DB-8949-61AC68C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BACD53-FD48-465C-B723-DFD6862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B4A023-E182-4F40-8283-FFC36E0B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855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3B365-59EB-46EE-BA81-20BF929A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9D35CA7-C233-449B-9D9D-7E392092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0E3E7-F596-48AD-A0FD-B9E8DF53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39A829-52DE-4607-96C0-2E4C5E6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71A5F5-A24C-4E40-8D77-EE713B6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5AB056-5CBA-49BB-B74D-6C2F9584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DC5339-FCEB-43EE-9B45-552BF722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96DD58-85D3-41B5-B87F-5966E307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F288C0-CA8E-43DD-8C6F-5E28AA3B0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07-04-2022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A6245F-1088-4799-938A-C5233150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9ABB49-5800-4634-86A0-D42D27DA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mailto:gopinathan.b@vodafoneidea.com" TargetMode="External"/><Relationship Id="rId18" Type="http://schemas.openxmlformats.org/officeDocument/2006/relationships/hyperlink" Target="mailto:GUJNSS@vodafoneidea.com" TargetMode="External"/><Relationship Id="rId26" Type="http://schemas.openxmlformats.org/officeDocument/2006/relationships/hyperlink" Target="mailto:anees.peerzada@vodafoneidea.com" TargetMode="External"/><Relationship Id="rId39" Type="http://schemas.openxmlformats.org/officeDocument/2006/relationships/hyperlink" Target="mailto:sakshi.bajhal@vodafoneidea.com" TargetMode="External"/><Relationship Id="rId21" Type="http://schemas.openxmlformats.org/officeDocument/2006/relationships/hyperlink" Target="mailto:SWITCH.KARNAL@vodafoneidea.com" TargetMode="External"/><Relationship Id="rId34" Type="http://schemas.openxmlformats.org/officeDocument/2006/relationships/hyperlink" Target="mailto:Anuj.Sharma2@vodafone.com" TargetMode="External"/><Relationship Id="rId42" Type="http://schemas.openxmlformats.org/officeDocument/2006/relationships/hyperlink" Target="mailto:santosh.adate@vodafoneidea.com" TargetMode="External"/><Relationship Id="rId47" Type="http://schemas.openxmlformats.org/officeDocument/2006/relationships/hyperlink" Target="mailto:core-ops-upe@vodafoneidea.com" TargetMode="External"/><Relationship Id="rId50" Type="http://schemas.openxmlformats.org/officeDocument/2006/relationships/hyperlink" Target="mailto:Core-Ops-UPW@vodafoneidea.com" TargetMode="External"/><Relationship Id="rId7" Type="http://schemas.openxmlformats.org/officeDocument/2006/relationships/hyperlink" Target="mailto:Gitam.Changkakoti@vodafone.com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mailto:gaurav.bansal3@vodafoneidea.com" TargetMode="External"/><Relationship Id="rId29" Type="http://schemas.openxmlformats.org/officeDocument/2006/relationships/hyperlink" Target="mailto:switch.kl@vodafoneidea.com" TargetMode="External"/><Relationship Id="rId11" Type="http://schemas.openxmlformats.org/officeDocument/2006/relationships/hyperlink" Target="mailto:manish.raj1@vodafoneidea.com" TargetMode="External"/><Relationship Id="rId24" Type="http://schemas.openxmlformats.org/officeDocument/2006/relationships/hyperlink" Target="mailto:SWITCH.HP@vodafoneidea.com" TargetMode="External"/><Relationship Id="rId32" Type="http://schemas.openxmlformats.org/officeDocument/2006/relationships/hyperlink" Target="mailto:maloy.mondal@vodafoneidea.com" TargetMode="External"/><Relationship Id="rId37" Type="http://schemas.openxmlformats.org/officeDocument/2006/relationships/hyperlink" Target="mailto:manish.chaturvedi@vodafoneidea.com" TargetMode="External"/><Relationship Id="rId40" Type="http://schemas.openxmlformats.org/officeDocument/2006/relationships/hyperlink" Target="mailto:aditya.raghuvanshi@vodafoneidea.com" TargetMode="External"/><Relationship Id="rId45" Type="http://schemas.openxmlformats.org/officeDocument/2006/relationships/hyperlink" Target="mailto:SWITCH_PUNJAB@vodafoneidea.com" TargetMode="External"/><Relationship Id="rId5" Type="http://schemas.openxmlformats.org/officeDocument/2006/relationships/hyperlink" Target="mailto:ravindra.rv@vodafoneidea.com" TargetMode="External"/><Relationship Id="rId15" Type="http://schemas.openxmlformats.org/officeDocument/2006/relationships/hyperlink" Target="mailto:SWITCH_DELHI@vodafoneidea.com" TargetMode="External"/><Relationship Id="rId23" Type="http://schemas.openxmlformats.org/officeDocument/2006/relationships/hyperlink" Target="mailto:Rudragouda.Beeravalli@vodafone.com" TargetMode="External"/><Relationship Id="rId28" Type="http://schemas.openxmlformats.org/officeDocument/2006/relationships/hyperlink" Target="mailto:balasubramanian.santhanam@vodafoneidea.com" TargetMode="External"/><Relationship Id="rId36" Type="http://schemas.openxmlformats.org/officeDocument/2006/relationships/hyperlink" Target="mailto:anil.dhume@vodafoneidea.com" TargetMode="External"/><Relationship Id="rId49" Type="http://schemas.openxmlformats.org/officeDocument/2006/relationships/hyperlink" Target="mailto:sumit.gupta@vodafoneidea.com" TargetMode="External"/><Relationship Id="rId10" Type="http://schemas.openxmlformats.org/officeDocument/2006/relationships/hyperlink" Target="mailto:ajit.sharma@vodafoneidea.com" TargetMode="External"/><Relationship Id="rId19" Type="http://schemas.openxmlformats.org/officeDocument/2006/relationships/hyperlink" Target="mailto:jiva.vala@vodafoneidea.com" TargetMode="External"/><Relationship Id="rId31" Type="http://schemas.openxmlformats.org/officeDocument/2006/relationships/hyperlink" Target="mailto:SWITCHGROUPKOL@vodafoneidea.com" TargetMode="External"/><Relationship Id="rId44" Type="http://schemas.openxmlformats.org/officeDocument/2006/relationships/hyperlink" Target="mailto:N.Choudhury@vodafone.com" TargetMode="External"/><Relationship Id="rId4" Type="http://schemas.openxmlformats.org/officeDocument/2006/relationships/hyperlink" Target="mailto:Prajwal.Prasanna@vodafoneidea.com" TargetMode="External"/><Relationship Id="rId9" Type="http://schemas.openxmlformats.org/officeDocument/2006/relationships/hyperlink" Target="mailto:switchpatna@vodafoneidea.com" TargetMode="External"/><Relationship Id="rId14" Type="http://schemas.openxmlformats.org/officeDocument/2006/relationships/hyperlink" Target="mailto:sriram.v@vodafoneidea.com" TargetMode="External"/><Relationship Id="rId22" Type="http://schemas.openxmlformats.org/officeDocument/2006/relationships/hyperlink" Target="mailto:mohit.khera@vodafoneidea.com" TargetMode="External"/><Relationship Id="rId27" Type="http://schemas.openxmlformats.org/officeDocument/2006/relationships/hyperlink" Target="mailto:Switch.ka@vodafoneidea.com" TargetMode="External"/><Relationship Id="rId30" Type="http://schemas.openxmlformats.org/officeDocument/2006/relationships/hyperlink" Target="mailto:paul.winson@vodafoneidea.com" TargetMode="External"/><Relationship Id="rId35" Type="http://schemas.openxmlformats.org/officeDocument/2006/relationships/hyperlink" Target="mailto:MSC-PuneMH@vodafoneidea.com" TargetMode="External"/><Relationship Id="rId43" Type="http://schemas.openxmlformats.org/officeDocument/2006/relationships/hyperlink" Target="mailto:SWOPS.ORISSA@vodafoneidea.com" TargetMode="External"/><Relationship Id="rId48" Type="http://schemas.openxmlformats.org/officeDocument/2006/relationships/hyperlink" Target="mailto:vikrama.maurya1@vodafoneidea.com" TargetMode="External"/><Relationship Id="rId8" Type="http://schemas.openxmlformats.org/officeDocument/2006/relationships/hyperlink" Target="mailto:Swati.Mondal@vodafone.com" TargetMode="External"/><Relationship Id="rId51" Type="http://schemas.openxmlformats.org/officeDocument/2006/relationships/hyperlink" Target="mailto:amit.kumar22@vodafoneidea.com" TargetMode="External"/><Relationship Id="rId3" Type="http://schemas.openxmlformats.org/officeDocument/2006/relationships/hyperlink" Target="mailto:DL-CoreApt@vodafoneidea.com" TargetMode="External"/><Relationship Id="rId12" Type="http://schemas.openxmlformats.org/officeDocument/2006/relationships/hyperlink" Target="mailto:ChennaiMSC@vodafoneidea.com" TargetMode="External"/><Relationship Id="rId17" Type="http://schemas.openxmlformats.org/officeDocument/2006/relationships/hyperlink" Target="mailto:sanjeev.chandel@vodafoneidea.com" TargetMode="External"/><Relationship Id="rId25" Type="http://schemas.openxmlformats.org/officeDocument/2006/relationships/hyperlink" Target="mailto:switch.jk@vodafoneidea.com" TargetMode="External"/><Relationship Id="rId33" Type="http://schemas.openxmlformats.org/officeDocument/2006/relationships/hyperlink" Target="mailto:NSS-VF-Raj@vodafoneidea.com" TargetMode="External"/><Relationship Id="rId38" Type="http://schemas.openxmlformats.org/officeDocument/2006/relationships/hyperlink" Target="mailto:Core-Ops-MPCG@vodafoneidea.com" TargetMode="External"/><Relationship Id="rId46" Type="http://schemas.openxmlformats.org/officeDocument/2006/relationships/hyperlink" Target="mailto:ranjeet.singh1@vodafoneidea.com" TargetMode="External"/><Relationship Id="rId20" Type="http://schemas.openxmlformats.org/officeDocument/2006/relationships/hyperlink" Target="mailto:amar.kansagara@vodafoneidea.com" TargetMode="External"/><Relationship Id="rId41" Type="http://schemas.openxmlformats.org/officeDocument/2006/relationships/hyperlink" Target="mailto:prasanna.kanade1@vodafoneidea.com" TargetMode="External"/><Relationship Id="rId1" Type="http://schemas.openxmlformats.org/officeDocument/2006/relationships/slideLayout" Target="../slideLayouts/slideLayout102.xml"/><Relationship Id="rId6" Type="http://schemas.openxmlformats.org/officeDocument/2006/relationships/hyperlink" Target="mailto:ASM-NOP-SWITCH@vodafoneide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K00721629@TechMahindra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2.xml"/><Relationship Id="rId4" Type="http://schemas.openxmlformats.org/officeDocument/2006/relationships/hyperlink" Target="mailto:NK00530042@TechMahindra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bijon.roy@digispice.com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mailto:aditya.sharma@diigispice.com" TargetMode="External"/><Relationship Id="rId2" Type="http://schemas.openxmlformats.org/officeDocument/2006/relationships/slideLayout" Target="../slideLayouts/slideLayout102.xml"/><Relationship Id="rId1" Type="http://schemas.openxmlformats.org/officeDocument/2006/relationships/vmlDrawing" Target="../drawings/vmlDrawing1.vml"/><Relationship Id="rId6" Type="http://schemas.openxmlformats.org/officeDocument/2006/relationships/hyperlink" Target="mailto:nitesh.gawade@digispice.com" TargetMode="External"/><Relationship Id="rId5" Type="http://schemas.openxmlformats.org/officeDocument/2006/relationships/hyperlink" Target="mailto:vijay.dhuriya@digispice.com" TargetMode="External"/><Relationship Id="rId10" Type="http://schemas.openxmlformats.org/officeDocument/2006/relationships/image" Target="../media/image13.wmf"/><Relationship Id="rId4" Type="http://schemas.openxmlformats.org/officeDocument/2006/relationships/hyperlink" Target="mailto:techops@digispice.com" TargetMode="External"/><Relationship Id="rId9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rsnoc.M2MIOT@vodafoneidea.com" TargetMode="External"/><Relationship Id="rId7" Type="http://schemas.openxmlformats.org/officeDocument/2006/relationships/hyperlink" Target="mailto:Corsnoc.Gdsp@vodafoneidea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Relationship Id="rId6" Type="http://schemas.openxmlformats.org/officeDocument/2006/relationships/hyperlink" Target="mailto:anilkumar.sonkawade@wipro.com" TargetMode="External"/><Relationship Id="rId5" Type="http://schemas.openxmlformats.org/officeDocument/2006/relationships/hyperlink" Target="mailto:naved.shaikh@wipro.com" TargetMode="External"/><Relationship Id="rId4" Type="http://schemas.openxmlformats.org/officeDocument/2006/relationships/hyperlink" Target="mailto:rajesh.parvatani@wipro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SWITCH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90548"/>
              </p:ext>
            </p:extLst>
          </p:nvPr>
        </p:nvGraphicFramePr>
        <p:xfrm>
          <a:off x="347424" y="1091958"/>
          <a:ext cx="11594861" cy="5219120"/>
        </p:xfrm>
        <a:graphic>
          <a:graphicData uri="http://schemas.openxmlformats.org/drawingml/2006/table">
            <a:tbl>
              <a:tblPr/>
              <a:tblGrid>
                <a:gridCol w="358764"/>
                <a:gridCol w="2338147"/>
                <a:gridCol w="1363919"/>
                <a:gridCol w="2755674"/>
                <a:gridCol w="677320"/>
                <a:gridCol w="1094847"/>
                <a:gridCol w="2384539"/>
                <a:gridCol w="621651"/>
              </a:tblGrid>
              <a:tr h="1521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Circle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Support Team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L1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VIL Core Head (L2)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Group ID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Email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Contact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Email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</a:rPr>
                        <a:t>Contact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AP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"/>
                        </a:rPr>
                        <a:t>DL-CoreApt@vodafoneidea.com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Prajwal Prasanna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"/>
                        </a:rPr>
                        <a:t>Prajwal.Prasanna@vodafoneidea.com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9886018223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RV Ravindra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ravindra.rv@vodafoneidea.com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9844415961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ASM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ASM-NOP-SWITCH@vodafoneidea.com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Gitam Changkakoti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Gitam.Changkakoti@vodafoneidea.com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9706818836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Swati Mondal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8"/>
                        </a:rPr>
                        <a:t>Swati.Mondal@vodafoneidea.com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9830032776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BIH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9"/>
                        </a:rPr>
                        <a:t>switchpatna@vodafoneidea.com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Ajit Sharma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0"/>
                        </a:rPr>
                        <a:t>ajit.sharma@vodafoneidea.com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9708097893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Manish Raj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1"/>
                        </a:rPr>
                        <a:t>manish.raj1@vodafoneidea.com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9708097870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CHN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2"/>
                        </a:rPr>
                        <a:t>ChennaiMSC@vodafoneidea.com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 Gopinathan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3"/>
                        </a:rPr>
                        <a:t>gopinathan.b@vodafoneidea.com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9884018246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 Sriram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4"/>
                        </a:rPr>
                        <a:t>sriram.v@vodafoneidea.com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9092005539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5"/>
                        </a:rPr>
                        <a:t>SWITCH_DELHI@vodafoneidea.com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Gaurav Bansal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6"/>
                        </a:rPr>
                        <a:t>gaurav.bansal3@vodafoneidea.com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9811918848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Sanjeev Chandel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7"/>
                        </a:rPr>
                        <a:t>sanjeev.chandel@vodafoneidea.com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9811918831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GUJ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8"/>
                        </a:rPr>
                        <a:t>GUJNSS@vodafoneidea.com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Jiva Vala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9"/>
                        </a:rPr>
                        <a:t>jiva.vala@vodafoneidea.com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9825000411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Amar Kansagara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0"/>
                        </a:rPr>
                        <a:t>amar.kansagara@vodafoneidea.com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9824204388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HAR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1"/>
                        </a:rPr>
                        <a:t>SWITCH.KARNAL@vodafoneidea.com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Mohit Khera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2"/>
                        </a:rPr>
                        <a:t>mohit.khera@vodafoneidea.com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9813017830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Rudragouda Beeravalli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3"/>
                        </a:rPr>
                        <a:t>Rudragouda.Beeravalli@vodafoneidea.com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9828096811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HP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4"/>
                        </a:rPr>
                        <a:t>SWITCH.HP@vodafoneidea.com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Rudragouda Beeravalli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3"/>
                        </a:rPr>
                        <a:t>Rudragouda.Beeravalli@vodafoneidea.com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9828096811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Rudragouda Beeravalli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3"/>
                        </a:rPr>
                        <a:t>Rudragouda.Beeravalli@vodafoneidea.com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9828096811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JK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5"/>
                        </a:rPr>
                        <a:t>switch.jk@vodafoneidea.com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Anees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Peerzada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6"/>
                        </a:rPr>
                        <a:t>anees.peerzada@vodafoneidea.com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9086052750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Rudragouda Beeravalli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3"/>
                        </a:rPr>
                        <a:t>Rudragouda.Beeravalli@vodafoneidea.com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9828096811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KAR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7"/>
                        </a:rPr>
                        <a:t>Switch.ka@vodafoneidea.com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Santhanam Balasubramanian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8"/>
                        </a:rPr>
                        <a:t>balasubramanian.santhanam@vodafoneidea.com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9844015972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RV Ravindra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5"/>
                        </a:rPr>
                        <a:t>ravindra.rv@vodafoneidea.com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9844415961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KER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9"/>
                        </a:rPr>
                        <a:t>switch.kl@vodafoneidea.com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Paul Winson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0"/>
                        </a:rPr>
                        <a:t>paul.winson@vodafoneidea.com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9847099960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 Sriram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4"/>
                        </a:rPr>
                        <a:t>sriram.v@vodafoneidea.com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9092005539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KOL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1"/>
                        </a:rPr>
                        <a:t>SWITCHGROUPKOL@vodafoneidea.com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Maloy Mondal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2"/>
                        </a:rPr>
                        <a:t>maloy.mondal@vodafoneidea.com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9088008329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Swati Mondal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8"/>
                        </a:rPr>
                        <a:t>Swati.Mondal@vodafoneidea.com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9830032776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RAJ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3"/>
                        </a:rPr>
                        <a:t>NSS-VF-Raj@vodafoneidea.com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Anuj Sharma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4"/>
                        </a:rPr>
                        <a:t>Anuj.Sharma2@vodafoneidea.com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9811918891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Sanjeev Chandel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7"/>
                        </a:rPr>
                        <a:t>sanjeev.chandel@vodafoneidea.com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9811918831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MAH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5"/>
                        </a:rPr>
                        <a:t>MSC-PuneMH@vodafoneidea.com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Anil Dhume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6"/>
                        </a:rPr>
                        <a:t>anil.dhume@vodafoneidea.com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9822127147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Manish Chaturvedi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7"/>
                        </a:rPr>
                        <a:t>manish.chaturvedi@vodafoneidea.com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9889009302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MP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8"/>
                        </a:rPr>
                        <a:t>Core-Ops-MPCG@vodafoneidea.com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Sakshi Bajhal /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9"/>
                        </a:rPr>
                        <a:t>sakshi.bajhal@vodafoneidea.com;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9826470633 /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Aditya Raghuvanshi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0"/>
                        </a:rPr>
                        <a:t>aditya.raghuvanshi@vodafoneidea.com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9826470291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Uday Parmar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9"/>
                        </a:rPr>
                        <a:t>uday.parmar@vodafoneidea.com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9826070712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MUM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5"/>
                        </a:rPr>
                        <a:t>MUMSWITCH2@vodafoneidea.com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Prasanna Kanade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1"/>
                        </a:rPr>
                        <a:t>prasanna.kanade1@vodafoneidea.com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9619218808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Santosh Adate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2"/>
                        </a:rPr>
                        <a:t>santosh.adate@vodafoneidea.com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9820018298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NE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6"/>
                        </a:rPr>
                        <a:t>ASM-NOP-SWITCH@vodafoneidea.com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Gitam Changkakoti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7"/>
                        </a:rPr>
                        <a:t>Gitam.Changkakoti@vodafoneidea.com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9706818836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Swati Mondal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8"/>
                        </a:rPr>
                        <a:t>Swati.Mondal@vodafoneidea.com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9830032776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ODI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3"/>
                        </a:rPr>
                        <a:t>SWOPS.ORISSA@vodafoneidea.com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Tarun Kumar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4"/>
                        </a:rPr>
                        <a:t>N.Choudhury@vodafoneidea.com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9776018258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Manish Raj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1"/>
                        </a:rPr>
                        <a:t>manish.raj1@vodafoneidea.com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9708097870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PJB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5"/>
                        </a:rPr>
                        <a:t>SWITCH_PUNJAB@vodafoneidea.com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Ranjeet Singh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6"/>
                        </a:rPr>
                        <a:t>ranjeet.singh1@vodafoneidea.com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9914189235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Rudragouda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Beeravalli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3"/>
                        </a:rPr>
                        <a:t>Rudragouda.Beeravalli@vodafoneidea.com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9828096811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ROB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1"/>
                        </a:rPr>
                        <a:t>SWITCHGROUPKOL@vodafoneidea.com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Maloy Mondal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2"/>
                        </a:rPr>
                        <a:t>maloy.mondal@vodafoneidea.com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9088008329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Swati Mondal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8"/>
                        </a:rPr>
                        <a:t>Swati.Mondal@vodafoneidea.com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9830032776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ROTN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2"/>
                        </a:rPr>
                        <a:t>ChennaiMSC@vodafoneidea.com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 Gopinathan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3"/>
                        </a:rPr>
                        <a:t>gopinathan.b@vodafoneidea.com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9884018246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 Sriram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4"/>
                        </a:rPr>
                        <a:t>sriram.v@vodafoneidea.com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9092005539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UPE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7"/>
                        </a:rPr>
                        <a:t>core-ops-upe@vodafoneidea.com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VIKRAMA MAURYA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8"/>
                        </a:rPr>
                        <a:t>vikrama.maurya1@vodafoneidea.com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9839315833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Sumit Gupta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9"/>
                        </a:rPr>
                        <a:t>sumit.gupta@vodafoneidea.com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9837010789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UPW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50"/>
                        </a:rPr>
                        <a:t>Core-Ops-UPW@vodafoneidea.com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Amit Kumar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51"/>
                        </a:rPr>
                        <a:t>amit.kumar22@vodafoneidea.com</a:t>
                      </a:r>
                      <a:endParaRPr 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9837010803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Sumit Gupta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9"/>
                        </a:rPr>
                        <a:t>sumit.gupta@vodafoneidea.com</a:t>
                      </a:r>
                      <a:endParaRPr 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0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NIL Usage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96987"/>
              </p:ext>
            </p:extLst>
          </p:nvPr>
        </p:nvGraphicFramePr>
        <p:xfrm>
          <a:off x="543651" y="1079883"/>
          <a:ext cx="9474200" cy="151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4200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Vi" panose="00000500000000000000" pitchFamily="50" charset="0"/>
                        </a:rPr>
                        <a:t>1.       Subject Line: </a:t>
                      </a:r>
                      <a:endParaRPr lang="en-US" sz="1600" b="0" i="0" u="none" strike="noStrike" dirty="0">
                        <a:solidFill>
                          <a:srgbClr val="1F497D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4286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Vi" panose="00000500000000000000" pitchFamily="50" charset="0"/>
                        </a:rPr>
                        <a:t>EBO - IOT Provisioning - ( User can use any subject post )</a:t>
                      </a:r>
                      <a:endParaRPr lang="en-US" sz="1600" b="0" i="0" u="none" strike="noStrike" dirty="0">
                        <a:solidFill>
                          <a:srgbClr val="1F497D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Vi" panose="00000500000000000000" pitchFamily="50" charset="0"/>
                        </a:rPr>
                        <a:t>2.       To: Ebo.Vasblacklisting@vodafoneidea.com </a:t>
                      </a:r>
                      <a:endParaRPr lang="en-US" sz="1600" b="0" i="0" u="none" strike="noStrike" dirty="0">
                        <a:solidFill>
                          <a:srgbClr val="0563C1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4286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Vi" panose="00000500000000000000" pitchFamily="50" charset="0"/>
                        </a:rPr>
                        <a:t>3.       Cc: MP00601218@TechMahindra.com,  SK00721629@TechMahindra.com , AA00702652@TechMahindra.com , EBOBulkSorter@TechMahindra.com</a:t>
                      </a:r>
                      <a:endParaRPr lang="en-US" sz="1600" b="0" i="0" u="none" strike="noStrike" dirty="0">
                        <a:solidFill>
                          <a:srgbClr val="1F497D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4286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Vi" panose="00000500000000000000" pitchFamily="50" charset="0"/>
                        </a:rPr>
                        <a:t>4.       L1 and L2 Contact details are below </a:t>
                      </a:r>
                      <a:endParaRPr lang="en-US" sz="1600" b="0" i="0" u="none" strike="noStrike" dirty="0">
                        <a:solidFill>
                          <a:srgbClr val="1F497D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4286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12177"/>
              </p:ext>
            </p:extLst>
          </p:nvPr>
        </p:nvGraphicFramePr>
        <p:xfrm>
          <a:off x="496677" y="3193272"/>
          <a:ext cx="10515600" cy="752991"/>
        </p:xfrm>
        <a:graphic>
          <a:graphicData uri="http://schemas.openxmlformats.org/drawingml/2006/table">
            <a:tbl>
              <a:tblPr/>
              <a:tblGrid>
                <a:gridCol w="2433810"/>
                <a:gridCol w="3128790"/>
                <a:gridCol w="3360145"/>
                <a:gridCol w="1592855"/>
              </a:tblGrid>
              <a:tr h="144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Vi" panose="00000500000000000000" pitchFamily="50" charset="0"/>
                        </a:rPr>
                        <a:t>Escalation  Levels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Vi" panose="00000500000000000000" pitchFamily="50" charset="0"/>
                        </a:rPr>
                        <a:t>Name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Vi" panose="00000500000000000000" pitchFamily="50" charset="0"/>
                        </a:rPr>
                        <a:t>Email ID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Vi" panose="00000500000000000000" pitchFamily="50" charset="0"/>
                        </a:rPr>
                        <a:t>Contact Number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</a:tr>
              <a:tr h="1502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Level 1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Som Kumar Balmiki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>
                          <a:solidFill>
                            <a:srgbClr val="0563C1"/>
                          </a:solidFill>
                          <a:effectLst/>
                          <a:latin typeface="Vi" panose="00000500000000000000" pitchFamily="50" charset="0"/>
                          <a:hlinkClick r:id="rId3"/>
                        </a:rPr>
                        <a:t>SK00721629@TechMahindra.com</a:t>
                      </a:r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9627636821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2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Level 2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Navneesh Kumar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563C1"/>
                          </a:solidFill>
                          <a:effectLst/>
                          <a:latin typeface="Vi" panose="00000500000000000000" pitchFamily="50" charset="0"/>
                          <a:hlinkClick r:id="rId4"/>
                        </a:rPr>
                        <a:t>NK00530042@TechMahindra.com </a:t>
                      </a:r>
                      <a:endParaRPr 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7814495522</a:t>
                      </a:r>
                    </a:p>
                  </a:txBody>
                  <a:tcPr marL="7157" marR="7157" marT="71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P2P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35946"/>
              </p:ext>
            </p:extLst>
          </p:nvPr>
        </p:nvGraphicFramePr>
        <p:xfrm>
          <a:off x="559029" y="1289308"/>
          <a:ext cx="9763775" cy="3503358"/>
        </p:xfrm>
        <a:graphic>
          <a:graphicData uri="http://schemas.openxmlformats.org/drawingml/2006/table">
            <a:tbl>
              <a:tblPr/>
              <a:tblGrid>
                <a:gridCol w="1780289"/>
                <a:gridCol w="5563405"/>
                <a:gridCol w="2420081"/>
              </a:tblGrid>
              <a:tr h="2519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Digispice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 operation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212121"/>
                          </a:solidFill>
                          <a:effectLst/>
                          <a:latin typeface="Vi" panose="00000500000000000000" pitchFamily="50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Mail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Contact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94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Techops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Vi" panose="00000500000000000000" pitchFamily="50" charset="0"/>
                          <a:hlinkClick r:id="rId4"/>
                        </a:rPr>
                        <a:t>techops@digispice.com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9218514174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35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Level 1 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Vi" panose="00000500000000000000" pitchFamily="50" charset="0"/>
                        </a:rPr>
                        <a:t>pintu.chouhan@digispice.com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9877623248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3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Vi" panose="00000500000000000000" pitchFamily="50" charset="0"/>
                          <a:hlinkClick r:id="rId5"/>
                        </a:rPr>
                        <a:t>vijay.dhuriya@digispice.com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7415443385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3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Vi" panose="00000500000000000000" pitchFamily="50" charset="0"/>
                          <a:hlinkClick r:id="rId6"/>
                        </a:rPr>
                        <a:t>nitesh.gawade@digispice.com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8108853039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Level 2 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Vi" panose="00000500000000000000" pitchFamily="50" charset="0"/>
                          <a:hlinkClick r:id="rId7"/>
                        </a:rPr>
                        <a:t>aditya.sharma@diigispice.com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Vi" panose="00000500000000000000" pitchFamily="50" charset="0"/>
                        </a:rPr>
                        <a:t>9219019090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Level 3 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Vi" panose="00000500000000000000" pitchFamily="50" charset="0"/>
                          <a:hlinkClick r:id="rId8"/>
                        </a:rPr>
                        <a:t>bijon.roy@digispice.com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i" panose="00000500000000000000" pitchFamily="50" charset="0"/>
                        </a:rPr>
                        <a:t>7042882755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27715"/>
              </p:ext>
            </p:extLst>
          </p:nvPr>
        </p:nvGraphicFramePr>
        <p:xfrm>
          <a:off x="4902507" y="5024685"/>
          <a:ext cx="1375272" cy="116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showAsIcon="1" r:id="rId9" imgW="914400" imgH="771480" progId="Excel.Sheet.12">
                  <p:embed/>
                </p:oleObj>
              </mc:Choice>
              <mc:Fallback>
                <p:oleObj name="Worksheet" showAsIcon="1" r:id="rId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02507" y="5024685"/>
                        <a:ext cx="1375272" cy="1160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5243" y="5409282"/>
            <a:ext cx="40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Vi" panose="00000500000000000000" pitchFamily="50" charset="0"/>
              </a:rPr>
              <a:t>Click here for RF Matrix</a:t>
            </a:r>
            <a:endParaRPr lang="en-US" b="1" dirty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285561" y="5453349"/>
            <a:ext cx="539827" cy="4406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L2 Team &amp; </a:t>
            </a:r>
            <a:r>
              <a:rPr lang="en-US" sz="2000" b="1" dirty="0" err="1" smtClean="0">
                <a:solidFill>
                  <a:prstClr val="white"/>
                </a:solidFill>
                <a:latin typeface="Vi" panose="00000500000000000000" pitchFamily="50" charset="0"/>
              </a:rPr>
              <a:t>AppInfra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98226"/>
              </p:ext>
            </p:extLst>
          </p:nvPr>
        </p:nvGraphicFramePr>
        <p:xfrm>
          <a:off x="463627" y="1089511"/>
          <a:ext cx="10515600" cy="1926911"/>
        </p:xfrm>
        <a:graphic>
          <a:graphicData uri="http://schemas.openxmlformats.org/drawingml/2006/table">
            <a:tbl>
              <a:tblPr firstRow="1" firstCol="1" bandRow="1"/>
              <a:tblGrid>
                <a:gridCol w="2125337"/>
                <a:gridCol w="4885063"/>
                <a:gridCol w="3505200"/>
              </a:tblGrid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solidFill>
                            <a:srgbClr val="FFFFFF"/>
                          </a:solidFill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>
                          <a:solidFill>
                            <a:srgbClr val="FFFFFF"/>
                          </a:solidFill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SPOC Name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>
                          <a:solidFill>
                            <a:srgbClr val="FFFFFF"/>
                          </a:solidFill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 Number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1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u="sng">
                          <a:solidFill>
                            <a:srgbClr val="0563C1"/>
                          </a:solidFill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Corsnoc.M2MIOT@vodafoneidea.com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2071719563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2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Sidhartha.Jena4@vodafoneidea.com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7666255316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Sanket.Deshpande@vodafoneidea.com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7798984669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4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Vinodkumar.Barot@vodafoneidea.com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8886500773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4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Sumant.singh2@vodafoneidea.com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8411005972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 5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Rashmin.shah@vodafoneidea.com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9823003020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386679" y="3249024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Apps Infra</a:t>
            </a:r>
            <a:endParaRPr lang="en-US" sz="2000" b="1" dirty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22303"/>
              </p:ext>
            </p:extLst>
          </p:nvPr>
        </p:nvGraphicFramePr>
        <p:xfrm>
          <a:off x="474643" y="3739730"/>
          <a:ext cx="9539690" cy="1228454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348416"/>
                <a:gridCol w="5866714"/>
                <a:gridCol w="2324560"/>
              </a:tblGrid>
              <a:tr h="314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</a:rPr>
                        <a:t>Group ID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</a:rPr>
                        <a:t>&lt;Enoc.AppsInfra@vodafoneidea.com&gt;;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/>
                </a:tc>
              </a:tr>
              <a:tr h="250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</a:rPr>
                        <a:t>L1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u="sng" dirty="0">
                          <a:effectLst/>
                          <a:latin typeface="Vi" panose="00000500000000000000" pitchFamily="50" charset="0"/>
                          <a:hlinkClick r:id="rId4"/>
                        </a:rPr>
                        <a:t>rajesh.parvatani@wipro.com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/>
                </a:tc>
              </a:tr>
              <a:tr h="250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</a:rPr>
                        <a:t>L2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u="sng" dirty="0">
                          <a:effectLst/>
                          <a:latin typeface="Vi" panose="00000500000000000000" pitchFamily="50" charset="0"/>
                          <a:hlinkClick r:id="rId5"/>
                        </a:rPr>
                        <a:t>naved.shaikh@wipro.com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/>
                </a:tc>
              </a:tr>
              <a:tr h="363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Vi" panose="00000500000000000000" pitchFamily="50" charset="0"/>
                        </a:rPr>
                        <a:t>L3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  <a:latin typeface="Vi" panose="00000500000000000000" pitchFamily="50" charset="0"/>
                        </a:rPr>
                        <a:t>AnilKumar</a:t>
                      </a:r>
                      <a:r>
                        <a:rPr lang="en-IN" sz="1600" dirty="0">
                          <a:effectLst/>
                          <a:latin typeface="Vi" panose="00000500000000000000" pitchFamily="50" charset="0"/>
                        </a:rPr>
                        <a:t> </a:t>
                      </a:r>
                      <a:r>
                        <a:rPr lang="en-IN" sz="1600" dirty="0" err="1">
                          <a:effectLst/>
                          <a:latin typeface="Vi" panose="00000500000000000000" pitchFamily="50" charset="0"/>
                        </a:rPr>
                        <a:t>Sonkawade</a:t>
                      </a:r>
                      <a:r>
                        <a:rPr lang="en-IN" sz="1600" dirty="0">
                          <a:effectLst/>
                          <a:latin typeface="Vi" panose="00000500000000000000" pitchFamily="50" charset="0"/>
                        </a:rPr>
                        <a:t> (</a:t>
                      </a:r>
                      <a:r>
                        <a:rPr lang="en-IN" sz="1600" u="sng" dirty="0">
                          <a:effectLst/>
                          <a:latin typeface="Vi" panose="00000500000000000000" pitchFamily="50" charset="0"/>
                          <a:hlinkClick r:id="rId6"/>
                        </a:rPr>
                        <a:t>anilkumar.sonkawade@wipro.com</a:t>
                      </a:r>
                      <a:r>
                        <a:rPr lang="en-IN" sz="1600" dirty="0">
                          <a:effectLst/>
                          <a:latin typeface="Vi" panose="00000500000000000000" pitchFamily="50" charset="0"/>
                        </a:rPr>
                        <a:t>)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Vi" panose="00000500000000000000" pitchFamily="50" charset="0"/>
                        </a:rPr>
                        <a:t>9168642641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6389" y="5800073"/>
            <a:ext cx="3409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u="sng" dirty="0">
                <a:solidFill>
                  <a:srgbClr val="0563C1"/>
                </a:solidFill>
                <a:latin typeface="Vi" panose="00000500000000000000" pitchFamily="50" charset="0"/>
                <a:ea typeface="Calibri" panose="020F0502020204030204" pitchFamily="34" charset="0"/>
                <a:hlinkClick r:id="rId7"/>
              </a:rPr>
              <a:t>Corsnoc.Gdsp@vodafoneidea.com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450944" y="5252258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GDSP</a:t>
            </a:r>
            <a:endParaRPr lang="en-US" sz="2000" b="1" dirty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6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2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398</Words>
  <Application>Microsoft Office PowerPoint</Application>
  <PresentationFormat>Widescreen</PresentationFormat>
  <Paragraphs>284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Poppins</vt:lpstr>
      <vt:lpstr>Times New Roman</vt:lpstr>
      <vt:lpstr>Vi</vt:lpstr>
      <vt:lpstr>Vi Heavy</vt:lpstr>
      <vt:lpstr>Vodafone Rg</vt:lpstr>
      <vt:lpstr>Vodafone Rg</vt:lpstr>
      <vt:lpstr>1_Office Theme</vt:lpstr>
      <vt:lpstr>2_Office Theme</vt:lpstr>
      <vt:lpstr>3_Office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Bhatt</dc:creator>
  <cp:lastModifiedBy>Training, Vbs_cs (COR), Vodafone Idea (External)</cp:lastModifiedBy>
  <cp:revision>524</cp:revision>
  <dcterms:created xsi:type="dcterms:W3CDTF">2020-09-07T03:46:37Z</dcterms:created>
  <dcterms:modified xsi:type="dcterms:W3CDTF">2022-04-06T19:32:44Z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54d6a4d3-876f-4338-8431-c79d6854ec58</vt:lpwstr>
  </property>
  <property fmtid="{D5CDD505-2E9C-101B-9397-08002B2CF9AE}" pid="3" name="Classification">
    <vt:lpwstr>C1VILPublic</vt:lpwstr>
  </property>
  <property fmtid="{D5CDD505-2E9C-101B-9397-08002B2CF9AE}" pid="4" name="DLPManualFileClassification">
    <vt:lpwstr>{1A067545-A4E2-4FA1-8094-0D7902669705}</vt:lpwstr>
  </property>
  <property fmtid="{D5CDD505-2E9C-101B-9397-08002B2CF9AE}" pid="5" name="DLPManualFileClassificationLastModifiedBy">
    <vt:lpwstr>TECHMAHINDRA\MP00510960</vt:lpwstr>
  </property>
  <property fmtid="{D5CDD505-2E9C-101B-9397-08002B2CF9AE}" pid="6" name="DLPManualFileClassificationLastModificationDate">
    <vt:lpwstr>1644548007</vt:lpwstr>
  </property>
  <property fmtid="{D5CDD505-2E9C-101B-9397-08002B2CF9AE}" pid="7" name="DLPManualFileClassificationVersion">
    <vt:lpwstr>11.6.200.16</vt:lpwstr>
  </property>
</Properties>
</file>