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2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3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9" r:id="rId2"/>
    <p:sldMasterId id="2147483828" r:id="rId3"/>
    <p:sldMasterId id="2147483875" r:id="rId4"/>
  </p:sldMasterIdLst>
  <p:notesMasterIdLst>
    <p:notesMasterId r:id="rId15"/>
  </p:notesMasterIdLst>
  <p:sldIdLst>
    <p:sldId id="26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29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B6642-40FE-4ED4-A235-781AFB30D87A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8776-2F48-419A-B60F-49B97B21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59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42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831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94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7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718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7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2" Type="http://schemas.openxmlformats.org/officeDocument/2006/relationships/image" Target="NUL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2" Type="http://schemas.openxmlformats.org/officeDocument/2006/relationships/image" Target="NUL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3.xml"/><Relationship Id="rId4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3.xml"/><Relationship Id="rId4" Type="http://schemas.openxmlformats.org/officeDocument/2006/relationships/image" Target="NUL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3.xml"/><Relationship Id="rId4" Type="http://schemas.openxmlformats.org/officeDocument/2006/relationships/image" Target="NUL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sv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2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2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2" Type="http://schemas.openxmlformats.org/officeDocument/2006/relationships/image" Target="../media/image2.svg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2" Type="http://schemas.openxmlformats.org/officeDocument/2006/relationships/image" Target="../media/image2.sv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1.pn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9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8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87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1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16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4089005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139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18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xmlns="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xmlns="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10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443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xmlns="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93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65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78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153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51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7672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62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30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085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567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478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xmlns="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xmlns="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xmlns="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xmlns="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xmlns="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xmlns="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xmlns="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xmlns="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xmlns="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xmlns="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xmlns="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xmlns="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xmlns="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040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580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02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33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597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43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949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xmlns="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xmlns="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xmlns="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xmlns="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xmlns="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xmlns="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xmlns="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1044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xmlns="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31790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xmlns="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44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xmlns="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xmlns="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xmlns="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xmlns="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xmlns="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026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20823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xmlns="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xmlns="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xmlns="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xmlns="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xmlns="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378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48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69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69817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1F989-E84A-407F-AE6A-65BCED650A02}" type="datetime1">
              <a:rPr lang="en-IN" smtClean="0">
                <a:solidFill>
                  <a:srgbClr val="2F3043"/>
                </a:solidFill>
              </a:rPr>
              <a:pPr/>
              <a:t>06-04-2022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2F304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99996D-5F79-461B-8953-818D502E1074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9522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18495287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srgbClr val="2F3043"/>
                </a:solidFill>
              </a:rPr>
              <a:pPr defTabSz="914126"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97752465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55753C-4A44-4772-9D59-6183F24F5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25660E6-C14E-46A3-BDE4-F1615D79F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06A8146-A2D7-42C1-8202-31FFBBE3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B300DF-A18C-40D8-AFE7-1B60999C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22C44BA-08C7-4C0B-BDCB-4925F1CD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35738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B68469-1D31-46C9-BFBC-BD99BBF6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95DF95-C33B-4283-8AC9-89A847EAB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28F6E6-67D5-44A4-8C17-EEC05C7A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69DF80-42A2-488B-B568-AB4CDAE2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D5E424-7592-49C7-B84A-14C137D3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5797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2FDEFB-458F-469D-870C-863C7B57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1E0EE3-393F-4AAE-9997-ABFB2CF9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B46727-0812-464E-B0CC-C6C21644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6CF91D-2DAA-4CB9-89F3-A0E08F58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8E125A-9E05-46CE-8624-904B700E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792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=""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612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589409-C1E9-4A95-B0F0-198800B9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CF6EEF-A644-436A-9B1F-E7D3CDA0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2F66DB0-DB13-4089-B2A4-DAA2BE8E5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1DAEC4D-438D-4F0E-9A7D-0BD18877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F7F2715-8536-457B-88C9-29356D04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8B2816-D116-4708-B632-F614A03A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08595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850630-21BF-44FF-BCA2-DF26E5BC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4F6B6DE-94AE-4573-8215-1AE337CDC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53DC237-EAF4-4ECA-A35C-82A2442C3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DF40680-B36D-4B37-BFAE-BC91A3E45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C9135FC-4594-4856-AE9E-65947DBF3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0697C4E-131D-4F6B-A04D-18DFC17B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676B664-C61A-455B-88AF-7AA90F36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28E1FC8-80A4-43CE-BB03-01619E36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6320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AA2E8-9D04-4107-9110-4EABF2D1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24FE60-A4A2-49ED-8FDB-FB5277A4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C725C6-B104-412B-AA6E-849B04CC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A5470CE-F38C-48BF-B749-BD87DCA6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7862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9B55CE4-54FF-4267-83FA-2258BA69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270EC0D-542E-4C75-9AF2-62173BCF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B8378FF-A32A-4210-B363-95A1992A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02052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5197E8-3C38-4316-A0EB-995265AC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6974D3-F6AF-4B0A-B7D9-4E5EB6755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BC40D14-F7FE-4C87-9949-6F457A611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3DEC74-8E21-48DB-8949-61AC68C5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6BACD53-FD48-465C-B723-DFD68629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EB4A023-E182-4F40-8283-FFC36E0B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8629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B3B365-59EB-46EE-BA81-20BF929A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9D35CA7-C233-449B-9D9D-7E3920929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FC0E3E7-F596-48AD-A0FD-B9E8DF53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B39A829-52DE-4607-96C0-2E4C5E6A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71A5F5-A24C-4E40-8D77-EE713B6D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B5AB056-5CBA-49BB-B74D-6C2F9584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12761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BAAF77-61C2-41F9-9B7E-7BCE42A1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53FE6A-6C73-4A39-983B-2CCA51989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5A5A58-74EF-42E8-A551-E0FAC1A7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3794ED-015A-4565-9201-7A0F5F43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0B2857-77DD-48E0-83D4-E8512E54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82109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29E790E-00F4-4750-9822-625974C18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FE58627-045D-4200-B621-A8A22E7BE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5D5A6A1-7AF9-4B24-A3E9-1C40CD34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6BB773-92DB-4C73-9F86-E087EC68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B083D3-A280-437B-A7C0-3ECF466E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29654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65110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8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6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="" xmlns:a16="http://schemas.microsoft.com/office/drawing/2014/main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="" xmlns:a16="http://schemas.microsoft.com/office/drawing/2014/main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0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8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7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="" xmlns:a16="http://schemas.microsoft.com/office/drawing/2014/main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96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504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790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09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="" xmlns:a16="http://schemas.microsoft.com/office/drawing/2014/main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80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4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84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11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="" xmlns:a16="http://schemas.microsoft.com/office/drawing/2014/main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="" xmlns:a16="http://schemas.microsoft.com/office/drawing/2014/main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="" xmlns:a16="http://schemas.microsoft.com/office/drawing/2014/main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="" xmlns:a16="http://schemas.microsoft.com/office/drawing/2014/main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="" xmlns:a16="http://schemas.microsoft.com/office/drawing/2014/main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="" xmlns:a16="http://schemas.microsoft.com/office/drawing/2014/main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="" xmlns:a16="http://schemas.microsoft.com/office/drawing/2014/main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="" xmlns:a16="http://schemas.microsoft.com/office/drawing/2014/main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="" xmlns:a16="http://schemas.microsoft.com/office/drawing/2014/main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="" xmlns:a16="http://schemas.microsoft.com/office/drawing/2014/main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="" xmlns:a16="http://schemas.microsoft.com/office/drawing/2014/main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="" xmlns:a16="http://schemas.microsoft.com/office/drawing/2014/main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="" xmlns:a16="http://schemas.microsoft.com/office/drawing/2014/main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="" xmlns:a16="http://schemas.microsoft.com/office/drawing/2014/main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="" xmlns:a16="http://schemas.microsoft.com/office/drawing/2014/main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="" xmlns:a16="http://schemas.microsoft.com/office/drawing/2014/main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28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68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96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9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7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4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88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98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="" xmlns:a16="http://schemas.microsoft.com/office/drawing/2014/main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="" xmlns:a16="http://schemas.microsoft.com/office/drawing/2014/main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="" xmlns:a16="http://schemas.microsoft.com/office/drawing/2014/main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="" xmlns:a16="http://schemas.microsoft.com/office/drawing/2014/main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="" xmlns:a16="http://schemas.microsoft.com/office/drawing/2014/main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="" xmlns:a16="http://schemas.microsoft.com/office/drawing/2014/main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89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="" xmlns:a16="http://schemas.microsoft.com/office/drawing/2014/main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2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="" xmlns:a16="http://schemas.microsoft.com/office/drawing/2014/main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4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="" xmlns:a16="http://schemas.microsoft.com/office/drawing/2014/main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="" xmlns:a16="http://schemas.microsoft.com/office/drawing/2014/main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="" xmlns:a16="http://schemas.microsoft.com/office/drawing/2014/main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="" xmlns:a16="http://schemas.microsoft.com/office/drawing/2014/main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="" xmlns:a16="http://schemas.microsoft.com/office/drawing/2014/main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="" xmlns:a16="http://schemas.microsoft.com/office/drawing/2014/main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="" xmlns:a16="http://schemas.microsoft.com/office/drawing/2014/main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5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="" xmlns:a16="http://schemas.microsoft.com/office/drawing/2014/main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7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="" xmlns:a16="http://schemas.microsoft.com/office/drawing/2014/main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="" xmlns:a16="http://schemas.microsoft.com/office/drawing/2014/main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="" xmlns:a16="http://schemas.microsoft.com/office/drawing/2014/main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="" xmlns:a16="http://schemas.microsoft.com/office/drawing/2014/main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="" xmlns:a16="http://schemas.microsoft.com/office/drawing/2014/main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19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5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4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3021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1F989-E84A-407F-AE6A-65BCED650A02}" type="datetime1">
              <a:rPr lang="en-IN" smtClean="0">
                <a:solidFill>
                  <a:srgbClr val="2F3043"/>
                </a:solidFill>
              </a:rPr>
              <a:pPr/>
              <a:t>06-04-2022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2F304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99996D-5F79-461B-8953-818D502E1074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575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7870831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7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7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9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="" xmlns:a16="http://schemas.microsoft.com/office/drawing/2014/main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5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7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9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20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56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4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18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4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2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6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30183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=""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70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8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="" xmlns:a16="http://schemas.microsoft.com/office/drawing/2014/main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="" xmlns:a16="http://schemas.microsoft.com/office/drawing/2014/main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10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4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="" xmlns:a16="http://schemas.microsoft.com/office/drawing/2014/main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1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7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571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37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42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="" xmlns:a16="http://schemas.microsoft.com/office/drawing/2014/main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143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8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83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3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0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854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="" xmlns:a16="http://schemas.microsoft.com/office/drawing/2014/main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="" xmlns:a16="http://schemas.microsoft.com/office/drawing/2014/main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="" xmlns:a16="http://schemas.microsoft.com/office/drawing/2014/main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="" xmlns:a16="http://schemas.microsoft.com/office/drawing/2014/main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="" xmlns:a16="http://schemas.microsoft.com/office/drawing/2014/main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="" xmlns:a16="http://schemas.microsoft.com/office/drawing/2014/main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="" xmlns:a16="http://schemas.microsoft.com/office/drawing/2014/main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="" xmlns:a16="http://schemas.microsoft.com/office/drawing/2014/main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="" xmlns:a16="http://schemas.microsoft.com/office/drawing/2014/main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="" xmlns:a16="http://schemas.microsoft.com/office/drawing/2014/main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="" xmlns:a16="http://schemas.microsoft.com/office/drawing/2014/main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="" xmlns:a16="http://schemas.microsoft.com/office/drawing/2014/main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="" xmlns:a16="http://schemas.microsoft.com/office/drawing/2014/main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="" xmlns:a16="http://schemas.microsoft.com/office/drawing/2014/main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="" xmlns:a16="http://schemas.microsoft.com/office/drawing/2014/main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="" xmlns:a16="http://schemas.microsoft.com/office/drawing/2014/main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6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53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4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705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89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89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3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01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="" xmlns:a16="http://schemas.microsoft.com/office/drawing/2014/main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="" xmlns:a16="http://schemas.microsoft.com/office/drawing/2014/main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="" xmlns:a16="http://schemas.microsoft.com/office/drawing/2014/main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="" xmlns:a16="http://schemas.microsoft.com/office/drawing/2014/main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="" xmlns:a16="http://schemas.microsoft.com/office/drawing/2014/main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="" xmlns:a16="http://schemas.microsoft.com/office/drawing/2014/main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5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="" xmlns:a16="http://schemas.microsoft.com/office/drawing/2014/main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2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="" xmlns:a16="http://schemas.microsoft.com/office/drawing/2014/main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6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="" xmlns:a16="http://schemas.microsoft.com/office/drawing/2014/main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="" xmlns:a16="http://schemas.microsoft.com/office/drawing/2014/main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="" xmlns:a16="http://schemas.microsoft.com/office/drawing/2014/main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="" xmlns:a16="http://schemas.microsoft.com/office/drawing/2014/main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="" xmlns:a16="http://schemas.microsoft.com/office/drawing/2014/main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="" xmlns:a16="http://schemas.microsoft.com/office/drawing/2014/main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="" xmlns:a16="http://schemas.microsoft.com/office/drawing/2014/main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48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="" xmlns:a16="http://schemas.microsoft.com/office/drawing/2014/main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="" xmlns:a16="http://schemas.microsoft.com/office/drawing/2014/main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="" xmlns:a16="http://schemas.microsoft.com/office/drawing/2014/main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="" xmlns:a16="http://schemas.microsoft.com/office/drawing/2014/main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="" xmlns:a16="http://schemas.microsoft.com/office/drawing/2014/main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6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9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4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6951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676EDF-5ED3-4668-BCD9-EB4F79AA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F6E930-016D-4BED-9180-34FAF33D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3212EA30-ACCD-431F-A415-147428506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6 April 2022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9FFD93D7-C6D8-4B16-BAAE-50D8ACEF7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67896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3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srgbClr val="2F3043"/>
                </a:solidFill>
              </a:rPr>
              <a:pPr defTabSz="914126"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308004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98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64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22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:a16="http://schemas.microsoft.com/office/drawing/2014/main" xmlns="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7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320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398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915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3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74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9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42" Type="http://schemas.openxmlformats.org/officeDocument/2006/relationships/slideLayout" Target="../slideLayouts/slideLayout87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slideLayout" Target="../slideLayouts/slideLayout82.xml"/><Relationship Id="rId40" Type="http://schemas.openxmlformats.org/officeDocument/2006/relationships/slideLayout" Target="../slideLayouts/slideLayout85.xml"/><Relationship Id="rId45" Type="http://schemas.openxmlformats.org/officeDocument/2006/relationships/slideLayout" Target="../slideLayouts/slideLayout90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4" Type="http://schemas.openxmlformats.org/officeDocument/2006/relationships/slideLayout" Target="../slideLayouts/slideLayout89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80.xml"/><Relationship Id="rId43" Type="http://schemas.openxmlformats.org/officeDocument/2006/relationships/slideLayout" Target="../slideLayouts/slideLayout88.xml"/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83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65.xml"/><Relationship Id="rId41" Type="http://schemas.openxmlformats.org/officeDocument/2006/relationships/slideLayout" Target="../slideLayouts/slideLayout8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26" Type="http://schemas.openxmlformats.org/officeDocument/2006/relationships/slideLayout" Target="../slideLayouts/slideLayout116.xml"/><Relationship Id="rId39" Type="http://schemas.openxmlformats.org/officeDocument/2006/relationships/slideLayout" Target="../slideLayouts/slideLayout129.xml"/><Relationship Id="rId21" Type="http://schemas.openxmlformats.org/officeDocument/2006/relationships/slideLayout" Target="../slideLayouts/slideLayout111.xml"/><Relationship Id="rId34" Type="http://schemas.openxmlformats.org/officeDocument/2006/relationships/slideLayout" Target="../slideLayouts/slideLayout124.xml"/><Relationship Id="rId42" Type="http://schemas.openxmlformats.org/officeDocument/2006/relationships/slideLayout" Target="../slideLayouts/slideLayout132.xml"/><Relationship Id="rId47" Type="http://schemas.openxmlformats.org/officeDocument/2006/relationships/theme" Target="../theme/theme3.xml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9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01.xml"/><Relationship Id="rId24" Type="http://schemas.openxmlformats.org/officeDocument/2006/relationships/slideLayout" Target="../slideLayouts/slideLayout114.xml"/><Relationship Id="rId32" Type="http://schemas.openxmlformats.org/officeDocument/2006/relationships/slideLayout" Target="../slideLayouts/slideLayout122.xml"/><Relationship Id="rId37" Type="http://schemas.openxmlformats.org/officeDocument/2006/relationships/slideLayout" Target="../slideLayouts/slideLayout127.xml"/><Relationship Id="rId40" Type="http://schemas.openxmlformats.org/officeDocument/2006/relationships/slideLayout" Target="../slideLayouts/slideLayout130.xml"/><Relationship Id="rId45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23" Type="http://schemas.openxmlformats.org/officeDocument/2006/relationships/slideLayout" Target="../slideLayouts/slideLayout113.xml"/><Relationship Id="rId28" Type="http://schemas.openxmlformats.org/officeDocument/2006/relationships/slideLayout" Target="../slideLayouts/slideLayout118.xml"/><Relationship Id="rId36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09.xml"/><Relationship Id="rId31" Type="http://schemas.openxmlformats.org/officeDocument/2006/relationships/slideLayout" Target="../slideLayouts/slideLayout121.xml"/><Relationship Id="rId44" Type="http://schemas.openxmlformats.org/officeDocument/2006/relationships/slideLayout" Target="../slideLayouts/slideLayout134.xml"/><Relationship Id="rId52" Type="http://schemas.openxmlformats.org/officeDocument/2006/relationships/image" Target="NUL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Relationship Id="rId22" Type="http://schemas.openxmlformats.org/officeDocument/2006/relationships/slideLayout" Target="../slideLayouts/slideLayout112.xml"/><Relationship Id="rId27" Type="http://schemas.openxmlformats.org/officeDocument/2006/relationships/slideLayout" Target="../slideLayouts/slideLayout117.xml"/><Relationship Id="rId30" Type="http://schemas.openxmlformats.org/officeDocument/2006/relationships/slideLayout" Target="../slideLayouts/slideLayout120.xml"/><Relationship Id="rId35" Type="http://schemas.openxmlformats.org/officeDocument/2006/relationships/slideLayout" Target="../slideLayouts/slideLayout125.xml"/><Relationship Id="rId43" Type="http://schemas.openxmlformats.org/officeDocument/2006/relationships/slideLayout" Target="../slideLayouts/slideLayout13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5" Type="http://schemas.openxmlformats.org/officeDocument/2006/relationships/slideLayout" Target="../slideLayouts/slideLayout115.xml"/><Relationship Id="rId33" Type="http://schemas.openxmlformats.org/officeDocument/2006/relationships/slideLayout" Target="../slideLayouts/slideLayout123.xml"/><Relationship Id="rId38" Type="http://schemas.openxmlformats.org/officeDocument/2006/relationships/slideLayout" Target="../slideLayouts/slideLayout128.xml"/><Relationship Id="rId46" Type="http://schemas.openxmlformats.org/officeDocument/2006/relationships/slideLayout" Target="../slideLayouts/slideLayout136.xml"/><Relationship Id="rId20" Type="http://schemas.openxmlformats.org/officeDocument/2006/relationships/slideLayout" Target="../slideLayouts/slideLayout110.xml"/><Relationship Id="rId41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2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4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743" r:id="rId34"/>
    <p:sldLayoutId id="2147483744" r:id="rId35"/>
    <p:sldLayoutId id="2147483745" r:id="rId36"/>
    <p:sldLayoutId id="2147483746" r:id="rId37"/>
    <p:sldLayoutId id="2147483747" r:id="rId38"/>
    <p:sldLayoutId id="2147483748" r:id="rId39"/>
    <p:sldLayoutId id="2147483749" r:id="rId40"/>
    <p:sldLayoutId id="2147483750" r:id="rId41"/>
    <p:sldLayoutId id="2147483751" r:id="rId42"/>
    <p:sldLayoutId id="2147483752" r:id="rId43"/>
    <p:sldLayoutId id="2147483753" r:id="rId44"/>
    <p:sldLayoutId id="2147483754" r:id="rId4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1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  <p:sldLayoutId id="2147483846" r:id="rId18"/>
    <p:sldLayoutId id="2147483847" r:id="rId19"/>
    <p:sldLayoutId id="2147483848" r:id="rId20"/>
    <p:sldLayoutId id="2147483849" r:id="rId21"/>
    <p:sldLayoutId id="2147483850" r:id="rId22"/>
    <p:sldLayoutId id="2147483851" r:id="rId23"/>
    <p:sldLayoutId id="2147483852" r:id="rId24"/>
    <p:sldLayoutId id="2147483853" r:id="rId25"/>
    <p:sldLayoutId id="2147483854" r:id="rId26"/>
    <p:sldLayoutId id="2147483855" r:id="rId27"/>
    <p:sldLayoutId id="2147483856" r:id="rId28"/>
    <p:sldLayoutId id="2147483857" r:id="rId29"/>
    <p:sldLayoutId id="2147483858" r:id="rId30"/>
    <p:sldLayoutId id="2147483859" r:id="rId31"/>
    <p:sldLayoutId id="2147483860" r:id="rId32"/>
    <p:sldLayoutId id="2147483861" r:id="rId33"/>
    <p:sldLayoutId id="2147483862" r:id="rId34"/>
    <p:sldLayoutId id="2147483863" r:id="rId35"/>
    <p:sldLayoutId id="2147483864" r:id="rId36"/>
    <p:sldLayoutId id="2147483865" r:id="rId37"/>
    <p:sldLayoutId id="2147483866" r:id="rId38"/>
    <p:sldLayoutId id="2147483867" r:id="rId39"/>
    <p:sldLayoutId id="2147483868" r:id="rId40"/>
    <p:sldLayoutId id="2147483869" r:id="rId41"/>
    <p:sldLayoutId id="2147483870" r:id="rId42"/>
    <p:sldLayoutId id="2147483871" r:id="rId43"/>
    <p:sldLayoutId id="2147483872" r:id="rId44"/>
    <p:sldLayoutId id="2147483873" r:id="rId45"/>
    <p:sldLayoutId id="2147483874" r:id="rId4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234">
          <p15:clr>
            <a:srgbClr val="F26B43"/>
          </p15:clr>
        </p15:guide>
        <p15:guide id="4294967295" pos="7423">
          <p15:clr>
            <a:srgbClr val="F26B43"/>
          </p15:clr>
        </p15:guide>
        <p15:guide id="4294967295" orient="horz" pos="686">
          <p15:clr>
            <a:srgbClr val="F26B43"/>
          </p15:clr>
        </p15:guide>
        <p15:guide id="4294967295" orient="horz" pos="3566">
          <p15:clr>
            <a:srgbClr val="F26B43"/>
          </p15:clr>
        </p15:guide>
        <p15:guide id="4294967295" orient="horz" pos="867">
          <p15:clr>
            <a:srgbClr val="F26B43"/>
          </p15:clr>
        </p15:guide>
        <p15:guide id="4294967295" orient="horz" pos="232">
          <p15:clr>
            <a:srgbClr val="F26B43"/>
          </p15:clr>
        </p15:guide>
        <p15:guide id="4294967295" orient="horz" pos="4065">
          <p15:clr>
            <a:srgbClr val="F26B43"/>
          </p15:clr>
        </p15:guide>
        <p15:guide id="4294967295" orient="horz" pos="3725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9DC5339-FCEB-43EE-9B45-552BF722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D96DD58-85D3-41B5-B87F-5966E3070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F288C0-CA8E-43DD-8C6F-5E28AA3B0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2A3C1-3EE7-4FC9-8948-4B19174F1E1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06-04-2022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7A6245F-1088-4799-938A-C5233150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9ABB49-5800-4634-86A0-D42D27DA9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87E99-A3FC-432B-95DE-84E8D5DB0BE0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50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10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1476" y="1376363"/>
            <a:ext cx="4112390" cy="1849437"/>
          </a:xfrm>
        </p:spPr>
        <p:txBody>
          <a:bodyPr>
            <a:normAutofit/>
          </a:bodyPr>
          <a:lstStyle/>
          <a:p>
            <a:pPr>
              <a:spcBef>
                <a:spcPct val="60000"/>
              </a:spcBef>
              <a:buClr>
                <a:srgbClr val="FF0000"/>
              </a:buClr>
            </a:pPr>
            <a:r>
              <a:rPr lang="en-US" sz="4800" kern="0" dirty="0" smtClean="0">
                <a:solidFill>
                  <a:srgbClr val="000000"/>
                </a:solidFill>
                <a:latin typeface="Vi" panose="00000500000000000000" pitchFamily="50" charset="0"/>
              </a:rPr>
              <a:t>GGSN Commands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2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9368" y="220337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prstClr val="white"/>
                </a:solidFill>
                <a:latin typeface="Vi" panose="00000500000000000000" pitchFamily="50" charset="0"/>
              </a:rPr>
              <a:t>N</a:t>
            </a:r>
            <a:r>
              <a:rPr lang="en-AU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umber </a:t>
            </a:r>
            <a:r>
              <a:rPr lang="en-AU" sz="2000" b="1" dirty="0">
                <a:solidFill>
                  <a:prstClr val="white"/>
                </a:solidFill>
                <a:latin typeface="Vi" panose="00000500000000000000" pitchFamily="50" charset="0"/>
              </a:rPr>
              <a:t>latched on network or not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8459" y="1055840"/>
            <a:ext cx="115387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Vi" panose="00000500000000000000" pitchFamily="50" charset="0"/>
              </a:rPr>
              <a:t>Monitor subscriber msisdn 915755XXXXX</a:t>
            </a:r>
            <a:endParaRPr lang="en-US" sz="1600" dirty="0">
              <a:solidFill>
                <a:prstClr val="black"/>
              </a:solidFill>
              <a:latin typeface="Vi" panose="000005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883" y="1533093"/>
            <a:ext cx="9709533" cy="331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600" dirty="0">
                <a:solidFill>
                  <a:prstClr val="black"/>
                </a:solidFill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This command is used to check the number latched on network or not.</a:t>
            </a:r>
            <a:endParaRPr lang="en-US" sz="1600" dirty="0">
              <a:solidFill>
                <a:prstClr val="black"/>
              </a:solidFill>
              <a:latin typeface="Vi" panose="000005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Text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420943" y="2005062"/>
            <a:ext cx="9901861" cy="312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1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9368" y="220337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>
                <a:solidFill>
                  <a:prstClr val="white"/>
                </a:solidFill>
                <a:latin typeface="Vi" panose="00000500000000000000" pitchFamily="50" charset="0"/>
              </a:rPr>
              <a:t>I</a:t>
            </a:r>
            <a:r>
              <a:rPr lang="en-AU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nbound </a:t>
            </a:r>
            <a:r>
              <a:rPr lang="en-AU" sz="2000" b="1" dirty="0">
                <a:solidFill>
                  <a:prstClr val="white"/>
                </a:solidFill>
                <a:latin typeface="Vi" panose="00000500000000000000" pitchFamily="50" charset="0"/>
              </a:rPr>
              <a:t>and outbound traces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7001" y="1522076"/>
            <a:ext cx="97095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solidFill>
                  <a:prstClr val="black"/>
                </a:solidFill>
                <a:latin typeface="Vi" panose="00000500000000000000" pitchFamily="50" charset="0"/>
              </a:rPr>
              <a:t>This command is used to check the inbound and outbound traces.</a:t>
            </a:r>
            <a:endParaRPr lang="en-US" sz="1600" dirty="0">
              <a:solidFill>
                <a:prstClr val="black"/>
              </a:solidFill>
              <a:latin typeface="Vi" panose="00000500000000000000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279" y="1007910"/>
            <a:ext cx="15231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Vi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++++asxy1923</a:t>
            </a:r>
            <a:endParaRPr lang="en-US" sz="1600" dirty="0">
              <a:solidFill>
                <a:prstClr val="black"/>
              </a:solidFill>
              <a:latin typeface="Vi" panose="00000500000000000000" pitchFamily="50" charset="0"/>
            </a:endParaRPr>
          </a:p>
        </p:txBody>
      </p:sp>
      <p:pic>
        <p:nvPicPr>
          <p:cNvPr id="8" name="Picture 7" descr="Text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542128" y="2023377"/>
            <a:ext cx="10739143" cy="409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22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9368" y="220337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prstClr val="white"/>
                </a:solidFill>
                <a:latin typeface="Vi" panose="00000500000000000000" pitchFamily="50" charset="0"/>
              </a:rPr>
              <a:t>A</a:t>
            </a:r>
            <a:r>
              <a:rPr lang="en-IN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ctive </a:t>
            </a:r>
            <a:r>
              <a:rPr lang="en-IN" sz="2000" b="1" dirty="0">
                <a:solidFill>
                  <a:prstClr val="white"/>
                </a:solidFill>
                <a:latin typeface="Vi" panose="00000500000000000000" pitchFamily="50" charset="0"/>
              </a:rPr>
              <a:t>subscriber for APN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279" y="1007910"/>
            <a:ext cx="58384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Vi" panose="00000500000000000000" pitchFamily="50" charset="0"/>
              </a:rPr>
              <a:t>show subscribers data-rate high </a:t>
            </a:r>
            <a:r>
              <a:rPr lang="en-IN" sz="1600" dirty="0" err="1">
                <a:solidFill>
                  <a:prstClr val="black"/>
                </a:solidFill>
                <a:latin typeface="Vi" panose="00000500000000000000" pitchFamily="50" charset="0"/>
              </a:rPr>
              <a:t>apn</a:t>
            </a:r>
            <a:r>
              <a:rPr lang="en-IN" sz="1600" dirty="0">
                <a:solidFill>
                  <a:prstClr val="black"/>
                </a:solidFill>
                <a:latin typeface="Vi" panose="00000500000000000000" pitchFamily="50" charset="0"/>
              </a:rPr>
              <a:t> M2M.MSILGEN1M2.COM</a:t>
            </a:r>
            <a:endParaRPr lang="en-US" sz="1600" dirty="0">
              <a:solidFill>
                <a:prstClr val="black"/>
              </a:solidFill>
              <a:latin typeface="Vi" panose="00000500000000000000" pitchFamily="50" charset="0"/>
            </a:endParaRPr>
          </a:p>
        </p:txBody>
      </p:sp>
      <p:pic>
        <p:nvPicPr>
          <p:cNvPr id="9" name="Picture 8" descr="Text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465011" y="1684685"/>
            <a:ext cx="9813726" cy="34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9368" y="220337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Live subscribers </a:t>
            </a:r>
            <a:r>
              <a:rPr lang="en-IN" sz="2000" b="1" dirty="0">
                <a:solidFill>
                  <a:prstClr val="white"/>
                </a:solidFill>
                <a:latin typeface="Vi" panose="00000500000000000000" pitchFamily="50" charset="0"/>
              </a:rPr>
              <a:t>for APN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279" y="1007910"/>
            <a:ext cx="44614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Vi" panose="00000500000000000000" pitchFamily="50" charset="0"/>
              </a:rPr>
              <a:t>show subscribers </a:t>
            </a:r>
            <a:r>
              <a:rPr lang="en-IN" sz="1600" dirty="0" err="1">
                <a:solidFill>
                  <a:prstClr val="black"/>
                </a:solidFill>
                <a:latin typeface="Vi" panose="00000500000000000000" pitchFamily="50" charset="0"/>
              </a:rPr>
              <a:t>apn</a:t>
            </a:r>
            <a:r>
              <a:rPr lang="en-IN" sz="1600" dirty="0">
                <a:solidFill>
                  <a:prstClr val="black"/>
                </a:solidFill>
                <a:latin typeface="Vi" panose="00000500000000000000" pitchFamily="50" charset="0"/>
              </a:rPr>
              <a:t> M2M.MSILGEN1M2.COM</a:t>
            </a:r>
            <a:endParaRPr lang="en-US" sz="1600" dirty="0">
              <a:solidFill>
                <a:prstClr val="black"/>
              </a:solidFill>
              <a:latin typeface="Vi" panose="00000500000000000000" pitchFamily="50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87045" y="1533260"/>
            <a:ext cx="9791692" cy="26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2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9368" y="220337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prstClr val="white"/>
                </a:solidFill>
                <a:latin typeface="Vi" panose="00000500000000000000" pitchFamily="50" charset="0"/>
              </a:rPr>
              <a:t>C</a:t>
            </a:r>
            <a:r>
              <a:rPr lang="en-IN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heck </a:t>
            </a:r>
            <a:r>
              <a:rPr lang="en-IN" sz="2000" b="1" dirty="0">
                <a:solidFill>
                  <a:prstClr val="white"/>
                </a:solidFill>
                <a:latin typeface="Vi" panose="00000500000000000000" pitchFamily="50" charset="0"/>
              </a:rPr>
              <a:t>all details for MSISDN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279" y="1007910"/>
            <a:ext cx="42434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Vi" panose="00000500000000000000" pitchFamily="50" charset="0"/>
              </a:rPr>
              <a:t>show subscribers full msisdn 919643325017</a:t>
            </a:r>
            <a:endParaRPr lang="en-US" sz="1600" dirty="0">
              <a:solidFill>
                <a:prstClr val="black"/>
              </a:solidFill>
              <a:latin typeface="Vi" panose="00000500000000000000" pitchFamily="50" charset="0"/>
            </a:endParaRPr>
          </a:p>
        </p:txBody>
      </p:sp>
      <p:pic>
        <p:nvPicPr>
          <p:cNvPr id="8" name="Picture 7" descr="Text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491053" y="1436267"/>
            <a:ext cx="10041071" cy="38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5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8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9368" y="220337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prstClr val="white"/>
                </a:solidFill>
                <a:latin typeface="Vi" panose="00000500000000000000" pitchFamily="50" charset="0"/>
              </a:rPr>
              <a:t>C</a:t>
            </a:r>
            <a:r>
              <a:rPr lang="en-IN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heck </a:t>
            </a:r>
            <a:r>
              <a:rPr lang="en-IN" sz="2000" b="1" dirty="0">
                <a:solidFill>
                  <a:prstClr val="white"/>
                </a:solidFill>
                <a:latin typeface="Vi" panose="00000500000000000000" pitchFamily="50" charset="0"/>
              </a:rPr>
              <a:t>APN config details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2279" y="1007910"/>
            <a:ext cx="39084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Vi" panose="00000500000000000000" pitchFamily="50" charset="0"/>
              </a:rPr>
              <a:t>show </a:t>
            </a:r>
            <a:r>
              <a:rPr lang="en-IN" sz="1600" dirty="0" err="1">
                <a:solidFill>
                  <a:prstClr val="black"/>
                </a:solidFill>
                <a:latin typeface="Vi" panose="00000500000000000000" pitchFamily="50" charset="0"/>
              </a:rPr>
              <a:t>apn</a:t>
            </a:r>
            <a:r>
              <a:rPr lang="en-IN" sz="1600" dirty="0">
                <a:solidFill>
                  <a:prstClr val="black"/>
                </a:solidFill>
                <a:latin typeface="Vi" panose="00000500000000000000" pitchFamily="50" charset="0"/>
              </a:rPr>
              <a:t> name M2M.MSILGEN1M2.COM</a:t>
            </a:r>
            <a:endParaRPr lang="en-US" sz="1600" dirty="0">
              <a:solidFill>
                <a:prstClr val="black"/>
              </a:solidFill>
              <a:latin typeface="Vi" panose="00000500000000000000" pitchFamily="50" charset="0"/>
            </a:endParaRPr>
          </a:p>
        </p:txBody>
      </p:sp>
      <p:pic>
        <p:nvPicPr>
          <p:cNvPr id="6" name="Picture 5" descr="Text&#10;&#10;Description automatically generated"/>
          <p:cNvPicPr/>
          <p:nvPr/>
        </p:nvPicPr>
        <p:blipFill>
          <a:blip r:embed="rId3"/>
          <a:stretch>
            <a:fillRect/>
          </a:stretch>
        </p:blipFill>
        <p:spPr>
          <a:xfrm>
            <a:off x="487045" y="1476164"/>
            <a:ext cx="9813726" cy="470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9368" y="220337"/>
            <a:ext cx="6096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prstClr val="white"/>
                </a:solidFill>
                <a:latin typeface="Vi" panose="00000500000000000000" pitchFamily="50" charset="0"/>
              </a:rPr>
              <a:t>C</a:t>
            </a:r>
            <a:r>
              <a:rPr lang="en-IN" sz="2000" b="1" dirty="0" smtClean="0">
                <a:solidFill>
                  <a:prstClr val="white"/>
                </a:solidFill>
                <a:latin typeface="Vi" panose="00000500000000000000" pitchFamily="50" charset="0"/>
              </a:rPr>
              <a:t>heck IP pool</a:t>
            </a:r>
            <a:endParaRPr lang="en-US" sz="2000" b="1" dirty="0">
              <a:solidFill>
                <a:prstClr val="white"/>
              </a:solidFill>
              <a:latin typeface="Vi" panose="00000500000000000000" pitchFamily="50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312" y="1338416"/>
            <a:ext cx="455124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solidFill>
                  <a:prstClr val="black"/>
                </a:solidFill>
                <a:latin typeface="Vi" panose="00000500000000000000" pitchFamily="50" charset="0"/>
              </a:rPr>
              <a:t>context m2mctx</a:t>
            </a:r>
            <a:endParaRPr lang="en-US" sz="1600" dirty="0">
              <a:solidFill>
                <a:prstClr val="black"/>
              </a:solidFill>
              <a:latin typeface="Vi" panose="00000500000000000000" pitchFamily="50" charset="0"/>
            </a:endParaRPr>
          </a:p>
          <a:p>
            <a:endParaRPr lang="en-IN" sz="1600" dirty="0" smtClean="0">
              <a:solidFill>
                <a:prstClr val="black"/>
              </a:solidFill>
              <a:latin typeface="Vi" panose="00000500000000000000" pitchFamily="50" charset="0"/>
            </a:endParaRPr>
          </a:p>
          <a:p>
            <a:r>
              <a:rPr lang="en-IN" sz="1600" dirty="0" smtClean="0">
                <a:solidFill>
                  <a:prstClr val="black"/>
                </a:solidFill>
                <a:latin typeface="Vi" panose="00000500000000000000" pitchFamily="50" charset="0"/>
              </a:rPr>
              <a:t>show </a:t>
            </a:r>
            <a:r>
              <a:rPr lang="en-IN" sz="1600" dirty="0" err="1">
                <a:solidFill>
                  <a:prstClr val="black"/>
                </a:solidFill>
                <a:latin typeface="Vi" panose="00000500000000000000" pitchFamily="50" charset="0"/>
              </a:rPr>
              <a:t>ip</a:t>
            </a:r>
            <a:r>
              <a:rPr lang="en-IN" sz="1600" dirty="0">
                <a:solidFill>
                  <a:prstClr val="black"/>
                </a:solidFill>
                <a:latin typeface="Vi" panose="00000500000000000000" pitchFamily="50" charset="0"/>
              </a:rPr>
              <a:t> pool wide</a:t>
            </a:r>
            <a:endParaRPr lang="en-US" sz="1600" dirty="0">
              <a:solidFill>
                <a:prstClr val="black"/>
              </a:solidFill>
              <a:latin typeface="Vi" panose="00000500000000000000" pitchFamily="50" charset="0"/>
            </a:endParaRPr>
          </a:p>
          <a:p>
            <a:endParaRPr lang="en-IN" sz="1600" dirty="0" smtClean="0">
              <a:solidFill>
                <a:prstClr val="black"/>
              </a:solidFill>
              <a:latin typeface="Vi" panose="00000500000000000000" pitchFamily="50" charset="0"/>
            </a:endParaRPr>
          </a:p>
          <a:p>
            <a:r>
              <a:rPr lang="en-IN" sz="1600" dirty="0" smtClean="0">
                <a:solidFill>
                  <a:prstClr val="black"/>
                </a:solidFill>
                <a:latin typeface="Vi" panose="00000500000000000000" pitchFamily="50" charset="0"/>
              </a:rPr>
              <a:t>show </a:t>
            </a:r>
            <a:r>
              <a:rPr lang="en-IN" sz="1600" dirty="0" err="1">
                <a:solidFill>
                  <a:prstClr val="black"/>
                </a:solidFill>
                <a:latin typeface="Vi" panose="00000500000000000000" pitchFamily="50" charset="0"/>
              </a:rPr>
              <a:t>ip</a:t>
            </a:r>
            <a:r>
              <a:rPr lang="en-IN" sz="1600" dirty="0">
                <a:solidFill>
                  <a:prstClr val="black"/>
                </a:solidFill>
                <a:latin typeface="Vi" panose="00000500000000000000" pitchFamily="50" charset="0"/>
              </a:rPr>
              <a:t> pool wide | grep TPCLMUM</a:t>
            </a:r>
            <a:endParaRPr lang="en-US" sz="1600" dirty="0">
              <a:solidFill>
                <a:prstClr val="black"/>
              </a:solidFill>
              <a:latin typeface="Vi" panose="00000500000000000000" pitchFamily="50" charset="0"/>
            </a:endParaRPr>
          </a:p>
          <a:p>
            <a:endParaRPr lang="en-IN" sz="1600" dirty="0" smtClean="0">
              <a:solidFill>
                <a:prstClr val="black"/>
              </a:solidFill>
              <a:latin typeface="Vi" panose="00000500000000000000" pitchFamily="50" charset="0"/>
            </a:endParaRPr>
          </a:p>
          <a:p>
            <a:r>
              <a:rPr lang="en-IN" sz="1600" dirty="0" smtClean="0">
                <a:solidFill>
                  <a:prstClr val="black"/>
                </a:solidFill>
                <a:latin typeface="Vi" panose="00000500000000000000" pitchFamily="50" charset="0"/>
              </a:rPr>
              <a:t>show </a:t>
            </a:r>
            <a:r>
              <a:rPr lang="en-IN" sz="1600" dirty="0" err="1">
                <a:solidFill>
                  <a:prstClr val="black"/>
                </a:solidFill>
                <a:latin typeface="Vi" panose="00000500000000000000" pitchFamily="50" charset="0"/>
              </a:rPr>
              <a:t>ip</a:t>
            </a:r>
            <a:r>
              <a:rPr lang="en-IN" sz="1600" dirty="0">
                <a:solidFill>
                  <a:prstClr val="black"/>
                </a:solidFill>
                <a:latin typeface="Vi" panose="00000500000000000000" pitchFamily="50" charset="0"/>
              </a:rPr>
              <a:t> pool group-name iot.cubg.hughes.com</a:t>
            </a:r>
            <a:endParaRPr lang="en-US" sz="1600" dirty="0">
              <a:solidFill>
                <a:prstClr val="black"/>
              </a:solidFill>
              <a:latin typeface="Vi" panose="00000500000000000000" pitchFamily="50" charset="0"/>
            </a:endParaRPr>
          </a:p>
          <a:p>
            <a:endParaRPr lang="en-IN" sz="1600" dirty="0" smtClean="0">
              <a:solidFill>
                <a:prstClr val="black"/>
              </a:solidFill>
              <a:latin typeface="Vi" panose="00000500000000000000" pitchFamily="50" charset="0"/>
            </a:endParaRPr>
          </a:p>
          <a:p>
            <a:r>
              <a:rPr lang="en-IN" sz="1600" dirty="0" smtClean="0">
                <a:solidFill>
                  <a:prstClr val="black"/>
                </a:solidFill>
                <a:latin typeface="Vi" panose="00000500000000000000" pitchFamily="50" charset="0"/>
              </a:rPr>
              <a:t>show </a:t>
            </a:r>
            <a:r>
              <a:rPr lang="en-IN" sz="1600" dirty="0">
                <a:solidFill>
                  <a:prstClr val="black"/>
                </a:solidFill>
                <a:latin typeface="Vi" panose="00000500000000000000" pitchFamily="50" charset="0"/>
              </a:rPr>
              <a:t>ipv6 pool summary</a:t>
            </a:r>
            <a:endParaRPr lang="en-US" sz="1600" dirty="0">
              <a:solidFill>
                <a:prstClr val="black"/>
              </a:solidFill>
              <a:latin typeface="Vi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46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2.xml><?xml version="1.0" encoding="utf-8"?>
<a:theme xmlns:a="http://schemas.openxmlformats.org/drawingml/2006/main" name="2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3.xml><?xml version="1.0" encoding="utf-8"?>
<a:theme xmlns:a="http://schemas.openxmlformats.org/drawingml/2006/main" name="6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4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3802</TotalTime>
  <Words>130</Words>
  <Application>Microsoft Office PowerPoint</Application>
  <PresentationFormat>Widescreen</PresentationFormat>
  <Paragraphs>44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Calibri</vt:lpstr>
      <vt:lpstr>Calibri Light</vt:lpstr>
      <vt:lpstr>Poppins</vt:lpstr>
      <vt:lpstr>Times New Roman</vt:lpstr>
      <vt:lpstr>Vi</vt:lpstr>
      <vt:lpstr>Vi Heavy</vt:lpstr>
      <vt:lpstr>Vodafone Rg</vt:lpstr>
      <vt:lpstr>Vodafone Rg</vt:lpstr>
      <vt:lpstr>1_Office Theme</vt:lpstr>
      <vt:lpstr>2_Office Theme</vt:lpstr>
      <vt:lpstr>6_Office Theme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Krunal Bhatt</dc:creator>
  <cp:lastModifiedBy>Training, Vbs_cs (COR), Vodafone Idea (External)</cp:lastModifiedBy>
  <cp:revision>609</cp:revision>
  <dcterms:created xsi:type="dcterms:W3CDTF">2020-09-07T03:46:37Z</dcterms:created>
  <dcterms:modified xsi:type="dcterms:W3CDTF">2022-04-06T08:42:14Z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ef830500-1c17-4ec0-afdb-75763be26971</vt:lpwstr>
  </property>
  <property fmtid="{D5CDD505-2E9C-101B-9397-08002B2CF9AE}" pid="3" name="Classification">
    <vt:lpwstr>C1VILPublic</vt:lpwstr>
  </property>
  <property fmtid="{D5CDD505-2E9C-101B-9397-08002B2CF9AE}" pid="4" name="DLPManualFileClassification">
    <vt:lpwstr>{1A067545-A4E2-4FA1-8094-0D7902669705}</vt:lpwstr>
  </property>
  <property fmtid="{D5CDD505-2E9C-101B-9397-08002B2CF9AE}" pid="5" name="DLPManualFileClassificationLastModifiedBy">
    <vt:lpwstr>TECHMAHINDRA\MP00510960</vt:lpwstr>
  </property>
  <property fmtid="{D5CDD505-2E9C-101B-9397-08002B2CF9AE}" pid="6" name="DLPManualFileClassificationLastModificationDate">
    <vt:lpwstr>1644548007</vt:lpwstr>
  </property>
  <property fmtid="{D5CDD505-2E9C-101B-9397-08002B2CF9AE}" pid="7" name="DLPManualFileClassificationVersion">
    <vt:lpwstr>11.6.200.16</vt:lpwstr>
  </property>
</Properties>
</file>