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2.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theme/theme3.xml" ContentType="application/vnd.openxmlformats-officedocument.theme+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4.xml" ContentType="application/vnd.openxmlformats-officedocument.theme+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9" r:id="rId2"/>
    <p:sldMasterId id="2147483828" r:id="rId3"/>
    <p:sldMasterId id="2147483875" r:id="rId4"/>
    <p:sldMasterId id="2147483888" r:id="rId5"/>
  </p:sldMasterIdLst>
  <p:notesMasterIdLst>
    <p:notesMasterId r:id="rId37"/>
  </p:notesMasterIdLst>
  <p:sldIdLst>
    <p:sldId id="261" r:id="rId6"/>
    <p:sldId id="372" r:id="rId7"/>
    <p:sldId id="373" r:id="rId8"/>
    <p:sldId id="380" r:id="rId9"/>
    <p:sldId id="381" r:id="rId10"/>
    <p:sldId id="382" r:id="rId11"/>
    <p:sldId id="374" r:id="rId12"/>
    <p:sldId id="375" r:id="rId13"/>
    <p:sldId id="383" r:id="rId14"/>
    <p:sldId id="384" r:id="rId15"/>
    <p:sldId id="385" r:id="rId16"/>
    <p:sldId id="386" r:id="rId17"/>
    <p:sldId id="387" r:id="rId18"/>
    <p:sldId id="388"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402" r:id="rId33"/>
    <p:sldId id="403" r:id="rId34"/>
    <p:sldId id="404" r:id="rId35"/>
    <p:sldId id="29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7" d="100"/>
          <a:sy n="87" d="100"/>
        </p:scale>
        <p:origin x="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B6642-40FE-4ED4-A235-781AFB30D87A}" type="datetimeFigureOut">
              <a:rPr lang="en-US" smtClean="0"/>
              <a:t>4/6/2022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D98776-2F48-419A-B60F-49B97B21DAEC}" type="slidenum">
              <a:rPr lang="en-US" smtClean="0"/>
              <a:t>‹#›</a:t>
            </a:fld>
            <a:endParaRPr lang="en-US"/>
          </a:p>
        </p:txBody>
      </p:sp>
    </p:spTree>
    <p:extLst>
      <p:ext uri="{BB962C8B-B14F-4D97-AF65-F5344CB8AC3E}">
        <p14:creationId xmlns:p14="http://schemas.microsoft.com/office/powerpoint/2010/main" val="3611587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3</a:t>
            </a:fld>
            <a:endParaRPr lang="en-IN" dirty="0">
              <a:solidFill>
                <a:prstClr val="black"/>
              </a:solidFill>
            </a:endParaRPr>
          </a:p>
        </p:txBody>
      </p:sp>
    </p:spTree>
    <p:extLst>
      <p:ext uri="{BB962C8B-B14F-4D97-AF65-F5344CB8AC3E}">
        <p14:creationId xmlns:p14="http://schemas.microsoft.com/office/powerpoint/2010/main" val="1831059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13</a:t>
            </a:fld>
            <a:endParaRPr lang="en-IN" dirty="0">
              <a:solidFill>
                <a:prstClr val="black"/>
              </a:solidFill>
            </a:endParaRPr>
          </a:p>
        </p:txBody>
      </p:sp>
    </p:spTree>
    <p:extLst>
      <p:ext uri="{BB962C8B-B14F-4D97-AF65-F5344CB8AC3E}">
        <p14:creationId xmlns:p14="http://schemas.microsoft.com/office/powerpoint/2010/main" val="1146208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14</a:t>
            </a:fld>
            <a:endParaRPr lang="en-IN" dirty="0">
              <a:solidFill>
                <a:prstClr val="black"/>
              </a:solidFill>
            </a:endParaRPr>
          </a:p>
        </p:txBody>
      </p:sp>
    </p:spTree>
    <p:extLst>
      <p:ext uri="{BB962C8B-B14F-4D97-AF65-F5344CB8AC3E}">
        <p14:creationId xmlns:p14="http://schemas.microsoft.com/office/powerpoint/2010/main" val="1927619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15</a:t>
            </a:fld>
            <a:endParaRPr lang="en-IN" dirty="0">
              <a:solidFill>
                <a:prstClr val="black"/>
              </a:solidFill>
            </a:endParaRPr>
          </a:p>
        </p:txBody>
      </p:sp>
    </p:spTree>
    <p:extLst>
      <p:ext uri="{BB962C8B-B14F-4D97-AF65-F5344CB8AC3E}">
        <p14:creationId xmlns:p14="http://schemas.microsoft.com/office/powerpoint/2010/main" val="4070674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16</a:t>
            </a:fld>
            <a:endParaRPr lang="en-IN" dirty="0">
              <a:solidFill>
                <a:prstClr val="black"/>
              </a:solidFill>
            </a:endParaRPr>
          </a:p>
        </p:txBody>
      </p:sp>
    </p:spTree>
    <p:extLst>
      <p:ext uri="{BB962C8B-B14F-4D97-AF65-F5344CB8AC3E}">
        <p14:creationId xmlns:p14="http://schemas.microsoft.com/office/powerpoint/2010/main" val="394752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17</a:t>
            </a:fld>
            <a:endParaRPr lang="en-IN" dirty="0">
              <a:solidFill>
                <a:prstClr val="black"/>
              </a:solidFill>
            </a:endParaRPr>
          </a:p>
        </p:txBody>
      </p:sp>
    </p:spTree>
    <p:extLst>
      <p:ext uri="{BB962C8B-B14F-4D97-AF65-F5344CB8AC3E}">
        <p14:creationId xmlns:p14="http://schemas.microsoft.com/office/powerpoint/2010/main" val="2530043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18</a:t>
            </a:fld>
            <a:endParaRPr lang="en-IN" dirty="0">
              <a:solidFill>
                <a:prstClr val="black"/>
              </a:solidFill>
            </a:endParaRPr>
          </a:p>
        </p:txBody>
      </p:sp>
    </p:spTree>
    <p:extLst>
      <p:ext uri="{BB962C8B-B14F-4D97-AF65-F5344CB8AC3E}">
        <p14:creationId xmlns:p14="http://schemas.microsoft.com/office/powerpoint/2010/main" val="38519799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19</a:t>
            </a:fld>
            <a:endParaRPr lang="en-IN" dirty="0">
              <a:solidFill>
                <a:prstClr val="black"/>
              </a:solidFill>
            </a:endParaRPr>
          </a:p>
        </p:txBody>
      </p:sp>
    </p:spTree>
    <p:extLst>
      <p:ext uri="{BB962C8B-B14F-4D97-AF65-F5344CB8AC3E}">
        <p14:creationId xmlns:p14="http://schemas.microsoft.com/office/powerpoint/2010/main" val="16550307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21</a:t>
            </a:fld>
            <a:endParaRPr lang="en-IN" dirty="0">
              <a:solidFill>
                <a:prstClr val="black"/>
              </a:solidFill>
            </a:endParaRPr>
          </a:p>
        </p:txBody>
      </p:sp>
    </p:spTree>
    <p:extLst>
      <p:ext uri="{BB962C8B-B14F-4D97-AF65-F5344CB8AC3E}">
        <p14:creationId xmlns:p14="http://schemas.microsoft.com/office/powerpoint/2010/main" val="3691070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22</a:t>
            </a:fld>
            <a:endParaRPr lang="en-IN" dirty="0">
              <a:solidFill>
                <a:prstClr val="black"/>
              </a:solidFill>
            </a:endParaRPr>
          </a:p>
        </p:txBody>
      </p:sp>
    </p:spTree>
    <p:extLst>
      <p:ext uri="{BB962C8B-B14F-4D97-AF65-F5344CB8AC3E}">
        <p14:creationId xmlns:p14="http://schemas.microsoft.com/office/powerpoint/2010/main" val="1251159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23</a:t>
            </a:fld>
            <a:endParaRPr lang="en-IN" dirty="0">
              <a:solidFill>
                <a:prstClr val="black"/>
              </a:solidFill>
            </a:endParaRPr>
          </a:p>
        </p:txBody>
      </p:sp>
    </p:spTree>
    <p:extLst>
      <p:ext uri="{BB962C8B-B14F-4D97-AF65-F5344CB8AC3E}">
        <p14:creationId xmlns:p14="http://schemas.microsoft.com/office/powerpoint/2010/main" val="2239355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4</a:t>
            </a:fld>
            <a:endParaRPr lang="en-IN" dirty="0">
              <a:solidFill>
                <a:prstClr val="black"/>
              </a:solidFill>
            </a:endParaRPr>
          </a:p>
        </p:txBody>
      </p:sp>
    </p:spTree>
    <p:extLst>
      <p:ext uri="{BB962C8B-B14F-4D97-AF65-F5344CB8AC3E}">
        <p14:creationId xmlns:p14="http://schemas.microsoft.com/office/powerpoint/2010/main" val="2593529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24</a:t>
            </a:fld>
            <a:endParaRPr lang="en-IN" dirty="0">
              <a:solidFill>
                <a:prstClr val="black"/>
              </a:solidFill>
            </a:endParaRPr>
          </a:p>
        </p:txBody>
      </p:sp>
    </p:spTree>
    <p:extLst>
      <p:ext uri="{BB962C8B-B14F-4D97-AF65-F5344CB8AC3E}">
        <p14:creationId xmlns:p14="http://schemas.microsoft.com/office/powerpoint/2010/main" val="2794277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26</a:t>
            </a:fld>
            <a:endParaRPr lang="en-IN" dirty="0">
              <a:solidFill>
                <a:prstClr val="black"/>
              </a:solidFill>
            </a:endParaRPr>
          </a:p>
        </p:txBody>
      </p:sp>
    </p:spTree>
    <p:extLst>
      <p:ext uri="{BB962C8B-B14F-4D97-AF65-F5344CB8AC3E}">
        <p14:creationId xmlns:p14="http://schemas.microsoft.com/office/powerpoint/2010/main" val="30249731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27</a:t>
            </a:fld>
            <a:endParaRPr lang="en-IN" dirty="0">
              <a:solidFill>
                <a:prstClr val="black"/>
              </a:solidFill>
            </a:endParaRPr>
          </a:p>
        </p:txBody>
      </p:sp>
    </p:spTree>
    <p:extLst>
      <p:ext uri="{BB962C8B-B14F-4D97-AF65-F5344CB8AC3E}">
        <p14:creationId xmlns:p14="http://schemas.microsoft.com/office/powerpoint/2010/main" val="2587583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28</a:t>
            </a:fld>
            <a:endParaRPr lang="en-IN" dirty="0">
              <a:solidFill>
                <a:prstClr val="black"/>
              </a:solidFill>
            </a:endParaRPr>
          </a:p>
        </p:txBody>
      </p:sp>
    </p:spTree>
    <p:extLst>
      <p:ext uri="{BB962C8B-B14F-4D97-AF65-F5344CB8AC3E}">
        <p14:creationId xmlns:p14="http://schemas.microsoft.com/office/powerpoint/2010/main" val="2647185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30</a:t>
            </a:fld>
            <a:endParaRPr lang="en-IN" dirty="0">
              <a:solidFill>
                <a:prstClr val="black"/>
              </a:solidFill>
            </a:endParaRPr>
          </a:p>
        </p:txBody>
      </p:sp>
    </p:spTree>
    <p:extLst>
      <p:ext uri="{BB962C8B-B14F-4D97-AF65-F5344CB8AC3E}">
        <p14:creationId xmlns:p14="http://schemas.microsoft.com/office/powerpoint/2010/main" val="4189991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5</a:t>
            </a:fld>
            <a:endParaRPr lang="en-IN" dirty="0">
              <a:solidFill>
                <a:prstClr val="black"/>
              </a:solidFill>
            </a:endParaRPr>
          </a:p>
        </p:txBody>
      </p:sp>
    </p:spTree>
    <p:extLst>
      <p:ext uri="{BB962C8B-B14F-4D97-AF65-F5344CB8AC3E}">
        <p14:creationId xmlns:p14="http://schemas.microsoft.com/office/powerpoint/2010/main" val="2865508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7</a:t>
            </a:fld>
            <a:endParaRPr lang="en-IN" dirty="0">
              <a:solidFill>
                <a:prstClr val="black"/>
              </a:solidFill>
            </a:endParaRPr>
          </a:p>
        </p:txBody>
      </p:sp>
    </p:spTree>
    <p:extLst>
      <p:ext uri="{BB962C8B-B14F-4D97-AF65-F5344CB8AC3E}">
        <p14:creationId xmlns:p14="http://schemas.microsoft.com/office/powerpoint/2010/main" val="2555422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8</a:t>
            </a:fld>
            <a:endParaRPr lang="en-IN" dirty="0">
              <a:solidFill>
                <a:prstClr val="black"/>
              </a:solidFill>
            </a:endParaRPr>
          </a:p>
        </p:txBody>
      </p:sp>
    </p:spTree>
    <p:extLst>
      <p:ext uri="{BB962C8B-B14F-4D97-AF65-F5344CB8AC3E}">
        <p14:creationId xmlns:p14="http://schemas.microsoft.com/office/powerpoint/2010/main" val="3095831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9</a:t>
            </a:fld>
            <a:endParaRPr lang="en-IN" dirty="0">
              <a:solidFill>
                <a:prstClr val="black"/>
              </a:solidFill>
            </a:endParaRPr>
          </a:p>
        </p:txBody>
      </p:sp>
    </p:spTree>
    <p:extLst>
      <p:ext uri="{BB962C8B-B14F-4D97-AF65-F5344CB8AC3E}">
        <p14:creationId xmlns:p14="http://schemas.microsoft.com/office/powerpoint/2010/main" val="7234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10</a:t>
            </a:fld>
            <a:endParaRPr lang="en-IN" dirty="0">
              <a:solidFill>
                <a:prstClr val="black"/>
              </a:solidFill>
            </a:endParaRPr>
          </a:p>
        </p:txBody>
      </p:sp>
    </p:spTree>
    <p:extLst>
      <p:ext uri="{BB962C8B-B14F-4D97-AF65-F5344CB8AC3E}">
        <p14:creationId xmlns:p14="http://schemas.microsoft.com/office/powerpoint/2010/main" val="38970012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11</a:t>
            </a:fld>
            <a:endParaRPr lang="en-IN" dirty="0">
              <a:solidFill>
                <a:prstClr val="black"/>
              </a:solidFill>
            </a:endParaRPr>
          </a:p>
        </p:txBody>
      </p:sp>
    </p:spTree>
    <p:extLst>
      <p:ext uri="{BB962C8B-B14F-4D97-AF65-F5344CB8AC3E}">
        <p14:creationId xmlns:p14="http://schemas.microsoft.com/office/powerpoint/2010/main" val="3759170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12</a:t>
            </a:fld>
            <a:endParaRPr lang="en-IN" dirty="0">
              <a:solidFill>
                <a:prstClr val="black"/>
              </a:solidFill>
            </a:endParaRPr>
          </a:p>
        </p:txBody>
      </p:sp>
    </p:spTree>
    <p:extLst>
      <p:ext uri="{BB962C8B-B14F-4D97-AF65-F5344CB8AC3E}">
        <p14:creationId xmlns:p14="http://schemas.microsoft.com/office/powerpoint/2010/main" val="3850355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10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0.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3.png"/></Relationships>
</file>

<file path=ppt/slideLayouts/_rels/slideLayout10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0.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1.png"/></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 Id="rId52" Type="http://schemas.openxmlformats.org/officeDocument/2006/relationships/image" Target="NUL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 Id="rId52" Type="http://schemas.openxmlformats.org/officeDocument/2006/relationships/image" Target="NUL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tif"/><Relationship Id="rId1" Type="http://schemas.openxmlformats.org/officeDocument/2006/relationships/slideMaster" Target="../slideMasters/slideMaster3.xml"/><Relationship Id="rId4" Type="http://schemas.openxmlformats.org/officeDocument/2006/relationships/image" Target="NUL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tif"/><Relationship Id="rId1" Type="http://schemas.openxmlformats.org/officeDocument/2006/relationships/slideMaster" Target="../slideMasters/slideMaster3.xml"/><Relationship Id="rId4" Type="http://schemas.openxmlformats.org/officeDocument/2006/relationships/image" Target="NUL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tif"/><Relationship Id="rId1" Type="http://schemas.openxmlformats.org/officeDocument/2006/relationships/slideMaster" Target="../slideMasters/slideMaster3.xml"/><Relationship Id="rId4" Type="http://schemas.openxmlformats.org/officeDocument/2006/relationships/image" Target="NUL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tif"/><Relationship Id="rId1" Type="http://schemas.openxmlformats.org/officeDocument/2006/relationships/slideMaster" Target="../slideMasters/slideMaster4.xml"/><Relationship Id="rId4" Type="http://schemas.openxmlformats.org/officeDocument/2006/relationships/image" Target="../media/image2.svg"/></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 Id="rId52" Type="http://schemas.openxmlformats.org/officeDocument/2006/relationships/image" Target="../media/image2.svg"/></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 Id="rId52" Type="http://schemas.openxmlformats.org/officeDocument/2006/relationships/image" Target="../media/image2.svg"/></Relationships>
</file>

<file path=ppt/slideLayouts/_rels/slideLayout1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tif"/><Relationship Id="rId1" Type="http://schemas.openxmlformats.org/officeDocument/2006/relationships/slideMaster" Target="../slideMasters/slideMaster5.xml"/><Relationship Id="rId4" Type="http://schemas.openxmlformats.org/officeDocument/2006/relationships/image" Target="../media/image2.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tif"/><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ti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sv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 Id="rId52" Type="http://schemas.openxmlformats.org/officeDocument/2006/relationships/image" Target="../media/image2.svg"/></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 Id="rId52" Type="http://schemas.openxmlformats.org/officeDocument/2006/relationships/image" Target="../media/image2.sv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tif"/><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tif"/><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tif"/><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9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3.png"/></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NULL"/></Relationships>
</file>

<file path=ppt/slideLayouts/_rels/slideLayout9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4.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1.png"/></Relationships>
</file>

<file path=ppt/slideLayouts/_rels/slideLayout9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1.png"/></Relationships>
</file>

<file path=ppt/slideLayouts/_rels/slideLayout9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7.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3.png"/></Relationships>
</file>

<file path=ppt/slideLayouts/_rels/slideLayout9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8.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1.png"/></Relationships>
</file>

<file path=ppt/slideLayouts/_rels/slideLayout9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3.png"/></Relationships>
</file>

<file path=ppt/slideLayouts/_rels/slideLayout9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9.png"/><Relationship Id="rId1" Type="http://schemas.openxmlformats.org/officeDocument/2006/relationships/slideMaster" Target="../slideMasters/slideMaster3.xml"/><Relationship Id="rId5" Type="http://schemas.openxmlformats.org/officeDocument/2006/relationships/image" Target="NUL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xmlns="" id="{FD52C7E3-C987-44F1-BFC0-F68E18FCC07C}"/>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xmlns="" id="{B5A1BBCC-E96A-4EA0-BAD1-ACB0E776BB4C}"/>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58869406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xmlns="" id="{07F4D272-D915-4C06-AC69-1D5A66C0EAF9}"/>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5" name="Graphic 4">
            <a:extLst>
              <a:ext uri="{FF2B5EF4-FFF2-40B4-BE49-F238E27FC236}">
                <a16:creationId xmlns:a16="http://schemas.microsoft.com/office/drawing/2014/main" xmlns="" id="{D7C4C528-3EC4-4445-A9F3-0BF87C55BE34}"/>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1216988175"/>
      </p:ext>
    </p:extLst>
  </p:cSld>
  <p:clrMapOvr>
    <a:masterClrMapping/>
  </p:clrMapOvr>
  <p:timing>
    <p:tnLst>
      <p:par>
        <p:cTn id="1" dur="indefinite" restart="never" nodeType="tmRoot"/>
      </p:par>
    </p:tn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5" name="Graphic 4">
            <a:extLst>
              <a:ext uri="{FF2B5EF4-FFF2-40B4-BE49-F238E27FC236}">
                <a16:creationId xmlns="" xmlns:a16="http://schemas.microsoft.com/office/drawing/2014/main" id="{D7C4C528-3EC4-4445-A9F3-0BF87C55BE34}"/>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1025487584"/>
      </p:ext>
    </p:extLst>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5" name="Graphic 4">
            <a:extLst>
              <a:ext uri="{FF2B5EF4-FFF2-40B4-BE49-F238E27FC236}">
                <a16:creationId xmlns="" xmlns:a16="http://schemas.microsoft.com/office/drawing/2014/main" id="{441C4331-1122-49F7-AE04-75DAD9DB764E}"/>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154591397"/>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1083116021"/>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ext Placeholder 7">
            <a:extLst>
              <a:ext uri="{FF2B5EF4-FFF2-40B4-BE49-F238E27FC236}">
                <a16:creationId xmlns=""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a:t>
            </a:r>
            <a:r>
              <a:rPr lang="en-IN" dirty="0" smtClean="0"/>
              <a:t>ubtitle</a:t>
            </a:r>
            <a:endParaRPr lang="en-IN" dirty="0"/>
          </a:p>
        </p:txBody>
      </p:sp>
      <p:cxnSp>
        <p:nvCxnSpPr>
          <p:cNvPr id="9" name="Straight Connector 8">
            <a:extLst>
              <a:ext uri="{FF2B5EF4-FFF2-40B4-BE49-F238E27FC236}">
                <a16:creationId xmlns=""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smtClean="0"/>
              <a:t>click </a:t>
            </a:r>
            <a:r>
              <a:rPr lang="en-US" dirty="0"/>
              <a:t>to edit </a:t>
            </a:r>
            <a:r>
              <a:rPr lang="en-US" dirty="0" smtClean="0"/>
              <a:t>master </a:t>
            </a:r>
            <a:r>
              <a:rPr lang="en-US" dirty="0"/>
              <a:t>text styles</a:t>
            </a:r>
          </a:p>
        </p:txBody>
      </p:sp>
    </p:spTree>
    <p:extLst>
      <p:ext uri="{BB962C8B-B14F-4D97-AF65-F5344CB8AC3E}">
        <p14:creationId xmlns:p14="http://schemas.microsoft.com/office/powerpoint/2010/main" val="4089005321"/>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4" name="Footer Placeholder 3"/>
          <p:cNvSpPr>
            <a:spLocks noGrp="1"/>
          </p:cNvSpPr>
          <p:nvPr>
            <p:ph type="ftr" sz="quarter" idx="11"/>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ext Placeholder 7">
            <a:extLst>
              <a:ext uri="{FF2B5EF4-FFF2-40B4-BE49-F238E27FC236}">
                <a16:creationId xmlns=""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smtClean="0"/>
              <a:t>subtitle</a:t>
            </a:r>
            <a:endParaRPr lang="en-IN" dirty="0"/>
          </a:p>
        </p:txBody>
      </p:sp>
    </p:spTree>
    <p:extLst>
      <p:ext uri="{BB962C8B-B14F-4D97-AF65-F5344CB8AC3E}">
        <p14:creationId xmlns:p14="http://schemas.microsoft.com/office/powerpoint/2010/main" val="2904139123"/>
      </p:ext>
    </p:extLst>
  </p:cSld>
  <p:clrMapOvr>
    <a:masterClrMapping/>
  </p:clrMapOvr>
  <p:timing>
    <p:tnLst>
      <p:par>
        <p:cTn id="1" dur="indefinite" restart="never" nodeType="tmRoot"/>
      </p:par>
    </p:tnLst>
  </p:timing>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a:t>
            </a:r>
            <a:r>
              <a:rPr lang="en-US" dirty="0"/>
              <a:t>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dirty="0"/>
          </a:p>
        </p:txBody>
      </p:sp>
      <p:pic>
        <p:nvPicPr>
          <p:cNvPr id="8" name="Graphic 3">
            <a:extLst>
              <a:ext uri="{FF2B5EF4-FFF2-40B4-BE49-F238E27FC236}">
                <a16:creationId xmlns=""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xmlns="" r:embed="rId52"/>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555718689"/>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dirty="0"/>
          </a:p>
        </p:txBody>
      </p:sp>
      <p:sp>
        <p:nvSpPr>
          <p:cNvPr id="8" name="Picture Placeholder 11">
            <a:extLst>
              <a:ext uri="{FF2B5EF4-FFF2-40B4-BE49-F238E27FC236}">
                <a16:creationId xmlns=""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dirty="0"/>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dirty="0"/>
          </a:p>
        </p:txBody>
      </p:sp>
      <p:pic>
        <p:nvPicPr>
          <p:cNvPr id="10" name="Graphic 3">
            <a:extLst>
              <a:ext uri="{FF2B5EF4-FFF2-40B4-BE49-F238E27FC236}">
                <a16:creationId xmlns="" xmlns:a16="http://schemas.microsoft.com/office/drawing/2014/main" id="{E3699CE7-D0ED-4F3D-BB07-9CF6A6BC2AF4}"/>
              </a:ext>
            </a:extLst>
          </p:cNvPr>
          <p:cNvPicPr>
            <a:picLocks noChangeAspect="1"/>
          </p:cNvPicPr>
          <p:nvPr userDrawn="1"/>
        </p:nvPicPr>
        <p:blipFill>
          <a:blip r:embed="rId2">
            <a:extLst>
              <a:ext uri="{96DAC541-7B7A-43D3-8B79-37D633B846F1}">
                <asvg:svgBlip xmlns:asvg="http://schemas.microsoft.com/office/drawing/2016/SVG/main" xmlns="" r:embed="rId52"/>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003810799"/>
      </p:ext>
    </p:extLst>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smtClean="0"/>
              <a:t>subtitle</a:t>
            </a:r>
            <a:endParaRPr lang="en-IN" dirty="0"/>
          </a:p>
        </p:txBody>
      </p:sp>
      <p:cxnSp>
        <p:nvCxnSpPr>
          <p:cNvPr id="10" name="Straight Connector 9">
            <a:extLst>
              <a:ext uri="{FF2B5EF4-FFF2-40B4-BE49-F238E27FC236}">
                <a16:creationId xmlns=""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8443657"/>
      </p:ext>
    </p:extLst>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5" name="Rectangle 4">
            <a:extLst>
              <a:ext uri="{FF2B5EF4-FFF2-40B4-BE49-F238E27FC236}">
                <a16:creationId xmlns=""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a:t>
            </a:r>
            <a:r>
              <a:rPr lang="en-US" dirty="0" smtClean="0"/>
              <a:t>lick </a:t>
            </a:r>
            <a:r>
              <a:rPr lang="en-US" dirty="0"/>
              <a:t>to edit Master 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smtClean="0"/>
              <a:t>click </a:t>
            </a:r>
            <a:r>
              <a:rPr lang="en-US" dirty="0"/>
              <a:t>to edit Master 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7">
            <a:extLst>
              <a:ext uri="{FF2B5EF4-FFF2-40B4-BE49-F238E27FC236}">
                <a16:creationId xmlns=""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dirty="0"/>
          </a:p>
        </p:txBody>
      </p:sp>
    </p:spTree>
    <p:extLst>
      <p:ext uri="{BB962C8B-B14F-4D97-AF65-F5344CB8AC3E}">
        <p14:creationId xmlns:p14="http://schemas.microsoft.com/office/powerpoint/2010/main" val="262993538"/>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198396509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xmlns="" id="{07F4D272-D915-4C06-AC69-1D5A66C0EAF9}"/>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5" name="Graphic 4">
            <a:extLst>
              <a:ext uri="{FF2B5EF4-FFF2-40B4-BE49-F238E27FC236}">
                <a16:creationId xmlns:a16="http://schemas.microsoft.com/office/drawing/2014/main" xmlns="" id="{441C4331-1122-49F7-AE04-75DAD9DB764E}"/>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3953278010"/>
      </p:ext>
    </p:extLst>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a:t>
            </a:r>
            <a:r>
              <a:rPr lang="en-US" dirty="0" smtClean="0"/>
              <a:t>lick </a:t>
            </a:r>
            <a:r>
              <a:rPr lang="en-US" dirty="0"/>
              <a:t>to edit </a:t>
            </a:r>
            <a:r>
              <a:rPr lang="en-US" dirty="0" smtClean="0"/>
              <a:t>master </a:t>
            </a:r>
            <a:r>
              <a:rPr lang="en-US" dirty="0"/>
              <a:t>text styles</a:t>
            </a:r>
          </a:p>
        </p:txBody>
      </p:sp>
      <p:sp>
        <p:nvSpPr>
          <p:cNvPr id="12" name="Text Placeholder 7">
            <a:extLst>
              <a:ext uri="{FF2B5EF4-FFF2-40B4-BE49-F238E27FC236}">
                <a16:creationId xmlns=""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a:t>
            </a:r>
            <a:r>
              <a:rPr lang="en-US" dirty="0" smtClean="0"/>
              <a:t>lick </a:t>
            </a:r>
            <a:r>
              <a:rPr lang="en-US" dirty="0"/>
              <a:t>to edit </a:t>
            </a:r>
            <a:r>
              <a:rPr lang="en-US" dirty="0" smtClean="0"/>
              <a:t>master </a:t>
            </a:r>
            <a:r>
              <a:rPr lang="en-US" dirty="0"/>
              <a:t>text styles</a:t>
            </a:r>
          </a:p>
        </p:txBody>
      </p:sp>
      <p:sp>
        <p:nvSpPr>
          <p:cNvPr id="13" name="Rectangle 12">
            <a:extLst>
              <a:ext uri="{FF2B5EF4-FFF2-40B4-BE49-F238E27FC236}">
                <a16:creationId xmlns=""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4" name="Content Placeholder 2">
            <a:extLst>
              <a:ext uri="{FF2B5EF4-FFF2-40B4-BE49-F238E27FC236}">
                <a16:creationId xmlns=""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Tree>
    <p:extLst>
      <p:ext uri="{BB962C8B-B14F-4D97-AF65-F5344CB8AC3E}">
        <p14:creationId xmlns:p14="http://schemas.microsoft.com/office/powerpoint/2010/main" val="3925153436"/>
      </p:ext>
    </p:extLst>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a:t>
            </a:r>
            <a:r>
              <a:rPr lang="en-IN" dirty="0" smtClean="0"/>
              <a:t>ubtitle</a:t>
            </a:r>
            <a:endParaRPr lang="en-IN" dirty="0"/>
          </a:p>
        </p:txBody>
      </p:sp>
      <p:sp>
        <p:nvSpPr>
          <p:cNvPr id="16" name="Content Placeholder 2">
            <a:extLst>
              <a:ext uri="{FF2B5EF4-FFF2-40B4-BE49-F238E27FC236}">
                <a16:creationId xmlns=""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1063514322"/>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6" name="Content Placeholder 2">
            <a:extLst>
              <a:ext uri="{FF2B5EF4-FFF2-40B4-BE49-F238E27FC236}">
                <a16:creationId xmlns=""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1267672053"/>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Picture Placeholder 7">
            <a:extLst>
              <a:ext uri="{FF2B5EF4-FFF2-40B4-BE49-F238E27FC236}">
                <a16:creationId xmlns=""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dirty="0"/>
          </a:p>
        </p:txBody>
      </p:sp>
      <p:sp>
        <p:nvSpPr>
          <p:cNvPr id="11" name="Picture Placeholder 7">
            <a:extLst>
              <a:ext uri="{FF2B5EF4-FFF2-40B4-BE49-F238E27FC236}">
                <a16:creationId xmlns=""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dirty="0"/>
          </a:p>
        </p:txBody>
      </p:sp>
      <p:sp>
        <p:nvSpPr>
          <p:cNvPr id="12" name="Picture Placeholder 7">
            <a:extLst>
              <a:ext uri="{FF2B5EF4-FFF2-40B4-BE49-F238E27FC236}">
                <a16:creationId xmlns=""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dirty="0"/>
          </a:p>
        </p:txBody>
      </p:sp>
      <p:sp>
        <p:nvSpPr>
          <p:cNvPr id="14" name="Rectangle 13">
            <a:extLst>
              <a:ext uri="{FF2B5EF4-FFF2-40B4-BE49-F238E27FC236}">
                <a16:creationId xmlns=""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5" name="Content Placeholder 2">
            <a:extLst>
              <a:ext uri="{FF2B5EF4-FFF2-40B4-BE49-F238E27FC236}">
                <a16:creationId xmlns=""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8" name="Rectangle 17">
            <a:extLst>
              <a:ext uri="{FF2B5EF4-FFF2-40B4-BE49-F238E27FC236}">
                <a16:creationId xmlns=""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9" name="Content Placeholder 2">
            <a:extLst>
              <a:ext uri="{FF2B5EF4-FFF2-40B4-BE49-F238E27FC236}">
                <a16:creationId xmlns=""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48162462"/>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6" name="Content Placeholder 2">
            <a:extLst>
              <a:ext uri="{FF2B5EF4-FFF2-40B4-BE49-F238E27FC236}">
                <a16:creationId xmlns=""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4" name="Rectangle 3">
            <a:extLst>
              <a:ext uri="{FF2B5EF4-FFF2-40B4-BE49-F238E27FC236}">
                <a16:creationId xmlns=""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1" name="Rectangle 10">
            <a:extLst>
              <a:ext uri="{FF2B5EF4-FFF2-40B4-BE49-F238E27FC236}">
                <a16:creationId xmlns=""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396930093"/>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a:t>
            </a:r>
            <a:r>
              <a:rPr lang="en-US" dirty="0" smtClean="0"/>
              <a:t>dd </a:t>
            </a:r>
            <a:r>
              <a:rPr lang="en-US" dirty="0"/>
              <a:t>your text</a:t>
            </a:r>
          </a:p>
        </p:txBody>
      </p:sp>
      <p:sp>
        <p:nvSpPr>
          <p:cNvPr id="13" name="Text Placeholder 7">
            <a:extLst>
              <a:ext uri="{FF2B5EF4-FFF2-40B4-BE49-F238E27FC236}">
                <a16:creationId xmlns=""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a:t>
            </a:r>
            <a:r>
              <a:rPr lang="en-US" dirty="0" smtClean="0"/>
              <a:t>dd </a:t>
            </a:r>
            <a:r>
              <a:rPr lang="en-US" dirty="0"/>
              <a:t>your text</a:t>
            </a:r>
          </a:p>
        </p:txBody>
      </p:sp>
      <p:sp>
        <p:nvSpPr>
          <p:cNvPr id="15" name="Rectangle 14">
            <a:extLst>
              <a:ext uri="{FF2B5EF4-FFF2-40B4-BE49-F238E27FC236}">
                <a16:creationId xmlns=""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8" name="Content Placeholder 2">
            <a:extLst>
              <a:ext uri="{FF2B5EF4-FFF2-40B4-BE49-F238E27FC236}">
                <a16:creationId xmlns=""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9" name="Rectangle 18">
            <a:extLst>
              <a:ext uri="{FF2B5EF4-FFF2-40B4-BE49-F238E27FC236}">
                <a16:creationId xmlns=""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Content Placeholder 2">
            <a:extLst>
              <a:ext uri="{FF2B5EF4-FFF2-40B4-BE49-F238E27FC236}">
                <a16:creationId xmlns=""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3334085952"/>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a:t>
            </a:r>
            <a:r>
              <a:rPr lang="en-US" dirty="0" smtClean="0"/>
              <a:t>dd </a:t>
            </a:r>
            <a:r>
              <a:rPr lang="en-US" dirty="0"/>
              <a:t>your title</a:t>
            </a:r>
            <a:endParaRPr lang="en-IN" dirty="0"/>
          </a:p>
        </p:txBody>
      </p:sp>
      <p:sp>
        <p:nvSpPr>
          <p:cNvPr id="3" name="Footer Placeholder 2">
            <a:extLst>
              <a:ext uri="{FF2B5EF4-FFF2-40B4-BE49-F238E27FC236}">
                <a16:creationId xmlns=""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a:t>
            </a:r>
            <a:r>
              <a:rPr lang="en-US" dirty="0" smtClean="0"/>
              <a:t>lick </a:t>
            </a:r>
            <a:r>
              <a:rPr lang="en-US" dirty="0"/>
              <a:t>icon to add chart</a:t>
            </a:r>
            <a:endParaRPr lang="en-IN" dirty="0"/>
          </a:p>
        </p:txBody>
      </p:sp>
      <p:sp>
        <p:nvSpPr>
          <p:cNvPr id="8" name="Content Placeholder 7">
            <a:extLst>
              <a:ext uri="{FF2B5EF4-FFF2-40B4-BE49-F238E27FC236}">
                <a16:creationId xmlns=""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cxnSp>
        <p:nvCxnSpPr>
          <p:cNvPr id="9" name="Straight Connector 8">
            <a:extLst>
              <a:ext uri="{FF2B5EF4-FFF2-40B4-BE49-F238E27FC236}">
                <a16:creationId xmlns=""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567923"/>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a:t>
            </a:r>
            <a:r>
              <a:rPr lang="en-US" dirty="0" smtClean="0"/>
              <a:t>dd </a:t>
            </a:r>
            <a:r>
              <a:rPr lang="en-US" dirty="0"/>
              <a:t>your title</a:t>
            </a:r>
            <a:endParaRPr lang="en-IN" dirty="0"/>
          </a:p>
        </p:txBody>
      </p:sp>
      <p:sp>
        <p:nvSpPr>
          <p:cNvPr id="3" name="Footer Placeholder 2">
            <a:extLst>
              <a:ext uri="{FF2B5EF4-FFF2-40B4-BE49-F238E27FC236}">
                <a16:creationId xmlns="" xmlns:a16="http://schemas.microsoft.com/office/drawing/2014/main"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a:t>
            </a:r>
            <a:r>
              <a:rPr lang="en-IN" dirty="0" smtClean="0"/>
              <a:t>raph</a:t>
            </a:r>
            <a:endParaRPr lang="en-IN" dirty="0"/>
          </a:p>
        </p:txBody>
      </p:sp>
      <p:sp>
        <p:nvSpPr>
          <p:cNvPr id="7" name="Chart Placeholder 6">
            <a:extLst>
              <a:ext uri="{FF2B5EF4-FFF2-40B4-BE49-F238E27FC236}">
                <a16:creationId xmlns=""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a:t>
            </a:r>
            <a:r>
              <a:rPr lang="en-US" dirty="0" smtClean="0"/>
              <a:t>lick </a:t>
            </a:r>
            <a:r>
              <a:rPr lang="en-US" dirty="0"/>
              <a:t>icon to add chart</a:t>
            </a:r>
            <a:endParaRPr lang="en-IN" dirty="0"/>
          </a:p>
        </p:txBody>
      </p:sp>
      <p:cxnSp>
        <p:nvCxnSpPr>
          <p:cNvPr id="9" name="Straight Connector 8">
            <a:extLst>
              <a:ext uri="{FF2B5EF4-FFF2-40B4-BE49-F238E27FC236}">
                <a16:creationId xmlns=""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5373"/>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smtClean="0"/>
              <a:t>click </a:t>
            </a:r>
            <a:r>
              <a:rPr lang="en-US" dirty="0"/>
              <a:t>icon to add table</a:t>
            </a:r>
            <a:endParaRPr lang="en-IN" dirty="0"/>
          </a:p>
        </p:txBody>
      </p:sp>
    </p:spTree>
    <p:extLst>
      <p:ext uri="{BB962C8B-B14F-4D97-AF65-F5344CB8AC3E}">
        <p14:creationId xmlns:p14="http://schemas.microsoft.com/office/powerpoint/2010/main" val="865478956"/>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to edit master 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dirty="0">
              <a:solidFill>
                <a:srgbClr val="FFFFFF"/>
              </a:solidFill>
            </a:endParaRPr>
          </a:p>
        </p:txBody>
      </p:sp>
      <p:sp>
        <p:nvSpPr>
          <p:cNvPr id="11" name="Trapezoid 10">
            <a:extLst>
              <a:ext uri="{FF2B5EF4-FFF2-40B4-BE49-F238E27FC236}">
                <a16:creationId xmlns=""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21">
            <a:extLst>
              <a:ext uri="{FF2B5EF4-FFF2-40B4-BE49-F238E27FC236}">
                <a16:creationId xmlns=""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
        <p:nvSpPr>
          <p:cNvPr id="35" name="Text Placeholder 21">
            <a:extLst>
              <a:ext uri="{FF2B5EF4-FFF2-40B4-BE49-F238E27FC236}">
                <a16:creationId xmlns=""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Tree>
    <p:extLst>
      <p:ext uri="{BB962C8B-B14F-4D97-AF65-F5344CB8AC3E}">
        <p14:creationId xmlns:p14="http://schemas.microsoft.com/office/powerpoint/2010/main" val="143404008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223195829"/>
      </p:ext>
    </p:extLst>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Click 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smtClean="0"/>
              <a:t>click </a:t>
            </a:r>
            <a:r>
              <a:rPr lang="en-US" dirty="0"/>
              <a:t>icon to add table</a:t>
            </a:r>
            <a:endParaRPr lang="en-IN" dirty="0"/>
          </a:p>
        </p:txBody>
      </p:sp>
    </p:spTree>
    <p:extLst>
      <p:ext uri="{BB962C8B-B14F-4D97-AF65-F5344CB8AC3E}">
        <p14:creationId xmlns:p14="http://schemas.microsoft.com/office/powerpoint/2010/main" val="2571580067"/>
      </p:ext>
    </p:extLst>
  </p:cSld>
  <p:clrMapOvr>
    <a:masterClrMapping/>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a:t>c</a:t>
            </a:r>
            <a:r>
              <a:rPr lang="en-US" dirty="0" smtClean="0"/>
              <a:t>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a:t>
            </a:r>
            <a:r>
              <a:rPr lang="en-US" dirty="0" smtClean="0"/>
              <a:t>lick </a:t>
            </a:r>
            <a:r>
              <a:rPr lang="en-US" dirty="0"/>
              <a:t>icon to add table</a:t>
            </a:r>
            <a:endParaRPr lang="en-IN" dirty="0"/>
          </a:p>
        </p:txBody>
      </p:sp>
      <p:sp>
        <p:nvSpPr>
          <p:cNvPr id="6" name="Content Placeholder 5">
            <a:extLst>
              <a:ext uri="{FF2B5EF4-FFF2-40B4-BE49-F238E27FC236}">
                <a16:creationId xmlns=""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cxnSp>
        <p:nvCxnSpPr>
          <p:cNvPr id="8" name="Straight Connector 7">
            <a:extLst>
              <a:ext uri="{FF2B5EF4-FFF2-40B4-BE49-F238E27FC236}">
                <a16:creationId xmlns=""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80231"/>
      </p:ext>
    </p:extLst>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a:t>
            </a:r>
            <a:r>
              <a:rPr lang="en-US" dirty="0" smtClean="0"/>
              <a:t>lick </a:t>
            </a:r>
            <a:r>
              <a:rPr lang="en-US" dirty="0"/>
              <a:t>icon to add table</a:t>
            </a:r>
            <a:endParaRPr lang="en-IN" dirty="0"/>
          </a:p>
        </p:txBody>
      </p:sp>
      <p:sp>
        <p:nvSpPr>
          <p:cNvPr id="9" name="Picture Placeholder 8">
            <a:extLst>
              <a:ext uri="{FF2B5EF4-FFF2-40B4-BE49-F238E27FC236}">
                <a16:creationId xmlns=""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120333600"/>
      </p:ext>
    </p:extLst>
  </p:cSld>
  <p:clrMapOvr>
    <a:masterClrMapping/>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1385597191"/>
      </p:ext>
    </p:extLst>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3361843922"/>
      </p:ext>
    </p:extLst>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1245949916"/>
      </p:ext>
    </p:extLst>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7" name="Rectangle 6">
            <a:extLst>
              <a:ext uri="{FF2B5EF4-FFF2-40B4-BE49-F238E27FC236}">
                <a16:creationId xmlns=""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8" name="Rectangle 7">
            <a:extLst>
              <a:ext uri="{FF2B5EF4-FFF2-40B4-BE49-F238E27FC236}">
                <a16:creationId xmlns=""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9" name="Rectangle 8">
            <a:extLst>
              <a:ext uri="{FF2B5EF4-FFF2-40B4-BE49-F238E27FC236}">
                <a16:creationId xmlns=""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0" name="Rectangle 9">
            <a:extLst>
              <a:ext uri="{FF2B5EF4-FFF2-40B4-BE49-F238E27FC236}">
                <a16:creationId xmlns=""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3" name="Text Placeholder 12">
            <a:extLst>
              <a:ext uri="{FF2B5EF4-FFF2-40B4-BE49-F238E27FC236}">
                <a16:creationId xmlns=""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4" name="Text Placeholder 12">
            <a:extLst>
              <a:ext uri="{FF2B5EF4-FFF2-40B4-BE49-F238E27FC236}">
                <a16:creationId xmlns=""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5" name="Text Placeholder 12">
            <a:extLst>
              <a:ext uri="{FF2B5EF4-FFF2-40B4-BE49-F238E27FC236}">
                <a16:creationId xmlns=""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6" name="Text Placeholder 12">
            <a:extLst>
              <a:ext uri="{FF2B5EF4-FFF2-40B4-BE49-F238E27FC236}">
                <a16:creationId xmlns=""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7" name="Text Placeholder 12">
            <a:extLst>
              <a:ext uri="{FF2B5EF4-FFF2-40B4-BE49-F238E27FC236}">
                <a16:creationId xmlns=""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8" name="Rectangle 17">
            <a:extLst>
              <a:ext uri="{FF2B5EF4-FFF2-40B4-BE49-F238E27FC236}">
                <a16:creationId xmlns=""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Text Placeholder 19">
            <a:extLst>
              <a:ext uri="{FF2B5EF4-FFF2-40B4-BE49-F238E27FC236}">
                <a16:creationId xmlns=""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
        <p:nvSpPr>
          <p:cNvPr id="21" name="Rectangle 20">
            <a:extLst>
              <a:ext uri="{FF2B5EF4-FFF2-40B4-BE49-F238E27FC236}">
                <a16:creationId xmlns=""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2" name="Text Placeholder 19">
            <a:extLst>
              <a:ext uri="{FF2B5EF4-FFF2-40B4-BE49-F238E27FC236}">
                <a16:creationId xmlns=""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
        <p:nvSpPr>
          <p:cNvPr id="23" name="Rectangle 22">
            <a:extLst>
              <a:ext uri="{FF2B5EF4-FFF2-40B4-BE49-F238E27FC236}">
                <a16:creationId xmlns=""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4" name="Text Placeholder 19">
            <a:extLst>
              <a:ext uri="{FF2B5EF4-FFF2-40B4-BE49-F238E27FC236}">
                <a16:creationId xmlns=""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smtClean="0"/>
              <a:t>add </a:t>
            </a:r>
            <a:r>
              <a:rPr lang="en-US" dirty="0"/>
              <a:t>your text here</a:t>
            </a:r>
            <a:endParaRPr lang="en-IN" dirty="0"/>
          </a:p>
        </p:txBody>
      </p:sp>
      <p:sp>
        <p:nvSpPr>
          <p:cNvPr id="25" name="Rectangle 24">
            <a:extLst>
              <a:ext uri="{FF2B5EF4-FFF2-40B4-BE49-F238E27FC236}">
                <a16:creationId xmlns=""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6" name="Text Placeholder 19">
            <a:extLst>
              <a:ext uri="{FF2B5EF4-FFF2-40B4-BE49-F238E27FC236}">
                <a16:creationId xmlns=""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smtClean="0"/>
              <a:t>add </a:t>
            </a:r>
            <a:r>
              <a:rPr lang="en-US" dirty="0"/>
              <a:t>your text here</a:t>
            </a:r>
            <a:endParaRPr lang="en-IN" dirty="0"/>
          </a:p>
        </p:txBody>
      </p:sp>
      <p:sp>
        <p:nvSpPr>
          <p:cNvPr id="27" name="Rectangle 26">
            <a:extLst>
              <a:ext uri="{FF2B5EF4-FFF2-40B4-BE49-F238E27FC236}">
                <a16:creationId xmlns=""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19">
            <a:extLst>
              <a:ext uri="{FF2B5EF4-FFF2-40B4-BE49-F238E27FC236}">
                <a16:creationId xmlns=""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Tree>
    <p:extLst>
      <p:ext uri="{BB962C8B-B14F-4D97-AF65-F5344CB8AC3E}">
        <p14:creationId xmlns:p14="http://schemas.microsoft.com/office/powerpoint/2010/main" val="2091044048"/>
      </p:ext>
    </p:extLst>
  </p:cSld>
  <p:clrMapOvr>
    <a:masterClrMapping/>
  </p:clrMapOvr>
  <p:timing>
    <p:tnLst>
      <p:par>
        <p:cTn id="1" dur="indefinite" restart="never" nodeType="tmRoot"/>
      </p:par>
    </p:tnLst>
  </p:timing>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a:t>
            </a:r>
            <a:r>
              <a:rPr lang="en-US" dirty="0" smtClean="0"/>
              <a:t>dd </a:t>
            </a:r>
            <a:r>
              <a:rPr lang="en-US" dirty="0"/>
              <a:t>your text here…</a:t>
            </a:r>
            <a:endParaRPr lang="en-IN" dirty="0"/>
          </a:p>
        </p:txBody>
      </p:sp>
    </p:spTree>
    <p:extLst>
      <p:ext uri="{BB962C8B-B14F-4D97-AF65-F5344CB8AC3E}">
        <p14:creationId xmlns:p14="http://schemas.microsoft.com/office/powerpoint/2010/main" val="3383179072"/>
      </p:ext>
    </p:extLst>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3" name="Footer Placeholder 2">
            <a:extLst>
              <a:ext uri="{FF2B5EF4-FFF2-40B4-BE49-F238E27FC236}">
                <a16:creationId xmlns=""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 xmlns:a16="http://schemas.microsoft.com/office/drawing/2014/main" id="{A55997AB-F86B-4272-AC39-8B7059AFFE1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584144425"/>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dirty="0"/>
          </a:p>
        </p:txBody>
      </p:sp>
      <p:sp>
        <p:nvSpPr>
          <p:cNvPr id="3" name="Footer Placeholder 2"/>
          <p:cNvSpPr>
            <a:spLocks noGrp="1"/>
          </p:cNvSpPr>
          <p:nvPr>
            <p:ph type="ftr" sz="quarter" idx="11"/>
          </p:nvPr>
        </p:nvSpPr>
        <p:spPr/>
        <p:txBody>
          <a:bodyPr/>
          <a:lstStyle/>
          <a:p>
            <a:r>
              <a:rPr lang="en-IN" dirty="0">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pic>
        <p:nvPicPr>
          <p:cNvPr id="5" name="Picture 4">
            <a:extLst>
              <a:ext uri="{FF2B5EF4-FFF2-40B4-BE49-F238E27FC236}">
                <a16:creationId xmlns=""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 xmlns:a16="http://schemas.microsoft.com/office/drawing/2014/main" id="{AA9EA4D1-B65D-440F-8556-5694C40039EA}"/>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case </a:t>
            </a:r>
            <a:r>
              <a:rPr lang="en-US" dirty="0"/>
              <a:t>s</a:t>
            </a:r>
            <a:r>
              <a:rPr lang="en-US" dirty="0" smtClean="0"/>
              <a:t>tudy</a:t>
            </a:r>
            <a:endParaRPr lang="en-IN" dirty="0"/>
          </a:p>
        </p:txBody>
      </p:sp>
      <p:sp>
        <p:nvSpPr>
          <p:cNvPr id="12" name="Text Placeholder 10">
            <a:extLst>
              <a:ext uri="{FF2B5EF4-FFF2-40B4-BE49-F238E27FC236}">
                <a16:creationId xmlns=""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add </a:t>
            </a:r>
            <a:r>
              <a:rPr lang="en-US" dirty="0"/>
              <a:t>text here</a:t>
            </a:r>
            <a:endParaRPr lang="en-IN" dirty="0"/>
          </a:p>
        </p:txBody>
      </p:sp>
      <p:sp>
        <p:nvSpPr>
          <p:cNvPr id="30" name="Text Placeholder 28">
            <a:extLst>
              <a:ext uri="{FF2B5EF4-FFF2-40B4-BE49-F238E27FC236}">
                <a16:creationId xmlns=""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a:t>
            </a:r>
            <a:r>
              <a:rPr lang="en-US" dirty="0" smtClean="0"/>
              <a:t>orem </a:t>
            </a:r>
            <a:r>
              <a:rPr lang="en-US" dirty="0"/>
              <a:t>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2" name="Text Placeholder 10">
            <a:extLst>
              <a:ext uri="{FF2B5EF4-FFF2-40B4-BE49-F238E27FC236}">
                <a16:creationId xmlns=""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
        <p:nvSpPr>
          <p:cNvPr id="35" name="Text Placeholder 10">
            <a:extLst>
              <a:ext uri="{FF2B5EF4-FFF2-40B4-BE49-F238E27FC236}">
                <a16:creationId xmlns=""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smtClean="0"/>
              <a:t>Lorem </a:t>
            </a:r>
            <a:r>
              <a:rPr lang="en-IN" dirty="0"/>
              <a:t>ipsum</a:t>
            </a:r>
          </a:p>
        </p:txBody>
      </p:sp>
      <p:sp>
        <p:nvSpPr>
          <p:cNvPr id="37" name="Picture Placeholder 13">
            <a:extLst>
              <a:ext uri="{FF2B5EF4-FFF2-40B4-BE49-F238E27FC236}">
                <a16:creationId xmlns=""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8" name="Text Placeholder 10">
            <a:extLst>
              <a:ext uri="{FF2B5EF4-FFF2-40B4-BE49-F238E27FC236}">
                <a16:creationId xmlns=""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
        <p:nvSpPr>
          <p:cNvPr id="39" name="Picture Placeholder 13">
            <a:extLst>
              <a:ext uri="{FF2B5EF4-FFF2-40B4-BE49-F238E27FC236}">
                <a16:creationId xmlns=""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40" name="Text Placeholder 10">
            <a:extLst>
              <a:ext uri="{FF2B5EF4-FFF2-40B4-BE49-F238E27FC236}">
                <a16:creationId xmlns=""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Tree>
    <p:extLst>
      <p:ext uri="{BB962C8B-B14F-4D97-AF65-F5344CB8AC3E}">
        <p14:creationId xmlns:p14="http://schemas.microsoft.com/office/powerpoint/2010/main" val="366902658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ext Placeholder 7">
            <a:extLst>
              <a:ext uri="{FF2B5EF4-FFF2-40B4-BE49-F238E27FC236}">
                <a16:creationId xmlns:a16="http://schemas.microsoft.com/office/drawing/2014/main" xmlns=""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a:t>
            </a:r>
            <a:r>
              <a:rPr lang="en-IN" dirty="0" smtClean="0"/>
              <a:t>ubtitle</a:t>
            </a:r>
            <a:endParaRPr lang="en-IN" dirty="0"/>
          </a:p>
        </p:txBody>
      </p:sp>
      <p:cxnSp>
        <p:nvCxnSpPr>
          <p:cNvPr id="9" name="Straight Connector 8">
            <a:extLst>
              <a:ext uri="{FF2B5EF4-FFF2-40B4-BE49-F238E27FC236}">
                <a16:creationId xmlns:a16="http://schemas.microsoft.com/office/drawing/2014/main" xmlns=""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xmlns=""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smtClean="0"/>
              <a:t>click </a:t>
            </a:r>
            <a:r>
              <a:rPr lang="en-US" dirty="0"/>
              <a:t>to edit </a:t>
            </a:r>
            <a:r>
              <a:rPr lang="en-US" dirty="0" smtClean="0"/>
              <a:t>master </a:t>
            </a:r>
            <a:r>
              <a:rPr lang="en-US" dirty="0"/>
              <a:t>text styles</a:t>
            </a:r>
          </a:p>
        </p:txBody>
      </p:sp>
    </p:spTree>
    <p:extLst>
      <p:ext uri="{BB962C8B-B14F-4D97-AF65-F5344CB8AC3E}">
        <p14:creationId xmlns:p14="http://schemas.microsoft.com/office/powerpoint/2010/main" val="1208236578"/>
      </p:ext>
    </p:extLst>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18" name="Text Placeholder 10">
            <a:extLst>
              <a:ext uri="{FF2B5EF4-FFF2-40B4-BE49-F238E27FC236}">
                <a16:creationId xmlns=""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23" name="Text Placeholder 28">
            <a:extLst>
              <a:ext uri="{FF2B5EF4-FFF2-40B4-BE49-F238E27FC236}">
                <a16:creationId xmlns=""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smtClean="0"/>
              <a:t>Lorem </a:t>
            </a:r>
            <a:r>
              <a:rPr lang="en-US" dirty="0"/>
              <a:t>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t>
            </a:r>
            <a:r>
              <a:rPr lang="en-US" dirty="0" smtClean="0"/>
              <a:t>ase study</a:t>
            </a:r>
            <a:endParaRPr lang="en-IN" dirty="0"/>
          </a:p>
        </p:txBody>
      </p:sp>
      <p:sp>
        <p:nvSpPr>
          <p:cNvPr id="12" name="Text Placeholder 10">
            <a:extLst>
              <a:ext uri="{FF2B5EF4-FFF2-40B4-BE49-F238E27FC236}">
                <a16:creationId xmlns=""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a:t>
            </a:r>
            <a:r>
              <a:rPr lang="en-US" dirty="0" smtClean="0"/>
              <a:t>dd </a:t>
            </a:r>
            <a:r>
              <a:rPr lang="en-US" dirty="0"/>
              <a:t>text here</a:t>
            </a:r>
            <a:endParaRPr lang="en-IN" dirty="0"/>
          </a:p>
        </p:txBody>
      </p:sp>
      <p:pic>
        <p:nvPicPr>
          <p:cNvPr id="8" name="Graphic 7">
            <a:extLst>
              <a:ext uri="{FF2B5EF4-FFF2-40B4-BE49-F238E27FC236}">
                <a16:creationId xmlns=""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28" name="Text Placeholder 10">
            <a:extLst>
              <a:ext uri="{FF2B5EF4-FFF2-40B4-BE49-F238E27FC236}">
                <a16:creationId xmlns=""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29" name="Picture Placeholder 13">
            <a:extLst>
              <a:ext uri="{FF2B5EF4-FFF2-40B4-BE49-F238E27FC236}">
                <a16:creationId xmlns=""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0" name="Text Placeholder 10">
            <a:extLst>
              <a:ext uri="{FF2B5EF4-FFF2-40B4-BE49-F238E27FC236}">
                <a16:creationId xmlns=""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31" name="Text Placeholder 10">
            <a:extLst>
              <a:ext uri="{FF2B5EF4-FFF2-40B4-BE49-F238E27FC236}">
                <a16:creationId xmlns=""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a:t>
            </a:r>
            <a:r>
              <a:rPr lang="en-IN" dirty="0" smtClean="0"/>
              <a:t>orem </a:t>
            </a:r>
            <a:r>
              <a:rPr lang="en-IN" dirty="0"/>
              <a:t>ipsum</a:t>
            </a:r>
          </a:p>
        </p:txBody>
      </p:sp>
      <p:sp>
        <p:nvSpPr>
          <p:cNvPr id="35" name="Picture Placeholder 26">
            <a:extLst>
              <a:ext uri="{FF2B5EF4-FFF2-40B4-BE49-F238E27FC236}">
                <a16:creationId xmlns=""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4236378808"/>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3376548649"/>
      </p:ext>
    </p:extLst>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a:t>
            </a:r>
            <a:r>
              <a:rPr lang="en-IN" dirty="0" smtClean="0"/>
              <a:t>hank </a:t>
            </a:r>
            <a:r>
              <a:rPr lang="en-IN" dirty="0"/>
              <a:t>you</a:t>
            </a:r>
          </a:p>
        </p:txBody>
      </p:sp>
      <p:sp>
        <p:nvSpPr>
          <p:cNvPr id="5"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830669177"/>
      </p:ext>
    </p:extLst>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469817275"/>
      </p:ext>
    </p:extLst>
  </p:cSld>
  <p:clrMapOvr>
    <a:masterClrMapping/>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4B1F989-E84A-407F-AE6A-65BCED650A02}" type="datetime1">
              <a:rPr lang="en-IN" smtClean="0">
                <a:solidFill>
                  <a:srgbClr val="2F3043"/>
                </a:solidFill>
              </a:rPr>
              <a:pPr/>
              <a:t>06-04-2022</a:t>
            </a:fld>
            <a:endParaRPr lang="en-IN">
              <a:solidFill>
                <a:srgbClr val="2F3043"/>
              </a:solidFill>
            </a:endParaRPr>
          </a:p>
        </p:txBody>
      </p:sp>
      <p:sp>
        <p:nvSpPr>
          <p:cNvPr id="3" name="Footer Placeholder 2"/>
          <p:cNvSpPr>
            <a:spLocks noGrp="1"/>
          </p:cNvSpPr>
          <p:nvPr>
            <p:ph type="ftr" sz="quarter" idx="11"/>
          </p:nvPr>
        </p:nvSpPr>
        <p:spPr/>
        <p:txBody>
          <a:bodyPr/>
          <a:lstStyle/>
          <a:p>
            <a:endParaRPr lang="en-IN">
              <a:solidFill>
                <a:srgbClr val="2F3043"/>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299996D-5F79-461B-8953-818D502E1074}"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306089522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GB" dirty="0"/>
              <a:t>Page title</a:t>
            </a:r>
          </a:p>
        </p:txBody>
      </p:sp>
    </p:spTree>
    <p:extLst>
      <p:ext uri="{BB962C8B-B14F-4D97-AF65-F5344CB8AC3E}">
        <p14:creationId xmlns:p14="http://schemas.microsoft.com/office/powerpoint/2010/main" val="118495287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srgbClr val="2F3043"/>
                </a:solidFill>
              </a:rPr>
              <a:pPr defTabSz="914126"/>
              <a:t>‹#›</a:t>
            </a:fld>
            <a:endParaRPr lang="en-IN" dirty="0">
              <a:solidFill>
                <a:srgbClr val="2F3043"/>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109775246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55753C-4A44-4772-9D59-6183F24F5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F25660E6-C14E-46A3-BDE4-F1615D79F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06A8146-A2D7-42C1-8202-31FFBBE3DCF1}"/>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xmlns="" id="{8BB300DF-A18C-40D8-AFE7-1B60999C965A}"/>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xmlns="" id="{822C44BA-08C7-4C0B-BDCB-4925F1CD91DA}"/>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7035738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B68469-1D31-46C9-BFBC-BD99BBF639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395DF95-C33B-4283-8AC9-89A847EAB9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B28F6E6-67D5-44A4-8C17-EEC05C7A4C52}"/>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xmlns="" id="{3F69DF80-42A2-488B-B568-AB4CDAE262B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xmlns="" id="{56D5E424-7592-49C7-B84A-14C137D357AC}"/>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0865797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2FDEFB-458F-469D-870C-863C7B579D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C1E0EE3-393F-4AAE-9997-ABFB2CF91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78B46727-0812-464E-B0CC-C6C216448BC6}"/>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xmlns="" id="{426CF91D-2DAA-4CB9-89F3-A0E08F58536B}"/>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xmlns="" id="{E18E125A-9E05-46CE-8624-904B700E284F}"/>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76792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4" name="Footer Placeholder 3"/>
          <p:cNvSpPr>
            <a:spLocks noGrp="1"/>
          </p:cNvSpPr>
          <p:nvPr>
            <p:ph type="ftr" sz="quarter" idx="11"/>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ext Placeholder 7">
            <a:extLst>
              <a:ext uri="{FF2B5EF4-FFF2-40B4-BE49-F238E27FC236}">
                <a16:creationId xmlns:a16="http://schemas.microsoft.com/office/drawing/2014/main" xmlns=""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smtClean="0"/>
              <a:t>subtitle</a:t>
            </a:r>
            <a:endParaRPr lang="en-IN" dirty="0"/>
          </a:p>
        </p:txBody>
      </p:sp>
    </p:spTree>
    <p:extLst>
      <p:ext uri="{BB962C8B-B14F-4D97-AF65-F5344CB8AC3E}">
        <p14:creationId xmlns:p14="http://schemas.microsoft.com/office/powerpoint/2010/main" val="2982612642"/>
      </p:ext>
    </p:extLst>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589409-C1E9-4A95-B0F0-198800B9EE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ECF6EEF-A644-436A-9B1F-E7D3CDA0E6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72F66DB0-DB13-4089-B2A4-DAA2BE8E5C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1DAEC4D-438D-4F0E-9A7D-0BD18877D510}"/>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xmlns="" id="{FF7F2715-8536-457B-88C9-29356D041CC6}"/>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xmlns="" id="{818B2816-D116-4708-B632-F614A03AA181}"/>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08270859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850630-21BF-44FF-BCA2-DF26E5BC45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4F6B6DE-94AE-4573-8215-1AE337CDC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53DC237-EAF4-4ECA-A35C-82A2442C3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DF40680-B36D-4B37-BFAE-BC91A3E45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C9135FC-4594-4856-AE9E-65947DBF38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F0697C4E-131D-4F6B-A04D-18DFC17B71F6}"/>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8" name="Footer Placeholder 7">
            <a:extLst>
              <a:ext uri="{FF2B5EF4-FFF2-40B4-BE49-F238E27FC236}">
                <a16:creationId xmlns:a16="http://schemas.microsoft.com/office/drawing/2014/main" xmlns="" id="{5676B664-C61A-455B-88AF-7AA90F36C764}"/>
              </a:ext>
            </a:extLst>
          </p:cNvPr>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a:extLst>
              <a:ext uri="{FF2B5EF4-FFF2-40B4-BE49-F238E27FC236}">
                <a16:creationId xmlns:a16="http://schemas.microsoft.com/office/drawing/2014/main" xmlns="" id="{728E1FC8-80A4-43CE-BB03-01619E368C2F}"/>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7706320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8AA2E8-9D04-4107-9110-4EABF2D100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624FE60-A4A2-49ED-8FDB-FB5277A4C0F0}"/>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4" name="Footer Placeholder 3">
            <a:extLst>
              <a:ext uri="{FF2B5EF4-FFF2-40B4-BE49-F238E27FC236}">
                <a16:creationId xmlns:a16="http://schemas.microsoft.com/office/drawing/2014/main" xmlns="" id="{2CC725C6-B104-412B-AA6E-849B04CC8664}"/>
              </a:ext>
            </a:extLst>
          </p:cNvPr>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a:extLst>
              <a:ext uri="{FF2B5EF4-FFF2-40B4-BE49-F238E27FC236}">
                <a16:creationId xmlns:a16="http://schemas.microsoft.com/office/drawing/2014/main" xmlns="" id="{AA5470CE-F38C-48BF-B749-BD87DCA626BB}"/>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6367862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9B55CE4-54FF-4267-83FA-2258BA698B8F}"/>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3" name="Footer Placeholder 2">
            <a:extLst>
              <a:ext uri="{FF2B5EF4-FFF2-40B4-BE49-F238E27FC236}">
                <a16:creationId xmlns:a16="http://schemas.microsoft.com/office/drawing/2014/main" xmlns="" id="{A270EC0D-542E-4C75-9AF2-62173BCFC70E}"/>
              </a:ext>
            </a:extLst>
          </p:cNvPr>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a:extLst>
              <a:ext uri="{FF2B5EF4-FFF2-40B4-BE49-F238E27FC236}">
                <a16:creationId xmlns:a16="http://schemas.microsoft.com/office/drawing/2014/main" xmlns="" id="{BB8378FF-A32A-4210-B363-95A1992A1D5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62602052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5197E8-3C38-4316-A0EB-995265AC2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6974D3-F6AF-4B0A-B7D9-4E5EB6755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BC40D14-F7FE-4C87-9949-6F457A611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B3DEC74-8E21-48DB-8949-61AC68C58C32}"/>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xmlns="" id="{86BACD53-FD48-465C-B723-DFD6862943BE}"/>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xmlns="" id="{CEB4A023-E182-4F40-8283-FFC36E0B920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3038629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B3B365-59EB-46EE-BA81-20BF929A6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9D35CA7-C233-449B-9D9D-7E39209294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FC0E3E7-F596-48AD-A0FD-B9E8DF534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B39A829-52DE-4607-96C0-2E4C5E6A5AF7}"/>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6" name="Footer Placeholder 5">
            <a:extLst>
              <a:ext uri="{FF2B5EF4-FFF2-40B4-BE49-F238E27FC236}">
                <a16:creationId xmlns:a16="http://schemas.microsoft.com/office/drawing/2014/main" xmlns="" id="{ED71A5F5-A24C-4E40-8D77-EE713B6D5576}"/>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a16="http://schemas.microsoft.com/office/drawing/2014/main" xmlns="" id="{1B5AB056-5CBA-49BB-B74D-6C2F9584618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1012761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BAAF77-61C2-41F9-9B7E-7BCE42A1E7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653FE6A-6C73-4A39-983B-2CCA519892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55A5A58-74EF-42E8-A551-E0FAC1A77EC7}"/>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xmlns="" id="{933794ED-015A-4565-9201-7A0F5F43ABA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xmlns="" id="{A00B2857-77DD-48E0-83D4-E8512E549DD5}"/>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0982109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29E790E-00F4-4750-9822-625974C185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FE58627-045D-4200-B621-A8A22E7BE6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5D5A6A1-7AF9-4B24-A3E9-1C40CD34993F}"/>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5" name="Footer Placeholder 4">
            <a:extLst>
              <a:ext uri="{FF2B5EF4-FFF2-40B4-BE49-F238E27FC236}">
                <a16:creationId xmlns:a16="http://schemas.microsoft.com/office/drawing/2014/main" xmlns="" id="{246BB773-92DB-4C73-9F86-E087EC6879A0}"/>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a16="http://schemas.microsoft.com/office/drawing/2014/main" xmlns="" id="{48B083D3-A280-437B-A7C0-3ECF466E77E6}"/>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16629654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xmlns=""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xmlns="" id="{AEFA6446-9745-42A5-B6D4-06A190B3D01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1965110883"/>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55753C-4A44-4772-9D59-6183F24F53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F25660E6-C14E-46A3-BDE4-F1615D79F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706A8146-A2D7-42C1-8202-31FFBBE3DCF1}"/>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5" name="Footer Placeholder 4">
            <a:extLst>
              <a:ext uri="{FF2B5EF4-FFF2-40B4-BE49-F238E27FC236}">
                <a16:creationId xmlns="" xmlns:a16="http://schemas.microsoft.com/office/drawing/2014/main" id="{8BB300DF-A18C-40D8-AFE7-1B60999C965A}"/>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 xmlns:a16="http://schemas.microsoft.com/office/drawing/2014/main" id="{822C44BA-08C7-4C0B-BDCB-4925F1CD91DA}"/>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82124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a:t>
            </a:r>
            <a:r>
              <a:rPr lang="en-US" dirty="0"/>
              <a:t>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xmlns=""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dirty="0"/>
          </a:p>
        </p:txBody>
      </p:sp>
      <p:pic>
        <p:nvPicPr>
          <p:cNvPr id="8" name="Graphic 3">
            <a:extLst>
              <a:ext uri="{FF2B5EF4-FFF2-40B4-BE49-F238E27FC236}">
                <a16:creationId xmlns:a16="http://schemas.microsoft.com/office/drawing/2014/main" xmlns="" id="{E3699CE7-D0ED-4F3D-BB07-9CF6A6BC2AF4}"/>
              </a:ext>
            </a:extLst>
          </p:cNvPr>
          <p:cNvPicPr>
            <a:picLocks noChangeAspect="1"/>
          </p:cNvPicPr>
          <p:nvPr userDrawn="1"/>
        </p:nvPicPr>
        <p:blipFill>
          <a:blip r:embed="rId2">
            <a:extLst>
              <a:ext uri="{96DAC541-7B7A-43D3-8B79-37D633B846F1}">
                <asvg:svgBlip xmlns="" xmlns:asvg="http://schemas.microsoft.com/office/drawing/2016/SVG/main" r:embed="rId52"/>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3674866222"/>
      </p:ext>
    </p:extLst>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B68469-1D31-46C9-BFBC-BD99BBF639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395DF95-C33B-4283-8AC9-89A847EAB9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B28F6E6-67D5-44A4-8C17-EEC05C7A4C52}"/>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5" name="Footer Placeholder 4">
            <a:extLst>
              <a:ext uri="{FF2B5EF4-FFF2-40B4-BE49-F238E27FC236}">
                <a16:creationId xmlns="" xmlns:a16="http://schemas.microsoft.com/office/drawing/2014/main" id="{3F69DF80-42A2-488B-B568-AB4CDAE262B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 xmlns:a16="http://schemas.microsoft.com/office/drawing/2014/main" id="{56D5E424-7592-49C7-B84A-14C137D357AC}"/>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9839851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2FDEFB-458F-469D-870C-863C7B579D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C1E0EE3-393F-4AAE-9997-ABFB2CF913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8B46727-0812-464E-B0CC-C6C216448BC6}"/>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5" name="Footer Placeholder 4">
            <a:extLst>
              <a:ext uri="{FF2B5EF4-FFF2-40B4-BE49-F238E27FC236}">
                <a16:creationId xmlns="" xmlns:a16="http://schemas.microsoft.com/office/drawing/2014/main" id="{426CF91D-2DAA-4CB9-89F3-A0E08F58536B}"/>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 xmlns:a16="http://schemas.microsoft.com/office/drawing/2014/main" id="{E18E125A-9E05-46CE-8624-904B700E284F}"/>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018817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589409-C1E9-4A95-B0F0-198800B9EE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ECF6EEF-A644-436A-9B1F-E7D3CDA0E6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72F66DB0-DB13-4089-B2A4-DAA2BE8E5C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11DAEC4D-438D-4F0E-9A7D-0BD18877D510}"/>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6" name="Footer Placeholder 5">
            <a:extLst>
              <a:ext uri="{FF2B5EF4-FFF2-40B4-BE49-F238E27FC236}">
                <a16:creationId xmlns="" xmlns:a16="http://schemas.microsoft.com/office/drawing/2014/main" id="{FF7F2715-8536-457B-88C9-29356D041CC6}"/>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 xmlns:a16="http://schemas.microsoft.com/office/drawing/2014/main" id="{818B2816-D116-4708-B632-F614A03AA181}"/>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9906355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850630-21BF-44FF-BCA2-DF26E5BC45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4F6B6DE-94AE-4573-8215-1AE337CDC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B53DC237-EAF4-4ECA-A35C-82A2442C3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DDF40680-B36D-4B37-BFAE-BC91A3E456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8C9135FC-4594-4856-AE9E-65947DBF38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F0697C4E-131D-4F6B-A04D-18DFC17B71F6}"/>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8" name="Footer Placeholder 7">
            <a:extLst>
              <a:ext uri="{FF2B5EF4-FFF2-40B4-BE49-F238E27FC236}">
                <a16:creationId xmlns="" xmlns:a16="http://schemas.microsoft.com/office/drawing/2014/main" id="{5676B664-C61A-455B-88AF-7AA90F36C764}"/>
              </a:ext>
            </a:extLst>
          </p:cNvPr>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a:extLst>
              <a:ext uri="{FF2B5EF4-FFF2-40B4-BE49-F238E27FC236}">
                <a16:creationId xmlns="" xmlns:a16="http://schemas.microsoft.com/office/drawing/2014/main" id="{728E1FC8-80A4-43CE-BB03-01619E368C2F}"/>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9778378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8AA2E8-9D04-4107-9110-4EABF2D100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0624FE60-A4A2-49ED-8FDB-FB5277A4C0F0}"/>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4" name="Footer Placeholder 3">
            <a:extLst>
              <a:ext uri="{FF2B5EF4-FFF2-40B4-BE49-F238E27FC236}">
                <a16:creationId xmlns="" xmlns:a16="http://schemas.microsoft.com/office/drawing/2014/main" id="{2CC725C6-B104-412B-AA6E-849B04CC8664}"/>
              </a:ext>
            </a:extLst>
          </p:cNvPr>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a:extLst>
              <a:ext uri="{FF2B5EF4-FFF2-40B4-BE49-F238E27FC236}">
                <a16:creationId xmlns="" xmlns:a16="http://schemas.microsoft.com/office/drawing/2014/main" id="{AA5470CE-F38C-48BF-B749-BD87DCA626BB}"/>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1262868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9B55CE4-54FF-4267-83FA-2258BA698B8F}"/>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3" name="Footer Placeholder 2">
            <a:extLst>
              <a:ext uri="{FF2B5EF4-FFF2-40B4-BE49-F238E27FC236}">
                <a16:creationId xmlns="" xmlns:a16="http://schemas.microsoft.com/office/drawing/2014/main" id="{A270EC0D-542E-4C75-9AF2-62173BCFC70E}"/>
              </a:ext>
            </a:extLst>
          </p:cNvPr>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a:extLst>
              <a:ext uri="{FF2B5EF4-FFF2-40B4-BE49-F238E27FC236}">
                <a16:creationId xmlns="" xmlns:a16="http://schemas.microsoft.com/office/drawing/2014/main" id="{BB8378FF-A32A-4210-B363-95A1992A1D5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775425036"/>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5197E8-3C38-4316-A0EB-995265AC2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C6974D3-F6AF-4B0A-B7D9-4E5EB67555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6BC40D14-F7FE-4C87-9949-6F457A611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B3DEC74-8E21-48DB-8949-61AC68C58C32}"/>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6" name="Footer Placeholder 5">
            <a:extLst>
              <a:ext uri="{FF2B5EF4-FFF2-40B4-BE49-F238E27FC236}">
                <a16:creationId xmlns="" xmlns:a16="http://schemas.microsoft.com/office/drawing/2014/main" id="{86BACD53-FD48-465C-B723-DFD6862943BE}"/>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 xmlns:a16="http://schemas.microsoft.com/office/drawing/2014/main" id="{CEB4A023-E182-4F40-8283-FFC36E0B920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03035080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B3B365-59EB-46EE-BA81-20BF929A6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A9D35CA7-C233-449B-9D9D-7E39209294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4FC0E3E7-F596-48AD-A0FD-B9E8DF534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B39A829-52DE-4607-96C0-2E4C5E6A5AF7}"/>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6" name="Footer Placeholder 5">
            <a:extLst>
              <a:ext uri="{FF2B5EF4-FFF2-40B4-BE49-F238E27FC236}">
                <a16:creationId xmlns="" xmlns:a16="http://schemas.microsoft.com/office/drawing/2014/main" id="{ED71A5F5-A24C-4E40-8D77-EE713B6D5576}"/>
              </a:ext>
            </a:extLst>
          </p:cNvPr>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a:extLst>
              <a:ext uri="{FF2B5EF4-FFF2-40B4-BE49-F238E27FC236}">
                <a16:creationId xmlns="" xmlns:a16="http://schemas.microsoft.com/office/drawing/2014/main" id="{1B5AB056-5CBA-49BB-B74D-6C2F95846182}"/>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00938835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BAAF77-61C2-41F9-9B7E-7BCE42A1E7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653FE6A-6C73-4A39-983B-2CCA519892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55A5A58-74EF-42E8-A551-E0FAC1A77EC7}"/>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5" name="Footer Placeholder 4">
            <a:extLst>
              <a:ext uri="{FF2B5EF4-FFF2-40B4-BE49-F238E27FC236}">
                <a16:creationId xmlns="" xmlns:a16="http://schemas.microsoft.com/office/drawing/2014/main" id="{933794ED-015A-4565-9201-7A0F5F43ABAD}"/>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 xmlns:a16="http://schemas.microsoft.com/office/drawing/2014/main" id="{A00B2857-77DD-48E0-83D4-E8512E549DD5}"/>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9736060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29E790E-00F4-4750-9822-625974C185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DFE58627-045D-4200-B621-A8A22E7BE6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E5D5A6A1-7AF9-4B24-A3E9-1C40CD34993F}"/>
              </a:ext>
            </a:extLst>
          </p:cNvPr>
          <p:cNvSpPr>
            <a:spLocks noGrp="1"/>
          </p:cNvSpPr>
          <p:nvPr>
            <p:ph type="dt" sz="half" idx="10"/>
          </p:nvPr>
        </p:nvSpPr>
        <p:spPr/>
        <p:txBody>
          <a:bodyPr/>
          <a:lstStyle/>
          <a:p>
            <a:fld id="{2E82A3C1-3EE7-4FC9-8948-4B19174F1E10}" type="datetimeFigureOut">
              <a:rPr lang="en-IN" smtClean="0">
                <a:solidFill>
                  <a:prstClr val="black">
                    <a:tint val="75000"/>
                  </a:prstClr>
                </a:solidFill>
              </a:rPr>
              <a:pPr/>
              <a:t>06-04-2022</a:t>
            </a:fld>
            <a:endParaRPr lang="en-IN">
              <a:solidFill>
                <a:prstClr val="black">
                  <a:tint val="75000"/>
                </a:prstClr>
              </a:solidFill>
            </a:endParaRPr>
          </a:p>
        </p:txBody>
      </p:sp>
      <p:sp>
        <p:nvSpPr>
          <p:cNvPr id="5" name="Footer Placeholder 4">
            <a:extLst>
              <a:ext uri="{FF2B5EF4-FFF2-40B4-BE49-F238E27FC236}">
                <a16:creationId xmlns="" xmlns:a16="http://schemas.microsoft.com/office/drawing/2014/main" id="{246BB773-92DB-4C73-9F86-E087EC6879A0}"/>
              </a:ext>
            </a:extLst>
          </p:cNvPr>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a:extLst>
              <a:ext uri="{FF2B5EF4-FFF2-40B4-BE49-F238E27FC236}">
                <a16:creationId xmlns="" xmlns:a16="http://schemas.microsoft.com/office/drawing/2014/main" id="{48B083D3-A280-437B-A7C0-3ECF466E77E6}"/>
              </a:ext>
            </a:extLst>
          </p:cNvPr>
          <p:cNvSpPr>
            <a:spLocks noGrp="1"/>
          </p:cNvSpPr>
          <p:nvPr>
            <p:ph type="sldNum" sz="quarter" idx="12"/>
          </p:nvPr>
        </p:nvSpPr>
        <p:spPr/>
        <p:txBody>
          <a:bodyPr/>
          <a:lstStyle/>
          <a:p>
            <a:fld id="{5E887E99-A3FC-432B-95DE-84E8D5DB0BE0}"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841061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xmlns=""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dirty="0"/>
          </a:p>
        </p:txBody>
      </p:sp>
      <p:sp>
        <p:nvSpPr>
          <p:cNvPr id="8" name="Picture Placeholder 11">
            <a:extLst>
              <a:ext uri="{FF2B5EF4-FFF2-40B4-BE49-F238E27FC236}">
                <a16:creationId xmlns:a16="http://schemas.microsoft.com/office/drawing/2014/main" xmlns=""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dirty="0"/>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5" name="Footer Placeholder 4"/>
          <p:cNvSpPr>
            <a:spLocks noGrp="1"/>
          </p:cNvSpPr>
          <p:nvPr>
            <p:ph type="ftr" sz="quarter" idx="11"/>
          </p:nvPr>
        </p:nvSpPr>
        <p:spPr/>
        <p:txBody>
          <a:bodyPr/>
          <a:lstStyle/>
          <a:p>
            <a:r>
              <a:rPr lang="en-IN" dirty="0">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12" name="Picture Placeholder 11">
            <a:extLst>
              <a:ext uri="{FF2B5EF4-FFF2-40B4-BE49-F238E27FC236}">
                <a16:creationId xmlns:a16="http://schemas.microsoft.com/office/drawing/2014/main" xmlns=""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dirty="0"/>
          </a:p>
        </p:txBody>
      </p:sp>
      <p:pic>
        <p:nvPicPr>
          <p:cNvPr id="10" name="Graphic 3">
            <a:extLst>
              <a:ext uri="{FF2B5EF4-FFF2-40B4-BE49-F238E27FC236}">
                <a16:creationId xmlns:a16="http://schemas.microsoft.com/office/drawing/2014/main" xmlns="" id="{E3699CE7-D0ED-4F3D-BB07-9CF6A6BC2AF4}"/>
              </a:ext>
            </a:extLst>
          </p:cNvPr>
          <p:cNvPicPr>
            <a:picLocks noChangeAspect="1"/>
          </p:cNvPicPr>
          <p:nvPr userDrawn="1"/>
        </p:nvPicPr>
        <p:blipFill>
          <a:blip r:embed="rId2">
            <a:extLst>
              <a:ext uri="{96DAC541-7B7A-43D3-8B79-37D633B846F1}">
                <asvg:svgBlip xmlns="" xmlns:asvg="http://schemas.microsoft.com/office/drawing/2016/SVG/main" r:embed="rId52"/>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693885931"/>
      </p:ext>
    </p:extLst>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2277387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xmlns=""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smtClean="0"/>
              <a:t>subtitle</a:t>
            </a:r>
            <a:endParaRPr lang="en-IN" dirty="0"/>
          </a:p>
        </p:txBody>
      </p:sp>
      <p:cxnSp>
        <p:nvCxnSpPr>
          <p:cNvPr id="10" name="Straight Connector 9">
            <a:extLst>
              <a:ext uri="{FF2B5EF4-FFF2-40B4-BE49-F238E27FC236}">
                <a16:creationId xmlns:a16="http://schemas.microsoft.com/office/drawing/2014/main" xmlns=""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17786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5" name="Rectangle 4">
            <a:extLst>
              <a:ext uri="{FF2B5EF4-FFF2-40B4-BE49-F238E27FC236}">
                <a16:creationId xmlns:a16="http://schemas.microsoft.com/office/drawing/2014/main" xmlns=""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a:t>
            </a:r>
            <a:r>
              <a:rPr lang="en-US" dirty="0" smtClean="0"/>
              <a:t>lick </a:t>
            </a:r>
            <a:r>
              <a:rPr lang="en-US" dirty="0"/>
              <a:t>to edit Master 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smtClean="0"/>
              <a:t>click </a:t>
            </a:r>
            <a:r>
              <a:rPr lang="en-US" dirty="0"/>
              <a:t>to edit Master 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7">
            <a:extLst>
              <a:ext uri="{FF2B5EF4-FFF2-40B4-BE49-F238E27FC236}">
                <a16:creationId xmlns:a16="http://schemas.microsoft.com/office/drawing/2014/main" xmlns=""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a16="http://schemas.microsoft.com/office/drawing/2014/main" xmlns="" id="{1D728D7E-5880-46C1-95A6-CBA47FBAE0AB}"/>
              </a:ext>
            </a:extLst>
          </p:cNvPr>
          <p:cNvSpPr>
            <a:spLocks noGrp="1"/>
          </p:cNvSpPr>
          <p:nvPr>
            <p:ph type="pic" sz="quarter" idx="18"/>
          </p:nvPr>
        </p:nvSpPr>
        <p:spPr>
          <a:xfrm>
            <a:off x="6452413" y="1376363"/>
            <a:ext cx="5331600" cy="1962260"/>
          </a:xfrm>
        </p:spPr>
        <p:txBody>
          <a:bodyPr/>
          <a:lstStyle/>
          <a:p>
            <a:endParaRPr lang="en-IN" dirty="0"/>
          </a:p>
        </p:txBody>
      </p:sp>
    </p:spTree>
    <p:extLst>
      <p:ext uri="{BB962C8B-B14F-4D97-AF65-F5344CB8AC3E}">
        <p14:creationId xmlns:p14="http://schemas.microsoft.com/office/powerpoint/2010/main" val="190496692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xmlns=""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xmlns=""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340468810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4"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5"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a16="http://schemas.microsoft.com/office/drawing/2014/main" xmlns="" id="{B5A1BBCC-E96A-4EA0-BAD1-ACB0E776BB4C}"/>
              </a:ext>
            </a:extLst>
          </p:cNvPr>
          <p:cNvPicPr>
            <a:picLocks noChangeAspect="1"/>
          </p:cNvPicPr>
          <p:nvPr userDrawn="1"/>
        </p:nvPicPr>
        <p:blipFill>
          <a:blip r:embed="rId2">
            <a:extLst>
              <a:ext uri="{96DAC541-7B7A-43D3-8B79-37D633B846F1}">
                <asvg:svgBlip xmlns="" xmlns:asvg="http://schemas.microsoft.com/office/drawing/2016/SVG/main" r:embed="rId5"/>
              </a:ext>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129861467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xmlns=""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a:t>
            </a:r>
            <a:r>
              <a:rPr lang="en-US" dirty="0" smtClean="0"/>
              <a:t>lick </a:t>
            </a:r>
            <a:r>
              <a:rPr lang="en-US" dirty="0"/>
              <a:t>to edit </a:t>
            </a:r>
            <a:r>
              <a:rPr lang="en-US" dirty="0" smtClean="0"/>
              <a:t>master </a:t>
            </a:r>
            <a:r>
              <a:rPr lang="en-US" dirty="0"/>
              <a:t>text styles</a:t>
            </a:r>
          </a:p>
        </p:txBody>
      </p:sp>
      <p:sp>
        <p:nvSpPr>
          <p:cNvPr id="12" name="Text Placeholder 7">
            <a:extLst>
              <a:ext uri="{FF2B5EF4-FFF2-40B4-BE49-F238E27FC236}">
                <a16:creationId xmlns:a16="http://schemas.microsoft.com/office/drawing/2014/main" xmlns=""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a:t>
            </a:r>
            <a:r>
              <a:rPr lang="en-US" dirty="0" smtClean="0"/>
              <a:t>lick </a:t>
            </a:r>
            <a:r>
              <a:rPr lang="en-US" dirty="0"/>
              <a:t>to edit </a:t>
            </a:r>
            <a:r>
              <a:rPr lang="en-US" dirty="0" smtClean="0"/>
              <a:t>master </a:t>
            </a:r>
            <a:r>
              <a:rPr lang="en-US" dirty="0"/>
              <a:t>text styles</a:t>
            </a:r>
          </a:p>
        </p:txBody>
      </p:sp>
      <p:sp>
        <p:nvSpPr>
          <p:cNvPr id="13" name="Rectangle 12">
            <a:extLst>
              <a:ext uri="{FF2B5EF4-FFF2-40B4-BE49-F238E27FC236}">
                <a16:creationId xmlns:a16="http://schemas.microsoft.com/office/drawing/2014/main" xmlns=""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4" name="Content Placeholder 2">
            <a:extLst>
              <a:ext uri="{FF2B5EF4-FFF2-40B4-BE49-F238E27FC236}">
                <a16:creationId xmlns:a16="http://schemas.microsoft.com/office/drawing/2014/main" xmlns=""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Tree>
    <p:extLst>
      <p:ext uri="{BB962C8B-B14F-4D97-AF65-F5344CB8AC3E}">
        <p14:creationId xmlns:p14="http://schemas.microsoft.com/office/powerpoint/2010/main" val="660504282"/>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Text Placeholder 7">
            <a:extLst>
              <a:ext uri="{FF2B5EF4-FFF2-40B4-BE49-F238E27FC236}">
                <a16:creationId xmlns:a16="http://schemas.microsoft.com/office/drawing/2014/main" xmlns=""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a:t>
            </a:r>
            <a:r>
              <a:rPr lang="en-IN" dirty="0" smtClean="0"/>
              <a:t>ubtitle</a:t>
            </a:r>
            <a:endParaRPr lang="en-IN" dirty="0"/>
          </a:p>
        </p:txBody>
      </p:sp>
      <p:sp>
        <p:nvSpPr>
          <p:cNvPr id="16" name="Content Placeholder 2">
            <a:extLst>
              <a:ext uri="{FF2B5EF4-FFF2-40B4-BE49-F238E27FC236}">
                <a16:creationId xmlns:a16="http://schemas.microsoft.com/office/drawing/2014/main" xmlns=""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a16="http://schemas.microsoft.com/office/drawing/2014/main" xmlns=""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150579082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6" name="Content Placeholder 2">
            <a:extLst>
              <a:ext uri="{FF2B5EF4-FFF2-40B4-BE49-F238E27FC236}">
                <a16:creationId xmlns:a16="http://schemas.microsoft.com/office/drawing/2014/main" xmlns=""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a16="http://schemas.microsoft.com/office/drawing/2014/main" xmlns=""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377209454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Picture Placeholder 7">
            <a:extLst>
              <a:ext uri="{FF2B5EF4-FFF2-40B4-BE49-F238E27FC236}">
                <a16:creationId xmlns:a16="http://schemas.microsoft.com/office/drawing/2014/main" xmlns="" id="{B9BC1B57-4DBA-4D0F-BB5A-EF4CB7A203D0}"/>
              </a:ext>
            </a:extLst>
          </p:cNvPr>
          <p:cNvSpPr>
            <a:spLocks noGrp="1"/>
          </p:cNvSpPr>
          <p:nvPr>
            <p:ph type="pic" sz="quarter" idx="17"/>
          </p:nvPr>
        </p:nvSpPr>
        <p:spPr>
          <a:xfrm>
            <a:off x="371475" y="1376363"/>
            <a:ext cx="3494088" cy="1962260"/>
          </a:xfrm>
        </p:spPr>
        <p:txBody>
          <a:bodyPr/>
          <a:lstStyle/>
          <a:p>
            <a:endParaRPr lang="en-IN" dirty="0"/>
          </a:p>
        </p:txBody>
      </p:sp>
      <p:sp>
        <p:nvSpPr>
          <p:cNvPr id="11" name="Picture Placeholder 7">
            <a:extLst>
              <a:ext uri="{FF2B5EF4-FFF2-40B4-BE49-F238E27FC236}">
                <a16:creationId xmlns:a16="http://schemas.microsoft.com/office/drawing/2014/main" xmlns="" id="{1E1501E7-AFD8-4828-AF48-E355FACE52CD}"/>
              </a:ext>
            </a:extLst>
          </p:cNvPr>
          <p:cNvSpPr>
            <a:spLocks noGrp="1"/>
          </p:cNvSpPr>
          <p:nvPr>
            <p:ph type="pic" sz="quarter" idx="18"/>
          </p:nvPr>
        </p:nvSpPr>
        <p:spPr>
          <a:xfrm>
            <a:off x="4330483" y="1376363"/>
            <a:ext cx="3494088" cy="1962260"/>
          </a:xfrm>
        </p:spPr>
        <p:txBody>
          <a:bodyPr/>
          <a:lstStyle/>
          <a:p>
            <a:endParaRPr lang="en-IN" dirty="0"/>
          </a:p>
        </p:txBody>
      </p:sp>
      <p:sp>
        <p:nvSpPr>
          <p:cNvPr id="12" name="Picture Placeholder 7">
            <a:extLst>
              <a:ext uri="{FF2B5EF4-FFF2-40B4-BE49-F238E27FC236}">
                <a16:creationId xmlns:a16="http://schemas.microsoft.com/office/drawing/2014/main" xmlns="" id="{4FD0237C-8B70-4FB4-8954-2876677F19AA}"/>
              </a:ext>
            </a:extLst>
          </p:cNvPr>
          <p:cNvSpPr>
            <a:spLocks noGrp="1"/>
          </p:cNvSpPr>
          <p:nvPr>
            <p:ph type="pic" sz="quarter" idx="19"/>
          </p:nvPr>
        </p:nvSpPr>
        <p:spPr>
          <a:xfrm>
            <a:off x="8288413" y="1376363"/>
            <a:ext cx="3494088" cy="1962260"/>
          </a:xfrm>
        </p:spPr>
        <p:txBody>
          <a:bodyPr/>
          <a:lstStyle/>
          <a:p>
            <a:endParaRPr lang="en-IN" dirty="0"/>
          </a:p>
        </p:txBody>
      </p:sp>
      <p:sp>
        <p:nvSpPr>
          <p:cNvPr id="14" name="Rectangle 13">
            <a:extLst>
              <a:ext uri="{FF2B5EF4-FFF2-40B4-BE49-F238E27FC236}">
                <a16:creationId xmlns:a16="http://schemas.microsoft.com/office/drawing/2014/main" xmlns=""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5" name="Content Placeholder 2">
            <a:extLst>
              <a:ext uri="{FF2B5EF4-FFF2-40B4-BE49-F238E27FC236}">
                <a16:creationId xmlns:a16="http://schemas.microsoft.com/office/drawing/2014/main" xmlns=""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8" name="Rectangle 17">
            <a:extLst>
              <a:ext uri="{FF2B5EF4-FFF2-40B4-BE49-F238E27FC236}">
                <a16:creationId xmlns:a16="http://schemas.microsoft.com/office/drawing/2014/main" xmlns=""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9" name="Content Placeholder 2">
            <a:extLst>
              <a:ext uri="{FF2B5EF4-FFF2-40B4-BE49-F238E27FC236}">
                <a16:creationId xmlns:a16="http://schemas.microsoft.com/office/drawing/2014/main" xmlns=""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1439801066"/>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6" name="Content Placeholder 2">
            <a:extLst>
              <a:ext uri="{FF2B5EF4-FFF2-40B4-BE49-F238E27FC236}">
                <a16:creationId xmlns:a16="http://schemas.microsoft.com/office/drawing/2014/main" xmlns=""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a16="http://schemas.microsoft.com/office/drawing/2014/main" xmlns=""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4" name="Rectangle 3">
            <a:extLst>
              <a:ext uri="{FF2B5EF4-FFF2-40B4-BE49-F238E27FC236}">
                <a16:creationId xmlns:a16="http://schemas.microsoft.com/office/drawing/2014/main" xmlns=""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1" name="Rectangle 10">
            <a:extLst>
              <a:ext uri="{FF2B5EF4-FFF2-40B4-BE49-F238E27FC236}">
                <a16:creationId xmlns:a16="http://schemas.microsoft.com/office/drawing/2014/main" xmlns=""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2" name="Rectangle 11">
            <a:extLst>
              <a:ext uri="{FF2B5EF4-FFF2-40B4-BE49-F238E27FC236}">
                <a16:creationId xmlns:a16="http://schemas.microsoft.com/office/drawing/2014/main" xmlns=""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Tree>
    <p:extLst>
      <p:ext uri="{BB962C8B-B14F-4D97-AF65-F5344CB8AC3E}">
        <p14:creationId xmlns:p14="http://schemas.microsoft.com/office/powerpoint/2010/main" val="293894834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dirty="0">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11" name="Text Placeholder 7">
            <a:extLst>
              <a:ext uri="{FF2B5EF4-FFF2-40B4-BE49-F238E27FC236}">
                <a16:creationId xmlns:a16="http://schemas.microsoft.com/office/drawing/2014/main" xmlns=""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a16="http://schemas.microsoft.com/office/drawing/2014/main" xmlns=""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a:t>
            </a:r>
            <a:r>
              <a:rPr lang="en-US" dirty="0" smtClean="0"/>
              <a:t>dd </a:t>
            </a:r>
            <a:r>
              <a:rPr lang="en-US" dirty="0"/>
              <a:t>your text</a:t>
            </a:r>
          </a:p>
        </p:txBody>
      </p:sp>
      <p:sp>
        <p:nvSpPr>
          <p:cNvPr id="13" name="Text Placeholder 7">
            <a:extLst>
              <a:ext uri="{FF2B5EF4-FFF2-40B4-BE49-F238E27FC236}">
                <a16:creationId xmlns:a16="http://schemas.microsoft.com/office/drawing/2014/main" xmlns=""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a:t>
            </a:r>
            <a:r>
              <a:rPr lang="en-US" dirty="0" smtClean="0"/>
              <a:t>dd </a:t>
            </a:r>
            <a:r>
              <a:rPr lang="en-US" dirty="0"/>
              <a:t>your text</a:t>
            </a:r>
          </a:p>
        </p:txBody>
      </p:sp>
      <p:sp>
        <p:nvSpPr>
          <p:cNvPr id="15" name="Rectangle 14">
            <a:extLst>
              <a:ext uri="{FF2B5EF4-FFF2-40B4-BE49-F238E27FC236}">
                <a16:creationId xmlns:a16="http://schemas.microsoft.com/office/drawing/2014/main" xmlns=""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18" name="Content Placeholder 2">
            <a:extLst>
              <a:ext uri="{FF2B5EF4-FFF2-40B4-BE49-F238E27FC236}">
                <a16:creationId xmlns:a16="http://schemas.microsoft.com/office/drawing/2014/main" xmlns=""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9" name="Rectangle 18">
            <a:extLst>
              <a:ext uri="{FF2B5EF4-FFF2-40B4-BE49-F238E27FC236}">
                <a16:creationId xmlns:a16="http://schemas.microsoft.com/office/drawing/2014/main" xmlns=""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Content Placeholder 2">
            <a:extLst>
              <a:ext uri="{FF2B5EF4-FFF2-40B4-BE49-F238E27FC236}">
                <a16:creationId xmlns:a16="http://schemas.microsoft.com/office/drawing/2014/main" xmlns=""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1555842765"/>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a:t>
            </a:r>
            <a:r>
              <a:rPr lang="en-US" dirty="0" smtClean="0"/>
              <a:t>dd </a:t>
            </a:r>
            <a:r>
              <a:rPr lang="en-US" dirty="0"/>
              <a:t>your title</a:t>
            </a:r>
            <a:endParaRPr lang="en-IN" dirty="0"/>
          </a:p>
        </p:txBody>
      </p:sp>
      <p:sp>
        <p:nvSpPr>
          <p:cNvPr id="3" name="Footer Placeholder 2">
            <a:extLst>
              <a:ext uri="{FF2B5EF4-FFF2-40B4-BE49-F238E27FC236}">
                <a16:creationId xmlns:a16="http://schemas.microsoft.com/office/drawing/2014/main" xmlns=""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xmlns=""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a:t>
            </a:r>
            <a:r>
              <a:rPr lang="en-US" dirty="0" smtClean="0"/>
              <a:t>lick </a:t>
            </a:r>
            <a:r>
              <a:rPr lang="en-US" dirty="0"/>
              <a:t>icon to add chart</a:t>
            </a:r>
            <a:endParaRPr lang="en-IN" dirty="0"/>
          </a:p>
        </p:txBody>
      </p:sp>
      <p:sp>
        <p:nvSpPr>
          <p:cNvPr id="8" name="Content Placeholder 7">
            <a:extLst>
              <a:ext uri="{FF2B5EF4-FFF2-40B4-BE49-F238E27FC236}">
                <a16:creationId xmlns:a16="http://schemas.microsoft.com/office/drawing/2014/main" xmlns=""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cxnSp>
        <p:nvCxnSpPr>
          <p:cNvPr id="9" name="Straight Connector 8">
            <a:extLst>
              <a:ext uri="{FF2B5EF4-FFF2-40B4-BE49-F238E27FC236}">
                <a16:creationId xmlns:a16="http://schemas.microsoft.com/office/drawing/2014/main" xmlns=""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90819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a:t>
            </a:r>
            <a:r>
              <a:rPr lang="en-US" dirty="0" smtClean="0"/>
              <a:t>dd </a:t>
            </a:r>
            <a:r>
              <a:rPr lang="en-US" dirty="0"/>
              <a:t>your title</a:t>
            </a:r>
            <a:endParaRPr lang="en-IN" dirty="0"/>
          </a:p>
        </p:txBody>
      </p:sp>
      <p:sp>
        <p:nvSpPr>
          <p:cNvPr id="3" name="Footer Placeholder 2">
            <a:extLst>
              <a:ext uri="{FF2B5EF4-FFF2-40B4-BE49-F238E27FC236}">
                <a16:creationId xmlns:a16="http://schemas.microsoft.com/office/drawing/2014/main" xmlns="" id="{899BF8EF-78CF-4BC3-B180-B4205ECAE4C0}"/>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xmlns=""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a:t>
            </a:r>
            <a:r>
              <a:rPr lang="en-IN" dirty="0" smtClean="0"/>
              <a:t>raph</a:t>
            </a:r>
            <a:endParaRPr lang="en-IN" dirty="0"/>
          </a:p>
        </p:txBody>
      </p:sp>
      <p:sp>
        <p:nvSpPr>
          <p:cNvPr id="7" name="Chart Placeholder 6">
            <a:extLst>
              <a:ext uri="{FF2B5EF4-FFF2-40B4-BE49-F238E27FC236}">
                <a16:creationId xmlns:a16="http://schemas.microsoft.com/office/drawing/2014/main" xmlns=""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a:t>
            </a:r>
            <a:r>
              <a:rPr lang="en-US" dirty="0" smtClean="0"/>
              <a:t>lick </a:t>
            </a:r>
            <a:r>
              <a:rPr lang="en-US" dirty="0"/>
              <a:t>icon to add chart</a:t>
            </a:r>
            <a:endParaRPr lang="en-IN" dirty="0"/>
          </a:p>
        </p:txBody>
      </p:sp>
      <p:cxnSp>
        <p:nvCxnSpPr>
          <p:cNvPr id="9" name="Straight Connector 8">
            <a:extLst>
              <a:ext uri="{FF2B5EF4-FFF2-40B4-BE49-F238E27FC236}">
                <a16:creationId xmlns:a16="http://schemas.microsoft.com/office/drawing/2014/main" xmlns=""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641683"/>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smtClean="0"/>
              <a:t>click </a:t>
            </a:r>
            <a:r>
              <a:rPr lang="en-US" dirty="0"/>
              <a:t>icon to add table</a:t>
            </a:r>
            <a:endParaRPr lang="en-IN" dirty="0"/>
          </a:p>
        </p:txBody>
      </p:sp>
    </p:spTree>
    <p:extLst>
      <p:ext uri="{BB962C8B-B14F-4D97-AF65-F5344CB8AC3E}">
        <p14:creationId xmlns:p14="http://schemas.microsoft.com/office/powerpoint/2010/main" val="415711483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xmlns=""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to edit master 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a16="http://schemas.microsoft.com/office/drawing/2014/main" xmlns=""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dirty="0">
              <a:solidFill>
                <a:srgbClr val="FFFFFF"/>
              </a:solidFill>
            </a:endParaRPr>
          </a:p>
        </p:txBody>
      </p:sp>
      <p:sp>
        <p:nvSpPr>
          <p:cNvPr id="11" name="Trapezoid 10">
            <a:extLst>
              <a:ext uri="{FF2B5EF4-FFF2-40B4-BE49-F238E27FC236}">
                <a16:creationId xmlns:a16="http://schemas.microsoft.com/office/drawing/2014/main" xmlns=""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a16="http://schemas.microsoft.com/office/drawing/2014/main" xmlns=""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xmlns=""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xmlns=""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a16="http://schemas.microsoft.com/office/drawing/2014/main" xmlns=""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a16="http://schemas.microsoft.com/office/drawing/2014/main" xmlns=""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a16="http://schemas.microsoft.com/office/drawing/2014/main" xmlns=""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a16="http://schemas.microsoft.com/office/drawing/2014/main" xmlns=""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a16="http://schemas.microsoft.com/office/drawing/2014/main" xmlns=""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a16="http://schemas.microsoft.com/office/drawing/2014/main" xmlns=""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21">
            <a:extLst>
              <a:ext uri="{FF2B5EF4-FFF2-40B4-BE49-F238E27FC236}">
                <a16:creationId xmlns:a16="http://schemas.microsoft.com/office/drawing/2014/main" xmlns=""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a16="http://schemas.microsoft.com/office/drawing/2014/main" xmlns=""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a16="http://schemas.microsoft.com/office/drawing/2014/main" xmlns=""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a16="http://schemas.microsoft.com/office/drawing/2014/main" xmlns=""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a16="http://schemas.microsoft.com/office/drawing/2014/main" xmlns=""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
        <p:nvSpPr>
          <p:cNvPr id="35" name="Text Placeholder 21">
            <a:extLst>
              <a:ext uri="{FF2B5EF4-FFF2-40B4-BE49-F238E27FC236}">
                <a16:creationId xmlns:a16="http://schemas.microsoft.com/office/drawing/2014/main" xmlns=""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a16="http://schemas.microsoft.com/office/drawing/2014/main" xmlns=""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a16="http://schemas.microsoft.com/office/drawing/2014/main" xmlns=""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solidFill>
                <a:srgbClr val="2F3043"/>
              </a:solidFill>
            </a:endParaRPr>
          </a:p>
        </p:txBody>
      </p:sp>
    </p:spTree>
    <p:extLst>
      <p:ext uri="{BB962C8B-B14F-4D97-AF65-F5344CB8AC3E}">
        <p14:creationId xmlns:p14="http://schemas.microsoft.com/office/powerpoint/2010/main" val="362302835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3" name="Graphic 2">
            <a:extLst>
              <a:ext uri="{FF2B5EF4-FFF2-40B4-BE49-F238E27FC236}">
                <a16:creationId xmlns:a16="http://schemas.microsoft.com/office/drawing/2014/main" xmlns="" id="{8635A833-6D08-4A36-9D3B-0C1A151496AA}"/>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xmlns="" id="{A1ACD808-FABB-4277-BAA1-89C2F1D7DA2D}"/>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dirty="0" smtClean="0">
                <a:solidFill>
                  <a:srgbClr val="2F3043"/>
                </a:solidFill>
              </a:rPr>
              <a:t>Vodafone Idea Confidential</a:t>
            </a:r>
            <a:endParaRPr lang="en-IN" dirty="0">
              <a:solidFill>
                <a:srgbClr val="2F3043"/>
              </a:solidFill>
            </a:endParaRP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164406822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a:t>Click 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smtClean="0"/>
              <a:t>click </a:t>
            </a:r>
            <a:r>
              <a:rPr lang="en-US" dirty="0"/>
              <a:t>icon to add table</a:t>
            </a:r>
            <a:endParaRPr lang="en-IN" dirty="0"/>
          </a:p>
        </p:txBody>
      </p:sp>
    </p:spTree>
    <p:extLst>
      <p:ext uri="{BB962C8B-B14F-4D97-AF65-F5344CB8AC3E}">
        <p14:creationId xmlns:p14="http://schemas.microsoft.com/office/powerpoint/2010/main" val="283796743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a:t>c</a:t>
            </a:r>
            <a:r>
              <a:rPr lang="en-US" dirty="0" smtClean="0"/>
              <a:t>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a:t>
            </a:r>
            <a:r>
              <a:rPr lang="en-US" dirty="0" smtClean="0"/>
              <a:t>lick </a:t>
            </a:r>
            <a:r>
              <a:rPr lang="en-US" dirty="0"/>
              <a:t>icon to add table</a:t>
            </a:r>
            <a:endParaRPr lang="en-IN" dirty="0"/>
          </a:p>
        </p:txBody>
      </p:sp>
      <p:sp>
        <p:nvSpPr>
          <p:cNvPr id="6" name="Content Placeholder 5">
            <a:extLst>
              <a:ext uri="{FF2B5EF4-FFF2-40B4-BE49-F238E27FC236}">
                <a16:creationId xmlns:a16="http://schemas.microsoft.com/office/drawing/2014/main" xmlns=""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cxnSp>
        <p:nvCxnSpPr>
          <p:cNvPr id="8" name="Straight Connector 7">
            <a:extLst>
              <a:ext uri="{FF2B5EF4-FFF2-40B4-BE49-F238E27FC236}">
                <a16:creationId xmlns:a16="http://schemas.microsoft.com/office/drawing/2014/main" xmlns=""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779559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a:t>
            </a:r>
            <a:r>
              <a:rPr lang="en-US" dirty="0" smtClean="0"/>
              <a:t>lick </a:t>
            </a:r>
            <a:r>
              <a:rPr lang="en-US" dirty="0"/>
              <a:t>icon to add table</a:t>
            </a:r>
            <a:endParaRPr lang="en-IN" dirty="0"/>
          </a:p>
        </p:txBody>
      </p:sp>
      <p:sp>
        <p:nvSpPr>
          <p:cNvPr id="9" name="Picture Placeholder 8">
            <a:extLst>
              <a:ext uri="{FF2B5EF4-FFF2-40B4-BE49-F238E27FC236}">
                <a16:creationId xmlns:a16="http://schemas.microsoft.com/office/drawing/2014/main" xmlns=""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371172166"/>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a16="http://schemas.microsoft.com/office/drawing/2014/main" xmlns=""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a16="http://schemas.microsoft.com/office/drawing/2014/main" xmlns=""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4016245646"/>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xmlns=""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4064889791"/>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xmlns=""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484983315"/>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xmlns=""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7" name="Rectangle 6">
            <a:extLst>
              <a:ext uri="{FF2B5EF4-FFF2-40B4-BE49-F238E27FC236}">
                <a16:creationId xmlns:a16="http://schemas.microsoft.com/office/drawing/2014/main" xmlns=""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8" name="Rectangle 7">
            <a:extLst>
              <a:ext uri="{FF2B5EF4-FFF2-40B4-BE49-F238E27FC236}">
                <a16:creationId xmlns:a16="http://schemas.microsoft.com/office/drawing/2014/main" xmlns=""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9" name="Rectangle 8">
            <a:extLst>
              <a:ext uri="{FF2B5EF4-FFF2-40B4-BE49-F238E27FC236}">
                <a16:creationId xmlns:a16="http://schemas.microsoft.com/office/drawing/2014/main" xmlns=""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0" name="Rectangle 9">
            <a:extLst>
              <a:ext uri="{FF2B5EF4-FFF2-40B4-BE49-F238E27FC236}">
                <a16:creationId xmlns:a16="http://schemas.microsoft.com/office/drawing/2014/main" xmlns=""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dirty="0">
              <a:solidFill>
                <a:srgbClr val="FFFFFF"/>
              </a:solidFill>
            </a:endParaRPr>
          </a:p>
        </p:txBody>
      </p:sp>
      <p:sp>
        <p:nvSpPr>
          <p:cNvPr id="13" name="Text Placeholder 12">
            <a:extLst>
              <a:ext uri="{FF2B5EF4-FFF2-40B4-BE49-F238E27FC236}">
                <a16:creationId xmlns:a16="http://schemas.microsoft.com/office/drawing/2014/main" xmlns=""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4" name="Text Placeholder 12">
            <a:extLst>
              <a:ext uri="{FF2B5EF4-FFF2-40B4-BE49-F238E27FC236}">
                <a16:creationId xmlns:a16="http://schemas.microsoft.com/office/drawing/2014/main" xmlns=""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5" name="Text Placeholder 12">
            <a:extLst>
              <a:ext uri="{FF2B5EF4-FFF2-40B4-BE49-F238E27FC236}">
                <a16:creationId xmlns:a16="http://schemas.microsoft.com/office/drawing/2014/main" xmlns=""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6" name="Text Placeholder 12">
            <a:extLst>
              <a:ext uri="{FF2B5EF4-FFF2-40B4-BE49-F238E27FC236}">
                <a16:creationId xmlns:a16="http://schemas.microsoft.com/office/drawing/2014/main" xmlns=""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7" name="Text Placeholder 12">
            <a:extLst>
              <a:ext uri="{FF2B5EF4-FFF2-40B4-BE49-F238E27FC236}">
                <a16:creationId xmlns:a16="http://schemas.microsoft.com/office/drawing/2014/main" xmlns=""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8" name="Rectangle 17">
            <a:extLst>
              <a:ext uri="{FF2B5EF4-FFF2-40B4-BE49-F238E27FC236}">
                <a16:creationId xmlns:a16="http://schemas.microsoft.com/office/drawing/2014/main" xmlns=""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0" name="Text Placeholder 19">
            <a:extLst>
              <a:ext uri="{FF2B5EF4-FFF2-40B4-BE49-F238E27FC236}">
                <a16:creationId xmlns:a16="http://schemas.microsoft.com/office/drawing/2014/main" xmlns=""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
        <p:nvSpPr>
          <p:cNvPr id="21" name="Rectangle 20">
            <a:extLst>
              <a:ext uri="{FF2B5EF4-FFF2-40B4-BE49-F238E27FC236}">
                <a16:creationId xmlns:a16="http://schemas.microsoft.com/office/drawing/2014/main" xmlns=""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2" name="Text Placeholder 19">
            <a:extLst>
              <a:ext uri="{FF2B5EF4-FFF2-40B4-BE49-F238E27FC236}">
                <a16:creationId xmlns:a16="http://schemas.microsoft.com/office/drawing/2014/main" xmlns=""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
        <p:nvSpPr>
          <p:cNvPr id="23" name="Rectangle 22">
            <a:extLst>
              <a:ext uri="{FF2B5EF4-FFF2-40B4-BE49-F238E27FC236}">
                <a16:creationId xmlns:a16="http://schemas.microsoft.com/office/drawing/2014/main" xmlns=""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4" name="Text Placeholder 19">
            <a:extLst>
              <a:ext uri="{FF2B5EF4-FFF2-40B4-BE49-F238E27FC236}">
                <a16:creationId xmlns:a16="http://schemas.microsoft.com/office/drawing/2014/main" xmlns=""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smtClean="0"/>
              <a:t>add </a:t>
            </a:r>
            <a:r>
              <a:rPr lang="en-US" dirty="0"/>
              <a:t>your text here</a:t>
            </a:r>
            <a:endParaRPr lang="en-IN" dirty="0"/>
          </a:p>
        </p:txBody>
      </p:sp>
      <p:sp>
        <p:nvSpPr>
          <p:cNvPr id="25" name="Rectangle 24">
            <a:extLst>
              <a:ext uri="{FF2B5EF4-FFF2-40B4-BE49-F238E27FC236}">
                <a16:creationId xmlns:a16="http://schemas.microsoft.com/office/drawing/2014/main" xmlns=""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6" name="Text Placeholder 19">
            <a:extLst>
              <a:ext uri="{FF2B5EF4-FFF2-40B4-BE49-F238E27FC236}">
                <a16:creationId xmlns:a16="http://schemas.microsoft.com/office/drawing/2014/main" xmlns=""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smtClean="0"/>
              <a:t>add </a:t>
            </a:r>
            <a:r>
              <a:rPr lang="en-US" dirty="0"/>
              <a:t>your text here</a:t>
            </a:r>
            <a:endParaRPr lang="en-IN" dirty="0"/>
          </a:p>
        </p:txBody>
      </p:sp>
      <p:sp>
        <p:nvSpPr>
          <p:cNvPr id="27" name="Rectangle 26">
            <a:extLst>
              <a:ext uri="{FF2B5EF4-FFF2-40B4-BE49-F238E27FC236}">
                <a16:creationId xmlns:a16="http://schemas.microsoft.com/office/drawing/2014/main" xmlns=""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8" name="Text Placeholder 19">
            <a:extLst>
              <a:ext uri="{FF2B5EF4-FFF2-40B4-BE49-F238E27FC236}">
                <a16:creationId xmlns:a16="http://schemas.microsoft.com/office/drawing/2014/main" xmlns=""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Tree>
    <p:extLst>
      <p:ext uri="{BB962C8B-B14F-4D97-AF65-F5344CB8AC3E}">
        <p14:creationId xmlns:p14="http://schemas.microsoft.com/office/powerpoint/2010/main" val="486894710"/>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a16="http://schemas.microsoft.com/office/drawing/2014/main" xmlns=""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a:t>
            </a:r>
            <a:r>
              <a:rPr lang="en-US" dirty="0" smtClean="0"/>
              <a:t>dd </a:t>
            </a:r>
            <a:r>
              <a:rPr lang="en-US" dirty="0"/>
              <a:t>your text here…</a:t>
            </a:r>
            <a:endParaRPr lang="en-IN" dirty="0"/>
          </a:p>
        </p:txBody>
      </p:sp>
    </p:spTree>
    <p:extLst>
      <p:ext uri="{BB962C8B-B14F-4D97-AF65-F5344CB8AC3E}">
        <p14:creationId xmlns:p14="http://schemas.microsoft.com/office/powerpoint/2010/main" val="142421535"/>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a16="http://schemas.microsoft.com/office/drawing/2014/main" xmlns=""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a16="http://schemas.microsoft.com/office/drawing/2014/main" xmlns="" id="{A55997AB-F86B-4272-AC39-8B7059AFFE1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746545173"/>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xmlns=""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dirty="0"/>
          </a:p>
        </p:txBody>
      </p:sp>
      <p:sp>
        <p:nvSpPr>
          <p:cNvPr id="3" name="Footer Placeholder 2"/>
          <p:cNvSpPr>
            <a:spLocks noGrp="1"/>
          </p:cNvSpPr>
          <p:nvPr>
            <p:ph type="ftr" sz="quarter" idx="11"/>
          </p:nvPr>
        </p:nvSpPr>
        <p:spPr/>
        <p:txBody>
          <a:bodyPr/>
          <a:lstStyle/>
          <a:p>
            <a:r>
              <a:rPr lang="en-IN" dirty="0">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pic>
        <p:nvPicPr>
          <p:cNvPr id="5" name="Picture 4">
            <a:extLst>
              <a:ext uri="{FF2B5EF4-FFF2-40B4-BE49-F238E27FC236}">
                <a16:creationId xmlns:a16="http://schemas.microsoft.com/office/drawing/2014/main" xmlns=""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xmlns="" id="{AA9EA4D1-B65D-440F-8556-5694C40039EA}"/>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a16="http://schemas.microsoft.com/office/drawing/2014/main" xmlns=""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xmlns=""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case </a:t>
            </a:r>
            <a:r>
              <a:rPr lang="en-US" dirty="0"/>
              <a:t>s</a:t>
            </a:r>
            <a:r>
              <a:rPr lang="en-US" dirty="0" smtClean="0"/>
              <a:t>tudy</a:t>
            </a:r>
            <a:endParaRPr lang="en-IN" dirty="0"/>
          </a:p>
        </p:txBody>
      </p:sp>
      <p:sp>
        <p:nvSpPr>
          <p:cNvPr id="12" name="Text Placeholder 10">
            <a:extLst>
              <a:ext uri="{FF2B5EF4-FFF2-40B4-BE49-F238E27FC236}">
                <a16:creationId xmlns:a16="http://schemas.microsoft.com/office/drawing/2014/main" xmlns=""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add </a:t>
            </a:r>
            <a:r>
              <a:rPr lang="en-US" dirty="0"/>
              <a:t>text here</a:t>
            </a:r>
            <a:endParaRPr lang="en-IN" dirty="0"/>
          </a:p>
        </p:txBody>
      </p:sp>
      <p:sp>
        <p:nvSpPr>
          <p:cNvPr id="30" name="Text Placeholder 28">
            <a:extLst>
              <a:ext uri="{FF2B5EF4-FFF2-40B4-BE49-F238E27FC236}">
                <a16:creationId xmlns:a16="http://schemas.microsoft.com/office/drawing/2014/main" xmlns=""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a:t>
            </a:r>
            <a:r>
              <a:rPr lang="en-US" dirty="0" smtClean="0"/>
              <a:t>orem </a:t>
            </a:r>
            <a:r>
              <a:rPr lang="en-US" dirty="0"/>
              <a:t>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a16="http://schemas.microsoft.com/office/drawing/2014/main" xmlns=""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2" name="Text Placeholder 10">
            <a:extLst>
              <a:ext uri="{FF2B5EF4-FFF2-40B4-BE49-F238E27FC236}">
                <a16:creationId xmlns:a16="http://schemas.microsoft.com/office/drawing/2014/main" xmlns=""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xmlns=""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a16="http://schemas.microsoft.com/office/drawing/2014/main" xmlns=""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
        <p:nvSpPr>
          <p:cNvPr id="35" name="Text Placeholder 10">
            <a:extLst>
              <a:ext uri="{FF2B5EF4-FFF2-40B4-BE49-F238E27FC236}">
                <a16:creationId xmlns:a16="http://schemas.microsoft.com/office/drawing/2014/main" xmlns=""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a16="http://schemas.microsoft.com/office/drawing/2014/main" xmlns=""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smtClean="0"/>
              <a:t>Lorem </a:t>
            </a:r>
            <a:r>
              <a:rPr lang="en-IN" dirty="0"/>
              <a:t>ipsum</a:t>
            </a:r>
          </a:p>
        </p:txBody>
      </p:sp>
      <p:sp>
        <p:nvSpPr>
          <p:cNvPr id="37" name="Picture Placeholder 13">
            <a:extLst>
              <a:ext uri="{FF2B5EF4-FFF2-40B4-BE49-F238E27FC236}">
                <a16:creationId xmlns:a16="http://schemas.microsoft.com/office/drawing/2014/main" xmlns=""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8" name="Text Placeholder 10">
            <a:extLst>
              <a:ext uri="{FF2B5EF4-FFF2-40B4-BE49-F238E27FC236}">
                <a16:creationId xmlns:a16="http://schemas.microsoft.com/office/drawing/2014/main" xmlns=""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
        <p:nvSpPr>
          <p:cNvPr id="39" name="Picture Placeholder 13">
            <a:extLst>
              <a:ext uri="{FF2B5EF4-FFF2-40B4-BE49-F238E27FC236}">
                <a16:creationId xmlns:a16="http://schemas.microsoft.com/office/drawing/2014/main" xmlns=""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40" name="Text Placeholder 10">
            <a:extLst>
              <a:ext uri="{FF2B5EF4-FFF2-40B4-BE49-F238E27FC236}">
                <a16:creationId xmlns:a16="http://schemas.microsoft.com/office/drawing/2014/main" xmlns=""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Tree>
    <p:extLst>
      <p:ext uri="{BB962C8B-B14F-4D97-AF65-F5344CB8AC3E}">
        <p14:creationId xmlns:p14="http://schemas.microsoft.com/office/powerpoint/2010/main" val="442579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6" name="Graphic 5">
            <a:extLst>
              <a:ext uri="{FF2B5EF4-FFF2-40B4-BE49-F238E27FC236}">
                <a16:creationId xmlns:a16="http://schemas.microsoft.com/office/drawing/2014/main" xmlns="" id="{53067788-FF17-485E-B86D-D9175BB1C773}"/>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a16="http://schemas.microsoft.com/office/drawing/2014/main" xmlns=""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a16="http://schemas.microsoft.com/office/drawing/2014/main" xmlns=""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a16="http://schemas.microsoft.com/office/drawing/2014/main" xmlns=""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8" name="Freeform: Shape 7">
                <a:extLst>
                  <a:ext uri="{FF2B5EF4-FFF2-40B4-BE49-F238E27FC236}">
                    <a16:creationId xmlns:a16="http://schemas.microsoft.com/office/drawing/2014/main" xmlns=""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dirty="0">
                  <a:solidFill>
                    <a:srgbClr val="2F3043"/>
                  </a:solidFill>
                </a:endParaRPr>
              </a:p>
            </p:txBody>
          </p:sp>
        </p:grpSp>
        <p:grpSp>
          <p:nvGrpSpPr>
            <p:cNvPr id="10" name="Graphic 2">
              <a:extLst>
                <a:ext uri="{FF2B5EF4-FFF2-40B4-BE49-F238E27FC236}">
                  <a16:creationId xmlns:a16="http://schemas.microsoft.com/office/drawing/2014/main" xmlns=""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a16="http://schemas.microsoft.com/office/drawing/2014/main" xmlns=""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16" name="Freeform: Shape 15">
                <a:extLst>
                  <a:ext uri="{FF2B5EF4-FFF2-40B4-BE49-F238E27FC236}">
                    <a16:creationId xmlns:a16="http://schemas.microsoft.com/office/drawing/2014/main" xmlns=""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grpSp>
      </p:grpSp>
      <p:sp>
        <p:nvSpPr>
          <p:cNvPr id="13"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14"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167572121"/>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xmlns=""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18" name="Text Placeholder 10">
            <a:extLst>
              <a:ext uri="{FF2B5EF4-FFF2-40B4-BE49-F238E27FC236}">
                <a16:creationId xmlns:a16="http://schemas.microsoft.com/office/drawing/2014/main" xmlns=""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a16="http://schemas.microsoft.com/office/drawing/2014/main" xmlns=""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a16="http://schemas.microsoft.com/office/drawing/2014/main" xmlns=""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23" name="Text Placeholder 28">
            <a:extLst>
              <a:ext uri="{FF2B5EF4-FFF2-40B4-BE49-F238E27FC236}">
                <a16:creationId xmlns:a16="http://schemas.microsoft.com/office/drawing/2014/main" xmlns=""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smtClean="0"/>
              <a:t>Lorem </a:t>
            </a:r>
            <a:r>
              <a:rPr lang="en-US" dirty="0"/>
              <a:t>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a16="http://schemas.microsoft.com/office/drawing/2014/main" xmlns=""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a16="http://schemas.microsoft.com/office/drawing/2014/main" xmlns=""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xmlns=""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t>
            </a:r>
            <a:r>
              <a:rPr lang="en-US" dirty="0" smtClean="0"/>
              <a:t>ase study</a:t>
            </a:r>
            <a:endParaRPr lang="en-IN" dirty="0"/>
          </a:p>
        </p:txBody>
      </p:sp>
      <p:sp>
        <p:nvSpPr>
          <p:cNvPr id="12" name="Text Placeholder 10">
            <a:extLst>
              <a:ext uri="{FF2B5EF4-FFF2-40B4-BE49-F238E27FC236}">
                <a16:creationId xmlns:a16="http://schemas.microsoft.com/office/drawing/2014/main" xmlns=""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a:t>
            </a:r>
            <a:r>
              <a:rPr lang="en-US" dirty="0" smtClean="0"/>
              <a:t>dd </a:t>
            </a:r>
            <a:r>
              <a:rPr lang="en-US" dirty="0"/>
              <a:t>text here</a:t>
            </a:r>
            <a:endParaRPr lang="en-IN" dirty="0"/>
          </a:p>
        </p:txBody>
      </p:sp>
      <p:pic>
        <p:nvPicPr>
          <p:cNvPr id="8" name="Graphic 7">
            <a:extLst>
              <a:ext uri="{FF2B5EF4-FFF2-40B4-BE49-F238E27FC236}">
                <a16:creationId xmlns:a16="http://schemas.microsoft.com/office/drawing/2014/main" xmlns="" id="{AEFA6446-9745-42A5-B6D4-06A190B3D01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a16="http://schemas.microsoft.com/office/drawing/2014/main" xmlns=""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28" name="Text Placeholder 10">
            <a:extLst>
              <a:ext uri="{FF2B5EF4-FFF2-40B4-BE49-F238E27FC236}">
                <a16:creationId xmlns:a16="http://schemas.microsoft.com/office/drawing/2014/main" xmlns=""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29" name="Picture Placeholder 13">
            <a:extLst>
              <a:ext uri="{FF2B5EF4-FFF2-40B4-BE49-F238E27FC236}">
                <a16:creationId xmlns:a16="http://schemas.microsoft.com/office/drawing/2014/main" xmlns=""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0" name="Text Placeholder 10">
            <a:extLst>
              <a:ext uri="{FF2B5EF4-FFF2-40B4-BE49-F238E27FC236}">
                <a16:creationId xmlns:a16="http://schemas.microsoft.com/office/drawing/2014/main" xmlns=""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31" name="Text Placeholder 10">
            <a:extLst>
              <a:ext uri="{FF2B5EF4-FFF2-40B4-BE49-F238E27FC236}">
                <a16:creationId xmlns:a16="http://schemas.microsoft.com/office/drawing/2014/main" xmlns=""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xmlns=""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a:t>
            </a:r>
            <a:r>
              <a:rPr lang="en-IN" dirty="0" smtClean="0"/>
              <a:t>orem </a:t>
            </a:r>
            <a:r>
              <a:rPr lang="en-IN" dirty="0"/>
              <a:t>ipsum</a:t>
            </a:r>
          </a:p>
        </p:txBody>
      </p:sp>
      <p:sp>
        <p:nvSpPr>
          <p:cNvPr id="35" name="Picture Placeholder 26">
            <a:extLst>
              <a:ext uri="{FF2B5EF4-FFF2-40B4-BE49-F238E27FC236}">
                <a16:creationId xmlns:a16="http://schemas.microsoft.com/office/drawing/2014/main" xmlns=""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264019905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22305578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xmlns="" id="{FD52C7E3-C987-44F1-BFC0-F68E18FCC07C}"/>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xmlns=""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a:t>
            </a:r>
            <a:r>
              <a:rPr lang="en-IN" dirty="0" smtClean="0"/>
              <a:t>hank </a:t>
            </a:r>
            <a:r>
              <a:rPr lang="en-IN" dirty="0"/>
              <a:t>you</a:t>
            </a:r>
          </a:p>
        </p:txBody>
      </p:sp>
      <p:sp>
        <p:nvSpPr>
          <p:cNvPr id="5"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75114677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xmlns="" id="{FD52C7E3-C987-44F1-BFC0-F68E18FCC07C}"/>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43021021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4B1F989-E84A-407F-AE6A-65BCED650A02}" type="datetime1">
              <a:rPr lang="en-IN" smtClean="0">
                <a:solidFill>
                  <a:srgbClr val="2F3043"/>
                </a:solidFill>
              </a:rPr>
              <a:pPr/>
              <a:t>06-04-2022</a:t>
            </a:fld>
            <a:endParaRPr lang="en-IN">
              <a:solidFill>
                <a:srgbClr val="2F3043"/>
              </a:solidFill>
            </a:endParaRPr>
          </a:p>
        </p:txBody>
      </p:sp>
      <p:sp>
        <p:nvSpPr>
          <p:cNvPr id="3" name="Footer Placeholder 2"/>
          <p:cNvSpPr>
            <a:spLocks noGrp="1"/>
          </p:cNvSpPr>
          <p:nvPr>
            <p:ph type="ftr" sz="quarter" idx="11"/>
          </p:nvPr>
        </p:nvSpPr>
        <p:spPr/>
        <p:txBody>
          <a:bodyPr/>
          <a:lstStyle/>
          <a:p>
            <a:endParaRPr lang="en-IN">
              <a:solidFill>
                <a:srgbClr val="2F3043"/>
              </a:solidFill>
            </a:endParaRPr>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299996D-5F79-461B-8953-818D502E1074}"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40108575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p>
            <a:r>
              <a:rPr lang="en-GB" dirty="0"/>
              <a:t>Page title</a:t>
            </a:r>
          </a:p>
        </p:txBody>
      </p:sp>
    </p:spTree>
    <p:extLst>
      <p:ext uri="{BB962C8B-B14F-4D97-AF65-F5344CB8AC3E}">
        <p14:creationId xmlns:p14="http://schemas.microsoft.com/office/powerpoint/2010/main" val="27870831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xmlns="" id="{FD52C7E3-C987-44F1-BFC0-F68E18FCC07C}"/>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xmlns="" id="{B5A1BBCC-E96A-4EA0-BAD1-ACB0E776BB4C}"/>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38117899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4"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5"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a16="http://schemas.microsoft.com/office/drawing/2014/main" xmlns="" id="{B5A1BBCC-E96A-4EA0-BAD1-ACB0E776BB4C}"/>
              </a:ext>
            </a:extLst>
          </p:cNvPr>
          <p:cNvPicPr>
            <a:picLocks noChangeAspect="1"/>
          </p:cNvPicPr>
          <p:nvPr userDrawn="1"/>
        </p:nvPicPr>
        <p:blipFill>
          <a:blip r:embed="rId2">
            <a:extLst>
              <a:ext uri="{96DAC541-7B7A-43D3-8B79-37D633B846F1}">
                <asvg:svgBlip xmlns="" xmlns:asvg="http://schemas.microsoft.com/office/drawing/2016/SVG/main" r:embed="rId5"/>
              </a:ext>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2058171748"/>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3" name="Graphic 2">
            <a:extLst>
              <a:ext uri="{FF2B5EF4-FFF2-40B4-BE49-F238E27FC236}">
                <a16:creationId xmlns:a16="http://schemas.microsoft.com/office/drawing/2014/main" xmlns="" id="{8635A833-6D08-4A36-9D3B-0C1A151496AA}"/>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xmlns="" id="{A1ACD808-FABB-4277-BAA1-89C2F1D7DA2D}"/>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smtClean="0">
                <a:solidFill>
                  <a:srgbClr val="2F3043"/>
                </a:solidFill>
              </a:rPr>
              <a:t>Vodafone Idea Confidential</a:t>
            </a:r>
            <a:endParaRPr lang="en-IN" dirty="0">
              <a:solidFill>
                <a:srgbClr val="2F3043"/>
              </a:solidFill>
            </a:endParaRP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80389800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6" name="Graphic 5">
            <a:extLst>
              <a:ext uri="{FF2B5EF4-FFF2-40B4-BE49-F238E27FC236}">
                <a16:creationId xmlns:a16="http://schemas.microsoft.com/office/drawing/2014/main" xmlns="" id="{53067788-FF17-485E-B86D-D9175BB1C773}"/>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a16="http://schemas.microsoft.com/office/drawing/2014/main" xmlns=""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a16="http://schemas.microsoft.com/office/drawing/2014/main" xmlns=""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a16="http://schemas.microsoft.com/office/drawing/2014/main" xmlns=""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sp>
            <p:nvSpPr>
              <p:cNvPr id="8" name="Freeform: Shape 7">
                <a:extLst>
                  <a:ext uri="{FF2B5EF4-FFF2-40B4-BE49-F238E27FC236}">
                    <a16:creationId xmlns:a16="http://schemas.microsoft.com/office/drawing/2014/main" xmlns=""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a:solidFill>
                    <a:srgbClr val="2F3043"/>
                  </a:solidFill>
                </a:endParaRPr>
              </a:p>
            </p:txBody>
          </p:sp>
        </p:grpSp>
        <p:grpSp>
          <p:nvGrpSpPr>
            <p:cNvPr id="10" name="Graphic 2">
              <a:extLst>
                <a:ext uri="{FF2B5EF4-FFF2-40B4-BE49-F238E27FC236}">
                  <a16:creationId xmlns:a16="http://schemas.microsoft.com/office/drawing/2014/main" xmlns=""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a16="http://schemas.microsoft.com/office/drawing/2014/main" xmlns=""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sp>
            <p:nvSpPr>
              <p:cNvPr id="16" name="Freeform: Shape 15">
                <a:extLst>
                  <a:ext uri="{FF2B5EF4-FFF2-40B4-BE49-F238E27FC236}">
                    <a16:creationId xmlns:a16="http://schemas.microsoft.com/office/drawing/2014/main" xmlns=""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grpSp>
      </p:grpSp>
      <p:sp>
        <p:nvSpPr>
          <p:cNvPr id="13"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14"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98605542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3" name="Graphic 2">
            <a:extLst>
              <a:ext uri="{FF2B5EF4-FFF2-40B4-BE49-F238E27FC236}">
                <a16:creationId xmlns:a16="http://schemas.microsoft.com/office/drawing/2014/main" xmlns="" id="{B0947FAC-B9B4-409A-B7DC-1B1F87AD737D}"/>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4" name="Graphic 3">
            <a:extLst>
              <a:ext uri="{FF2B5EF4-FFF2-40B4-BE49-F238E27FC236}">
                <a16:creationId xmlns:a16="http://schemas.microsoft.com/office/drawing/2014/main" xmlns="" id="{8E5ABE82-8999-4A22-86EF-055949D02F17}"/>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180277558"/>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3" name="Graphic 2">
            <a:extLst>
              <a:ext uri="{FF2B5EF4-FFF2-40B4-BE49-F238E27FC236}">
                <a16:creationId xmlns:a16="http://schemas.microsoft.com/office/drawing/2014/main" xmlns="" id="{B0947FAC-B9B4-409A-B7DC-1B1F87AD737D}"/>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4" name="Graphic 3">
            <a:extLst>
              <a:ext uri="{FF2B5EF4-FFF2-40B4-BE49-F238E27FC236}">
                <a16:creationId xmlns:a16="http://schemas.microsoft.com/office/drawing/2014/main" xmlns="" id="{8E5ABE82-8999-4A22-86EF-055949D02F17}"/>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70179197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4" name="Graphic 3">
            <a:extLst>
              <a:ext uri="{FF2B5EF4-FFF2-40B4-BE49-F238E27FC236}">
                <a16:creationId xmlns:a16="http://schemas.microsoft.com/office/drawing/2014/main" xmlns="" id="{F5788329-F381-4BFA-870D-A29DAAFAACD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xmlns="" id="{B5A1BBCC-E96A-4EA0-BAD1-ACB0E776BB4C}"/>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71475" y="397811"/>
            <a:ext cx="1216659" cy="979787"/>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5342067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3" name="Graphic 2">
            <a:extLst>
              <a:ext uri="{FF2B5EF4-FFF2-40B4-BE49-F238E27FC236}">
                <a16:creationId xmlns:a16="http://schemas.microsoft.com/office/drawing/2014/main" xmlns="" id="{2D88B3F3-B7CE-4A06-935F-6273CAC5945D}"/>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a16="http://schemas.microsoft.com/office/drawing/2014/main" xmlns="" id="{57CD5037-D677-4EE0-9F13-0AB222299E2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4194256993"/>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9" name="Graphic 8">
            <a:extLst>
              <a:ext uri="{FF2B5EF4-FFF2-40B4-BE49-F238E27FC236}">
                <a16:creationId xmlns:a16="http://schemas.microsoft.com/office/drawing/2014/main" xmlns="" id="{FBD06AA6-859B-47C6-B38F-E38182BE500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2" name="Graphic 1">
            <a:extLst>
              <a:ext uri="{FF2B5EF4-FFF2-40B4-BE49-F238E27FC236}">
                <a16:creationId xmlns:a16="http://schemas.microsoft.com/office/drawing/2014/main" xmlns="" id="{32A7CADF-F782-474F-B45C-342E359A1287}"/>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2242384109"/>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9" name="Graphic 8">
            <a:extLst>
              <a:ext uri="{FF2B5EF4-FFF2-40B4-BE49-F238E27FC236}">
                <a16:creationId xmlns:a16="http://schemas.microsoft.com/office/drawing/2014/main" xmlns="" id="{FBD06AA6-859B-47C6-B38F-E38182BE500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2" name="Graphic 1">
            <a:extLst>
              <a:ext uri="{FF2B5EF4-FFF2-40B4-BE49-F238E27FC236}">
                <a16:creationId xmlns:a16="http://schemas.microsoft.com/office/drawing/2014/main" xmlns="" id="{82A49BD2-9275-4F60-9BF5-7DE779CB6232}"/>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2370018219"/>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xmlns="" id="{07F4D272-D915-4C06-AC69-1D5A66C0EAF9}"/>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5" name="Graphic 4">
            <a:extLst>
              <a:ext uri="{FF2B5EF4-FFF2-40B4-BE49-F238E27FC236}">
                <a16:creationId xmlns:a16="http://schemas.microsoft.com/office/drawing/2014/main" xmlns="" id="{D7C4C528-3EC4-4445-A9F3-0BF87C55BE34}"/>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2827542673"/>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xmlns="" id="{07F4D272-D915-4C06-AC69-1D5A66C0EAF9}"/>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5" name="Graphic 4">
            <a:extLst>
              <a:ext uri="{FF2B5EF4-FFF2-40B4-BE49-F238E27FC236}">
                <a16:creationId xmlns:a16="http://schemas.microsoft.com/office/drawing/2014/main" xmlns="" id="{441C4331-1122-49F7-AE04-75DAD9DB764E}"/>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1424227000"/>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1608363594"/>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8" name="Text Placeholder 7">
            <a:extLst>
              <a:ext uri="{FF2B5EF4-FFF2-40B4-BE49-F238E27FC236}">
                <a16:creationId xmlns:a16="http://schemas.microsoft.com/office/drawing/2014/main" xmlns=""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a:t>
            </a:r>
            <a:r>
              <a:rPr lang="en-IN" dirty="0" smtClean="0"/>
              <a:t>ubtitle</a:t>
            </a:r>
            <a:endParaRPr lang="en-IN" dirty="0"/>
          </a:p>
        </p:txBody>
      </p:sp>
      <p:cxnSp>
        <p:nvCxnSpPr>
          <p:cNvPr id="9" name="Straight Connector 8">
            <a:extLst>
              <a:ext uri="{FF2B5EF4-FFF2-40B4-BE49-F238E27FC236}">
                <a16:creationId xmlns:a16="http://schemas.microsoft.com/office/drawing/2014/main" xmlns=""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xmlns=""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smtClean="0"/>
              <a:t>click </a:t>
            </a:r>
            <a:r>
              <a:rPr lang="en-US" dirty="0"/>
              <a:t>to edit </a:t>
            </a:r>
            <a:r>
              <a:rPr lang="en-US" dirty="0" smtClean="0"/>
              <a:t>master </a:t>
            </a:r>
            <a:r>
              <a:rPr lang="en-US" dirty="0"/>
              <a:t>text styles</a:t>
            </a:r>
          </a:p>
        </p:txBody>
      </p:sp>
    </p:spTree>
    <p:extLst>
      <p:ext uri="{BB962C8B-B14F-4D97-AF65-F5344CB8AC3E}">
        <p14:creationId xmlns:p14="http://schemas.microsoft.com/office/powerpoint/2010/main" val="1301837340"/>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4" name="Footer Placeholder 3"/>
          <p:cNvSpPr>
            <a:spLocks noGrp="1"/>
          </p:cNvSpPr>
          <p:nvPr>
            <p:ph type="ftr" sz="quarter" idx="11"/>
          </p:nvPr>
        </p:nvSpPr>
        <p:spPr/>
        <p:txBody>
          <a:bodyPr/>
          <a:lstStyle/>
          <a:p>
            <a:r>
              <a:rPr lang="en-IN">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7" name="Text Placeholder 7">
            <a:extLst>
              <a:ext uri="{FF2B5EF4-FFF2-40B4-BE49-F238E27FC236}">
                <a16:creationId xmlns:a16="http://schemas.microsoft.com/office/drawing/2014/main" xmlns=""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smtClean="0"/>
              <a:t>subtitle</a:t>
            </a:r>
            <a:endParaRPr lang="en-IN" dirty="0"/>
          </a:p>
        </p:txBody>
      </p:sp>
    </p:spTree>
    <p:extLst>
      <p:ext uri="{BB962C8B-B14F-4D97-AF65-F5344CB8AC3E}">
        <p14:creationId xmlns:p14="http://schemas.microsoft.com/office/powerpoint/2010/main" val="131070720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4" name="Graphic 3">
            <a:extLst>
              <a:ext uri="{FF2B5EF4-FFF2-40B4-BE49-F238E27FC236}">
                <a16:creationId xmlns:a16="http://schemas.microsoft.com/office/drawing/2014/main" xmlns="" id="{F5788329-F381-4BFA-870D-A29DAAFAACD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xmlns="" id="{B5A1BBCC-E96A-4EA0-BAD1-ACB0E776BB4C}"/>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71475" y="397811"/>
            <a:ext cx="1216659" cy="979787"/>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222051219"/>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a:t>
            </a:r>
            <a:r>
              <a:rPr lang="en-US" dirty="0"/>
              <a:t>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a:solidFill>
                <a:srgbClr val="2F3043"/>
              </a:solidFill>
            </a:endParaRPr>
          </a:p>
        </p:txBody>
      </p:sp>
      <p:sp>
        <p:nvSpPr>
          <p:cNvPr id="12" name="Picture Placeholder 11">
            <a:extLst>
              <a:ext uri="{FF2B5EF4-FFF2-40B4-BE49-F238E27FC236}">
                <a16:creationId xmlns:a16="http://schemas.microsoft.com/office/drawing/2014/main" xmlns=""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a:p>
        </p:txBody>
      </p:sp>
      <p:pic>
        <p:nvPicPr>
          <p:cNvPr id="8" name="Graphic 3">
            <a:extLst>
              <a:ext uri="{FF2B5EF4-FFF2-40B4-BE49-F238E27FC236}">
                <a16:creationId xmlns:a16="http://schemas.microsoft.com/office/drawing/2014/main" xmlns="" id="{E3699CE7-D0ED-4F3D-BB07-9CF6A6BC2AF4}"/>
              </a:ext>
            </a:extLst>
          </p:cNvPr>
          <p:cNvPicPr>
            <a:picLocks noChangeAspect="1"/>
          </p:cNvPicPr>
          <p:nvPr userDrawn="1"/>
        </p:nvPicPr>
        <p:blipFill>
          <a:blip r:embed="rId2">
            <a:extLst>
              <a:ext uri="{96DAC541-7B7A-43D3-8B79-37D633B846F1}">
                <asvg:svgBlip xmlns="" xmlns:asvg="http://schemas.microsoft.com/office/drawing/2016/SVG/main" r:embed="rId52"/>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2648952569"/>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xmlns=""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a:p>
        </p:txBody>
      </p:sp>
      <p:sp>
        <p:nvSpPr>
          <p:cNvPr id="8" name="Picture Placeholder 11">
            <a:extLst>
              <a:ext uri="{FF2B5EF4-FFF2-40B4-BE49-F238E27FC236}">
                <a16:creationId xmlns:a16="http://schemas.microsoft.com/office/drawing/2014/main" xmlns=""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a:solidFill>
                <a:srgbClr val="2F3043"/>
              </a:solidFill>
            </a:endParaRPr>
          </a:p>
        </p:txBody>
      </p:sp>
      <p:sp>
        <p:nvSpPr>
          <p:cNvPr id="12" name="Picture Placeholder 11">
            <a:extLst>
              <a:ext uri="{FF2B5EF4-FFF2-40B4-BE49-F238E27FC236}">
                <a16:creationId xmlns:a16="http://schemas.microsoft.com/office/drawing/2014/main" xmlns=""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a:p>
        </p:txBody>
      </p:sp>
      <p:pic>
        <p:nvPicPr>
          <p:cNvPr id="10" name="Graphic 3">
            <a:extLst>
              <a:ext uri="{FF2B5EF4-FFF2-40B4-BE49-F238E27FC236}">
                <a16:creationId xmlns:a16="http://schemas.microsoft.com/office/drawing/2014/main" xmlns="" id="{E3699CE7-D0ED-4F3D-BB07-9CF6A6BC2AF4}"/>
              </a:ext>
            </a:extLst>
          </p:cNvPr>
          <p:cNvPicPr>
            <a:picLocks noChangeAspect="1"/>
          </p:cNvPicPr>
          <p:nvPr userDrawn="1"/>
        </p:nvPicPr>
        <p:blipFill>
          <a:blip r:embed="rId2">
            <a:extLst>
              <a:ext uri="{96DAC541-7B7A-43D3-8B79-37D633B846F1}">
                <asvg:svgBlip xmlns="" xmlns:asvg="http://schemas.microsoft.com/office/drawing/2016/SVG/main" r:embed="rId52"/>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55134278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Text Placeholder 7">
            <a:extLst>
              <a:ext uri="{FF2B5EF4-FFF2-40B4-BE49-F238E27FC236}">
                <a16:creationId xmlns:a16="http://schemas.microsoft.com/office/drawing/2014/main" xmlns=""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smtClean="0"/>
              <a:t>subtitle</a:t>
            </a:r>
            <a:endParaRPr lang="en-IN" dirty="0"/>
          </a:p>
        </p:txBody>
      </p:sp>
      <p:cxnSp>
        <p:nvCxnSpPr>
          <p:cNvPr id="10" name="Straight Connector 9">
            <a:extLst>
              <a:ext uri="{FF2B5EF4-FFF2-40B4-BE49-F238E27FC236}">
                <a16:creationId xmlns:a16="http://schemas.microsoft.com/office/drawing/2014/main" xmlns=""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92794"/>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5" name="Rectangle 4">
            <a:extLst>
              <a:ext uri="{FF2B5EF4-FFF2-40B4-BE49-F238E27FC236}">
                <a16:creationId xmlns:a16="http://schemas.microsoft.com/office/drawing/2014/main" xmlns=""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a:t>
            </a:r>
            <a:r>
              <a:rPr lang="en-US" dirty="0" smtClean="0"/>
              <a:t>lick </a:t>
            </a:r>
            <a:r>
              <a:rPr lang="en-US" dirty="0"/>
              <a:t>to edit Master 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smtClean="0"/>
              <a:t>click </a:t>
            </a:r>
            <a:r>
              <a:rPr lang="en-US" dirty="0"/>
              <a:t>to edit Master 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Picture Placeholder 7">
            <a:extLst>
              <a:ext uri="{FF2B5EF4-FFF2-40B4-BE49-F238E27FC236}">
                <a16:creationId xmlns:a16="http://schemas.microsoft.com/office/drawing/2014/main" xmlns=""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a16="http://schemas.microsoft.com/office/drawing/2014/main" xmlns="" id="{1D728D7E-5880-46C1-95A6-CBA47FBAE0AB}"/>
              </a:ext>
            </a:extLst>
          </p:cNvPr>
          <p:cNvSpPr>
            <a:spLocks noGrp="1"/>
          </p:cNvSpPr>
          <p:nvPr>
            <p:ph type="pic" sz="quarter" idx="18"/>
          </p:nvPr>
        </p:nvSpPr>
        <p:spPr>
          <a:xfrm>
            <a:off x="6452413" y="1376363"/>
            <a:ext cx="5331600" cy="1962260"/>
          </a:xfrm>
        </p:spPr>
        <p:txBody>
          <a:bodyPr/>
          <a:lstStyle/>
          <a:p>
            <a:endParaRPr lang="en-IN"/>
          </a:p>
        </p:txBody>
      </p:sp>
    </p:spTree>
    <p:extLst>
      <p:ext uri="{BB962C8B-B14F-4D97-AF65-F5344CB8AC3E}">
        <p14:creationId xmlns:p14="http://schemas.microsoft.com/office/powerpoint/2010/main" val="3321110522"/>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5" name="Rectangle 4">
            <a:extLst>
              <a:ext uri="{FF2B5EF4-FFF2-40B4-BE49-F238E27FC236}">
                <a16:creationId xmlns:a16="http://schemas.microsoft.com/office/drawing/2014/main" xmlns=""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2" name="Rectangle 11">
            <a:extLst>
              <a:ext uri="{FF2B5EF4-FFF2-40B4-BE49-F238E27FC236}">
                <a16:creationId xmlns:a16="http://schemas.microsoft.com/office/drawing/2014/main" xmlns=""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Tree>
    <p:extLst>
      <p:ext uri="{BB962C8B-B14F-4D97-AF65-F5344CB8AC3E}">
        <p14:creationId xmlns:p14="http://schemas.microsoft.com/office/powerpoint/2010/main" val="1840174431"/>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1" name="Text Placeholder 7">
            <a:extLst>
              <a:ext uri="{FF2B5EF4-FFF2-40B4-BE49-F238E27FC236}">
                <a16:creationId xmlns:a16="http://schemas.microsoft.com/office/drawing/2014/main" xmlns=""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a:t>
            </a:r>
            <a:r>
              <a:rPr lang="en-US" dirty="0" smtClean="0"/>
              <a:t>lick </a:t>
            </a:r>
            <a:r>
              <a:rPr lang="en-US" dirty="0"/>
              <a:t>to edit </a:t>
            </a:r>
            <a:r>
              <a:rPr lang="en-US" dirty="0" smtClean="0"/>
              <a:t>master </a:t>
            </a:r>
            <a:r>
              <a:rPr lang="en-US" dirty="0"/>
              <a:t>text styles</a:t>
            </a:r>
          </a:p>
        </p:txBody>
      </p:sp>
      <p:sp>
        <p:nvSpPr>
          <p:cNvPr id="12" name="Text Placeholder 7">
            <a:extLst>
              <a:ext uri="{FF2B5EF4-FFF2-40B4-BE49-F238E27FC236}">
                <a16:creationId xmlns:a16="http://schemas.microsoft.com/office/drawing/2014/main" xmlns=""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a:t>
            </a:r>
            <a:r>
              <a:rPr lang="en-US" dirty="0" smtClean="0"/>
              <a:t>lick </a:t>
            </a:r>
            <a:r>
              <a:rPr lang="en-US" dirty="0"/>
              <a:t>to edit </a:t>
            </a:r>
            <a:r>
              <a:rPr lang="en-US" dirty="0" smtClean="0"/>
              <a:t>master </a:t>
            </a:r>
            <a:r>
              <a:rPr lang="en-US" dirty="0"/>
              <a:t>text styles</a:t>
            </a:r>
          </a:p>
        </p:txBody>
      </p:sp>
      <p:sp>
        <p:nvSpPr>
          <p:cNvPr id="13" name="Rectangle 12">
            <a:extLst>
              <a:ext uri="{FF2B5EF4-FFF2-40B4-BE49-F238E27FC236}">
                <a16:creationId xmlns:a16="http://schemas.microsoft.com/office/drawing/2014/main" xmlns=""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4" name="Content Placeholder 2">
            <a:extLst>
              <a:ext uri="{FF2B5EF4-FFF2-40B4-BE49-F238E27FC236}">
                <a16:creationId xmlns:a16="http://schemas.microsoft.com/office/drawing/2014/main" xmlns=""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Tree>
    <p:extLst>
      <p:ext uri="{BB962C8B-B14F-4D97-AF65-F5344CB8AC3E}">
        <p14:creationId xmlns:p14="http://schemas.microsoft.com/office/powerpoint/2010/main" val="1481571969"/>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Text Placeholder 7">
            <a:extLst>
              <a:ext uri="{FF2B5EF4-FFF2-40B4-BE49-F238E27FC236}">
                <a16:creationId xmlns:a16="http://schemas.microsoft.com/office/drawing/2014/main" xmlns=""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a:t>
            </a:r>
            <a:r>
              <a:rPr lang="en-IN" dirty="0" smtClean="0"/>
              <a:t>ubtitle</a:t>
            </a:r>
            <a:endParaRPr lang="en-IN" dirty="0"/>
          </a:p>
        </p:txBody>
      </p:sp>
      <p:sp>
        <p:nvSpPr>
          <p:cNvPr id="16" name="Content Placeholder 2">
            <a:extLst>
              <a:ext uri="{FF2B5EF4-FFF2-40B4-BE49-F238E27FC236}">
                <a16:creationId xmlns:a16="http://schemas.microsoft.com/office/drawing/2014/main" xmlns=""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a16="http://schemas.microsoft.com/office/drawing/2014/main" xmlns=""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3344375018"/>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6" name="Content Placeholder 2">
            <a:extLst>
              <a:ext uri="{FF2B5EF4-FFF2-40B4-BE49-F238E27FC236}">
                <a16:creationId xmlns:a16="http://schemas.microsoft.com/office/drawing/2014/main" xmlns=""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a16="http://schemas.microsoft.com/office/drawing/2014/main" xmlns=""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1684424762"/>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8" name="Picture Placeholder 7">
            <a:extLst>
              <a:ext uri="{FF2B5EF4-FFF2-40B4-BE49-F238E27FC236}">
                <a16:creationId xmlns:a16="http://schemas.microsoft.com/office/drawing/2014/main" xmlns="" id="{B9BC1B57-4DBA-4D0F-BB5A-EF4CB7A203D0}"/>
              </a:ext>
            </a:extLst>
          </p:cNvPr>
          <p:cNvSpPr>
            <a:spLocks noGrp="1"/>
          </p:cNvSpPr>
          <p:nvPr>
            <p:ph type="pic" sz="quarter" idx="17"/>
          </p:nvPr>
        </p:nvSpPr>
        <p:spPr>
          <a:xfrm>
            <a:off x="371475" y="1376363"/>
            <a:ext cx="3494088" cy="1962260"/>
          </a:xfrm>
        </p:spPr>
        <p:txBody>
          <a:bodyPr/>
          <a:lstStyle/>
          <a:p>
            <a:endParaRPr lang="en-IN"/>
          </a:p>
        </p:txBody>
      </p:sp>
      <p:sp>
        <p:nvSpPr>
          <p:cNvPr id="11" name="Picture Placeholder 7">
            <a:extLst>
              <a:ext uri="{FF2B5EF4-FFF2-40B4-BE49-F238E27FC236}">
                <a16:creationId xmlns:a16="http://schemas.microsoft.com/office/drawing/2014/main" xmlns="" id="{1E1501E7-AFD8-4828-AF48-E355FACE52CD}"/>
              </a:ext>
            </a:extLst>
          </p:cNvPr>
          <p:cNvSpPr>
            <a:spLocks noGrp="1"/>
          </p:cNvSpPr>
          <p:nvPr>
            <p:ph type="pic" sz="quarter" idx="18"/>
          </p:nvPr>
        </p:nvSpPr>
        <p:spPr>
          <a:xfrm>
            <a:off x="4330483" y="1376363"/>
            <a:ext cx="3494088" cy="1962260"/>
          </a:xfrm>
        </p:spPr>
        <p:txBody>
          <a:bodyPr/>
          <a:lstStyle/>
          <a:p>
            <a:endParaRPr lang="en-IN"/>
          </a:p>
        </p:txBody>
      </p:sp>
      <p:sp>
        <p:nvSpPr>
          <p:cNvPr id="12" name="Picture Placeholder 7">
            <a:extLst>
              <a:ext uri="{FF2B5EF4-FFF2-40B4-BE49-F238E27FC236}">
                <a16:creationId xmlns:a16="http://schemas.microsoft.com/office/drawing/2014/main" xmlns="" id="{4FD0237C-8B70-4FB4-8954-2876677F19AA}"/>
              </a:ext>
            </a:extLst>
          </p:cNvPr>
          <p:cNvSpPr>
            <a:spLocks noGrp="1"/>
          </p:cNvSpPr>
          <p:nvPr>
            <p:ph type="pic" sz="quarter" idx="19"/>
          </p:nvPr>
        </p:nvSpPr>
        <p:spPr>
          <a:xfrm>
            <a:off x="8288413" y="1376363"/>
            <a:ext cx="3494088" cy="1962260"/>
          </a:xfrm>
        </p:spPr>
        <p:txBody>
          <a:bodyPr/>
          <a:lstStyle/>
          <a:p>
            <a:endParaRPr lang="en-IN"/>
          </a:p>
        </p:txBody>
      </p:sp>
      <p:sp>
        <p:nvSpPr>
          <p:cNvPr id="14" name="Rectangle 13">
            <a:extLst>
              <a:ext uri="{FF2B5EF4-FFF2-40B4-BE49-F238E27FC236}">
                <a16:creationId xmlns:a16="http://schemas.microsoft.com/office/drawing/2014/main" xmlns=""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5" name="Content Placeholder 2">
            <a:extLst>
              <a:ext uri="{FF2B5EF4-FFF2-40B4-BE49-F238E27FC236}">
                <a16:creationId xmlns:a16="http://schemas.microsoft.com/office/drawing/2014/main" xmlns=""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8" name="Rectangle 17">
            <a:extLst>
              <a:ext uri="{FF2B5EF4-FFF2-40B4-BE49-F238E27FC236}">
                <a16:creationId xmlns:a16="http://schemas.microsoft.com/office/drawing/2014/main" xmlns=""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9" name="Content Placeholder 2">
            <a:extLst>
              <a:ext uri="{FF2B5EF4-FFF2-40B4-BE49-F238E27FC236}">
                <a16:creationId xmlns:a16="http://schemas.microsoft.com/office/drawing/2014/main" xmlns=""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1221143629"/>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6" name="Content Placeholder 2">
            <a:extLst>
              <a:ext uri="{FF2B5EF4-FFF2-40B4-BE49-F238E27FC236}">
                <a16:creationId xmlns:a16="http://schemas.microsoft.com/office/drawing/2014/main" xmlns=""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a16="http://schemas.microsoft.com/office/drawing/2014/main" xmlns=""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4" name="Rectangle 3">
            <a:extLst>
              <a:ext uri="{FF2B5EF4-FFF2-40B4-BE49-F238E27FC236}">
                <a16:creationId xmlns:a16="http://schemas.microsoft.com/office/drawing/2014/main" xmlns=""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1" name="Rectangle 10">
            <a:extLst>
              <a:ext uri="{FF2B5EF4-FFF2-40B4-BE49-F238E27FC236}">
                <a16:creationId xmlns:a16="http://schemas.microsoft.com/office/drawing/2014/main" xmlns=""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2" name="Rectangle 11">
            <a:extLst>
              <a:ext uri="{FF2B5EF4-FFF2-40B4-BE49-F238E27FC236}">
                <a16:creationId xmlns:a16="http://schemas.microsoft.com/office/drawing/2014/main" xmlns=""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Tree>
    <p:extLst>
      <p:ext uri="{BB962C8B-B14F-4D97-AF65-F5344CB8AC3E}">
        <p14:creationId xmlns:p14="http://schemas.microsoft.com/office/powerpoint/2010/main" val="23474888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3" name="Graphic 2">
            <a:extLst>
              <a:ext uri="{FF2B5EF4-FFF2-40B4-BE49-F238E27FC236}">
                <a16:creationId xmlns:a16="http://schemas.microsoft.com/office/drawing/2014/main" xmlns="" id="{2D88B3F3-B7CE-4A06-935F-6273CAC5945D}"/>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a16="http://schemas.microsoft.com/office/drawing/2014/main" xmlns="" id="{57CD5037-D677-4EE0-9F13-0AB222299E2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761752377"/>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1" name="Text Placeholder 7">
            <a:extLst>
              <a:ext uri="{FF2B5EF4-FFF2-40B4-BE49-F238E27FC236}">
                <a16:creationId xmlns:a16="http://schemas.microsoft.com/office/drawing/2014/main" xmlns=""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a16="http://schemas.microsoft.com/office/drawing/2014/main" xmlns=""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a:t>
            </a:r>
            <a:r>
              <a:rPr lang="en-US" dirty="0" smtClean="0"/>
              <a:t>dd </a:t>
            </a:r>
            <a:r>
              <a:rPr lang="en-US" dirty="0"/>
              <a:t>your text</a:t>
            </a:r>
          </a:p>
        </p:txBody>
      </p:sp>
      <p:sp>
        <p:nvSpPr>
          <p:cNvPr id="13" name="Text Placeholder 7">
            <a:extLst>
              <a:ext uri="{FF2B5EF4-FFF2-40B4-BE49-F238E27FC236}">
                <a16:creationId xmlns:a16="http://schemas.microsoft.com/office/drawing/2014/main" xmlns=""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a:t>
            </a:r>
            <a:r>
              <a:rPr lang="en-US" dirty="0" smtClean="0"/>
              <a:t>dd </a:t>
            </a:r>
            <a:r>
              <a:rPr lang="en-US" dirty="0"/>
              <a:t>your text</a:t>
            </a:r>
          </a:p>
        </p:txBody>
      </p:sp>
      <p:sp>
        <p:nvSpPr>
          <p:cNvPr id="15" name="Rectangle 14">
            <a:extLst>
              <a:ext uri="{FF2B5EF4-FFF2-40B4-BE49-F238E27FC236}">
                <a16:creationId xmlns:a16="http://schemas.microsoft.com/office/drawing/2014/main" xmlns=""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8" name="Content Placeholder 2">
            <a:extLst>
              <a:ext uri="{FF2B5EF4-FFF2-40B4-BE49-F238E27FC236}">
                <a16:creationId xmlns:a16="http://schemas.microsoft.com/office/drawing/2014/main" xmlns=""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9" name="Rectangle 18">
            <a:extLst>
              <a:ext uri="{FF2B5EF4-FFF2-40B4-BE49-F238E27FC236}">
                <a16:creationId xmlns:a16="http://schemas.microsoft.com/office/drawing/2014/main" xmlns=""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0" name="Content Placeholder 2">
            <a:extLst>
              <a:ext uri="{FF2B5EF4-FFF2-40B4-BE49-F238E27FC236}">
                <a16:creationId xmlns:a16="http://schemas.microsoft.com/office/drawing/2014/main" xmlns=""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2535838576"/>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a:t>
            </a:r>
            <a:r>
              <a:rPr lang="en-US" dirty="0" smtClean="0"/>
              <a:t>dd </a:t>
            </a:r>
            <a:r>
              <a:rPr lang="en-US" dirty="0"/>
              <a:t>your title</a:t>
            </a:r>
            <a:endParaRPr lang="en-IN" dirty="0"/>
          </a:p>
        </p:txBody>
      </p:sp>
      <p:sp>
        <p:nvSpPr>
          <p:cNvPr id="3" name="Footer Placeholder 2">
            <a:extLst>
              <a:ext uri="{FF2B5EF4-FFF2-40B4-BE49-F238E27FC236}">
                <a16:creationId xmlns:a16="http://schemas.microsoft.com/office/drawing/2014/main" xmlns="" id="{899BF8EF-78CF-4BC3-B180-B4205ECAE4C0}"/>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xmlns=""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a:t>
            </a:r>
            <a:r>
              <a:rPr lang="en-US" dirty="0" smtClean="0"/>
              <a:t>lick </a:t>
            </a:r>
            <a:r>
              <a:rPr lang="en-US" dirty="0"/>
              <a:t>icon to add chart</a:t>
            </a:r>
            <a:endParaRPr lang="en-IN" dirty="0"/>
          </a:p>
        </p:txBody>
      </p:sp>
      <p:sp>
        <p:nvSpPr>
          <p:cNvPr id="8" name="Content Placeholder 7">
            <a:extLst>
              <a:ext uri="{FF2B5EF4-FFF2-40B4-BE49-F238E27FC236}">
                <a16:creationId xmlns:a16="http://schemas.microsoft.com/office/drawing/2014/main" xmlns=""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cxnSp>
        <p:nvCxnSpPr>
          <p:cNvPr id="9" name="Straight Connector 8">
            <a:extLst>
              <a:ext uri="{FF2B5EF4-FFF2-40B4-BE49-F238E27FC236}">
                <a16:creationId xmlns:a16="http://schemas.microsoft.com/office/drawing/2014/main" xmlns=""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5631947"/>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a:t>
            </a:r>
            <a:r>
              <a:rPr lang="en-US" dirty="0" smtClean="0"/>
              <a:t>dd </a:t>
            </a:r>
            <a:r>
              <a:rPr lang="en-US" dirty="0"/>
              <a:t>your title</a:t>
            </a:r>
            <a:endParaRPr lang="en-IN" dirty="0"/>
          </a:p>
        </p:txBody>
      </p:sp>
      <p:sp>
        <p:nvSpPr>
          <p:cNvPr id="3" name="Footer Placeholder 2">
            <a:extLst>
              <a:ext uri="{FF2B5EF4-FFF2-40B4-BE49-F238E27FC236}">
                <a16:creationId xmlns:a16="http://schemas.microsoft.com/office/drawing/2014/main" xmlns="" id="{899BF8EF-78CF-4BC3-B180-B4205ECAE4C0}"/>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xmlns=""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a:t>
            </a:r>
            <a:r>
              <a:rPr lang="en-IN" dirty="0" smtClean="0"/>
              <a:t>raph</a:t>
            </a:r>
            <a:endParaRPr lang="en-IN" dirty="0"/>
          </a:p>
        </p:txBody>
      </p:sp>
      <p:sp>
        <p:nvSpPr>
          <p:cNvPr id="7" name="Chart Placeholder 6">
            <a:extLst>
              <a:ext uri="{FF2B5EF4-FFF2-40B4-BE49-F238E27FC236}">
                <a16:creationId xmlns:a16="http://schemas.microsoft.com/office/drawing/2014/main" xmlns=""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a:t>
            </a:r>
            <a:r>
              <a:rPr lang="en-US" dirty="0" smtClean="0"/>
              <a:t>lick </a:t>
            </a:r>
            <a:r>
              <a:rPr lang="en-US" dirty="0"/>
              <a:t>icon to add chart</a:t>
            </a:r>
            <a:endParaRPr lang="en-IN" dirty="0"/>
          </a:p>
        </p:txBody>
      </p:sp>
      <p:cxnSp>
        <p:nvCxnSpPr>
          <p:cNvPr id="9" name="Straight Connector 8">
            <a:extLst>
              <a:ext uri="{FF2B5EF4-FFF2-40B4-BE49-F238E27FC236}">
                <a16:creationId xmlns:a16="http://schemas.microsoft.com/office/drawing/2014/main" xmlns=""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004324"/>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smtClean="0"/>
              <a:t>click </a:t>
            </a:r>
            <a:r>
              <a:rPr lang="en-US" dirty="0"/>
              <a:t>icon to add table</a:t>
            </a:r>
            <a:endParaRPr lang="en-IN" dirty="0"/>
          </a:p>
        </p:txBody>
      </p:sp>
    </p:spTree>
    <p:extLst>
      <p:ext uri="{BB962C8B-B14F-4D97-AF65-F5344CB8AC3E}">
        <p14:creationId xmlns:p14="http://schemas.microsoft.com/office/powerpoint/2010/main" val="4014854272"/>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xmlns=""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to edit master 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a16="http://schemas.microsoft.com/office/drawing/2014/main" xmlns=""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a:solidFill>
                <a:srgbClr val="FFFFFF"/>
              </a:solidFill>
            </a:endParaRPr>
          </a:p>
        </p:txBody>
      </p:sp>
      <p:sp>
        <p:nvSpPr>
          <p:cNvPr id="11" name="Trapezoid 10">
            <a:extLst>
              <a:ext uri="{FF2B5EF4-FFF2-40B4-BE49-F238E27FC236}">
                <a16:creationId xmlns:a16="http://schemas.microsoft.com/office/drawing/2014/main" xmlns=""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a16="http://schemas.microsoft.com/office/drawing/2014/main" xmlns=""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xmlns=""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xmlns=""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a16="http://schemas.microsoft.com/office/drawing/2014/main" xmlns=""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a16="http://schemas.microsoft.com/office/drawing/2014/main" xmlns=""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a16="http://schemas.microsoft.com/office/drawing/2014/main" xmlns=""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a16="http://schemas.microsoft.com/office/drawing/2014/main" xmlns=""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a16="http://schemas.microsoft.com/office/drawing/2014/main" xmlns=""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a16="http://schemas.microsoft.com/office/drawing/2014/main" xmlns=""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8" name="Text Placeholder 21">
            <a:extLst>
              <a:ext uri="{FF2B5EF4-FFF2-40B4-BE49-F238E27FC236}">
                <a16:creationId xmlns:a16="http://schemas.microsoft.com/office/drawing/2014/main" xmlns=""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a16="http://schemas.microsoft.com/office/drawing/2014/main" xmlns=""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a16="http://schemas.microsoft.com/office/drawing/2014/main" xmlns=""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a16="http://schemas.microsoft.com/office/drawing/2014/main" xmlns=""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a16="http://schemas.microsoft.com/office/drawing/2014/main" xmlns=""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2F3043"/>
              </a:solidFill>
            </a:endParaRPr>
          </a:p>
        </p:txBody>
      </p:sp>
      <p:sp>
        <p:nvSpPr>
          <p:cNvPr id="35" name="Text Placeholder 21">
            <a:extLst>
              <a:ext uri="{FF2B5EF4-FFF2-40B4-BE49-F238E27FC236}">
                <a16:creationId xmlns:a16="http://schemas.microsoft.com/office/drawing/2014/main" xmlns=""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a16="http://schemas.microsoft.com/office/drawing/2014/main" xmlns=""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a16="http://schemas.microsoft.com/office/drawing/2014/main" xmlns=""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2F3043"/>
              </a:solidFill>
            </a:endParaRPr>
          </a:p>
        </p:txBody>
      </p:sp>
    </p:spTree>
    <p:extLst>
      <p:ext uri="{BB962C8B-B14F-4D97-AF65-F5344CB8AC3E}">
        <p14:creationId xmlns:p14="http://schemas.microsoft.com/office/powerpoint/2010/main" val="2560162793"/>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a:t>Click 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smtClean="0"/>
              <a:t>click </a:t>
            </a:r>
            <a:r>
              <a:rPr lang="en-US" dirty="0"/>
              <a:t>icon to add table</a:t>
            </a:r>
            <a:endParaRPr lang="en-IN" dirty="0"/>
          </a:p>
        </p:txBody>
      </p:sp>
    </p:spTree>
    <p:extLst>
      <p:ext uri="{BB962C8B-B14F-4D97-AF65-F5344CB8AC3E}">
        <p14:creationId xmlns:p14="http://schemas.microsoft.com/office/powerpoint/2010/main" val="1768531433"/>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a:t>c</a:t>
            </a:r>
            <a:r>
              <a:rPr lang="en-US" dirty="0" smtClean="0"/>
              <a:t>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a:t>
            </a:r>
            <a:r>
              <a:rPr lang="en-US" dirty="0" smtClean="0"/>
              <a:t>lick </a:t>
            </a:r>
            <a:r>
              <a:rPr lang="en-US" dirty="0"/>
              <a:t>icon to add table</a:t>
            </a:r>
            <a:endParaRPr lang="en-IN" dirty="0"/>
          </a:p>
        </p:txBody>
      </p:sp>
      <p:sp>
        <p:nvSpPr>
          <p:cNvPr id="6" name="Content Placeholder 5">
            <a:extLst>
              <a:ext uri="{FF2B5EF4-FFF2-40B4-BE49-F238E27FC236}">
                <a16:creationId xmlns:a16="http://schemas.microsoft.com/office/drawing/2014/main" xmlns=""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cxnSp>
        <p:nvCxnSpPr>
          <p:cNvPr id="8" name="Straight Connector 7">
            <a:extLst>
              <a:ext uri="{FF2B5EF4-FFF2-40B4-BE49-F238E27FC236}">
                <a16:creationId xmlns:a16="http://schemas.microsoft.com/office/drawing/2014/main" xmlns=""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943096"/>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a:t>
            </a:r>
            <a:r>
              <a:rPr lang="en-US" dirty="0" smtClean="0"/>
              <a:t>lick </a:t>
            </a:r>
            <a:r>
              <a:rPr lang="en-US" dirty="0"/>
              <a:t>icon to add table</a:t>
            </a:r>
            <a:endParaRPr lang="en-IN" dirty="0"/>
          </a:p>
        </p:txBody>
      </p:sp>
      <p:sp>
        <p:nvSpPr>
          <p:cNvPr id="9" name="Picture Placeholder 8">
            <a:extLst>
              <a:ext uri="{FF2B5EF4-FFF2-40B4-BE49-F238E27FC236}">
                <a16:creationId xmlns:a16="http://schemas.microsoft.com/office/drawing/2014/main" xmlns=""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2450705429"/>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a16="http://schemas.microsoft.com/office/drawing/2014/main" xmlns=""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a16="http://schemas.microsoft.com/office/drawing/2014/main" xmlns=""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2201895104"/>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xmlns=""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10968961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xmlns="" id="{FBD06AA6-859B-47C6-B38F-E38182BE500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2" name="Graphic 1">
            <a:extLst>
              <a:ext uri="{FF2B5EF4-FFF2-40B4-BE49-F238E27FC236}">
                <a16:creationId xmlns:a16="http://schemas.microsoft.com/office/drawing/2014/main" xmlns="" id="{32A7CADF-F782-474F-B45C-342E359A1287}"/>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2830531710"/>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xmlns=""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3486014311"/>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xmlns=""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7" name="Rectangle 6">
            <a:extLst>
              <a:ext uri="{FF2B5EF4-FFF2-40B4-BE49-F238E27FC236}">
                <a16:creationId xmlns:a16="http://schemas.microsoft.com/office/drawing/2014/main" xmlns=""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8" name="Rectangle 7">
            <a:extLst>
              <a:ext uri="{FF2B5EF4-FFF2-40B4-BE49-F238E27FC236}">
                <a16:creationId xmlns:a16="http://schemas.microsoft.com/office/drawing/2014/main" xmlns=""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9" name="Rectangle 8">
            <a:extLst>
              <a:ext uri="{FF2B5EF4-FFF2-40B4-BE49-F238E27FC236}">
                <a16:creationId xmlns:a16="http://schemas.microsoft.com/office/drawing/2014/main" xmlns=""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10" name="Rectangle 9">
            <a:extLst>
              <a:ext uri="{FF2B5EF4-FFF2-40B4-BE49-F238E27FC236}">
                <a16:creationId xmlns:a16="http://schemas.microsoft.com/office/drawing/2014/main" xmlns=""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13" name="Text Placeholder 12">
            <a:extLst>
              <a:ext uri="{FF2B5EF4-FFF2-40B4-BE49-F238E27FC236}">
                <a16:creationId xmlns:a16="http://schemas.microsoft.com/office/drawing/2014/main" xmlns=""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4" name="Text Placeholder 12">
            <a:extLst>
              <a:ext uri="{FF2B5EF4-FFF2-40B4-BE49-F238E27FC236}">
                <a16:creationId xmlns:a16="http://schemas.microsoft.com/office/drawing/2014/main" xmlns=""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5" name="Text Placeholder 12">
            <a:extLst>
              <a:ext uri="{FF2B5EF4-FFF2-40B4-BE49-F238E27FC236}">
                <a16:creationId xmlns:a16="http://schemas.microsoft.com/office/drawing/2014/main" xmlns=""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6" name="Text Placeholder 12">
            <a:extLst>
              <a:ext uri="{FF2B5EF4-FFF2-40B4-BE49-F238E27FC236}">
                <a16:creationId xmlns:a16="http://schemas.microsoft.com/office/drawing/2014/main" xmlns=""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7" name="Text Placeholder 12">
            <a:extLst>
              <a:ext uri="{FF2B5EF4-FFF2-40B4-BE49-F238E27FC236}">
                <a16:creationId xmlns:a16="http://schemas.microsoft.com/office/drawing/2014/main" xmlns=""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8" name="Rectangle 17">
            <a:extLst>
              <a:ext uri="{FF2B5EF4-FFF2-40B4-BE49-F238E27FC236}">
                <a16:creationId xmlns:a16="http://schemas.microsoft.com/office/drawing/2014/main" xmlns=""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0" name="Text Placeholder 19">
            <a:extLst>
              <a:ext uri="{FF2B5EF4-FFF2-40B4-BE49-F238E27FC236}">
                <a16:creationId xmlns:a16="http://schemas.microsoft.com/office/drawing/2014/main" xmlns=""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
        <p:nvSpPr>
          <p:cNvPr id="21" name="Rectangle 20">
            <a:extLst>
              <a:ext uri="{FF2B5EF4-FFF2-40B4-BE49-F238E27FC236}">
                <a16:creationId xmlns:a16="http://schemas.microsoft.com/office/drawing/2014/main" xmlns=""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2" name="Text Placeholder 19">
            <a:extLst>
              <a:ext uri="{FF2B5EF4-FFF2-40B4-BE49-F238E27FC236}">
                <a16:creationId xmlns:a16="http://schemas.microsoft.com/office/drawing/2014/main" xmlns=""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
        <p:nvSpPr>
          <p:cNvPr id="23" name="Rectangle 22">
            <a:extLst>
              <a:ext uri="{FF2B5EF4-FFF2-40B4-BE49-F238E27FC236}">
                <a16:creationId xmlns:a16="http://schemas.microsoft.com/office/drawing/2014/main" xmlns=""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4" name="Text Placeholder 19">
            <a:extLst>
              <a:ext uri="{FF2B5EF4-FFF2-40B4-BE49-F238E27FC236}">
                <a16:creationId xmlns:a16="http://schemas.microsoft.com/office/drawing/2014/main" xmlns=""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smtClean="0"/>
              <a:t>add </a:t>
            </a:r>
            <a:r>
              <a:rPr lang="en-US" dirty="0"/>
              <a:t>your text here</a:t>
            </a:r>
            <a:endParaRPr lang="en-IN" dirty="0"/>
          </a:p>
        </p:txBody>
      </p:sp>
      <p:sp>
        <p:nvSpPr>
          <p:cNvPr id="25" name="Rectangle 24">
            <a:extLst>
              <a:ext uri="{FF2B5EF4-FFF2-40B4-BE49-F238E27FC236}">
                <a16:creationId xmlns:a16="http://schemas.microsoft.com/office/drawing/2014/main" xmlns=""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6" name="Text Placeholder 19">
            <a:extLst>
              <a:ext uri="{FF2B5EF4-FFF2-40B4-BE49-F238E27FC236}">
                <a16:creationId xmlns:a16="http://schemas.microsoft.com/office/drawing/2014/main" xmlns=""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smtClean="0"/>
              <a:t>add </a:t>
            </a:r>
            <a:r>
              <a:rPr lang="en-US" dirty="0"/>
              <a:t>your text here</a:t>
            </a:r>
            <a:endParaRPr lang="en-IN" dirty="0"/>
          </a:p>
        </p:txBody>
      </p:sp>
      <p:sp>
        <p:nvSpPr>
          <p:cNvPr id="27" name="Rectangle 26">
            <a:extLst>
              <a:ext uri="{FF2B5EF4-FFF2-40B4-BE49-F238E27FC236}">
                <a16:creationId xmlns:a16="http://schemas.microsoft.com/office/drawing/2014/main" xmlns=""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8" name="Text Placeholder 19">
            <a:extLst>
              <a:ext uri="{FF2B5EF4-FFF2-40B4-BE49-F238E27FC236}">
                <a16:creationId xmlns:a16="http://schemas.microsoft.com/office/drawing/2014/main" xmlns=""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Tree>
    <p:extLst>
      <p:ext uri="{BB962C8B-B14F-4D97-AF65-F5344CB8AC3E}">
        <p14:creationId xmlns:p14="http://schemas.microsoft.com/office/powerpoint/2010/main" val="1643566565"/>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a16="http://schemas.microsoft.com/office/drawing/2014/main" xmlns=""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a:t>
            </a:r>
            <a:r>
              <a:rPr lang="en-US" dirty="0" smtClean="0"/>
              <a:t>dd </a:t>
            </a:r>
            <a:r>
              <a:rPr lang="en-US" dirty="0"/>
              <a:t>your text here…</a:t>
            </a:r>
            <a:endParaRPr lang="en-IN" dirty="0"/>
          </a:p>
        </p:txBody>
      </p:sp>
    </p:spTree>
    <p:extLst>
      <p:ext uri="{BB962C8B-B14F-4D97-AF65-F5344CB8AC3E}">
        <p14:creationId xmlns:p14="http://schemas.microsoft.com/office/powerpoint/2010/main" val="103927605"/>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a16="http://schemas.microsoft.com/office/drawing/2014/main" xmlns=""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a16="http://schemas.microsoft.com/office/drawing/2014/main" xmlns="" id="{A55997AB-F86B-4272-AC39-8B7059AFFE1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620866634"/>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xmlns=""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pic>
        <p:nvPicPr>
          <p:cNvPr id="5" name="Picture 4">
            <a:extLst>
              <a:ext uri="{FF2B5EF4-FFF2-40B4-BE49-F238E27FC236}">
                <a16:creationId xmlns:a16="http://schemas.microsoft.com/office/drawing/2014/main" xmlns=""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xmlns="" id="{AA9EA4D1-B65D-440F-8556-5694C40039EA}"/>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a16="http://schemas.microsoft.com/office/drawing/2014/main" xmlns=""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xmlns=""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case </a:t>
            </a:r>
            <a:r>
              <a:rPr lang="en-US" dirty="0"/>
              <a:t>s</a:t>
            </a:r>
            <a:r>
              <a:rPr lang="en-US" dirty="0" smtClean="0"/>
              <a:t>tudy</a:t>
            </a:r>
            <a:endParaRPr lang="en-IN" dirty="0"/>
          </a:p>
        </p:txBody>
      </p:sp>
      <p:sp>
        <p:nvSpPr>
          <p:cNvPr id="12" name="Text Placeholder 10">
            <a:extLst>
              <a:ext uri="{FF2B5EF4-FFF2-40B4-BE49-F238E27FC236}">
                <a16:creationId xmlns:a16="http://schemas.microsoft.com/office/drawing/2014/main" xmlns=""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add </a:t>
            </a:r>
            <a:r>
              <a:rPr lang="en-US" dirty="0"/>
              <a:t>text here</a:t>
            </a:r>
            <a:endParaRPr lang="en-IN" dirty="0"/>
          </a:p>
        </p:txBody>
      </p:sp>
      <p:sp>
        <p:nvSpPr>
          <p:cNvPr id="30" name="Text Placeholder 28">
            <a:extLst>
              <a:ext uri="{FF2B5EF4-FFF2-40B4-BE49-F238E27FC236}">
                <a16:creationId xmlns:a16="http://schemas.microsoft.com/office/drawing/2014/main" xmlns=""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a:t>
            </a:r>
            <a:r>
              <a:rPr lang="en-US" dirty="0" smtClean="0"/>
              <a:t>orem </a:t>
            </a:r>
            <a:r>
              <a:rPr lang="en-US" dirty="0"/>
              <a:t>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a16="http://schemas.microsoft.com/office/drawing/2014/main" xmlns=""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2" name="Text Placeholder 10">
            <a:extLst>
              <a:ext uri="{FF2B5EF4-FFF2-40B4-BE49-F238E27FC236}">
                <a16:creationId xmlns:a16="http://schemas.microsoft.com/office/drawing/2014/main" xmlns=""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xmlns=""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a16="http://schemas.microsoft.com/office/drawing/2014/main" xmlns=""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
        <p:nvSpPr>
          <p:cNvPr id="35" name="Text Placeholder 10">
            <a:extLst>
              <a:ext uri="{FF2B5EF4-FFF2-40B4-BE49-F238E27FC236}">
                <a16:creationId xmlns:a16="http://schemas.microsoft.com/office/drawing/2014/main" xmlns=""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a16="http://schemas.microsoft.com/office/drawing/2014/main" xmlns=""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smtClean="0"/>
              <a:t>Lorem </a:t>
            </a:r>
            <a:r>
              <a:rPr lang="en-IN" dirty="0"/>
              <a:t>ipsum</a:t>
            </a:r>
          </a:p>
        </p:txBody>
      </p:sp>
      <p:sp>
        <p:nvSpPr>
          <p:cNvPr id="37" name="Picture Placeholder 13">
            <a:extLst>
              <a:ext uri="{FF2B5EF4-FFF2-40B4-BE49-F238E27FC236}">
                <a16:creationId xmlns:a16="http://schemas.microsoft.com/office/drawing/2014/main" xmlns=""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8" name="Text Placeholder 10">
            <a:extLst>
              <a:ext uri="{FF2B5EF4-FFF2-40B4-BE49-F238E27FC236}">
                <a16:creationId xmlns:a16="http://schemas.microsoft.com/office/drawing/2014/main" xmlns=""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
        <p:nvSpPr>
          <p:cNvPr id="39" name="Picture Placeholder 13">
            <a:extLst>
              <a:ext uri="{FF2B5EF4-FFF2-40B4-BE49-F238E27FC236}">
                <a16:creationId xmlns:a16="http://schemas.microsoft.com/office/drawing/2014/main" xmlns=""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40" name="Text Placeholder 10">
            <a:extLst>
              <a:ext uri="{FF2B5EF4-FFF2-40B4-BE49-F238E27FC236}">
                <a16:creationId xmlns:a16="http://schemas.microsoft.com/office/drawing/2014/main" xmlns=""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Tree>
    <p:extLst>
      <p:ext uri="{BB962C8B-B14F-4D97-AF65-F5344CB8AC3E}">
        <p14:creationId xmlns:p14="http://schemas.microsoft.com/office/powerpoint/2010/main" val="940488983"/>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xmlns=""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18" name="Text Placeholder 10">
            <a:extLst>
              <a:ext uri="{FF2B5EF4-FFF2-40B4-BE49-F238E27FC236}">
                <a16:creationId xmlns:a16="http://schemas.microsoft.com/office/drawing/2014/main" xmlns=""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a16="http://schemas.microsoft.com/office/drawing/2014/main" xmlns=""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a16="http://schemas.microsoft.com/office/drawing/2014/main" xmlns=""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23" name="Text Placeholder 28">
            <a:extLst>
              <a:ext uri="{FF2B5EF4-FFF2-40B4-BE49-F238E27FC236}">
                <a16:creationId xmlns:a16="http://schemas.microsoft.com/office/drawing/2014/main" xmlns=""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smtClean="0"/>
              <a:t>Lorem </a:t>
            </a:r>
            <a:r>
              <a:rPr lang="en-US" dirty="0"/>
              <a:t>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a16="http://schemas.microsoft.com/office/drawing/2014/main" xmlns=""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a16="http://schemas.microsoft.com/office/drawing/2014/main" xmlns=""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xmlns=""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t>
            </a:r>
            <a:r>
              <a:rPr lang="en-US" dirty="0" smtClean="0"/>
              <a:t>ase study</a:t>
            </a:r>
            <a:endParaRPr lang="en-IN" dirty="0"/>
          </a:p>
        </p:txBody>
      </p:sp>
      <p:sp>
        <p:nvSpPr>
          <p:cNvPr id="12" name="Text Placeholder 10">
            <a:extLst>
              <a:ext uri="{FF2B5EF4-FFF2-40B4-BE49-F238E27FC236}">
                <a16:creationId xmlns:a16="http://schemas.microsoft.com/office/drawing/2014/main" xmlns=""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a:t>
            </a:r>
            <a:r>
              <a:rPr lang="en-US" dirty="0" smtClean="0"/>
              <a:t>dd </a:t>
            </a:r>
            <a:r>
              <a:rPr lang="en-US" dirty="0"/>
              <a:t>text here</a:t>
            </a:r>
            <a:endParaRPr lang="en-IN" dirty="0"/>
          </a:p>
        </p:txBody>
      </p:sp>
      <p:pic>
        <p:nvPicPr>
          <p:cNvPr id="8" name="Graphic 7">
            <a:extLst>
              <a:ext uri="{FF2B5EF4-FFF2-40B4-BE49-F238E27FC236}">
                <a16:creationId xmlns:a16="http://schemas.microsoft.com/office/drawing/2014/main" xmlns="" id="{AEFA6446-9745-42A5-B6D4-06A190B3D01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a16="http://schemas.microsoft.com/office/drawing/2014/main" xmlns=""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28" name="Text Placeholder 10">
            <a:extLst>
              <a:ext uri="{FF2B5EF4-FFF2-40B4-BE49-F238E27FC236}">
                <a16:creationId xmlns:a16="http://schemas.microsoft.com/office/drawing/2014/main" xmlns=""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29" name="Picture Placeholder 13">
            <a:extLst>
              <a:ext uri="{FF2B5EF4-FFF2-40B4-BE49-F238E27FC236}">
                <a16:creationId xmlns:a16="http://schemas.microsoft.com/office/drawing/2014/main" xmlns=""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0" name="Text Placeholder 10">
            <a:extLst>
              <a:ext uri="{FF2B5EF4-FFF2-40B4-BE49-F238E27FC236}">
                <a16:creationId xmlns:a16="http://schemas.microsoft.com/office/drawing/2014/main" xmlns=""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31" name="Text Placeholder 10">
            <a:extLst>
              <a:ext uri="{FF2B5EF4-FFF2-40B4-BE49-F238E27FC236}">
                <a16:creationId xmlns:a16="http://schemas.microsoft.com/office/drawing/2014/main" xmlns=""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xmlns=""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a:t>
            </a:r>
            <a:r>
              <a:rPr lang="en-IN" dirty="0" smtClean="0"/>
              <a:t>orem </a:t>
            </a:r>
            <a:r>
              <a:rPr lang="en-IN" dirty="0"/>
              <a:t>ipsum</a:t>
            </a:r>
          </a:p>
        </p:txBody>
      </p:sp>
      <p:sp>
        <p:nvSpPr>
          <p:cNvPr id="35" name="Picture Placeholder 26">
            <a:extLst>
              <a:ext uri="{FF2B5EF4-FFF2-40B4-BE49-F238E27FC236}">
                <a16:creationId xmlns:a16="http://schemas.microsoft.com/office/drawing/2014/main" xmlns=""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172567864"/>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4109692319"/>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xmlns="" id="{FD52C7E3-C987-44F1-BFC0-F68E18FCC07C}"/>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xmlns=""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a:t>
            </a:r>
            <a:r>
              <a:rPr lang="en-IN" dirty="0" smtClean="0"/>
              <a:t>hank </a:t>
            </a:r>
            <a:r>
              <a:rPr lang="en-IN" dirty="0"/>
              <a:t>you</a:t>
            </a:r>
          </a:p>
        </p:txBody>
      </p:sp>
      <p:sp>
        <p:nvSpPr>
          <p:cNvPr id="5"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541040630"/>
      </p:ext>
    </p:extLst>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xmlns="" id="{FD52C7E3-C987-44F1-BFC0-F68E18FCC07C}"/>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4069516746"/>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676EDF-5ED3-4668-BCD9-EB4F79AAAA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89F6E930-016D-4BED-9180-34FAF33DB258}"/>
              </a:ext>
            </a:extLst>
          </p:cNvPr>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1">
            <a:extLst>
              <a:ext uri="{FF2B5EF4-FFF2-40B4-BE49-F238E27FC236}">
                <a16:creationId xmlns:a16="http://schemas.microsoft.com/office/drawing/2014/main" xmlns="" id="{3212EA30-ACCD-431F-A415-147428506270}"/>
              </a:ext>
            </a:extLst>
          </p:cNvPr>
          <p:cNvSpPr>
            <a:spLocks noGrp="1"/>
          </p:cNvSpPr>
          <p:nvPr>
            <p:ph type="dt" sz="half" idx="2"/>
          </p:nvPr>
        </p:nvSpPr>
        <p:spPr>
          <a:xfrm>
            <a:off x="4874167" y="6445125"/>
            <a:ext cx="2844800" cy="235075"/>
          </a:xfrm>
          <a:prstGeom prst="rect">
            <a:avLst/>
          </a:prstGeom>
        </p:spPr>
        <p:txBody>
          <a:bodyPr/>
          <a:lstStyle>
            <a:lvl1pPr>
              <a:defRPr sz="1067">
                <a:solidFill>
                  <a:srgbClr val="939598"/>
                </a:solidFill>
                <a:latin typeface="Vodafone Rg"/>
              </a:defRPr>
            </a:lvl1pPr>
          </a:lstStyle>
          <a:p>
            <a:pPr algn="ctr"/>
            <a:fld id="{78D53DAB-5996-48E1-9711-14CC5D86E979}" type="datetime3">
              <a:rPr lang="en-US" smtClean="0"/>
              <a:pPr algn="ctr"/>
              <a:t>6 April 2022</a:t>
            </a:fld>
            <a:endParaRPr lang="en-GB" dirty="0"/>
          </a:p>
        </p:txBody>
      </p:sp>
      <p:sp>
        <p:nvSpPr>
          <p:cNvPr id="7" name="Footer Placeholder 2">
            <a:extLst>
              <a:ext uri="{FF2B5EF4-FFF2-40B4-BE49-F238E27FC236}">
                <a16:creationId xmlns:a16="http://schemas.microsoft.com/office/drawing/2014/main" xmlns="" id="{9FFD93D7-C6D8-4B16-BAAE-50D8ACEF7188}"/>
              </a:ext>
            </a:extLst>
          </p:cNvPr>
          <p:cNvSpPr>
            <a:spLocks noGrp="1"/>
          </p:cNvSpPr>
          <p:nvPr>
            <p:ph type="ftr" sz="quarter" idx="3"/>
          </p:nvPr>
        </p:nvSpPr>
        <p:spPr>
          <a:xfrm>
            <a:off x="508001" y="6460667"/>
            <a:ext cx="2877073" cy="209075"/>
          </a:xfrm>
          <a:prstGeom prst="rect">
            <a:avLst/>
          </a:prstGeom>
        </p:spPr>
        <p:txBody>
          <a:bodyPr/>
          <a:lstStyle>
            <a:lvl1pPr>
              <a:defRPr sz="1067">
                <a:solidFill>
                  <a:srgbClr val="939598"/>
                </a:solidFill>
                <a:latin typeface="Vodafone Rg"/>
              </a:defRPr>
            </a:lvl1pPr>
          </a:lstStyle>
          <a:p>
            <a:r>
              <a:rPr lang="en-IN" dirty="0"/>
              <a:t>Insert Confidentiality Level in slide footer </a:t>
            </a:r>
          </a:p>
        </p:txBody>
      </p:sp>
    </p:spTree>
    <p:extLst>
      <p:ext uri="{BB962C8B-B14F-4D97-AF65-F5344CB8AC3E}">
        <p14:creationId xmlns:p14="http://schemas.microsoft.com/office/powerpoint/2010/main" val="678961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xmlns="" id="{FBD06AA6-859B-47C6-B38F-E38182BE500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2" name="Graphic 1">
            <a:extLst>
              <a:ext uri="{FF2B5EF4-FFF2-40B4-BE49-F238E27FC236}">
                <a16:creationId xmlns:a16="http://schemas.microsoft.com/office/drawing/2014/main" xmlns="" id="{82A49BD2-9275-4F60-9BF5-7DE779CB6232}"/>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3320538859"/>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xmlns=""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xmlns="" id="{AEFA6446-9745-42A5-B6D4-06A190B3D01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srgbClr val="2F3043"/>
                </a:solidFill>
              </a:rPr>
              <a:pPr defTabSz="914126"/>
              <a:t>‹#›</a:t>
            </a:fld>
            <a:endParaRPr lang="en-IN" dirty="0">
              <a:solidFill>
                <a:srgbClr val="2F3043"/>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252308004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251398212"/>
      </p:ext>
    </p:extLst>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4"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5"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 xmlns:a16="http://schemas.microsoft.com/office/drawing/2014/main" id="{B5A1BBCC-E96A-4EA0-BAD1-ACB0E776BB4C}"/>
              </a:ext>
            </a:extLst>
          </p:cNvPr>
          <p:cNvPicPr>
            <a:picLocks noChangeAspect="1"/>
          </p:cNvPicPr>
          <p:nvPr userDrawn="1"/>
        </p:nvPicPr>
        <p:blipFill>
          <a:blip r:embed="rId2">
            <a:extLst>
              <a:ext uri="{96DAC541-7B7A-43D3-8B79-37D633B846F1}">
                <asvg:svgBlip xmlns:asvg="http://schemas.microsoft.com/office/drawing/2016/SVG/main" xmlns="" r:embed="rId5"/>
              </a:ext>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1321264080"/>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3" name="Graphic 2">
            <a:extLst>
              <a:ext uri="{FF2B5EF4-FFF2-40B4-BE49-F238E27FC236}">
                <a16:creationId xmlns="" xmlns:a16="http://schemas.microsoft.com/office/drawing/2014/main" id="{8635A833-6D08-4A36-9D3B-0C1A151496AA}"/>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 xmlns:a16="http://schemas.microsoft.com/office/drawing/2014/main" id="{A1ACD808-FABB-4277-BAA1-89C2F1D7DA2D}"/>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dirty="0" smtClean="0">
                <a:solidFill>
                  <a:srgbClr val="2F3043"/>
                </a:solidFill>
              </a:rPr>
              <a:t>Vodafone Idea Confidential</a:t>
            </a:r>
            <a:endParaRPr lang="en-IN" dirty="0">
              <a:solidFill>
                <a:srgbClr val="2F3043"/>
              </a:solidFill>
            </a:endParaRPr>
          </a:p>
        </p:txBody>
      </p:sp>
      <p:sp>
        <p:nvSpPr>
          <p:cNvPr id="8" name="Slide Number Placeholder 3">
            <a:extLst>
              <a:ext uri="{FF2B5EF4-FFF2-40B4-BE49-F238E27FC236}">
                <a16:creationId xmlns=""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2151222061"/>
      </p:ext>
    </p:extLst>
  </p:cSld>
  <p:clrMapOvr>
    <a:masterClrMapping/>
  </p:clrMapOvr>
  <p:timing>
    <p:tnLst>
      <p:par>
        <p:cTn id="1" dur="indefinite" restart="never" nodeType="tmRoot"/>
      </p:par>
    </p:tn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6" name="Graphic 5">
            <a:extLst>
              <a:ext uri="{FF2B5EF4-FFF2-40B4-BE49-F238E27FC236}">
                <a16:creationId xmlns="" xmlns:a16="http://schemas.microsoft.com/office/drawing/2014/main" id="{53067788-FF17-485E-B86D-D9175BB1C773}"/>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 xmlns:a16="http://schemas.microsoft.com/office/drawing/2014/main"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 xmlns:a16="http://schemas.microsoft.com/office/drawing/2014/main"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 xmlns:a16="http://schemas.microsoft.com/office/drawing/2014/main"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8" name="Freeform: Shape 7">
                <a:extLst>
                  <a:ext uri="{FF2B5EF4-FFF2-40B4-BE49-F238E27FC236}">
                    <a16:creationId xmlns="" xmlns:a16="http://schemas.microsoft.com/office/drawing/2014/main"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dirty="0">
                  <a:solidFill>
                    <a:srgbClr val="2F3043"/>
                  </a:solidFill>
                </a:endParaRPr>
              </a:p>
            </p:txBody>
          </p:sp>
        </p:grpSp>
        <p:grpSp>
          <p:nvGrpSpPr>
            <p:cNvPr id="10" name="Graphic 2">
              <a:extLst>
                <a:ext uri="{FF2B5EF4-FFF2-40B4-BE49-F238E27FC236}">
                  <a16:creationId xmlns="" xmlns:a16="http://schemas.microsoft.com/office/drawing/2014/main"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 xmlns:a16="http://schemas.microsoft.com/office/drawing/2014/main"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sp>
            <p:nvSpPr>
              <p:cNvPr id="16" name="Freeform: Shape 15">
                <a:extLst>
                  <a:ext uri="{FF2B5EF4-FFF2-40B4-BE49-F238E27FC236}">
                    <a16:creationId xmlns="" xmlns:a16="http://schemas.microsoft.com/office/drawing/2014/main"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dirty="0">
                  <a:solidFill>
                    <a:srgbClr val="2F3043"/>
                  </a:solidFill>
                </a:endParaRPr>
              </a:p>
            </p:txBody>
          </p:sp>
        </p:grpSp>
      </p:grpSp>
      <p:sp>
        <p:nvSpPr>
          <p:cNvPr id="13" name="Footer Placeholder 2">
            <a:extLst>
              <a:ext uri="{FF2B5EF4-FFF2-40B4-BE49-F238E27FC236}">
                <a16:creationId xmlns=""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14" name="Slide Number Placeholder 3">
            <a:extLst>
              <a:ext uri="{FF2B5EF4-FFF2-40B4-BE49-F238E27FC236}">
                <a16:creationId xmlns=""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8817713"/>
      </p:ext>
    </p:extLst>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3" name="Graphic 2">
            <a:extLst>
              <a:ext uri="{FF2B5EF4-FFF2-40B4-BE49-F238E27FC236}">
                <a16:creationId xmlns=""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4" name="Graphic 3">
            <a:extLst>
              <a:ext uri="{FF2B5EF4-FFF2-40B4-BE49-F238E27FC236}">
                <a16:creationId xmlns="" xmlns:a16="http://schemas.microsoft.com/office/drawing/2014/main" id="{8E5ABE82-8999-4A22-86EF-055949D02F17}"/>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988320053"/>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4" name="Graphic 3">
            <a:extLst>
              <a:ext uri="{FF2B5EF4-FFF2-40B4-BE49-F238E27FC236}">
                <a16:creationId xmlns="" xmlns:a16="http://schemas.microsoft.com/office/drawing/2014/main" id="{F5788329-F381-4BFA-870D-A29DAAFAACD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71475" y="397811"/>
            <a:ext cx="1216659" cy="979787"/>
          </a:xfrm>
          <a:prstGeom prst="rect">
            <a:avLst/>
          </a:prstGeom>
        </p:spPr>
      </p:pic>
      <p:sp>
        <p:nvSpPr>
          <p:cNvPr id="7" name="Footer Placeholder 2">
            <a:extLst>
              <a:ext uri="{FF2B5EF4-FFF2-40B4-BE49-F238E27FC236}">
                <a16:creationId xmlns=""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404398653"/>
      </p:ext>
    </p:extLst>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3" name="Graphic 2">
            <a:extLst>
              <a:ext uri="{FF2B5EF4-FFF2-40B4-BE49-F238E27FC236}">
                <a16:creationId xmlns="" xmlns:a16="http://schemas.microsoft.com/office/drawing/2014/main" id="{2D88B3F3-B7CE-4A06-935F-6273CAC5945D}"/>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 xmlns:a16="http://schemas.microsoft.com/office/drawing/2014/main" id="{57CD5037-D677-4EE0-9F13-0AB222299E2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176915097"/>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dirty="0">
                <a:solidFill>
                  <a:srgbClr val="FFFFFF"/>
                </a:solidFill>
              </a:rPr>
              <a:t>Vodafone Idea Confidential</a:t>
            </a:r>
          </a:p>
        </p:txBody>
      </p:sp>
      <p:sp>
        <p:nvSpPr>
          <p:cNvPr id="4"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2" name="Graphic 1">
            <a:extLst>
              <a:ext uri="{FF2B5EF4-FFF2-40B4-BE49-F238E27FC236}">
                <a16:creationId xmlns="" xmlns:a16="http://schemas.microsoft.com/office/drawing/2014/main" id="{32A7CADF-F782-474F-B45C-342E359A1287}"/>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319153240"/>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2" name="Graphic 1">
            <a:extLst>
              <a:ext uri="{FF2B5EF4-FFF2-40B4-BE49-F238E27FC236}">
                <a16:creationId xmlns="" xmlns:a16="http://schemas.microsoft.com/office/drawing/2014/main" id="{82A49BD2-9275-4F60-9BF5-7DE779CB6232}"/>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42827413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8.xml"/><Relationship Id="rId18" Type="http://schemas.openxmlformats.org/officeDocument/2006/relationships/slideLayout" Target="../slideLayouts/slideLayout63.xml"/><Relationship Id="rId26" Type="http://schemas.openxmlformats.org/officeDocument/2006/relationships/slideLayout" Target="../slideLayouts/slideLayout71.xml"/><Relationship Id="rId39" Type="http://schemas.openxmlformats.org/officeDocument/2006/relationships/slideLayout" Target="../slideLayouts/slideLayout84.xml"/><Relationship Id="rId21" Type="http://schemas.openxmlformats.org/officeDocument/2006/relationships/slideLayout" Target="../slideLayouts/slideLayout66.xml"/><Relationship Id="rId34" Type="http://schemas.openxmlformats.org/officeDocument/2006/relationships/slideLayout" Target="../slideLayouts/slideLayout79.xml"/><Relationship Id="rId42" Type="http://schemas.openxmlformats.org/officeDocument/2006/relationships/slideLayout" Target="../slideLayouts/slideLayout87.xml"/><Relationship Id="rId47" Type="http://schemas.openxmlformats.org/officeDocument/2006/relationships/image" Target="../media/image1.png"/><Relationship Id="rId7" Type="http://schemas.openxmlformats.org/officeDocument/2006/relationships/slideLayout" Target="../slideLayouts/slideLayout5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9" Type="http://schemas.openxmlformats.org/officeDocument/2006/relationships/slideLayout" Target="../slideLayouts/slideLayout74.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slideLayout" Target="../slideLayouts/slideLayout69.xml"/><Relationship Id="rId32" Type="http://schemas.openxmlformats.org/officeDocument/2006/relationships/slideLayout" Target="../slideLayouts/slideLayout77.xml"/><Relationship Id="rId37" Type="http://schemas.openxmlformats.org/officeDocument/2006/relationships/slideLayout" Target="../slideLayouts/slideLayout82.xml"/><Relationship Id="rId40" Type="http://schemas.openxmlformats.org/officeDocument/2006/relationships/slideLayout" Target="../slideLayouts/slideLayout85.xml"/><Relationship Id="rId45" Type="http://schemas.openxmlformats.org/officeDocument/2006/relationships/slideLayout" Target="../slideLayouts/slideLayout90.xml"/><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slideLayout" Target="../slideLayouts/slideLayout68.xml"/><Relationship Id="rId28" Type="http://schemas.openxmlformats.org/officeDocument/2006/relationships/slideLayout" Target="../slideLayouts/slideLayout73.xml"/><Relationship Id="rId36" Type="http://schemas.openxmlformats.org/officeDocument/2006/relationships/slideLayout" Target="../slideLayouts/slideLayout81.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31" Type="http://schemas.openxmlformats.org/officeDocument/2006/relationships/slideLayout" Target="../slideLayouts/slideLayout76.xml"/><Relationship Id="rId44" Type="http://schemas.openxmlformats.org/officeDocument/2006/relationships/slideLayout" Target="../slideLayouts/slideLayout89.xml"/><Relationship Id="rId52" Type="http://schemas.openxmlformats.org/officeDocument/2006/relationships/image" Target="../media/image2.svg"/><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 Id="rId27" Type="http://schemas.openxmlformats.org/officeDocument/2006/relationships/slideLayout" Target="../slideLayouts/slideLayout72.xml"/><Relationship Id="rId30" Type="http://schemas.openxmlformats.org/officeDocument/2006/relationships/slideLayout" Target="../slideLayouts/slideLayout75.xml"/><Relationship Id="rId35" Type="http://schemas.openxmlformats.org/officeDocument/2006/relationships/slideLayout" Target="../slideLayouts/slideLayout80.xml"/><Relationship Id="rId43" Type="http://schemas.openxmlformats.org/officeDocument/2006/relationships/slideLayout" Target="../slideLayouts/slideLayout88.xml"/><Relationship Id="rId8" Type="http://schemas.openxmlformats.org/officeDocument/2006/relationships/slideLayout" Target="../slideLayouts/slideLayout53.xml"/><Relationship Id="rId3" Type="http://schemas.openxmlformats.org/officeDocument/2006/relationships/slideLayout" Target="../slideLayouts/slideLayout48.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5" Type="http://schemas.openxmlformats.org/officeDocument/2006/relationships/slideLayout" Target="../slideLayouts/slideLayout70.xml"/><Relationship Id="rId33" Type="http://schemas.openxmlformats.org/officeDocument/2006/relationships/slideLayout" Target="../slideLayouts/slideLayout78.xml"/><Relationship Id="rId38" Type="http://schemas.openxmlformats.org/officeDocument/2006/relationships/slideLayout" Target="../slideLayouts/slideLayout83.xml"/><Relationship Id="rId46" Type="http://schemas.openxmlformats.org/officeDocument/2006/relationships/theme" Target="../theme/theme2.xml"/><Relationship Id="rId20" Type="http://schemas.openxmlformats.org/officeDocument/2006/relationships/slideLayout" Target="../slideLayouts/slideLayout65.xml"/><Relationship Id="rId41" Type="http://schemas.openxmlformats.org/officeDocument/2006/relationships/slideLayout" Target="../slideLayouts/slideLayout8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03.xml"/><Relationship Id="rId18" Type="http://schemas.openxmlformats.org/officeDocument/2006/relationships/slideLayout" Target="../slideLayouts/slideLayout108.xml"/><Relationship Id="rId26" Type="http://schemas.openxmlformats.org/officeDocument/2006/relationships/slideLayout" Target="../slideLayouts/slideLayout116.xml"/><Relationship Id="rId39" Type="http://schemas.openxmlformats.org/officeDocument/2006/relationships/slideLayout" Target="../slideLayouts/slideLayout129.xml"/><Relationship Id="rId21" Type="http://schemas.openxmlformats.org/officeDocument/2006/relationships/slideLayout" Target="../slideLayouts/slideLayout111.xml"/><Relationship Id="rId34" Type="http://schemas.openxmlformats.org/officeDocument/2006/relationships/slideLayout" Target="../slideLayouts/slideLayout124.xml"/><Relationship Id="rId42" Type="http://schemas.openxmlformats.org/officeDocument/2006/relationships/slideLayout" Target="../slideLayouts/slideLayout132.xml"/><Relationship Id="rId47" Type="http://schemas.openxmlformats.org/officeDocument/2006/relationships/theme" Target="../theme/theme3.xml"/><Relationship Id="rId7" Type="http://schemas.openxmlformats.org/officeDocument/2006/relationships/slideLayout" Target="../slideLayouts/slideLayout97.xml"/><Relationship Id="rId2" Type="http://schemas.openxmlformats.org/officeDocument/2006/relationships/slideLayout" Target="../slideLayouts/slideLayout92.xml"/><Relationship Id="rId16" Type="http://schemas.openxmlformats.org/officeDocument/2006/relationships/slideLayout" Target="../slideLayouts/slideLayout106.xml"/><Relationship Id="rId29" Type="http://schemas.openxmlformats.org/officeDocument/2006/relationships/slideLayout" Target="../slideLayouts/slideLayout119.xml"/><Relationship Id="rId11" Type="http://schemas.openxmlformats.org/officeDocument/2006/relationships/slideLayout" Target="../slideLayouts/slideLayout101.xml"/><Relationship Id="rId24" Type="http://schemas.openxmlformats.org/officeDocument/2006/relationships/slideLayout" Target="../slideLayouts/slideLayout114.xml"/><Relationship Id="rId32" Type="http://schemas.openxmlformats.org/officeDocument/2006/relationships/slideLayout" Target="../slideLayouts/slideLayout122.xml"/><Relationship Id="rId37" Type="http://schemas.openxmlformats.org/officeDocument/2006/relationships/slideLayout" Target="../slideLayouts/slideLayout127.xml"/><Relationship Id="rId40" Type="http://schemas.openxmlformats.org/officeDocument/2006/relationships/slideLayout" Target="../slideLayouts/slideLayout130.xml"/><Relationship Id="rId45" Type="http://schemas.openxmlformats.org/officeDocument/2006/relationships/slideLayout" Target="../slideLayouts/slideLayout135.xml"/><Relationship Id="rId5" Type="http://schemas.openxmlformats.org/officeDocument/2006/relationships/slideLayout" Target="../slideLayouts/slideLayout95.xml"/><Relationship Id="rId15" Type="http://schemas.openxmlformats.org/officeDocument/2006/relationships/slideLayout" Target="../slideLayouts/slideLayout105.xml"/><Relationship Id="rId23" Type="http://schemas.openxmlformats.org/officeDocument/2006/relationships/slideLayout" Target="../slideLayouts/slideLayout113.xml"/><Relationship Id="rId28" Type="http://schemas.openxmlformats.org/officeDocument/2006/relationships/slideLayout" Target="../slideLayouts/slideLayout118.xml"/><Relationship Id="rId36" Type="http://schemas.openxmlformats.org/officeDocument/2006/relationships/slideLayout" Target="../slideLayouts/slideLayout126.xml"/><Relationship Id="rId10" Type="http://schemas.openxmlformats.org/officeDocument/2006/relationships/slideLayout" Target="../slideLayouts/slideLayout100.xml"/><Relationship Id="rId19" Type="http://schemas.openxmlformats.org/officeDocument/2006/relationships/slideLayout" Target="../slideLayouts/slideLayout109.xml"/><Relationship Id="rId31" Type="http://schemas.openxmlformats.org/officeDocument/2006/relationships/slideLayout" Target="../slideLayouts/slideLayout121.xml"/><Relationship Id="rId44" Type="http://schemas.openxmlformats.org/officeDocument/2006/relationships/slideLayout" Target="../slideLayouts/slideLayout134.xml"/><Relationship Id="rId52" Type="http://schemas.openxmlformats.org/officeDocument/2006/relationships/image" Target="NUL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slideLayout" Target="../slideLayouts/slideLayout104.xml"/><Relationship Id="rId22" Type="http://schemas.openxmlformats.org/officeDocument/2006/relationships/slideLayout" Target="../slideLayouts/slideLayout112.xml"/><Relationship Id="rId27" Type="http://schemas.openxmlformats.org/officeDocument/2006/relationships/slideLayout" Target="../slideLayouts/slideLayout117.xml"/><Relationship Id="rId30" Type="http://schemas.openxmlformats.org/officeDocument/2006/relationships/slideLayout" Target="../slideLayouts/slideLayout120.xml"/><Relationship Id="rId35" Type="http://schemas.openxmlformats.org/officeDocument/2006/relationships/slideLayout" Target="../slideLayouts/slideLayout125.xml"/><Relationship Id="rId43" Type="http://schemas.openxmlformats.org/officeDocument/2006/relationships/slideLayout" Target="../slideLayouts/slideLayout133.xml"/><Relationship Id="rId48" Type="http://schemas.openxmlformats.org/officeDocument/2006/relationships/image" Target="../media/image1.png"/><Relationship Id="rId8" Type="http://schemas.openxmlformats.org/officeDocument/2006/relationships/slideLayout" Target="../slideLayouts/slideLayout98.xml"/><Relationship Id="rId3" Type="http://schemas.openxmlformats.org/officeDocument/2006/relationships/slideLayout" Target="../slideLayouts/slideLayout93.xml"/><Relationship Id="rId12" Type="http://schemas.openxmlformats.org/officeDocument/2006/relationships/slideLayout" Target="../slideLayouts/slideLayout102.xml"/><Relationship Id="rId17" Type="http://schemas.openxmlformats.org/officeDocument/2006/relationships/slideLayout" Target="../slideLayouts/slideLayout107.xml"/><Relationship Id="rId25" Type="http://schemas.openxmlformats.org/officeDocument/2006/relationships/slideLayout" Target="../slideLayouts/slideLayout115.xml"/><Relationship Id="rId33" Type="http://schemas.openxmlformats.org/officeDocument/2006/relationships/slideLayout" Target="../slideLayouts/slideLayout123.xml"/><Relationship Id="rId38" Type="http://schemas.openxmlformats.org/officeDocument/2006/relationships/slideLayout" Target="../slideLayouts/slideLayout128.xml"/><Relationship Id="rId46" Type="http://schemas.openxmlformats.org/officeDocument/2006/relationships/slideLayout" Target="../slideLayouts/slideLayout136.xml"/><Relationship Id="rId20" Type="http://schemas.openxmlformats.org/officeDocument/2006/relationships/slideLayout" Target="../slideLayouts/slideLayout110.xml"/><Relationship Id="rId41" Type="http://schemas.openxmlformats.org/officeDocument/2006/relationships/slideLayout" Target="../slideLayouts/slideLayout131.xml"/><Relationship Id="rId1" Type="http://schemas.openxmlformats.org/officeDocument/2006/relationships/slideLayout" Target="../slideLayouts/slideLayout91.xml"/><Relationship Id="rId6" Type="http://schemas.openxmlformats.org/officeDocument/2006/relationships/slideLayout" Target="../slideLayouts/slideLayout9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44.xml"/><Relationship Id="rId13" Type="http://schemas.openxmlformats.org/officeDocument/2006/relationships/theme" Target="../theme/theme4.xml"/><Relationship Id="rId3" Type="http://schemas.openxmlformats.org/officeDocument/2006/relationships/slideLayout" Target="../slideLayouts/slideLayout139.xml"/><Relationship Id="rId7" Type="http://schemas.openxmlformats.org/officeDocument/2006/relationships/slideLayout" Target="../slideLayouts/slideLayout143.xml"/><Relationship Id="rId12" Type="http://schemas.openxmlformats.org/officeDocument/2006/relationships/slideLayout" Target="../slideLayouts/slideLayout148.xml"/><Relationship Id="rId2" Type="http://schemas.openxmlformats.org/officeDocument/2006/relationships/slideLayout" Target="../slideLayouts/slideLayout138.xml"/><Relationship Id="rId1" Type="http://schemas.openxmlformats.org/officeDocument/2006/relationships/slideLayout" Target="../slideLayouts/slideLayout137.xml"/><Relationship Id="rId6" Type="http://schemas.openxmlformats.org/officeDocument/2006/relationships/slideLayout" Target="../slideLayouts/slideLayout142.xml"/><Relationship Id="rId11" Type="http://schemas.openxmlformats.org/officeDocument/2006/relationships/slideLayout" Target="../slideLayouts/slideLayout147.xml"/><Relationship Id="rId5" Type="http://schemas.openxmlformats.org/officeDocument/2006/relationships/slideLayout" Target="../slideLayouts/slideLayout141.xml"/><Relationship Id="rId10" Type="http://schemas.openxmlformats.org/officeDocument/2006/relationships/slideLayout" Target="../slideLayouts/slideLayout146.xml"/><Relationship Id="rId4" Type="http://schemas.openxmlformats.org/officeDocument/2006/relationships/slideLayout" Target="../slideLayouts/slideLayout140.xml"/><Relationship Id="rId9" Type="http://schemas.openxmlformats.org/officeDocument/2006/relationships/slideLayout" Target="../slideLayouts/slideLayout1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56.xml"/><Relationship Id="rId13" Type="http://schemas.openxmlformats.org/officeDocument/2006/relationships/theme" Target="../theme/theme5.xml"/><Relationship Id="rId3" Type="http://schemas.openxmlformats.org/officeDocument/2006/relationships/slideLayout" Target="../slideLayouts/slideLayout151.xml"/><Relationship Id="rId7" Type="http://schemas.openxmlformats.org/officeDocument/2006/relationships/slideLayout" Target="../slideLayouts/slideLayout155.xml"/><Relationship Id="rId12" Type="http://schemas.openxmlformats.org/officeDocument/2006/relationships/slideLayout" Target="../slideLayouts/slideLayout160.xml"/><Relationship Id="rId2" Type="http://schemas.openxmlformats.org/officeDocument/2006/relationships/slideLayout" Target="../slideLayouts/slideLayout150.xml"/><Relationship Id="rId1" Type="http://schemas.openxmlformats.org/officeDocument/2006/relationships/slideLayout" Target="../slideLayouts/slideLayout149.xml"/><Relationship Id="rId6" Type="http://schemas.openxmlformats.org/officeDocument/2006/relationships/slideLayout" Target="../slideLayouts/slideLayout154.xml"/><Relationship Id="rId11" Type="http://schemas.openxmlformats.org/officeDocument/2006/relationships/slideLayout" Target="../slideLayouts/slideLayout159.xml"/><Relationship Id="rId5" Type="http://schemas.openxmlformats.org/officeDocument/2006/relationships/slideLayout" Target="../slideLayouts/slideLayout153.xml"/><Relationship Id="rId10" Type="http://schemas.openxmlformats.org/officeDocument/2006/relationships/slideLayout" Target="../slideLayouts/slideLayout158.xml"/><Relationship Id="rId4" Type="http://schemas.openxmlformats.org/officeDocument/2006/relationships/slideLayout" Target="../slideLayouts/slideLayout152.xml"/><Relationship Id="rId9" Type="http://schemas.openxmlformats.org/officeDocument/2006/relationships/slideLayout" Target="../slideLayouts/slideLayout1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E3699CE7-D0ED-4F3D-BB07-9CF6A6BC2AF4}"/>
              </a:ext>
            </a:extLst>
          </p:cNvPr>
          <p:cNvPicPr>
            <a:picLocks noChangeAspect="1"/>
          </p:cNvPicPr>
          <p:nvPr userDrawn="1"/>
        </p:nvPicPr>
        <p:blipFill>
          <a:blip r:embed="rId47">
            <a:extLst>
              <a:ext uri="{96DAC541-7B7A-43D3-8B79-37D633B846F1}">
                <asvg:svgBlip xmlns="" xmlns:asvg="http://schemas.microsoft.com/office/drawing/2016/SVG/main" r:embed="rId52"/>
              </a:ext>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a:t>
            </a:r>
            <a:r>
              <a:rPr lang="en-US" dirty="0" smtClean="0"/>
              <a:t>lick </a:t>
            </a:r>
            <a:r>
              <a:rPr lang="en-US" dirty="0"/>
              <a:t>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a:t>
            </a:r>
            <a:r>
              <a:rPr lang="en-US" dirty="0" smtClean="0"/>
              <a:t>dit </a:t>
            </a:r>
            <a:r>
              <a:rPr lang="en-US" dirty="0"/>
              <a:t>m</a:t>
            </a:r>
            <a:r>
              <a:rPr lang="en-US" dirty="0" smtClean="0"/>
              <a:t>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smtClean="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788827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E3699CE7-D0ED-4F3D-BB07-9CF6A6BC2AF4}"/>
              </a:ext>
            </a:extLst>
          </p:cNvPr>
          <p:cNvPicPr>
            <a:picLocks noChangeAspect="1"/>
          </p:cNvPicPr>
          <p:nvPr userDrawn="1"/>
        </p:nvPicPr>
        <p:blipFill>
          <a:blip r:embed="rId47">
            <a:extLst>
              <a:ext uri="{96DAC541-7B7A-43D3-8B79-37D633B846F1}">
                <asvg:svgBlip xmlns="" xmlns:asvg="http://schemas.microsoft.com/office/drawing/2016/SVG/main" r:embed="rId52"/>
              </a:ext>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a:t>
            </a:r>
            <a:r>
              <a:rPr lang="en-US" dirty="0" smtClean="0"/>
              <a:t>lick </a:t>
            </a:r>
            <a:r>
              <a:rPr lang="en-US" dirty="0"/>
              <a:t>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a:t>
            </a:r>
            <a:r>
              <a:rPr lang="en-US" dirty="0" smtClean="0"/>
              <a:t>dit </a:t>
            </a:r>
            <a:r>
              <a:rPr lang="en-US" dirty="0"/>
              <a:t>m</a:t>
            </a:r>
            <a:r>
              <a:rPr lang="en-US" dirty="0" smtClean="0"/>
              <a:t>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smtClean="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369794567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 id="2147483730" r:id="rId21"/>
    <p:sldLayoutId id="2147483731" r:id="rId22"/>
    <p:sldLayoutId id="2147483732" r:id="rId23"/>
    <p:sldLayoutId id="2147483733" r:id="rId24"/>
    <p:sldLayoutId id="2147483734" r:id="rId25"/>
    <p:sldLayoutId id="2147483735" r:id="rId26"/>
    <p:sldLayoutId id="2147483736" r:id="rId27"/>
    <p:sldLayoutId id="2147483737" r:id="rId28"/>
    <p:sldLayoutId id="2147483738" r:id="rId29"/>
    <p:sldLayoutId id="2147483739" r:id="rId30"/>
    <p:sldLayoutId id="2147483740" r:id="rId31"/>
    <p:sldLayoutId id="2147483741" r:id="rId32"/>
    <p:sldLayoutId id="2147483742" r:id="rId33"/>
    <p:sldLayoutId id="2147483743" r:id="rId34"/>
    <p:sldLayoutId id="2147483744" r:id="rId35"/>
    <p:sldLayoutId id="2147483745" r:id="rId36"/>
    <p:sldLayoutId id="2147483746" r:id="rId37"/>
    <p:sldLayoutId id="2147483747" r:id="rId38"/>
    <p:sldLayoutId id="2147483748" r:id="rId39"/>
    <p:sldLayoutId id="2147483749" r:id="rId40"/>
    <p:sldLayoutId id="2147483750" r:id="rId41"/>
    <p:sldLayoutId id="2147483751" r:id="rId42"/>
    <p:sldLayoutId id="2147483752" r:id="rId43"/>
    <p:sldLayoutId id="2147483753" r:id="rId44"/>
    <p:sldLayoutId id="2147483754" r:id="rId45"/>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E3699CE7-D0ED-4F3D-BB07-9CF6A6BC2AF4}"/>
              </a:ext>
            </a:extLst>
          </p:cNvPr>
          <p:cNvPicPr>
            <a:picLocks noChangeAspect="1"/>
          </p:cNvPicPr>
          <p:nvPr userDrawn="1"/>
        </p:nvPicPr>
        <p:blipFill>
          <a:blip r:embed="rId48">
            <a:extLst>
              <a:ext uri="{96DAC541-7B7A-43D3-8B79-37D633B846F1}">
                <asvg:svgBlip xmlns:asvg="http://schemas.microsoft.com/office/drawing/2016/SVG/main" xmlns="" r:embed="rId52"/>
              </a:ext>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a:t>
            </a:r>
            <a:r>
              <a:rPr lang="en-US" dirty="0" smtClean="0"/>
              <a:t>lick </a:t>
            </a:r>
            <a:r>
              <a:rPr lang="en-US" dirty="0"/>
              <a:t>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a:t>
            </a:r>
            <a:r>
              <a:rPr lang="en-US" dirty="0" smtClean="0"/>
              <a:t>dit </a:t>
            </a:r>
            <a:r>
              <a:rPr lang="en-US" dirty="0"/>
              <a:t>m</a:t>
            </a:r>
            <a:r>
              <a:rPr lang="en-US" dirty="0" smtClean="0"/>
              <a:t>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smtClean="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58681567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 id="2147483846" r:id="rId18"/>
    <p:sldLayoutId id="2147483847" r:id="rId19"/>
    <p:sldLayoutId id="2147483848" r:id="rId20"/>
    <p:sldLayoutId id="2147483849" r:id="rId21"/>
    <p:sldLayoutId id="2147483850" r:id="rId22"/>
    <p:sldLayoutId id="2147483851" r:id="rId23"/>
    <p:sldLayoutId id="2147483852" r:id="rId24"/>
    <p:sldLayoutId id="2147483853" r:id="rId25"/>
    <p:sldLayoutId id="2147483854" r:id="rId26"/>
    <p:sldLayoutId id="2147483855" r:id="rId27"/>
    <p:sldLayoutId id="2147483856" r:id="rId28"/>
    <p:sldLayoutId id="2147483857" r:id="rId29"/>
    <p:sldLayoutId id="2147483858" r:id="rId30"/>
    <p:sldLayoutId id="2147483859" r:id="rId31"/>
    <p:sldLayoutId id="2147483860" r:id="rId32"/>
    <p:sldLayoutId id="2147483861" r:id="rId33"/>
    <p:sldLayoutId id="2147483862" r:id="rId34"/>
    <p:sldLayoutId id="2147483863" r:id="rId35"/>
    <p:sldLayoutId id="2147483864" r:id="rId36"/>
    <p:sldLayoutId id="2147483865" r:id="rId37"/>
    <p:sldLayoutId id="2147483866" r:id="rId38"/>
    <p:sldLayoutId id="2147483867" r:id="rId39"/>
    <p:sldLayoutId id="2147483868" r:id="rId40"/>
    <p:sldLayoutId id="2147483869" r:id="rId41"/>
    <p:sldLayoutId id="2147483870" r:id="rId42"/>
    <p:sldLayoutId id="2147483871" r:id="rId43"/>
    <p:sldLayoutId id="2147483872" r:id="rId44"/>
    <p:sldLayoutId id="2147483873" r:id="rId45"/>
    <p:sldLayoutId id="2147483874" r:id="rId46"/>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9DC5339-FCEB-43EE-9B45-552BF72278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D96DD58-85D3-41B5-B87F-5966E30704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6F288C0-CA8E-43DD-8C6F-5E28AA3B0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2A3C1-3EE7-4FC9-8948-4B19174F1E10}" type="datetimeFigureOut">
              <a:rPr lang="en-IN" smtClean="0">
                <a:solidFill>
                  <a:prstClr val="black">
                    <a:tint val="75000"/>
                  </a:prstClr>
                </a:solidFill>
              </a:rPr>
              <a:pPr/>
              <a:t>06-04-2022</a:t>
            </a:fld>
            <a:endParaRPr lang="en-IN" dirty="0">
              <a:solidFill>
                <a:prstClr val="black">
                  <a:tint val="75000"/>
                </a:prstClr>
              </a:solidFill>
            </a:endParaRPr>
          </a:p>
        </p:txBody>
      </p:sp>
      <p:sp>
        <p:nvSpPr>
          <p:cNvPr id="5" name="Footer Placeholder 4">
            <a:extLst>
              <a:ext uri="{FF2B5EF4-FFF2-40B4-BE49-F238E27FC236}">
                <a16:creationId xmlns:a16="http://schemas.microsoft.com/office/drawing/2014/main" xmlns="" id="{97A6245F-1088-4799-938A-C5233150E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solidFill>
                <a:prstClr val="black">
                  <a:tint val="75000"/>
                </a:prstClr>
              </a:solidFill>
            </a:endParaRPr>
          </a:p>
        </p:txBody>
      </p:sp>
      <p:sp>
        <p:nvSpPr>
          <p:cNvPr id="6" name="Slide Number Placeholder 5">
            <a:extLst>
              <a:ext uri="{FF2B5EF4-FFF2-40B4-BE49-F238E27FC236}">
                <a16:creationId xmlns:a16="http://schemas.microsoft.com/office/drawing/2014/main" xmlns="" id="{709ABB49-5800-4634-86A0-D42D27DA90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887E99-A3FC-432B-95DE-84E8D5DB0BE0}" type="slidenum">
              <a:rPr lang="en-IN" smtClean="0">
                <a:solidFill>
                  <a:prstClr val="black">
                    <a:tint val="75000"/>
                  </a:prstClr>
                </a:solidFill>
              </a:rPr>
              <a:pPr/>
              <a:t>‹#›</a:t>
            </a:fld>
            <a:endParaRPr lang="en-IN" dirty="0">
              <a:solidFill>
                <a:prstClr val="black">
                  <a:tint val="75000"/>
                </a:prstClr>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smtClean="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953506522"/>
      </p:ext>
    </p:extLst>
  </p:cSld>
  <p:clrMap bg1="lt1" tx1="dk1" bg2="lt2" tx2="dk2" accent1="accent1" accent2="accent2" accent3="accent3" accent4="accent4" accent5="accent5" accent6="accent6" hlink="hlink" folHlink="folHlink"/>
  <p:sldLayoutIdLst>
    <p:sldLayoutId id="2147483876" r:id="rId1"/>
    <p:sldLayoutId id="2147483877" r:id="rId2"/>
    <p:sldLayoutId id="2147483878" r:id="rId3"/>
    <p:sldLayoutId id="2147483879" r:id="rId4"/>
    <p:sldLayoutId id="2147483880" r:id="rId5"/>
    <p:sldLayoutId id="2147483881" r:id="rId6"/>
    <p:sldLayoutId id="2147483882" r:id="rId7"/>
    <p:sldLayoutId id="2147483883" r:id="rId8"/>
    <p:sldLayoutId id="2147483884" r:id="rId9"/>
    <p:sldLayoutId id="2147483885" r:id="rId10"/>
    <p:sldLayoutId id="2147483886" r:id="rId11"/>
    <p:sldLayoutId id="214748388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9DC5339-FCEB-43EE-9B45-552BF72278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D96DD58-85D3-41B5-B87F-5966E30704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6F288C0-CA8E-43DD-8C6F-5E28AA3B0E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2A3C1-3EE7-4FC9-8948-4B19174F1E10}" type="datetimeFigureOut">
              <a:rPr lang="en-IN" smtClean="0">
                <a:solidFill>
                  <a:prstClr val="black">
                    <a:tint val="75000"/>
                  </a:prstClr>
                </a:solidFill>
              </a:rPr>
              <a:pPr/>
              <a:t>06-04-2022</a:t>
            </a:fld>
            <a:endParaRPr lang="en-IN" dirty="0">
              <a:solidFill>
                <a:prstClr val="black">
                  <a:tint val="75000"/>
                </a:prstClr>
              </a:solidFill>
            </a:endParaRPr>
          </a:p>
        </p:txBody>
      </p:sp>
      <p:sp>
        <p:nvSpPr>
          <p:cNvPr id="5" name="Footer Placeholder 4">
            <a:extLst>
              <a:ext uri="{FF2B5EF4-FFF2-40B4-BE49-F238E27FC236}">
                <a16:creationId xmlns="" xmlns:a16="http://schemas.microsoft.com/office/drawing/2014/main" id="{97A6245F-1088-4799-938A-C5233150E3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solidFill>
                <a:prstClr val="black">
                  <a:tint val="75000"/>
                </a:prstClr>
              </a:solidFill>
            </a:endParaRPr>
          </a:p>
        </p:txBody>
      </p:sp>
      <p:sp>
        <p:nvSpPr>
          <p:cNvPr id="6" name="Slide Number Placeholder 5">
            <a:extLst>
              <a:ext uri="{FF2B5EF4-FFF2-40B4-BE49-F238E27FC236}">
                <a16:creationId xmlns="" xmlns:a16="http://schemas.microsoft.com/office/drawing/2014/main" id="{709ABB49-5800-4634-86A0-D42D27DA90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887E99-A3FC-432B-95DE-84E8D5DB0BE0}" type="slidenum">
              <a:rPr lang="en-IN" smtClean="0">
                <a:solidFill>
                  <a:prstClr val="black">
                    <a:tint val="75000"/>
                  </a:prstClr>
                </a:solidFill>
              </a:rPr>
              <a:pPr/>
              <a:t>‹#›</a:t>
            </a:fld>
            <a:endParaRPr lang="en-IN" dirty="0">
              <a:solidFill>
                <a:prstClr val="black">
                  <a:tint val="75000"/>
                </a:prstClr>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smtClean="0">
                <a:solidFill>
                  <a:srgbClr val="666666"/>
                </a:solidFill>
                <a:latin typeface="vodafone rg" panose="020B0606080202020204" pitchFamily="34" charset="0"/>
              </a:rPr>
              <a:t>C1 – Vodafone Idea External</a:t>
            </a:r>
            <a:endParaRPr lang="en-US" sz="1000" b="0" i="0" u="none" baseline="0" dirty="0">
              <a:solidFill>
                <a:srgbClr val="666666"/>
              </a:solidFill>
              <a:latin typeface="vodafone rg" panose="020B0606080202020204" pitchFamily="34" charset="0"/>
            </a:endParaRPr>
          </a:p>
        </p:txBody>
      </p:sp>
    </p:spTree>
    <p:extLst>
      <p:ext uri="{BB962C8B-B14F-4D97-AF65-F5344CB8AC3E}">
        <p14:creationId xmlns:p14="http://schemas.microsoft.com/office/powerpoint/2010/main" val="2195212582"/>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0.xml"/></Relationships>
</file>

<file path=ppt/slides/_rels/slide12.xml.rels><?xml version="1.0" encoding="UTF-8" standalone="yes"?>
<Relationships xmlns="http://schemas.openxmlformats.org/package/2006/relationships"><Relationship Id="rId3" Type="http://schemas.openxmlformats.org/officeDocument/2006/relationships/hyperlink" Target="mailto:DL-SNOC-PKC-INM-ZTE@vodafoneidea.com" TargetMode="External"/><Relationship Id="rId7" Type="http://schemas.openxmlformats.org/officeDocument/2006/relationships/hyperlink" Target="mailto:DL-SNOC-PKC-INM-HUA@vodafoneidea.com" TargetMode="External"/><Relationship Id="rId2" Type="http://schemas.openxmlformats.org/officeDocument/2006/relationships/notesSlide" Target="../notesSlides/notesSlide9.xml"/><Relationship Id="rId1" Type="http://schemas.openxmlformats.org/officeDocument/2006/relationships/slideLayout" Target="../slideLayouts/slideLayout160.xml"/><Relationship Id="rId6" Type="http://schemas.openxmlformats.org/officeDocument/2006/relationships/hyperlink" Target="mailto:DL-SNOC-PKC-INM-ERIC@vodafoneidea.com" TargetMode="External"/><Relationship Id="rId5" Type="http://schemas.openxmlformats.org/officeDocument/2006/relationships/hyperlink" Target="mailto:DL-SNOC-PKC-INM-NOK@vodafoneidea.com" TargetMode="External"/><Relationship Id="rId4" Type="http://schemas.openxmlformats.org/officeDocument/2006/relationships/hyperlink" Target="mailto:DL-SNOC-PKC-INM-CISCO@vodafoneidea.com"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0.xml"/></Relationships>
</file>

<file path=ppt/slides/_rels/slide15.xml.rels><?xml version="1.0" encoding="UTF-8" standalone="yes"?>
<Relationships xmlns="http://schemas.openxmlformats.org/package/2006/relationships"><Relationship Id="rId3" Type="http://schemas.openxmlformats.org/officeDocument/2006/relationships/hyperlink" Target="mailto:Corsnoc.M2MIOT@vodafoneidea.com" TargetMode="External"/><Relationship Id="rId2" Type="http://schemas.openxmlformats.org/officeDocument/2006/relationships/notesSlide" Target="../notesSlides/notesSlide12.xml"/><Relationship Id="rId1" Type="http://schemas.openxmlformats.org/officeDocument/2006/relationships/slideLayout" Target="../slideLayouts/slideLayout16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0.xml"/></Relationships>
</file>

<file path=ppt/slides/_rels/slide17.xml.rels><?xml version="1.0" encoding="UTF-8" standalone="yes"?>
<Relationships xmlns="http://schemas.openxmlformats.org/package/2006/relationships"><Relationship Id="rId3" Type="http://schemas.openxmlformats.org/officeDocument/2006/relationships/hyperlink" Target="mailto:rajesh.parvatani@wipro.com" TargetMode="External"/><Relationship Id="rId2" Type="http://schemas.openxmlformats.org/officeDocument/2006/relationships/notesSlide" Target="../notesSlides/notesSlide14.xml"/><Relationship Id="rId1" Type="http://schemas.openxmlformats.org/officeDocument/2006/relationships/slideLayout" Target="../slideLayouts/slideLayout160.xml"/><Relationship Id="rId5" Type="http://schemas.openxmlformats.org/officeDocument/2006/relationships/hyperlink" Target="mailto:anilkumar.sonkawade@wipro.com" TargetMode="External"/><Relationship Id="rId4" Type="http://schemas.openxmlformats.org/officeDocument/2006/relationships/hyperlink" Target="mailto:naved.shaikh@wipro.com"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60.xml"/></Relationships>
</file>

<file path=ppt/slides/_rels/slide27.xml.rels><?xml version="1.0" encoding="UTF-8" standalone="yes"?>
<Relationships xmlns="http://schemas.openxmlformats.org/package/2006/relationships"><Relationship Id="rId3" Type="http://schemas.openxmlformats.org/officeDocument/2006/relationships/hyperlink" Target="mailto:Corsnoc.Gdsp@vodafoneidea.com" TargetMode="External"/><Relationship Id="rId2" Type="http://schemas.openxmlformats.org/officeDocument/2006/relationships/notesSlide" Target="../notesSlides/notesSlide22.xml"/><Relationship Id="rId1" Type="http://schemas.openxmlformats.org/officeDocument/2006/relationships/slideLayout" Target="../slideLayouts/slideLayout16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3.xml.rels><?xml version="1.0" encoding="UTF-8" standalone="yes"?>
<Relationships xmlns="http://schemas.openxmlformats.org/package/2006/relationships"><Relationship Id="rId3" Type="http://schemas.openxmlformats.org/officeDocument/2006/relationships/hyperlink" Target="mailto:vbs.customerservice@Vodafoneidea.com" TargetMode="External"/><Relationship Id="rId2" Type="http://schemas.openxmlformats.org/officeDocument/2006/relationships/notesSlide" Target="../notesSlides/notesSlide1.xml"/><Relationship Id="rId1" Type="http://schemas.openxmlformats.org/officeDocument/2006/relationships/slideLayout" Target="../slideLayouts/slideLayout148.xml"/></Relationships>
</file>

<file path=ppt/slides/_rels/slide30.xml.rels><?xml version="1.0" encoding="UTF-8" standalone="yes"?>
<Relationships xmlns="http://schemas.openxmlformats.org/package/2006/relationships"><Relationship Id="rId3" Type="http://schemas.openxmlformats.org/officeDocument/2006/relationships/hyperlink" Target="mailto:techops@digispice.com" TargetMode="External"/><Relationship Id="rId7" Type="http://schemas.openxmlformats.org/officeDocument/2006/relationships/hyperlink" Target="mailto:bijon.roy@digispice.com" TargetMode="External"/><Relationship Id="rId2" Type="http://schemas.openxmlformats.org/officeDocument/2006/relationships/notesSlide" Target="../notesSlides/notesSlide24.xml"/><Relationship Id="rId1" Type="http://schemas.openxmlformats.org/officeDocument/2006/relationships/slideLayout" Target="../slideLayouts/slideLayout160.xml"/><Relationship Id="rId6" Type="http://schemas.openxmlformats.org/officeDocument/2006/relationships/hyperlink" Target="mailto:aditya.sharma@diigispice.com" TargetMode="External"/><Relationship Id="rId5" Type="http://schemas.openxmlformats.org/officeDocument/2006/relationships/hyperlink" Target="mailto:nitesh.gawade@digispice.com" TargetMode="External"/><Relationship Id="rId4" Type="http://schemas.openxmlformats.org/officeDocument/2006/relationships/hyperlink" Target="mailto:vijay.dhuriya@digispice.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4.xml.rels><?xml version="1.0" encoding="UTF-8" standalone="yes"?>
<Relationships xmlns="http://schemas.openxmlformats.org/package/2006/relationships"><Relationship Id="rId3" Type="http://schemas.openxmlformats.org/officeDocument/2006/relationships/hyperlink" Target="mailto:Vbs.customerservice@vodafoneidea.com" TargetMode="External"/><Relationship Id="rId2" Type="http://schemas.openxmlformats.org/officeDocument/2006/relationships/notesSlide" Target="../notesSlides/notesSlide2.xml"/><Relationship Id="rId1" Type="http://schemas.openxmlformats.org/officeDocument/2006/relationships/slideLayout" Target="../slideLayouts/slideLayout148.xml"/><Relationship Id="rId4" Type="http://schemas.openxmlformats.org/officeDocument/2006/relationships/slide" Target="slide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5316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10</a:t>
            </a:fld>
            <a:endParaRPr lang="en-IN" dirty="0">
              <a:solidFill>
                <a:prstClr val="black"/>
              </a:solidFill>
            </a:endParaRPr>
          </a:p>
        </p:txBody>
      </p:sp>
      <p:sp>
        <p:nvSpPr>
          <p:cNvPr id="5" name="Rectangle 4"/>
          <p:cNvSpPr/>
          <p:nvPr/>
        </p:nvSpPr>
        <p:spPr>
          <a:xfrm>
            <a:off x="296873" y="997982"/>
            <a:ext cx="11048460" cy="812530"/>
          </a:xfrm>
          <a:prstGeom prst="rect">
            <a:avLst/>
          </a:prstGeom>
        </p:spPr>
        <p:txBody>
          <a:bodyPr wrap="square">
            <a:spAutoFit/>
          </a:bodyPr>
          <a:lstStyle/>
          <a:p>
            <a:pPr>
              <a:spcBef>
                <a:spcPct val="60000"/>
              </a:spcBef>
              <a:buClr>
                <a:srgbClr val="FF0000"/>
              </a:buClr>
            </a:pPr>
            <a:r>
              <a:rPr lang="en-IN" b="1" dirty="0" smtClean="0">
                <a:solidFill>
                  <a:prstClr val="black"/>
                </a:solidFill>
                <a:latin typeface="Vi" panose="00000500000000000000" pitchFamily="50" charset="0"/>
              </a:rPr>
              <a:t>2. Customer </a:t>
            </a:r>
            <a:r>
              <a:rPr lang="en-IN" b="1" dirty="0">
                <a:solidFill>
                  <a:prstClr val="black"/>
                </a:solidFill>
                <a:latin typeface="Vi" panose="00000500000000000000" pitchFamily="50" charset="0"/>
              </a:rPr>
              <a:t>deny doing the </a:t>
            </a:r>
            <a:r>
              <a:rPr lang="en-IN" b="1" dirty="0" smtClean="0">
                <a:solidFill>
                  <a:prstClr val="black"/>
                </a:solidFill>
                <a:latin typeface="Vi" panose="00000500000000000000" pitchFamily="50" charset="0"/>
              </a:rPr>
              <a:t>troubleshooting</a:t>
            </a:r>
          </a:p>
          <a:p>
            <a:pPr>
              <a:spcBef>
                <a:spcPct val="60000"/>
              </a:spcBef>
              <a:buClr>
                <a:srgbClr val="FF0000"/>
              </a:buClr>
            </a:pPr>
            <a:r>
              <a:rPr lang="en-US" sz="1600" b="1" dirty="0" smtClean="0">
                <a:solidFill>
                  <a:srgbClr val="2E74B5"/>
                </a:solidFill>
                <a:latin typeface="Vi" panose="00000500000000000000" pitchFamily="50" charset="0"/>
                <a:ea typeface="Times New Roman" panose="02020603050405020304" pitchFamily="18" charset="0"/>
                <a:cs typeface="Times New Roman" panose="02020603050405020304" pitchFamily="18" charset="0"/>
              </a:rPr>
              <a:t>Assign </a:t>
            </a:r>
            <a:r>
              <a:rPr lang="en-US" sz="1600" b="1" dirty="0">
                <a:solidFill>
                  <a:srgbClr val="2E74B5"/>
                </a:solidFill>
                <a:latin typeface="Vi" panose="00000500000000000000" pitchFamily="50" charset="0"/>
                <a:ea typeface="Times New Roman" panose="02020603050405020304" pitchFamily="18" charset="0"/>
                <a:cs typeface="Times New Roman" panose="02020603050405020304" pitchFamily="18" charset="0"/>
              </a:rPr>
              <a:t>to B2X team for field visit and coordinate with customer and B2X for field visit and perform troubleshooting</a:t>
            </a:r>
            <a:r>
              <a:rPr lang="en-US" b="1" dirty="0" smtClean="0">
                <a:solidFill>
                  <a:srgbClr val="2E74B5"/>
                </a:solidFill>
                <a:latin typeface="Vi" panose="00000500000000000000" pitchFamily="50" charset="0"/>
                <a:ea typeface="Times New Roman" panose="02020603050405020304" pitchFamily="18" charset="0"/>
                <a:cs typeface="Times New Roman" panose="02020603050405020304" pitchFamily="18" charset="0"/>
              </a:rPr>
              <a:t>.</a:t>
            </a:r>
            <a:r>
              <a:rPr lang="en-IN" b="1" dirty="0" smtClean="0">
                <a:solidFill>
                  <a:prstClr val="black"/>
                </a:solidFill>
                <a:latin typeface="Vi" panose="00000500000000000000" pitchFamily="50" charset="0"/>
              </a:rPr>
              <a:t> </a:t>
            </a:r>
            <a:endParaRPr lang="en-US" b="1" kern="0" dirty="0">
              <a:solidFill>
                <a:prstClr val="black"/>
              </a:solidFill>
              <a:latin typeface="Vi" panose="00000500000000000000" pitchFamily="50" charset="0"/>
            </a:endParaRPr>
          </a:p>
        </p:txBody>
      </p:sp>
      <p:sp>
        <p:nvSpPr>
          <p:cNvPr id="8" name="Rectangle 7"/>
          <p:cNvSpPr/>
          <p:nvPr/>
        </p:nvSpPr>
        <p:spPr>
          <a:xfrm>
            <a:off x="325095" y="1951894"/>
            <a:ext cx="11048460" cy="4161139"/>
          </a:xfrm>
          <a:prstGeom prst="rect">
            <a:avLst/>
          </a:prstGeom>
        </p:spPr>
        <p:txBody>
          <a:bodyPr wrap="square">
            <a:spAutoFit/>
          </a:bodyPr>
          <a:lstStyle/>
          <a:p>
            <a:pPr>
              <a:spcBef>
                <a:spcPct val="60000"/>
              </a:spcBef>
              <a:buClr>
                <a:srgbClr val="FF0000"/>
              </a:buClr>
            </a:pPr>
            <a:r>
              <a:rPr lang="en-IN" b="1" dirty="0">
                <a:solidFill>
                  <a:prstClr val="black"/>
                </a:solidFill>
                <a:latin typeface="Vi" panose="00000500000000000000" pitchFamily="50" charset="0"/>
              </a:rPr>
              <a:t>3</a:t>
            </a:r>
            <a:r>
              <a:rPr lang="en-IN" b="1" dirty="0" smtClean="0">
                <a:solidFill>
                  <a:prstClr val="black"/>
                </a:solidFill>
                <a:latin typeface="Vi" panose="00000500000000000000" pitchFamily="50" charset="0"/>
              </a:rPr>
              <a:t>. If the number is not latched</a:t>
            </a:r>
          </a:p>
          <a:p>
            <a:pPr>
              <a:spcBef>
                <a:spcPct val="60000"/>
              </a:spcBef>
              <a:buClr>
                <a:srgbClr val="FF0000"/>
              </a:buClr>
            </a:pPr>
            <a:r>
              <a:rPr lang="en-IN" sz="1600" dirty="0">
                <a:solidFill>
                  <a:prstClr val="black"/>
                </a:solidFill>
                <a:latin typeface="Vi" panose="00000500000000000000" pitchFamily="50" charset="0"/>
              </a:rPr>
              <a:t>If SIM is newly activated SIM card, cross check the SIM number in SCRM and SIM Number from the back side of the SIM card</a:t>
            </a:r>
            <a:r>
              <a:rPr lang="en-IN" sz="1600" dirty="0" smtClean="0">
                <a:solidFill>
                  <a:prstClr val="black"/>
                </a:solidFill>
                <a:latin typeface="Vi" panose="00000500000000000000" pitchFamily="50" charset="0"/>
              </a:rPr>
              <a:t>.</a:t>
            </a:r>
          </a:p>
          <a:p>
            <a:pPr>
              <a:spcBef>
                <a:spcPct val="60000"/>
              </a:spcBef>
              <a:buClr>
                <a:srgbClr val="FF0000"/>
              </a:buClr>
            </a:pPr>
            <a:r>
              <a:rPr lang="en-US" sz="1600" b="1" dirty="0" smtClean="0">
                <a:solidFill>
                  <a:prstClr val="black"/>
                </a:solidFill>
                <a:latin typeface="Vi" panose="00000500000000000000" pitchFamily="50" charset="0"/>
              </a:rPr>
              <a:t>Check If </a:t>
            </a:r>
            <a:r>
              <a:rPr lang="en-US" sz="1600" b="1" dirty="0">
                <a:solidFill>
                  <a:prstClr val="black"/>
                </a:solidFill>
                <a:latin typeface="Vi" panose="00000500000000000000" pitchFamily="50" charset="0"/>
              </a:rPr>
              <a:t>SIM Card is </a:t>
            </a:r>
            <a:r>
              <a:rPr lang="en-US" sz="1600" b="1" dirty="0" smtClean="0">
                <a:solidFill>
                  <a:prstClr val="black"/>
                </a:solidFill>
                <a:latin typeface="Vi" panose="00000500000000000000" pitchFamily="50" charset="0"/>
              </a:rPr>
              <a:t>e-SIM</a:t>
            </a:r>
          </a:p>
          <a:p>
            <a:pPr>
              <a:spcBef>
                <a:spcPct val="60000"/>
              </a:spcBef>
              <a:buClr>
                <a:srgbClr val="FF0000"/>
              </a:buClr>
            </a:pPr>
            <a:r>
              <a:rPr lang="en-US" sz="1600" dirty="0" smtClean="0">
                <a:solidFill>
                  <a:prstClr val="black"/>
                </a:solidFill>
                <a:latin typeface="Vi" panose="00000500000000000000" pitchFamily="50" charset="0"/>
              </a:rPr>
              <a:t>If Yes,</a:t>
            </a:r>
          </a:p>
          <a:p>
            <a:pPr marL="285750" indent="-285750">
              <a:spcBef>
                <a:spcPct val="60000"/>
              </a:spcBef>
              <a:buClr>
                <a:srgbClr val="FF0000"/>
              </a:buClr>
              <a:buFont typeface="Courier New" panose="02070309020205020404" pitchFamily="49" charset="0"/>
              <a:buChar char="o"/>
            </a:pPr>
            <a:r>
              <a:rPr lang="en-US" sz="1600" b="1" dirty="0">
                <a:solidFill>
                  <a:prstClr val="black"/>
                </a:solidFill>
                <a:latin typeface="Vi" panose="00000500000000000000" pitchFamily="50" charset="0"/>
              </a:rPr>
              <a:t>Send the numbers to the NILUSAGE/ EBO team for Service </a:t>
            </a:r>
            <a:r>
              <a:rPr lang="en-US" sz="1600" b="1" dirty="0" smtClean="0">
                <a:solidFill>
                  <a:prstClr val="black"/>
                </a:solidFill>
                <a:latin typeface="Vi" panose="00000500000000000000" pitchFamily="50" charset="0"/>
              </a:rPr>
              <a:t>refresh</a:t>
            </a:r>
            <a:endParaRPr lang="en-US" sz="1600" dirty="0">
              <a:solidFill>
                <a:prstClr val="black"/>
              </a:solidFill>
              <a:latin typeface="Vi" panose="00000500000000000000" pitchFamily="50" charset="0"/>
            </a:endParaRPr>
          </a:p>
          <a:p>
            <a:pPr marL="285750" indent="-285750">
              <a:spcBef>
                <a:spcPct val="60000"/>
              </a:spcBef>
              <a:buClr>
                <a:srgbClr val="FF0000"/>
              </a:buClr>
              <a:buFont typeface="Wingdings" panose="05000000000000000000" pitchFamily="2" charset="2"/>
              <a:buChar char="ü"/>
            </a:pPr>
            <a:r>
              <a:rPr lang="en-US" sz="1600" dirty="0">
                <a:solidFill>
                  <a:prstClr val="black"/>
                </a:solidFill>
                <a:latin typeface="Vi" panose="00000500000000000000" pitchFamily="50" charset="0"/>
              </a:rPr>
              <a:t>Ask customer to check the services post refresh. If numbers started working. Close the ticket</a:t>
            </a:r>
            <a:r>
              <a:rPr lang="en-US" sz="1600" dirty="0" smtClean="0">
                <a:solidFill>
                  <a:prstClr val="black"/>
                </a:solidFill>
                <a:latin typeface="Vi" panose="00000500000000000000" pitchFamily="50" charset="0"/>
              </a:rPr>
              <a:t>.</a:t>
            </a:r>
          </a:p>
          <a:p>
            <a:pPr marL="285750" indent="-285750">
              <a:spcBef>
                <a:spcPct val="60000"/>
              </a:spcBef>
              <a:buClr>
                <a:srgbClr val="FF0000"/>
              </a:buClr>
              <a:buFont typeface="Courier New" panose="02070309020205020404" pitchFamily="49" charset="0"/>
              <a:buChar char="o"/>
            </a:pPr>
            <a:r>
              <a:rPr lang="en-US" sz="1600" b="1" dirty="0">
                <a:solidFill>
                  <a:prstClr val="black"/>
                </a:solidFill>
                <a:latin typeface="Vi" panose="00000500000000000000" pitchFamily="50" charset="0"/>
              </a:rPr>
              <a:t>Send the Numbers to the circle Switch Team for Purging</a:t>
            </a:r>
          </a:p>
          <a:p>
            <a:pPr marL="285750" indent="-285750">
              <a:spcBef>
                <a:spcPct val="60000"/>
              </a:spcBef>
              <a:buClr>
                <a:srgbClr val="FF0000"/>
              </a:buClr>
              <a:buFont typeface="Wingdings" panose="05000000000000000000" pitchFamily="2" charset="2"/>
              <a:buChar char="ü"/>
            </a:pPr>
            <a:r>
              <a:rPr lang="en-US" sz="1600" dirty="0">
                <a:solidFill>
                  <a:prstClr val="black"/>
                </a:solidFill>
                <a:latin typeface="Vi" panose="00000500000000000000" pitchFamily="50" charset="0"/>
              </a:rPr>
              <a:t>Ask customer to check the services post purging. If numbers started working. Close the ticket</a:t>
            </a:r>
            <a:r>
              <a:rPr lang="en-US" sz="1600" dirty="0" smtClean="0">
                <a:solidFill>
                  <a:prstClr val="black"/>
                </a:solidFill>
                <a:latin typeface="Vi" panose="00000500000000000000" pitchFamily="50" charset="0"/>
              </a:rPr>
              <a:t>.</a:t>
            </a:r>
          </a:p>
          <a:p>
            <a:pPr>
              <a:spcBef>
                <a:spcPct val="60000"/>
              </a:spcBef>
              <a:buClr>
                <a:srgbClr val="FF0000"/>
              </a:buClr>
            </a:pPr>
            <a:r>
              <a:rPr lang="en-US" sz="1600" dirty="0" smtClean="0">
                <a:solidFill>
                  <a:prstClr val="black"/>
                </a:solidFill>
                <a:latin typeface="Vi" panose="00000500000000000000" pitchFamily="50" charset="0"/>
              </a:rPr>
              <a:t>If No,</a:t>
            </a:r>
          </a:p>
          <a:p>
            <a:pPr marL="285750" indent="-285750">
              <a:spcBef>
                <a:spcPct val="60000"/>
              </a:spcBef>
              <a:buClr>
                <a:srgbClr val="FF0000"/>
              </a:buClr>
              <a:buFont typeface="Courier New" panose="02070309020205020404" pitchFamily="49" charset="0"/>
              <a:buChar char="o"/>
            </a:pPr>
            <a:r>
              <a:rPr lang="en-029" sz="1600" dirty="0">
                <a:solidFill>
                  <a:prstClr val="black"/>
                </a:solidFill>
                <a:latin typeface="Vi" panose="00000500000000000000" pitchFamily="50" charset="0"/>
              </a:rPr>
              <a:t>If SIM card is normal SIM card, ask customer to arrange device and handset for </a:t>
            </a:r>
            <a:r>
              <a:rPr lang="en-029" sz="1600" dirty="0" smtClean="0">
                <a:solidFill>
                  <a:prstClr val="black"/>
                </a:solidFill>
                <a:latin typeface="Vi" panose="00000500000000000000" pitchFamily="50" charset="0"/>
              </a:rPr>
              <a:t>troubleshooting</a:t>
            </a:r>
            <a:endParaRPr lang="en-US" sz="1600" dirty="0">
              <a:solidFill>
                <a:prstClr val="black"/>
              </a:solidFill>
              <a:latin typeface="Vi" panose="00000500000000000000" pitchFamily="50" charset="0"/>
            </a:endParaRPr>
          </a:p>
        </p:txBody>
      </p:sp>
    </p:spTree>
    <p:extLst>
      <p:ext uri="{BB962C8B-B14F-4D97-AF65-F5344CB8AC3E}">
        <p14:creationId xmlns:p14="http://schemas.microsoft.com/office/powerpoint/2010/main" val="25431875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11</a:t>
            </a:fld>
            <a:endParaRPr lang="en-IN" dirty="0">
              <a:solidFill>
                <a:prstClr val="black"/>
              </a:solidFill>
            </a:endParaRPr>
          </a:p>
        </p:txBody>
      </p:sp>
      <p:sp>
        <p:nvSpPr>
          <p:cNvPr id="8" name="Rectangle 7"/>
          <p:cNvSpPr/>
          <p:nvPr/>
        </p:nvSpPr>
        <p:spPr>
          <a:xfrm>
            <a:off x="358962" y="1093938"/>
            <a:ext cx="11048460" cy="2603790"/>
          </a:xfrm>
          <a:prstGeom prst="rect">
            <a:avLst/>
          </a:prstGeom>
        </p:spPr>
        <p:txBody>
          <a:bodyPr wrap="square">
            <a:spAutoFit/>
          </a:bodyPr>
          <a:lstStyle/>
          <a:p>
            <a:pPr marL="285750" indent="-285750">
              <a:spcBef>
                <a:spcPct val="60000"/>
              </a:spcBef>
              <a:buClr>
                <a:srgbClr val="FF0000"/>
              </a:buClr>
              <a:buFont typeface="Courier New" panose="02070309020205020404" pitchFamily="49" charset="0"/>
              <a:buChar char="o"/>
            </a:pPr>
            <a:r>
              <a:rPr lang="en-IN" sz="1600" dirty="0">
                <a:solidFill>
                  <a:prstClr val="black"/>
                </a:solidFill>
                <a:latin typeface="Vi" panose="00000500000000000000" pitchFamily="50" charset="0"/>
              </a:rPr>
              <a:t>Perform Manual </a:t>
            </a:r>
            <a:r>
              <a:rPr lang="en-IN" sz="1600" dirty="0" smtClean="0">
                <a:solidFill>
                  <a:prstClr val="black"/>
                </a:solidFill>
                <a:latin typeface="Vi" panose="00000500000000000000" pitchFamily="50" charset="0"/>
              </a:rPr>
              <a:t>Latching. </a:t>
            </a:r>
            <a:r>
              <a:rPr lang="en-029" sz="1600" dirty="0" smtClean="0">
                <a:solidFill>
                  <a:prstClr val="black"/>
                </a:solidFill>
                <a:latin typeface="Vi" panose="00000500000000000000" pitchFamily="50" charset="0"/>
              </a:rPr>
              <a:t>Ask </a:t>
            </a:r>
            <a:r>
              <a:rPr lang="en-029" sz="1600" dirty="0">
                <a:solidFill>
                  <a:prstClr val="black"/>
                </a:solidFill>
                <a:latin typeface="Vi" panose="00000500000000000000" pitchFamily="50" charset="0"/>
              </a:rPr>
              <a:t>the customer to insert SIM in a handset and select network operator as VI manually. If the latching is happening, then close the </a:t>
            </a:r>
            <a:r>
              <a:rPr lang="en-029" sz="1600" dirty="0" smtClean="0">
                <a:solidFill>
                  <a:prstClr val="black"/>
                </a:solidFill>
                <a:latin typeface="Vi" panose="00000500000000000000" pitchFamily="50" charset="0"/>
              </a:rPr>
              <a:t>ticket.</a:t>
            </a:r>
          </a:p>
          <a:p>
            <a:pPr marL="285750" indent="-285750">
              <a:spcBef>
                <a:spcPct val="60000"/>
              </a:spcBef>
              <a:buClr>
                <a:srgbClr val="FF0000"/>
              </a:buClr>
              <a:buFont typeface="Courier New" panose="02070309020205020404" pitchFamily="49" charset="0"/>
              <a:buChar char="o"/>
            </a:pPr>
            <a:r>
              <a:rPr lang="en-US" sz="1600" b="1" dirty="0">
                <a:solidFill>
                  <a:prstClr val="black"/>
                </a:solidFill>
                <a:latin typeface="Vi" panose="00000500000000000000" pitchFamily="50" charset="0"/>
              </a:rPr>
              <a:t>Send the numbers to the NILUSAGE/ EBO team for Service refresh</a:t>
            </a:r>
            <a:endParaRPr lang="en-US" sz="1600" dirty="0">
              <a:solidFill>
                <a:prstClr val="black"/>
              </a:solidFill>
              <a:latin typeface="Vi" panose="00000500000000000000" pitchFamily="50" charset="0"/>
            </a:endParaRPr>
          </a:p>
          <a:p>
            <a:pPr marL="285750" indent="-285750">
              <a:spcBef>
                <a:spcPct val="60000"/>
              </a:spcBef>
              <a:buClr>
                <a:srgbClr val="FF0000"/>
              </a:buClr>
              <a:buFont typeface="Wingdings" panose="05000000000000000000" pitchFamily="2" charset="2"/>
              <a:buChar char="ü"/>
            </a:pPr>
            <a:r>
              <a:rPr lang="en-US" sz="1600" dirty="0">
                <a:solidFill>
                  <a:prstClr val="black"/>
                </a:solidFill>
                <a:latin typeface="Vi" panose="00000500000000000000" pitchFamily="50" charset="0"/>
              </a:rPr>
              <a:t>Ask customer to check the services post refresh. If numbers started working. Close the ticket.</a:t>
            </a:r>
          </a:p>
          <a:p>
            <a:pPr marL="285750" indent="-285750">
              <a:spcBef>
                <a:spcPct val="60000"/>
              </a:spcBef>
              <a:buClr>
                <a:srgbClr val="FF0000"/>
              </a:buClr>
              <a:buFont typeface="Courier New" panose="02070309020205020404" pitchFamily="49" charset="0"/>
              <a:buChar char="o"/>
            </a:pPr>
            <a:r>
              <a:rPr lang="en-US" sz="1600" b="1" dirty="0">
                <a:solidFill>
                  <a:prstClr val="black"/>
                </a:solidFill>
                <a:latin typeface="Vi" panose="00000500000000000000" pitchFamily="50" charset="0"/>
              </a:rPr>
              <a:t>Send the Numbers to the circle Switch Team for Purging</a:t>
            </a:r>
          </a:p>
          <a:p>
            <a:pPr marL="285750" indent="-285750">
              <a:spcBef>
                <a:spcPct val="60000"/>
              </a:spcBef>
              <a:buClr>
                <a:srgbClr val="FF0000"/>
              </a:buClr>
              <a:buFont typeface="Wingdings" panose="05000000000000000000" pitchFamily="2" charset="2"/>
              <a:buChar char="ü"/>
            </a:pPr>
            <a:r>
              <a:rPr lang="en-US" sz="1600" dirty="0">
                <a:solidFill>
                  <a:prstClr val="black"/>
                </a:solidFill>
                <a:latin typeface="Vi" panose="00000500000000000000" pitchFamily="50" charset="0"/>
              </a:rPr>
              <a:t>Ask customer to check the services post purging. If numbers started working. Close the ticket</a:t>
            </a:r>
            <a:r>
              <a:rPr lang="en-US" sz="1600" dirty="0" smtClean="0">
                <a:solidFill>
                  <a:prstClr val="black"/>
                </a:solidFill>
                <a:latin typeface="Vi" panose="00000500000000000000" pitchFamily="50" charset="0"/>
              </a:rPr>
              <a:t>.</a:t>
            </a:r>
          </a:p>
          <a:p>
            <a:pPr marL="285750" indent="-285750">
              <a:spcBef>
                <a:spcPct val="60000"/>
              </a:spcBef>
              <a:buClr>
                <a:srgbClr val="FF0000"/>
              </a:buClr>
              <a:buFont typeface="Courier New" panose="02070309020205020404" pitchFamily="49" charset="0"/>
              <a:buChar char="o"/>
            </a:pPr>
            <a:r>
              <a:rPr lang="en-029" sz="1600" dirty="0">
                <a:solidFill>
                  <a:prstClr val="black"/>
                </a:solidFill>
                <a:latin typeface="Vi" panose="00000500000000000000" pitchFamily="50" charset="0"/>
              </a:rPr>
              <a:t>If manual latching is not happening, ask AM &amp; customer to perform SIMEX on Sample numbers</a:t>
            </a:r>
            <a:endParaRPr lang="en-US" sz="1600" dirty="0">
              <a:solidFill>
                <a:prstClr val="black"/>
              </a:solidFill>
              <a:latin typeface="Vi" panose="00000500000000000000" pitchFamily="50" charset="0"/>
            </a:endParaRPr>
          </a:p>
        </p:txBody>
      </p:sp>
      <p:sp>
        <p:nvSpPr>
          <p:cNvPr id="6" name="Rectangle 5"/>
          <p:cNvSpPr/>
          <p:nvPr/>
        </p:nvSpPr>
        <p:spPr>
          <a:xfrm>
            <a:off x="353318" y="3887938"/>
            <a:ext cx="11048460" cy="763286"/>
          </a:xfrm>
          <a:prstGeom prst="rect">
            <a:avLst/>
          </a:prstGeom>
        </p:spPr>
        <p:txBody>
          <a:bodyPr wrap="square">
            <a:spAutoFit/>
          </a:bodyPr>
          <a:lstStyle/>
          <a:p>
            <a:pPr>
              <a:spcBef>
                <a:spcPct val="60000"/>
              </a:spcBef>
              <a:buClr>
                <a:srgbClr val="FF0000"/>
              </a:buClr>
            </a:pPr>
            <a:r>
              <a:rPr lang="en-US" b="1" dirty="0" smtClean="0">
                <a:solidFill>
                  <a:prstClr val="black"/>
                </a:solidFill>
                <a:latin typeface="Vi" panose="00000500000000000000" pitchFamily="50" charset="0"/>
              </a:rPr>
              <a:t>4. If the Number is latched and Data not working</a:t>
            </a:r>
          </a:p>
          <a:p>
            <a:pPr>
              <a:spcBef>
                <a:spcPct val="60000"/>
              </a:spcBef>
              <a:buClr>
                <a:srgbClr val="FF0000"/>
              </a:buClr>
            </a:pPr>
            <a:r>
              <a:rPr lang="en-029" sz="1600" dirty="0" smtClean="0">
                <a:solidFill>
                  <a:prstClr val="black"/>
                </a:solidFill>
                <a:latin typeface="Vi" panose="00000500000000000000" pitchFamily="50" charset="0"/>
              </a:rPr>
              <a:t>Check </a:t>
            </a:r>
            <a:r>
              <a:rPr lang="en-029" sz="1600" dirty="0">
                <a:solidFill>
                  <a:prstClr val="black"/>
                </a:solidFill>
                <a:latin typeface="Vi" panose="00000500000000000000" pitchFamily="50" charset="0"/>
              </a:rPr>
              <a:t>SGSN &amp; GGSN </a:t>
            </a:r>
            <a:r>
              <a:rPr lang="en-029" sz="1600" dirty="0" smtClean="0">
                <a:solidFill>
                  <a:prstClr val="black"/>
                </a:solidFill>
                <a:latin typeface="Vi" panose="00000500000000000000" pitchFamily="50" charset="0"/>
              </a:rPr>
              <a:t>logs</a:t>
            </a:r>
            <a:endParaRPr lang="en-US" sz="1600" dirty="0">
              <a:solidFill>
                <a:prstClr val="black"/>
              </a:solidFill>
              <a:latin typeface="Vi" panose="00000500000000000000" pitchFamily="50" charset="0"/>
            </a:endParaRPr>
          </a:p>
        </p:txBody>
      </p:sp>
    </p:spTree>
    <p:extLst>
      <p:ext uri="{BB962C8B-B14F-4D97-AF65-F5344CB8AC3E}">
        <p14:creationId xmlns:p14="http://schemas.microsoft.com/office/powerpoint/2010/main" val="29172732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12</a:t>
            </a:fld>
            <a:endParaRPr lang="en-IN" dirty="0">
              <a:solidFill>
                <a:prstClr val="black"/>
              </a:solidFill>
            </a:endParaRPr>
          </a:p>
        </p:txBody>
      </p:sp>
      <p:sp>
        <p:nvSpPr>
          <p:cNvPr id="4" name="Rectangle 3"/>
          <p:cNvSpPr/>
          <p:nvPr/>
        </p:nvSpPr>
        <p:spPr>
          <a:xfrm>
            <a:off x="346819" y="985876"/>
            <a:ext cx="2920992" cy="338554"/>
          </a:xfrm>
          <a:prstGeom prst="rect">
            <a:avLst/>
          </a:prstGeom>
        </p:spPr>
        <p:txBody>
          <a:bodyPr wrap="none">
            <a:spAutoFit/>
          </a:bodyPr>
          <a:lstStyle/>
          <a:p>
            <a:r>
              <a:rPr lang="en-IN" sz="1600"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Step 4 || Identify the Solution</a:t>
            </a:r>
            <a:endParaRPr lang="en-US" sz="1600" b="1" dirty="0">
              <a:solidFill>
                <a:srgbClr val="FF0000"/>
              </a:solidFill>
              <a:latin typeface="Vi" panose="00000500000000000000" pitchFamily="50" charset="0"/>
            </a:endParaRPr>
          </a:p>
        </p:txBody>
      </p:sp>
      <p:sp>
        <p:nvSpPr>
          <p:cNvPr id="5" name="Rectangle 4"/>
          <p:cNvSpPr/>
          <p:nvPr/>
        </p:nvSpPr>
        <p:spPr>
          <a:xfrm>
            <a:off x="348548" y="1514686"/>
            <a:ext cx="5139548" cy="338554"/>
          </a:xfrm>
          <a:prstGeom prst="rect">
            <a:avLst/>
          </a:prstGeom>
        </p:spPr>
        <p:txBody>
          <a:bodyPr wrap="none">
            <a:spAutoFit/>
          </a:bodyPr>
          <a:lstStyle/>
          <a:p>
            <a:pPr marL="285750" indent="-285750">
              <a:buFont typeface="Wingdings" panose="05000000000000000000" pitchFamily="2" charset="2"/>
              <a:buChar char="q"/>
            </a:pPr>
            <a:r>
              <a:rPr lang="en-029" sz="1600" b="1" dirty="0">
                <a:latin typeface="Vi" panose="00000500000000000000" pitchFamily="50" charset="0"/>
                <a:ea typeface="Calibri" panose="020F0502020204030204" pitchFamily="34" charset="0"/>
                <a:cs typeface="Arial" panose="020B0604020202020204" pitchFamily="34" charset="0"/>
              </a:rPr>
              <a:t>Data not working for public APN i.e. open internet</a:t>
            </a:r>
            <a:endParaRPr lang="en-US" sz="1600" dirty="0">
              <a:latin typeface="Vi" panose="00000500000000000000" pitchFamily="50" charset="0"/>
            </a:endParaRPr>
          </a:p>
        </p:txBody>
      </p:sp>
      <p:sp>
        <p:nvSpPr>
          <p:cNvPr id="7" name="Rectangle 6"/>
          <p:cNvSpPr/>
          <p:nvPr/>
        </p:nvSpPr>
        <p:spPr>
          <a:xfrm>
            <a:off x="653807" y="1889260"/>
            <a:ext cx="2876108" cy="338554"/>
          </a:xfrm>
          <a:prstGeom prst="rect">
            <a:avLst/>
          </a:prstGeom>
        </p:spPr>
        <p:txBody>
          <a:bodyPr wrap="none">
            <a:spAutoFit/>
          </a:bodyPr>
          <a:lstStyle/>
          <a:p>
            <a:r>
              <a:rPr lang="en-US" sz="1600" dirty="0">
                <a:latin typeface="Vi" panose="00000500000000000000" pitchFamily="50" charset="0"/>
                <a:ea typeface="Times New Roman" panose="02020603050405020304" pitchFamily="18" charset="0"/>
                <a:cs typeface="Times New Roman" panose="02020603050405020304" pitchFamily="18" charset="0"/>
              </a:rPr>
              <a:t>Raise the case with INM team</a:t>
            </a:r>
            <a:endParaRPr lang="en-US" sz="1600" dirty="0">
              <a:latin typeface="Vi" panose="00000500000000000000" pitchFamily="50" charset="0"/>
            </a:endParaRPr>
          </a:p>
        </p:txBody>
      </p:sp>
      <p:sp>
        <p:nvSpPr>
          <p:cNvPr id="9" name="Rectangle 8"/>
          <p:cNvSpPr/>
          <p:nvPr/>
        </p:nvSpPr>
        <p:spPr>
          <a:xfrm>
            <a:off x="503104" y="2511645"/>
            <a:ext cx="8762082" cy="1919372"/>
          </a:xfrm>
          <a:prstGeom prst="rect">
            <a:avLst/>
          </a:prstGeom>
        </p:spPr>
        <p:txBody>
          <a:bodyPr wrap="square">
            <a:spAutoFit/>
          </a:bodyPr>
          <a:lstStyle/>
          <a:p>
            <a:r>
              <a:rPr lang="en-US" sz="1600" dirty="0">
                <a:latin typeface="Vi" panose="00000500000000000000" pitchFamily="50" charset="0"/>
                <a:ea typeface="Times New Roman" panose="02020603050405020304" pitchFamily="18" charset="0"/>
                <a:cs typeface="Times New Roman" panose="02020603050405020304" pitchFamily="18" charset="0"/>
              </a:rPr>
              <a:t>L2 Team:</a:t>
            </a:r>
          </a:p>
          <a:p>
            <a:pPr>
              <a:lnSpc>
                <a:spcPct val="107000"/>
              </a:lnSpc>
            </a:pPr>
            <a:r>
              <a:rPr lang="en-IN" sz="1600" dirty="0">
                <a:latin typeface="Vi" panose="00000500000000000000" pitchFamily="50" charset="0"/>
                <a:ea typeface="Calibri" panose="020F0502020204030204" pitchFamily="34" charset="0"/>
                <a:cs typeface="Times New Roman" panose="02020603050405020304" pitchFamily="18" charset="0"/>
              </a:rPr>
              <a:t>	INM @ </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65760" marR="0" indent="457200">
              <a:lnSpc>
                <a:spcPct val="107000"/>
              </a:lnSpc>
              <a:spcBef>
                <a:spcPts val="0"/>
              </a:spcBef>
              <a:spcAft>
                <a:spcPts val="0"/>
              </a:spcAft>
            </a:pPr>
            <a:r>
              <a:rPr lang="en-IN" sz="1600" dirty="0">
                <a:latin typeface="Vi" panose="00000500000000000000" pitchFamily="50" charset="0"/>
                <a:ea typeface="Calibri" panose="020F0502020204030204" pitchFamily="34" charset="0"/>
                <a:cs typeface="Times New Roman" panose="02020603050405020304" pitchFamily="18" charset="0"/>
              </a:rPr>
              <a:t>DL-SNOC-PKC-INM-ZTE &lt;</a:t>
            </a:r>
            <a:r>
              <a:rPr lang="en-IN" sz="1600" u="sng" dirty="0">
                <a:solidFill>
                  <a:srgbClr val="0563C1"/>
                </a:solidFill>
                <a:latin typeface="Vi" panose="00000500000000000000" pitchFamily="50" charset="0"/>
                <a:ea typeface="Calibri" panose="020F0502020204030204" pitchFamily="34" charset="0"/>
                <a:cs typeface="Times New Roman" panose="02020603050405020304" pitchFamily="18" charset="0"/>
                <a:hlinkClick r:id="rId3"/>
              </a:rPr>
              <a:t>DL-SNOC-PKC-INM-ZTE@vodafoneidea.com</a:t>
            </a:r>
            <a:r>
              <a:rPr lang="en-IN" sz="1600" dirty="0">
                <a:latin typeface="Vi" panose="00000500000000000000" pitchFamily="50" charset="0"/>
                <a:ea typeface="Calibri" panose="020F0502020204030204" pitchFamily="34" charset="0"/>
                <a:cs typeface="Times New Roman" panose="02020603050405020304" pitchFamily="18" charset="0"/>
              </a:rPr>
              <a:t>&gt;; </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65760" marR="0" indent="457200">
              <a:lnSpc>
                <a:spcPct val="107000"/>
              </a:lnSpc>
              <a:spcBef>
                <a:spcPts val="0"/>
              </a:spcBef>
              <a:spcAft>
                <a:spcPts val="0"/>
              </a:spcAft>
            </a:pPr>
            <a:r>
              <a:rPr lang="en-IN" sz="1600" dirty="0">
                <a:latin typeface="Vi" panose="00000500000000000000" pitchFamily="50" charset="0"/>
                <a:ea typeface="Calibri" panose="020F0502020204030204" pitchFamily="34" charset="0"/>
                <a:cs typeface="Times New Roman" panose="02020603050405020304" pitchFamily="18" charset="0"/>
              </a:rPr>
              <a:t>DL-SNOC-PKC-INM-CISCO &lt;</a:t>
            </a:r>
            <a:r>
              <a:rPr lang="en-IN" sz="1600" u="sng" dirty="0">
                <a:solidFill>
                  <a:srgbClr val="0563C1"/>
                </a:solidFill>
                <a:latin typeface="Vi" panose="00000500000000000000" pitchFamily="50" charset="0"/>
                <a:ea typeface="Calibri" panose="020F0502020204030204" pitchFamily="34" charset="0"/>
                <a:cs typeface="Times New Roman" panose="02020603050405020304" pitchFamily="18" charset="0"/>
                <a:hlinkClick r:id="rId4"/>
              </a:rPr>
              <a:t>DL-SNOC-PKC-INM-CISCO@vodafoneidea.com</a:t>
            </a:r>
            <a:r>
              <a:rPr lang="en-IN" sz="1600" dirty="0">
                <a:latin typeface="Vi" panose="00000500000000000000" pitchFamily="50" charset="0"/>
                <a:ea typeface="Calibri" panose="020F0502020204030204" pitchFamily="34" charset="0"/>
                <a:cs typeface="Times New Roman" panose="02020603050405020304" pitchFamily="18" charset="0"/>
              </a:rPr>
              <a:t>&gt;; </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65760" marR="0" indent="457200">
              <a:lnSpc>
                <a:spcPct val="107000"/>
              </a:lnSpc>
              <a:spcBef>
                <a:spcPts val="0"/>
              </a:spcBef>
              <a:spcAft>
                <a:spcPts val="0"/>
              </a:spcAft>
            </a:pPr>
            <a:r>
              <a:rPr lang="en-IN" sz="1600" dirty="0">
                <a:latin typeface="Vi" panose="00000500000000000000" pitchFamily="50" charset="0"/>
                <a:ea typeface="Calibri" panose="020F0502020204030204" pitchFamily="34" charset="0"/>
                <a:cs typeface="Times New Roman" panose="02020603050405020304" pitchFamily="18" charset="0"/>
              </a:rPr>
              <a:t>DL-SNOC-PKC-INM-NOK &lt;</a:t>
            </a:r>
            <a:r>
              <a:rPr lang="en-IN" sz="1600" u="sng" dirty="0">
                <a:solidFill>
                  <a:srgbClr val="0563C1"/>
                </a:solidFill>
                <a:latin typeface="Vi" panose="00000500000000000000" pitchFamily="50" charset="0"/>
                <a:ea typeface="Calibri" panose="020F0502020204030204" pitchFamily="34" charset="0"/>
                <a:cs typeface="Times New Roman" panose="02020603050405020304" pitchFamily="18" charset="0"/>
                <a:hlinkClick r:id="rId5"/>
              </a:rPr>
              <a:t>DL-SNOC-PKC-INM-NOK@vodafoneidea.com</a:t>
            </a:r>
            <a:r>
              <a:rPr lang="en-IN" sz="1600" dirty="0">
                <a:latin typeface="Vi" panose="00000500000000000000" pitchFamily="50" charset="0"/>
                <a:ea typeface="Calibri" panose="020F0502020204030204" pitchFamily="34" charset="0"/>
                <a:cs typeface="Times New Roman" panose="02020603050405020304" pitchFamily="18" charset="0"/>
              </a:rPr>
              <a:t>&gt;; </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65760" marR="0" indent="457200">
              <a:lnSpc>
                <a:spcPct val="107000"/>
              </a:lnSpc>
              <a:spcBef>
                <a:spcPts val="0"/>
              </a:spcBef>
              <a:spcAft>
                <a:spcPts val="0"/>
              </a:spcAft>
            </a:pPr>
            <a:r>
              <a:rPr lang="en-IN" sz="1600" dirty="0">
                <a:latin typeface="Vi" panose="00000500000000000000" pitchFamily="50" charset="0"/>
                <a:ea typeface="Calibri" panose="020F0502020204030204" pitchFamily="34" charset="0"/>
                <a:cs typeface="Times New Roman" panose="02020603050405020304" pitchFamily="18" charset="0"/>
              </a:rPr>
              <a:t>DL-SNOC-PKC-INM-ERIC &lt;</a:t>
            </a:r>
            <a:r>
              <a:rPr lang="en-IN" sz="1600" u="sng" dirty="0">
                <a:solidFill>
                  <a:srgbClr val="0563C1"/>
                </a:solidFill>
                <a:latin typeface="Vi" panose="00000500000000000000" pitchFamily="50" charset="0"/>
                <a:ea typeface="Calibri" panose="020F0502020204030204" pitchFamily="34" charset="0"/>
                <a:cs typeface="Times New Roman" panose="02020603050405020304" pitchFamily="18" charset="0"/>
                <a:hlinkClick r:id="rId6"/>
              </a:rPr>
              <a:t>DL-SNOC-PKC-INM-ERIC@vodafoneidea.com</a:t>
            </a:r>
            <a:r>
              <a:rPr lang="en-IN" sz="1600" dirty="0">
                <a:latin typeface="Vi" panose="00000500000000000000" pitchFamily="50" charset="0"/>
                <a:ea typeface="Calibri" panose="020F0502020204030204" pitchFamily="34" charset="0"/>
                <a:cs typeface="Times New Roman" panose="02020603050405020304" pitchFamily="18" charset="0"/>
              </a:rPr>
              <a:t>&gt;; </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65760" marR="0" indent="457200">
              <a:lnSpc>
                <a:spcPct val="107000"/>
              </a:lnSpc>
              <a:spcBef>
                <a:spcPts val="0"/>
              </a:spcBef>
              <a:spcAft>
                <a:spcPts val="0"/>
              </a:spcAft>
            </a:pPr>
            <a:r>
              <a:rPr lang="en-IN" sz="1600" dirty="0">
                <a:latin typeface="Vi" panose="00000500000000000000" pitchFamily="50" charset="0"/>
                <a:ea typeface="Calibri" panose="020F0502020204030204" pitchFamily="34" charset="0"/>
                <a:cs typeface="Times New Roman" panose="02020603050405020304" pitchFamily="18" charset="0"/>
              </a:rPr>
              <a:t>DL-SNOC-PKC-INM-HUA &lt;</a:t>
            </a:r>
            <a:r>
              <a:rPr lang="en-IN" sz="1600" u="sng" dirty="0">
                <a:solidFill>
                  <a:srgbClr val="0563C1"/>
                </a:solidFill>
                <a:latin typeface="Vi" panose="00000500000000000000" pitchFamily="50" charset="0"/>
                <a:ea typeface="Calibri" panose="020F0502020204030204" pitchFamily="34" charset="0"/>
                <a:cs typeface="Times New Roman" panose="02020603050405020304" pitchFamily="18" charset="0"/>
                <a:hlinkClick r:id="rId7"/>
              </a:rPr>
              <a:t>DL-SNOC-PKC-INM-HUA@vodafoneidea.com</a:t>
            </a:r>
            <a:r>
              <a:rPr lang="en-IN" sz="1600" dirty="0">
                <a:latin typeface="Vi" panose="00000500000000000000" pitchFamily="50" charset="0"/>
                <a:ea typeface="Calibri" panose="020F0502020204030204" pitchFamily="34" charset="0"/>
                <a:cs typeface="Times New Roman" panose="02020603050405020304" pitchFamily="18" charset="0"/>
              </a:rPr>
              <a:t>&gt;</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sp>
        <p:nvSpPr>
          <p:cNvPr id="10" name="Rectangle 9"/>
          <p:cNvSpPr/>
          <p:nvPr/>
        </p:nvSpPr>
        <p:spPr>
          <a:xfrm>
            <a:off x="434188" y="4742628"/>
            <a:ext cx="3379451" cy="338554"/>
          </a:xfrm>
          <a:prstGeom prst="rect">
            <a:avLst/>
          </a:prstGeom>
        </p:spPr>
        <p:txBody>
          <a:bodyPr wrap="none">
            <a:spAutoFit/>
          </a:bodyPr>
          <a:lstStyle/>
          <a:p>
            <a:pPr marL="285750" indent="-285750">
              <a:buFont typeface="Wingdings" panose="05000000000000000000" pitchFamily="2" charset="2"/>
              <a:buChar char="q"/>
            </a:pPr>
            <a:r>
              <a:rPr lang="en-029" sz="1600" b="1" dirty="0">
                <a:latin typeface="Vi" panose="00000500000000000000" pitchFamily="50" charset="0"/>
                <a:ea typeface="Calibri" panose="020F0502020204030204" pitchFamily="34" charset="0"/>
                <a:cs typeface="Arial" panose="020B0604020202020204" pitchFamily="34" charset="0"/>
              </a:rPr>
              <a:t>Data not working for the ISAFE</a:t>
            </a:r>
            <a:endParaRPr lang="en-US" sz="1600" dirty="0">
              <a:latin typeface="Vi" panose="00000500000000000000" pitchFamily="50" charset="0"/>
            </a:endParaRPr>
          </a:p>
        </p:txBody>
      </p:sp>
      <p:sp>
        <p:nvSpPr>
          <p:cNvPr id="11" name="Rectangle 10"/>
          <p:cNvSpPr/>
          <p:nvPr/>
        </p:nvSpPr>
        <p:spPr>
          <a:xfrm>
            <a:off x="712424" y="5177007"/>
            <a:ext cx="9698516" cy="338554"/>
          </a:xfrm>
          <a:prstGeom prst="rect">
            <a:avLst/>
          </a:prstGeom>
        </p:spPr>
        <p:txBody>
          <a:bodyPr wrap="square">
            <a:spAutoFit/>
          </a:bodyPr>
          <a:lstStyle/>
          <a:p>
            <a:r>
              <a:rPr lang="en-IN" sz="1600" dirty="0">
                <a:latin typeface="Vi" panose="00000500000000000000" pitchFamily="50" charset="0"/>
                <a:ea typeface="Times New Roman" panose="02020603050405020304" pitchFamily="18" charset="0"/>
              </a:rPr>
              <a:t>Compare the working and non-working numbers on the 6D portal</a:t>
            </a:r>
            <a:endParaRPr lang="en-US" sz="1600" dirty="0">
              <a:latin typeface="Vi" panose="00000500000000000000" pitchFamily="50" charset="0"/>
            </a:endParaRPr>
          </a:p>
        </p:txBody>
      </p:sp>
    </p:spTree>
    <p:extLst>
      <p:ext uri="{BB962C8B-B14F-4D97-AF65-F5344CB8AC3E}">
        <p14:creationId xmlns:p14="http://schemas.microsoft.com/office/powerpoint/2010/main" val="5246403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13</a:t>
            </a:fld>
            <a:endParaRPr lang="en-IN" dirty="0">
              <a:solidFill>
                <a:prstClr val="black"/>
              </a:solidFill>
            </a:endParaRPr>
          </a:p>
        </p:txBody>
      </p:sp>
      <p:sp>
        <p:nvSpPr>
          <p:cNvPr id="2" name="Rectangle 1"/>
          <p:cNvSpPr/>
          <p:nvPr/>
        </p:nvSpPr>
        <p:spPr>
          <a:xfrm>
            <a:off x="370549" y="1051977"/>
            <a:ext cx="5937844" cy="338554"/>
          </a:xfrm>
          <a:prstGeom prst="rect">
            <a:avLst/>
          </a:prstGeom>
        </p:spPr>
        <p:txBody>
          <a:bodyPr wrap="none">
            <a:spAutoFit/>
          </a:bodyPr>
          <a:lstStyle/>
          <a:p>
            <a:r>
              <a:rPr lang="en-IN" sz="1600" dirty="0">
                <a:latin typeface="Vi" panose="00000500000000000000" pitchFamily="50" charset="0"/>
                <a:ea typeface="Times New Roman" panose="02020603050405020304" pitchFamily="18" charset="0"/>
                <a:cs typeface="Times New Roman" panose="02020603050405020304" pitchFamily="18" charset="0"/>
              </a:rPr>
              <a:t>Scenario 1: If APN is ISAFE/M2MISAFE- </a:t>
            </a:r>
            <a:r>
              <a:rPr lang="en-IN" sz="1600" dirty="0" smtClean="0">
                <a:latin typeface="Vi" panose="00000500000000000000" pitchFamily="50" charset="0"/>
                <a:ea typeface="Times New Roman" panose="02020603050405020304" pitchFamily="18" charset="0"/>
                <a:cs typeface="Times New Roman" panose="02020603050405020304" pitchFamily="18" charset="0"/>
              </a:rPr>
              <a:t>Check if </a:t>
            </a:r>
            <a:r>
              <a:rPr lang="en-IN" sz="1600" dirty="0">
                <a:latin typeface="Vi" panose="00000500000000000000" pitchFamily="50" charset="0"/>
                <a:ea typeface="Times New Roman" panose="02020603050405020304" pitchFamily="18" charset="0"/>
                <a:cs typeface="Times New Roman" panose="02020603050405020304" pitchFamily="18" charset="0"/>
              </a:rPr>
              <a:t>number on 6D.</a:t>
            </a:r>
            <a:endParaRPr lang="en-US" sz="1600" dirty="0">
              <a:latin typeface="Vi" panose="00000500000000000000" pitchFamily="50" charset="0"/>
            </a:endParaRPr>
          </a:p>
        </p:txBody>
      </p:sp>
      <p:sp>
        <p:nvSpPr>
          <p:cNvPr id="6" name="Rectangle 5"/>
          <p:cNvSpPr/>
          <p:nvPr/>
        </p:nvSpPr>
        <p:spPr>
          <a:xfrm>
            <a:off x="410796" y="1580787"/>
            <a:ext cx="2871299" cy="338554"/>
          </a:xfrm>
          <a:prstGeom prst="rect">
            <a:avLst/>
          </a:prstGeom>
        </p:spPr>
        <p:txBody>
          <a:bodyPr wrap="none">
            <a:spAutoFit/>
          </a:bodyPr>
          <a:lstStyle/>
          <a:p>
            <a:r>
              <a:rPr lang="en-IN" sz="1600" b="1" dirty="0" smtClean="0">
                <a:latin typeface="Vi" panose="00000500000000000000" pitchFamily="50" charset="0"/>
                <a:ea typeface="Times New Roman" panose="02020603050405020304" pitchFamily="18" charset="0"/>
                <a:cs typeface="Times New Roman" panose="02020603050405020304" pitchFamily="18" charset="0"/>
              </a:rPr>
              <a:t>Number </a:t>
            </a:r>
            <a:r>
              <a:rPr lang="en-IN" sz="1600" b="1" dirty="0">
                <a:latin typeface="Vi" panose="00000500000000000000" pitchFamily="50" charset="0"/>
                <a:ea typeface="Times New Roman" panose="02020603050405020304" pitchFamily="18" charset="0"/>
                <a:cs typeface="Times New Roman" panose="02020603050405020304" pitchFamily="18" charset="0"/>
              </a:rPr>
              <a:t>is not present on 6D</a:t>
            </a:r>
            <a:endParaRPr lang="en-US" sz="1600" b="1" dirty="0">
              <a:latin typeface="Vi" panose="00000500000000000000" pitchFamily="50" charset="0"/>
            </a:endParaRPr>
          </a:p>
        </p:txBody>
      </p:sp>
      <p:sp>
        <p:nvSpPr>
          <p:cNvPr id="8" name="Rectangle 7"/>
          <p:cNvSpPr/>
          <p:nvPr/>
        </p:nvSpPr>
        <p:spPr>
          <a:xfrm>
            <a:off x="437001" y="2070250"/>
            <a:ext cx="11340030" cy="338554"/>
          </a:xfrm>
          <a:prstGeom prst="rect">
            <a:avLst/>
          </a:prstGeom>
        </p:spPr>
        <p:txBody>
          <a:bodyPr wrap="square">
            <a:spAutoFit/>
          </a:bodyPr>
          <a:lstStyle/>
          <a:p>
            <a:pPr marL="285750" indent="-285750">
              <a:buFont typeface="Wingdings" panose="05000000000000000000" pitchFamily="2" charset="2"/>
              <a:buChar char="v"/>
            </a:pPr>
            <a:r>
              <a:rPr lang="en-IN" sz="1600" dirty="0">
                <a:latin typeface="Vi" panose="00000500000000000000" pitchFamily="50" charset="0"/>
                <a:ea typeface="Times New Roman" panose="02020603050405020304" pitchFamily="18" charset="0"/>
              </a:rPr>
              <a:t>Inform the customer that numbers are not whitelisted and get in touch with AM and whitelist the numbers. Case closed</a:t>
            </a:r>
            <a:endParaRPr lang="en-US" sz="1600" dirty="0">
              <a:latin typeface="Vi" panose="00000500000000000000" pitchFamily="50" charset="0"/>
            </a:endParaRPr>
          </a:p>
        </p:txBody>
      </p:sp>
      <p:sp>
        <p:nvSpPr>
          <p:cNvPr id="12" name="Rectangle 11"/>
          <p:cNvSpPr/>
          <p:nvPr/>
        </p:nvSpPr>
        <p:spPr>
          <a:xfrm>
            <a:off x="430994" y="2669621"/>
            <a:ext cx="2505814" cy="338554"/>
          </a:xfrm>
          <a:prstGeom prst="rect">
            <a:avLst/>
          </a:prstGeom>
        </p:spPr>
        <p:txBody>
          <a:bodyPr wrap="none">
            <a:spAutoFit/>
          </a:bodyPr>
          <a:lstStyle/>
          <a:p>
            <a:r>
              <a:rPr lang="en-IN" sz="1600" b="1" dirty="0" smtClean="0">
                <a:latin typeface="Vi" panose="00000500000000000000" pitchFamily="50" charset="0"/>
                <a:ea typeface="Times New Roman" panose="02020603050405020304" pitchFamily="18" charset="0"/>
                <a:cs typeface="Times New Roman" panose="02020603050405020304" pitchFamily="18" charset="0"/>
              </a:rPr>
              <a:t>Number </a:t>
            </a:r>
            <a:r>
              <a:rPr lang="en-IN" sz="1600" b="1" dirty="0">
                <a:latin typeface="Vi" panose="00000500000000000000" pitchFamily="50" charset="0"/>
                <a:ea typeface="Times New Roman" panose="02020603050405020304" pitchFamily="18" charset="0"/>
                <a:cs typeface="Times New Roman" panose="02020603050405020304" pitchFamily="18" charset="0"/>
              </a:rPr>
              <a:t>is </a:t>
            </a:r>
            <a:r>
              <a:rPr lang="en-IN" sz="1600" b="1" dirty="0" smtClean="0">
                <a:latin typeface="Vi" panose="00000500000000000000" pitchFamily="50" charset="0"/>
                <a:ea typeface="Times New Roman" panose="02020603050405020304" pitchFamily="18" charset="0"/>
                <a:cs typeface="Times New Roman" panose="02020603050405020304" pitchFamily="18" charset="0"/>
              </a:rPr>
              <a:t>present </a:t>
            </a:r>
            <a:r>
              <a:rPr lang="en-IN" sz="1600" b="1" dirty="0">
                <a:latin typeface="Vi" panose="00000500000000000000" pitchFamily="50" charset="0"/>
                <a:ea typeface="Times New Roman" panose="02020603050405020304" pitchFamily="18" charset="0"/>
                <a:cs typeface="Times New Roman" panose="02020603050405020304" pitchFamily="18" charset="0"/>
              </a:rPr>
              <a:t>on 6D</a:t>
            </a:r>
            <a:endParaRPr lang="en-US" sz="1600" b="1" dirty="0">
              <a:latin typeface="Vi" panose="00000500000000000000" pitchFamily="50" charset="0"/>
            </a:endParaRPr>
          </a:p>
        </p:txBody>
      </p:sp>
      <p:sp>
        <p:nvSpPr>
          <p:cNvPr id="13" name="Rectangle 12"/>
          <p:cNvSpPr/>
          <p:nvPr/>
        </p:nvSpPr>
        <p:spPr>
          <a:xfrm>
            <a:off x="459035" y="3253853"/>
            <a:ext cx="11130709" cy="1224822"/>
          </a:xfrm>
          <a:prstGeom prst="rect">
            <a:avLst/>
          </a:prstGeom>
        </p:spPr>
        <p:txBody>
          <a:bodyPr wrap="square">
            <a:spAutoFit/>
          </a:bodyPr>
          <a:lstStyle/>
          <a:p>
            <a:pPr>
              <a:lnSpc>
                <a:spcPct val="107000"/>
              </a:lnSpc>
              <a:spcAft>
                <a:spcPts val="800"/>
              </a:spcAft>
            </a:pPr>
            <a:r>
              <a:rPr lang="en-IN" sz="1600" dirty="0" smtClean="0">
                <a:latin typeface="Vi" panose="00000500000000000000" pitchFamily="50" charset="0"/>
                <a:ea typeface="Times New Roman" panose="02020603050405020304" pitchFamily="18" charset="0"/>
                <a:cs typeface="Times New Roman" panose="02020603050405020304" pitchFamily="18" charset="0"/>
              </a:rPr>
              <a:t>Follow </a:t>
            </a:r>
            <a:r>
              <a:rPr lang="en-IN" sz="1600" dirty="0">
                <a:latin typeface="Vi" panose="00000500000000000000" pitchFamily="50" charset="0"/>
                <a:ea typeface="Times New Roman" panose="02020603050405020304" pitchFamily="18" charset="0"/>
                <a:cs typeface="Times New Roman" panose="02020603050405020304" pitchFamily="18" charset="0"/>
              </a:rPr>
              <a:t>below steps to check </a:t>
            </a:r>
            <a:r>
              <a:rPr lang="en-IN" sz="1600" dirty="0" smtClean="0">
                <a:latin typeface="Vi" panose="00000500000000000000" pitchFamily="50" charset="0"/>
                <a:ea typeface="Times New Roman" panose="02020603050405020304" pitchFamily="18" charset="0"/>
                <a:cs typeface="Times New Roman" panose="02020603050405020304" pitchFamily="18" charset="0"/>
              </a:rPr>
              <a:t>further-</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smtClean="0">
                <a:latin typeface="Vi" panose="00000500000000000000" pitchFamily="50" charset="0"/>
                <a:ea typeface="Times New Roman" panose="02020603050405020304" pitchFamily="18" charset="0"/>
                <a:cs typeface="Times New Roman" panose="02020603050405020304" pitchFamily="18" charset="0"/>
              </a:rPr>
              <a:t>Check </a:t>
            </a:r>
            <a:r>
              <a:rPr lang="en-IN" sz="1600" dirty="0">
                <a:latin typeface="Vi" panose="00000500000000000000" pitchFamily="50" charset="0"/>
                <a:ea typeface="Times New Roman" panose="02020603050405020304" pitchFamily="18" charset="0"/>
                <a:cs typeface="Times New Roman" panose="02020603050405020304" pitchFamily="18" charset="0"/>
              </a:rPr>
              <a:t>SIM in device and enable traces at SGSN &amp; GGSN.</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First check at SGSN and check whether getting create PDP request from the device towards the </a:t>
            </a:r>
            <a:r>
              <a:rPr lang="en-IN" sz="1600" dirty="0" smtClean="0">
                <a:latin typeface="Vi" panose="00000500000000000000" pitchFamily="50" charset="0"/>
                <a:ea typeface="Times New Roman" panose="02020603050405020304" pitchFamily="18" charset="0"/>
                <a:cs typeface="Times New Roman" panose="02020603050405020304" pitchFamily="18" charset="0"/>
              </a:rPr>
              <a:t>network.</a:t>
            </a:r>
            <a:endParaRPr lang="en-US" sz="1600" dirty="0" smtClean="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smtClean="0">
                <a:latin typeface="Vi" panose="00000500000000000000" pitchFamily="50" charset="0"/>
                <a:ea typeface="Times New Roman" panose="02020603050405020304" pitchFamily="18" charset="0"/>
              </a:rPr>
              <a:t>If </a:t>
            </a:r>
            <a:r>
              <a:rPr lang="en-IN" sz="1600" dirty="0">
                <a:latin typeface="Vi" panose="00000500000000000000" pitchFamily="50" charset="0"/>
                <a:ea typeface="Times New Roman" panose="02020603050405020304" pitchFamily="18" charset="0"/>
              </a:rPr>
              <a:t>not ask to reboot the Device else reinsert SIM card wherever possible to reinitiate attach process from device</a:t>
            </a:r>
            <a:endParaRPr lang="en-US" sz="1600" dirty="0">
              <a:latin typeface="Vi" panose="00000500000000000000" pitchFamily="50" charset="0"/>
            </a:endParaRPr>
          </a:p>
        </p:txBody>
      </p:sp>
      <p:sp>
        <p:nvSpPr>
          <p:cNvPr id="14" name="Rectangle 13"/>
          <p:cNvSpPr/>
          <p:nvPr/>
        </p:nvSpPr>
        <p:spPr>
          <a:xfrm>
            <a:off x="403951" y="4648197"/>
            <a:ext cx="10932405" cy="338554"/>
          </a:xfrm>
          <a:prstGeom prst="rect">
            <a:avLst/>
          </a:prstGeom>
        </p:spPr>
        <p:txBody>
          <a:bodyPr wrap="square">
            <a:spAutoFit/>
          </a:bodyPr>
          <a:lstStyle/>
          <a:p>
            <a:r>
              <a:rPr lang="en-IN" sz="1600" b="1" dirty="0">
                <a:latin typeface="Vi" panose="00000500000000000000" pitchFamily="50" charset="0"/>
                <a:ea typeface="Times New Roman" panose="02020603050405020304" pitchFamily="18" charset="0"/>
                <a:cs typeface="Times New Roman" panose="02020603050405020304" pitchFamily="18" charset="0"/>
              </a:rPr>
              <a:t>Attach request NOT received on network after reboot/reinserting the SIM</a:t>
            </a:r>
            <a:endParaRPr lang="en-US" sz="1600" b="1" dirty="0">
              <a:latin typeface="Vi" panose="00000500000000000000" pitchFamily="50" charset="0"/>
            </a:endParaRPr>
          </a:p>
        </p:txBody>
      </p:sp>
      <p:sp>
        <p:nvSpPr>
          <p:cNvPr id="15" name="Rectangle 14"/>
          <p:cNvSpPr/>
          <p:nvPr/>
        </p:nvSpPr>
        <p:spPr>
          <a:xfrm>
            <a:off x="459037" y="5061766"/>
            <a:ext cx="11560366" cy="1409681"/>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Proceed for manual latching if device have provision for manual latching if not ask to arrange any other device/data card/mobile handset(not necessary Android) for manual latching</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Post manual latching reinsert the SIM in device and check if any hits are getting on network.</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If not ask to involve device vendor</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If yes </a:t>
            </a:r>
            <a:r>
              <a:rPr lang="en-IN" sz="1600" dirty="0" smtClean="0">
                <a:latin typeface="Vi" panose="00000500000000000000" pitchFamily="50" charset="0"/>
                <a:ea typeface="Times New Roman" panose="02020603050405020304" pitchFamily="18" charset="0"/>
              </a:rPr>
              <a:t>Proceed </a:t>
            </a:r>
            <a:r>
              <a:rPr lang="en-IN" sz="1600" dirty="0">
                <a:latin typeface="Vi" panose="00000500000000000000" pitchFamily="50" charset="0"/>
                <a:ea typeface="Times New Roman" panose="02020603050405020304" pitchFamily="18" charset="0"/>
              </a:rPr>
              <a:t>for GGSN and SGSN logs </a:t>
            </a:r>
            <a:endParaRPr lang="en-US" sz="1600" u="none" strike="noStrike" dirty="0">
              <a:effectLst/>
              <a:latin typeface="Vi" panose="00000500000000000000" pitchFamily="50"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71195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14</a:t>
            </a:fld>
            <a:endParaRPr lang="en-IN" dirty="0">
              <a:solidFill>
                <a:prstClr val="black"/>
              </a:solidFill>
            </a:endParaRPr>
          </a:p>
        </p:txBody>
      </p:sp>
      <p:sp>
        <p:nvSpPr>
          <p:cNvPr id="4" name="Rectangle 3"/>
          <p:cNvSpPr/>
          <p:nvPr/>
        </p:nvSpPr>
        <p:spPr>
          <a:xfrm>
            <a:off x="348868" y="1034664"/>
            <a:ext cx="9786650" cy="338554"/>
          </a:xfrm>
          <a:prstGeom prst="rect">
            <a:avLst/>
          </a:prstGeom>
        </p:spPr>
        <p:txBody>
          <a:bodyPr wrap="square">
            <a:spAutoFit/>
          </a:bodyPr>
          <a:lstStyle/>
          <a:p>
            <a:r>
              <a:rPr lang="en-IN" sz="1600" b="1" dirty="0">
                <a:latin typeface="Vi" panose="00000500000000000000" pitchFamily="50" charset="0"/>
                <a:ea typeface="Times New Roman" panose="02020603050405020304" pitchFamily="18" charset="0"/>
                <a:cs typeface="Times New Roman" panose="02020603050405020304" pitchFamily="18" charset="0"/>
              </a:rPr>
              <a:t>Attach request received on network after reboot/reinserting the SIM</a:t>
            </a:r>
            <a:endParaRPr lang="en-US" sz="1600" b="1" dirty="0">
              <a:latin typeface="Vi" panose="00000500000000000000" pitchFamily="50" charset="0"/>
            </a:endParaRPr>
          </a:p>
        </p:txBody>
      </p:sp>
      <p:sp>
        <p:nvSpPr>
          <p:cNvPr id="5" name="Rectangle 4"/>
          <p:cNvSpPr/>
          <p:nvPr/>
        </p:nvSpPr>
        <p:spPr>
          <a:xfrm>
            <a:off x="354397" y="1554753"/>
            <a:ext cx="11521786" cy="2800767"/>
          </a:xfrm>
          <a:prstGeom prst="rect">
            <a:avLst/>
          </a:prstGeom>
        </p:spPr>
        <p:txBody>
          <a:bodyPr wrap="square">
            <a:spAutoFit/>
          </a:bodyPr>
          <a:lstStyle/>
          <a:p>
            <a:pPr marL="342900" indent="-342900">
              <a:buFont typeface="+mj-lt"/>
              <a:buAutoNum type="arabicPeriod"/>
            </a:pPr>
            <a:r>
              <a:rPr lang="en-IN" sz="1600" dirty="0">
                <a:latin typeface="Vi" panose="00000500000000000000" pitchFamily="50" charset="0"/>
                <a:ea typeface="Times New Roman" panose="02020603050405020304" pitchFamily="18" charset="0"/>
              </a:rPr>
              <a:t>P</a:t>
            </a:r>
            <a:r>
              <a:rPr lang="en-IN" sz="1600" dirty="0" smtClean="0">
                <a:latin typeface="Vi" panose="00000500000000000000" pitchFamily="50" charset="0"/>
                <a:ea typeface="Times New Roman" panose="02020603050405020304" pitchFamily="18" charset="0"/>
              </a:rPr>
              <a:t>roceed </a:t>
            </a:r>
            <a:r>
              <a:rPr lang="en-IN" sz="1600" dirty="0">
                <a:latin typeface="Vi" panose="00000500000000000000" pitchFamily="50" charset="0"/>
                <a:ea typeface="Times New Roman" panose="02020603050405020304" pitchFamily="18" charset="0"/>
              </a:rPr>
              <a:t>for GGSN and SGSN logs to check </a:t>
            </a:r>
            <a:r>
              <a:rPr lang="en-IN" sz="1600" dirty="0" smtClean="0">
                <a:latin typeface="Vi" panose="00000500000000000000" pitchFamily="50" charset="0"/>
                <a:ea typeface="Times New Roman" panose="02020603050405020304" pitchFamily="18" charset="0"/>
              </a:rPr>
              <a:t>rejections</a:t>
            </a:r>
          </a:p>
          <a:p>
            <a:pPr marL="342900" lvl="0" indent="-342900">
              <a:buFont typeface="+mj-lt"/>
              <a:buAutoNum type="arabicPeriod"/>
            </a:pPr>
            <a:r>
              <a:rPr lang="en-IN" sz="1600" dirty="0">
                <a:latin typeface="Vi" panose="00000500000000000000" pitchFamily="50" charset="0"/>
              </a:rPr>
              <a:t>If rejections observed on SGSN check for the Cause values(</a:t>
            </a:r>
            <a:r>
              <a:rPr lang="en-IN" sz="1600" b="1" dirty="0">
                <a:latin typeface="Vi" panose="00000500000000000000" pitchFamily="50" charset="0"/>
              </a:rPr>
              <a:t>page number to be Added</a:t>
            </a:r>
            <a:r>
              <a:rPr lang="en-IN" sz="1600" dirty="0">
                <a:latin typeface="Vi" panose="00000500000000000000" pitchFamily="50" charset="0"/>
              </a:rPr>
              <a:t>) and work according to cause value.</a:t>
            </a:r>
            <a:endParaRPr lang="en-US" sz="1600" dirty="0">
              <a:latin typeface="Vi" panose="00000500000000000000" pitchFamily="50" charset="0"/>
            </a:endParaRPr>
          </a:p>
          <a:p>
            <a:pPr marL="342900" lvl="0" indent="-342900">
              <a:buFont typeface="+mj-lt"/>
              <a:buAutoNum type="arabicPeriod"/>
            </a:pPr>
            <a:r>
              <a:rPr lang="en-IN" sz="1600" dirty="0">
                <a:latin typeface="Vi" panose="00000500000000000000" pitchFamily="50" charset="0"/>
              </a:rPr>
              <a:t>If no rejections observed on SGSN proceed for GGSN logs.</a:t>
            </a:r>
            <a:endParaRPr lang="en-US" sz="1600" dirty="0">
              <a:latin typeface="Vi" panose="00000500000000000000" pitchFamily="50" charset="0"/>
            </a:endParaRPr>
          </a:p>
          <a:p>
            <a:pPr marL="342900" lvl="0" indent="-342900">
              <a:buFont typeface="+mj-lt"/>
              <a:buAutoNum type="arabicPeriod"/>
            </a:pPr>
            <a:r>
              <a:rPr lang="en-IN" sz="1600" dirty="0">
                <a:latin typeface="Vi" panose="00000500000000000000" pitchFamily="50" charset="0"/>
              </a:rPr>
              <a:t>Check if the hits are going on whitelisted IP/URL.</a:t>
            </a:r>
            <a:endParaRPr lang="en-US" sz="1600" dirty="0">
              <a:latin typeface="Vi" panose="00000500000000000000" pitchFamily="50" charset="0"/>
            </a:endParaRPr>
          </a:p>
          <a:p>
            <a:pPr marL="342900" lvl="0" indent="-342900">
              <a:buFont typeface="+mj-lt"/>
              <a:buAutoNum type="arabicPeriod"/>
            </a:pPr>
            <a:r>
              <a:rPr lang="en-IN" sz="1600" dirty="0">
                <a:latin typeface="Vi" panose="00000500000000000000" pitchFamily="50" charset="0"/>
              </a:rPr>
              <a:t>If hits are not on whitelisted IP/URL inform customer device requesting for non-whitelisted IP/URL check the device configuration and close the case from our end.</a:t>
            </a:r>
            <a:endParaRPr lang="en-US" sz="1600" dirty="0">
              <a:latin typeface="Vi" panose="00000500000000000000" pitchFamily="50" charset="0"/>
            </a:endParaRPr>
          </a:p>
          <a:p>
            <a:pPr marL="342900" lvl="0" indent="-342900">
              <a:buFont typeface="+mj-lt"/>
              <a:buAutoNum type="arabicPeriod"/>
            </a:pPr>
            <a:r>
              <a:rPr lang="en-IN" sz="1600" dirty="0">
                <a:latin typeface="Vi" panose="00000500000000000000" pitchFamily="50" charset="0"/>
              </a:rPr>
              <a:t>If hits are on the whitelisted IP/URL check if any redirections are there from the IP/URL.</a:t>
            </a:r>
            <a:endParaRPr lang="en-US" sz="1600" dirty="0">
              <a:latin typeface="Vi" panose="00000500000000000000" pitchFamily="50" charset="0"/>
            </a:endParaRPr>
          </a:p>
          <a:p>
            <a:pPr marL="342900" lvl="0" indent="-342900">
              <a:buFont typeface="+mj-lt"/>
              <a:buAutoNum type="arabicPeriod"/>
            </a:pPr>
            <a:r>
              <a:rPr lang="en-IN" sz="1600" dirty="0">
                <a:latin typeface="Vi" panose="00000500000000000000" pitchFamily="50" charset="0"/>
              </a:rPr>
              <a:t>For better understanding it is always recommended to use convert the GGSN trace in PCAP.</a:t>
            </a:r>
            <a:endParaRPr lang="en-US" sz="1600" dirty="0">
              <a:latin typeface="Vi" panose="00000500000000000000" pitchFamily="50" charset="0"/>
            </a:endParaRPr>
          </a:p>
          <a:p>
            <a:pPr marL="342900" lvl="0" indent="-342900">
              <a:buFont typeface="+mj-lt"/>
              <a:buAutoNum type="arabicPeriod"/>
            </a:pPr>
            <a:r>
              <a:rPr lang="en-IN" sz="1600" dirty="0">
                <a:latin typeface="Vi" panose="00000500000000000000" pitchFamily="50" charset="0"/>
              </a:rPr>
              <a:t>In case hits are on a whitelisted IP/URL and the user is not getting data on the same server confirmed from the server team Handover the case to L2</a:t>
            </a:r>
            <a:r>
              <a:rPr lang="en-IN" sz="1600" dirty="0" smtClean="0">
                <a:latin typeface="Vi" panose="00000500000000000000" pitchFamily="50" charset="0"/>
              </a:rPr>
              <a:t>.</a:t>
            </a:r>
            <a:endParaRPr lang="en-US" sz="1600" dirty="0">
              <a:latin typeface="Vi" panose="00000500000000000000" pitchFamily="50" charset="0"/>
            </a:endParaRPr>
          </a:p>
        </p:txBody>
      </p:sp>
    </p:spTree>
    <p:extLst>
      <p:ext uri="{BB962C8B-B14F-4D97-AF65-F5344CB8AC3E}">
        <p14:creationId xmlns:p14="http://schemas.microsoft.com/office/powerpoint/2010/main" val="20485426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15</a:t>
            </a:fld>
            <a:endParaRPr lang="en-IN" dirty="0">
              <a:solidFill>
                <a:prstClr val="black"/>
              </a:solidFill>
            </a:endParaRPr>
          </a:p>
        </p:txBody>
      </p:sp>
      <p:sp>
        <p:nvSpPr>
          <p:cNvPr id="2" name="Rectangle 1"/>
          <p:cNvSpPr/>
          <p:nvPr/>
        </p:nvSpPr>
        <p:spPr>
          <a:xfrm>
            <a:off x="319489" y="979176"/>
            <a:ext cx="10543142" cy="865493"/>
          </a:xfrm>
          <a:prstGeom prst="rect">
            <a:avLst/>
          </a:prstGeom>
        </p:spPr>
        <p:txBody>
          <a:bodyPr wrap="square">
            <a:spAutoFit/>
          </a:bodyPr>
          <a:lstStyle/>
          <a:p>
            <a:pPr indent="411480"/>
            <a:r>
              <a:rPr lang="en-US" sz="1600" dirty="0">
                <a:latin typeface="Vi" panose="00000500000000000000" pitchFamily="50" charset="0"/>
                <a:ea typeface="Times New Roman" panose="02020603050405020304" pitchFamily="18" charset="0"/>
                <a:cs typeface="Times New Roman" panose="02020603050405020304" pitchFamily="18" charset="0"/>
              </a:rPr>
              <a:t>L2 Team:</a:t>
            </a:r>
          </a:p>
          <a:p>
            <a:pPr>
              <a:lnSpc>
                <a:spcPct val="107000"/>
              </a:lnSpc>
            </a:pPr>
            <a:r>
              <a:rPr lang="en-IN" sz="1600" dirty="0">
                <a:latin typeface="Vi" panose="00000500000000000000" pitchFamily="50" charset="0"/>
                <a:ea typeface="Calibri" panose="020F0502020204030204" pitchFamily="34" charset="0"/>
                <a:cs typeface="Times New Roman" panose="02020603050405020304" pitchFamily="18" charset="0"/>
              </a:rPr>
              <a:t> 	SNOC @ </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a:lnSpc>
                <a:spcPct val="107000"/>
              </a:lnSpc>
            </a:pPr>
            <a:r>
              <a:rPr lang="en-IN" sz="1600" dirty="0">
                <a:latin typeface="Vi" panose="00000500000000000000" pitchFamily="50" charset="0"/>
                <a:ea typeface="Calibri" panose="020F0502020204030204" pitchFamily="34" charset="0"/>
                <a:cs typeface="Times New Roman" panose="02020603050405020304" pitchFamily="18" charset="0"/>
              </a:rPr>
              <a:t>		</a:t>
            </a:r>
            <a:r>
              <a:rPr lang="en-IN" sz="1600" dirty="0" err="1">
                <a:latin typeface="Vi" panose="00000500000000000000" pitchFamily="50" charset="0"/>
                <a:ea typeface="Calibri" panose="020F0502020204030204" pitchFamily="34" charset="0"/>
                <a:cs typeface="Times New Roman" panose="02020603050405020304" pitchFamily="18" charset="0"/>
              </a:rPr>
              <a:t>Corsnoc</a:t>
            </a:r>
            <a:r>
              <a:rPr lang="en-IN" sz="1600" dirty="0">
                <a:latin typeface="Vi" panose="00000500000000000000" pitchFamily="50" charset="0"/>
                <a:ea typeface="Calibri" panose="020F0502020204030204" pitchFamily="34" charset="0"/>
                <a:cs typeface="Times New Roman" panose="02020603050405020304" pitchFamily="18" charset="0"/>
              </a:rPr>
              <a:t> M2miot (COR), Vodafone Idea &lt;</a:t>
            </a:r>
            <a:r>
              <a:rPr lang="en-IN" sz="1600" dirty="0">
                <a:latin typeface="Vi" panose="00000500000000000000" pitchFamily="50" charset="0"/>
                <a:ea typeface="Calibri" panose="020F0502020204030204" pitchFamily="34" charset="0"/>
                <a:cs typeface="Times New Roman" panose="02020603050405020304" pitchFamily="18" charset="0"/>
                <a:hlinkClick r:id="rId3"/>
              </a:rPr>
              <a:t>Corsnoc.M2MIOT@vodafoneidea.com</a:t>
            </a:r>
            <a:r>
              <a:rPr lang="en-IN" sz="1600" dirty="0" smtClean="0">
                <a:latin typeface="Vi" panose="00000500000000000000" pitchFamily="50" charset="0"/>
                <a:ea typeface="Calibri" panose="020F0502020204030204" pitchFamily="34" charset="0"/>
                <a:cs typeface="Times New Roman" panose="02020603050405020304" pitchFamily="18" charset="0"/>
              </a:rPr>
              <a:t>&gt;</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20462911"/>
              </p:ext>
            </p:extLst>
          </p:nvPr>
        </p:nvGraphicFramePr>
        <p:xfrm>
          <a:off x="419560" y="2328218"/>
          <a:ext cx="11004933" cy="2805642"/>
        </p:xfrm>
        <a:graphic>
          <a:graphicData uri="http://schemas.openxmlformats.org/drawingml/2006/table">
            <a:tbl>
              <a:tblPr firstRow="1" firstCol="1" bandRow="1"/>
              <a:tblGrid>
                <a:gridCol w="3668311"/>
                <a:gridCol w="3668311"/>
                <a:gridCol w="3668311"/>
              </a:tblGrid>
              <a:tr h="275439">
                <a:tc>
                  <a:txBody>
                    <a:bodyPr/>
                    <a:lstStyle/>
                    <a:p>
                      <a:pPr marL="0" marR="0" algn="ctr">
                        <a:lnSpc>
                          <a:spcPct val="107000"/>
                        </a:lnSpc>
                        <a:spcBef>
                          <a:spcPts val="0"/>
                        </a:spcBef>
                        <a:spcAft>
                          <a:spcPts val="800"/>
                        </a:spcAft>
                      </a:pPr>
                      <a:r>
                        <a:rPr lang="en-IN" sz="1600" b="1" dirty="0">
                          <a:solidFill>
                            <a:srgbClr val="FFFFFF"/>
                          </a:solidFill>
                          <a:effectLst/>
                          <a:latin typeface="Vi" panose="00000500000000000000" pitchFamily="50" charset="0"/>
                          <a:ea typeface="Calibri" panose="020F0502020204030204" pitchFamily="34" charset="0"/>
                          <a:cs typeface="Times New Roman" panose="02020603050405020304" pitchFamily="18" charset="0"/>
                        </a:rPr>
                        <a:t>Level</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800"/>
                        </a:spcAft>
                      </a:pPr>
                      <a:r>
                        <a:rPr lang="en-IN" sz="1600" b="1">
                          <a:solidFill>
                            <a:srgbClr val="FFFFFF"/>
                          </a:solidFill>
                          <a:effectLst/>
                          <a:latin typeface="Vi" panose="00000500000000000000" pitchFamily="50" charset="0"/>
                          <a:ea typeface="Calibri" panose="020F0502020204030204" pitchFamily="34" charset="0"/>
                          <a:cs typeface="Times New Roman" panose="02020603050405020304" pitchFamily="18" charset="0"/>
                        </a:rPr>
                        <a:t>SPOC Name</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ctr">
                        <a:lnSpc>
                          <a:spcPct val="107000"/>
                        </a:lnSpc>
                        <a:spcBef>
                          <a:spcPts val="0"/>
                        </a:spcBef>
                        <a:spcAft>
                          <a:spcPts val="800"/>
                        </a:spcAft>
                      </a:pPr>
                      <a:r>
                        <a:rPr lang="en-IN" sz="1600" b="1">
                          <a:solidFill>
                            <a:srgbClr val="FFFFFF"/>
                          </a:solidFill>
                          <a:effectLst/>
                          <a:latin typeface="Vi" panose="00000500000000000000" pitchFamily="50" charset="0"/>
                          <a:ea typeface="Calibri" panose="020F0502020204030204" pitchFamily="34" charset="0"/>
                          <a:cs typeface="Times New Roman" panose="02020603050405020304" pitchFamily="18" charset="0"/>
                        </a:rPr>
                        <a:t>Contact Number</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r>
              <a:tr h="536518">
                <a:tc>
                  <a:txBody>
                    <a:bodyPr/>
                    <a:lstStyle/>
                    <a:p>
                      <a:pPr marL="0" marR="0" algn="ctr">
                        <a:lnSpc>
                          <a:spcPct val="107000"/>
                        </a:lnSpc>
                        <a:spcBef>
                          <a:spcPts val="0"/>
                        </a:spcBef>
                        <a:spcAft>
                          <a:spcPts val="800"/>
                        </a:spcAft>
                      </a:pPr>
                      <a:r>
                        <a:rPr lang="en-IN" sz="1600" dirty="0">
                          <a:effectLst/>
                          <a:latin typeface="Vi" panose="00000500000000000000" pitchFamily="50" charset="0"/>
                          <a:ea typeface="Calibri" panose="020F0502020204030204" pitchFamily="34" charset="0"/>
                          <a:cs typeface="Times New Roman" panose="02020603050405020304" pitchFamily="18" charset="0"/>
                        </a:rPr>
                        <a:t>Level 1</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600" u="sng">
                          <a:solidFill>
                            <a:srgbClr val="0563C1"/>
                          </a:solidFill>
                          <a:effectLst/>
                          <a:latin typeface="Vi" panose="00000500000000000000" pitchFamily="50" charset="0"/>
                          <a:ea typeface="Calibri" panose="020F0502020204030204" pitchFamily="34" charset="0"/>
                          <a:cs typeface="Times New Roman" panose="02020603050405020304" pitchFamily="18" charset="0"/>
                          <a:hlinkClick r:id="rId3"/>
                        </a:rPr>
                        <a:t>Corsnoc.M2MIOT@vodafoneidea.com</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2071719563</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275439">
                <a:tc>
                  <a:txBody>
                    <a:bodyPr/>
                    <a:lstStyle/>
                    <a:p>
                      <a:pPr marL="0" marR="0" algn="ctr">
                        <a:lnSpc>
                          <a:spcPct val="107000"/>
                        </a:lnSpc>
                        <a:spcBef>
                          <a:spcPts val="0"/>
                        </a:spcBef>
                        <a:spcAft>
                          <a:spcPts val="800"/>
                        </a:spcAft>
                      </a:pPr>
                      <a:r>
                        <a:rPr lang="en-IN" sz="1600" dirty="0">
                          <a:effectLst/>
                          <a:latin typeface="Vi" panose="00000500000000000000" pitchFamily="50" charset="0"/>
                          <a:ea typeface="Calibri" panose="020F0502020204030204" pitchFamily="34" charset="0"/>
                          <a:cs typeface="Times New Roman" panose="02020603050405020304" pitchFamily="18" charset="0"/>
                        </a:rPr>
                        <a:t>Level 2</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Sidhartha.Jena4@vodafoneidea.com</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7666255316</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536518">
                <a:tc>
                  <a:txBody>
                    <a:bodyPr/>
                    <a:lstStyle/>
                    <a:p>
                      <a:pPr marL="0" marR="0" algn="ctr">
                        <a:lnSpc>
                          <a:spcPct val="107000"/>
                        </a:lnSpc>
                        <a:spcBef>
                          <a:spcPts val="0"/>
                        </a:spcBef>
                        <a:spcAft>
                          <a:spcPts val="800"/>
                        </a:spcAft>
                      </a:pPr>
                      <a:r>
                        <a:rPr lang="en-IN" sz="1600" dirty="0">
                          <a:effectLst/>
                          <a:latin typeface="Vi" panose="00000500000000000000" pitchFamily="50" charset="0"/>
                          <a:ea typeface="Calibri" panose="020F0502020204030204" pitchFamily="34" charset="0"/>
                          <a:cs typeface="Times New Roman" panose="02020603050405020304" pitchFamily="18" charset="0"/>
                        </a:rPr>
                        <a:t>Level 3</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600" dirty="0">
                          <a:effectLst/>
                          <a:latin typeface="Vi" panose="00000500000000000000" pitchFamily="50" charset="0"/>
                          <a:ea typeface="Calibri" panose="020F0502020204030204" pitchFamily="34" charset="0"/>
                          <a:cs typeface="Times New Roman" panose="02020603050405020304" pitchFamily="18" charset="0"/>
                        </a:rPr>
                        <a:t>Sanket.Deshpande@vodafoneidea.com</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7798984669</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536518">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Level 4</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600" dirty="0">
                          <a:effectLst/>
                          <a:latin typeface="Vi" panose="00000500000000000000" pitchFamily="50" charset="0"/>
                          <a:ea typeface="Calibri" panose="020F0502020204030204" pitchFamily="34" charset="0"/>
                          <a:cs typeface="Times New Roman" panose="02020603050405020304" pitchFamily="18" charset="0"/>
                        </a:rPr>
                        <a:t>Vinodkumar.Barot@vodafoneidea.com</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8886500773</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275439">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Level 4</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600" dirty="0">
                          <a:effectLst/>
                          <a:latin typeface="Vi" panose="00000500000000000000" pitchFamily="50" charset="0"/>
                          <a:ea typeface="Calibri" panose="020F0502020204030204" pitchFamily="34" charset="0"/>
                          <a:cs typeface="Times New Roman" panose="02020603050405020304" pitchFamily="18" charset="0"/>
                        </a:rPr>
                        <a:t>Sumant.singh2@vodafoneidea.com</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600" dirty="0">
                          <a:effectLst/>
                          <a:latin typeface="Vi" panose="00000500000000000000" pitchFamily="50" charset="0"/>
                          <a:ea typeface="Calibri" panose="020F0502020204030204" pitchFamily="34" charset="0"/>
                          <a:cs typeface="Times New Roman" panose="02020603050405020304" pitchFamily="18" charset="0"/>
                        </a:rPr>
                        <a:t>8411005972</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r h="275439">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Level 5</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Rashmin.shah@vodafoneidea.com</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IN" sz="1600" dirty="0">
                          <a:effectLst/>
                          <a:latin typeface="Vi" panose="00000500000000000000" pitchFamily="50" charset="0"/>
                          <a:ea typeface="Calibri" panose="020F0502020204030204" pitchFamily="34" charset="0"/>
                          <a:cs typeface="Times New Roman" panose="02020603050405020304" pitchFamily="18" charset="0"/>
                        </a:rPr>
                        <a:t>9823003020</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tcPr>
                </a:tc>
              </a:tr>
            </a:tbl>
          </a:graphicData>
        </a:graphic>
      </p:graphicFrame>
      <p:sp>
        <p:nvSpPr>
          <p:cNvPr id="7" name="TextBox 6"/>
          <p:cNvSpPr txBox="1"/>
          <p:nvPr/>
        </p:nvSpPr>
        <p:spPr>
          <a:xfrm>
            <a:off x="1410159" y="242372"/>
            <a:ext cx="3459297" cy="400110"/>
          </a:xfrm>
          <a:prstGeom prst="rect">
            <a:avLst/>
          </a:prstGeom>
          <a:noFill/>
        </p:spPr>
        <p:txBody>
          <a:bodyPr wrap="square" rtlCol="0">
            <a:spAutoFit/>
          </a:bodyPr>
          <a:lstStyle/>
          <a:p>
            <a:r>
              <a:rPr lang="en-US" sz="2000" b="1" dirty="0" smtClean="0">
                <a:solidFill>
                  <a:schemeClr val="bg1"/>
                </a:solidFill>
                <a:latin typeface="Vi" panose="00000500000000000000" pitchFamily="50" charset="0"/>
              </a:rPr>
              <a:t>L2 Team Escalation Matrix</a:t>
            </a:r>
            <a:endParaRPr lang="en-US" sz="2000" b="1" dirty="0">
              <a:solidFill>
                <a:schemeClr val="bg1"/>
              </a:solidFill>
              <a:latin typeface="Vi" panose="00000500000000000000" pitchFamily="50" charset="0"/>
            </a:endParaRPr>
          </a:p>
        </p:txBody>
      </p:sp>
    </p:spTree>
    <p:extLst>
      <p:ext uri="{BB962C8B-B14F-4D97-AF65-F5344CB8AC3E}">
        <p14:creationId xmlns:p14="http://schemas.microsoft.com/office/powerpoint/2010/main" val="23341830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16</a:t>
            </a:fld>
            <a:endParaRPr lang="en-IN" dirty="0">
              <a:solidFill>
                <a:prstClr val="black"/>
              </a:solidFill>
            </a:endParaRPr>
          </a:p>
        </p:txBody>
      </p:sp>
      <p:sp>
        <p:nvSpPr>
          <p:cNvPr id="4" name="Rectangle 3"/>
          <p:cNvSpPr/>
          <p:nvPr/>
        </p:nvSpPr>
        <p:spPr>
          <a:xfrm>
            <a:off x="453646" y="1124550"/>
            <a:ext cx="3757760" cy="338554"/>
          </a:xfrm>
          <a:prstGeom prst="rect">
            <a:avLst/>
          </a:prstGeom>
        </p:spPr>
        <p:txBody>
          <a:bodyPr wrap="none">
            <a:spAutoFit/>
          </a:bodyPr>
          <a:lstStyle/>
          <a:p>
            <a:pPr marL="285750" indent="-285750">
              <a:buFont typeface="Wingdings" panose="05000000000000000000" pitchFamily="2" charset="2"/>
              <a:buChar char="q"/>
            </a:pPr>
            <a:r>
              <a:rPr lang="en-029" sz="1600" b="1" dirty="0">
                <a:latin typeface="Vi" panose="00000500000000000000" pitchFamily="50" charset="0"/>
                <a:ea typeface="Calibri" panose="020F0502020204030204" pitchFamily="34" charset="0"/>
                <a:cs typeface="Arial" panose="020B0604020202020204" pitchFamily="34" charset="0"/>
              </a:rPr>
              <a:t>Data not working Dynamic solution</a:t>
            </a:r>
            <a:endParaRPr lang="en-US" sz="1600" dirty="0">
              <a:latin typeface="Vi" panose="00000500000000000000" pitchFamily="50" charset="0"/>
            </a:endParaRPr>
          </a:p>
        </p:txBody>
      </p:sp>
      <p:sp>
        <p:nvSpPr>
          <p:cNvPr id="9" name="Rectangle 8"/>
          <p:cNvSpPr/>
          <p:nvPr/>
        </p:nvSpPr>
        <p:spPr>
          <a:xfrm>
            <a:off x="763851" y="1624855"/>
            <a:ext cx="5592881" cy="830997"/>
          </a:xfrm>
          <a:prstGeom prst="rect">
            <a:avLst/>
          </a:prstGeom>
        </p:spPr>
        <p:txBody>
          <a:bodyPr wrap="square">
            <a:spAutoFit/>
          </a:bodyPr>
          <a:lstStyle/>
          <a:p>
            <a:pPr marL="285750" indent="-285750">
              <a:buFont typeface="Arial" panose="020B0604020202020204" pitchFamily="34" charset="0"/>
              <a:buChar char="•"/>
            </a:pPr>
            <a:r>
              <a:rPr lang="en-US" sz="1600" dirty="0">
                <a:latin typeface="Vi" panose="00000500000000000000" pitchFamily="50" charset="0"/>
                <a:ea typeface="Times New Roman" panose="02020603050405020304" pitchFamily="18" charset="0"/>
                <a:cs typeface="Times New Roman" panose="02020603050405020304" pitchFamily="18" charset="0"/>
              </a:rPr>
              <a:t>Raise the case with </a:t>
            </a:r>
            <a:r>
              <a:rPr lang="en-US" sz="1600" dirty="0" smtClean="0">
                <a:latin typeface="Vi" panose="00000500000000000000" pitchFamily="50" charset="0"/>
                <a:ea typeface="Times New Roman" panose="02020603050405020304" pitchFamily="18" charset="0"/>
                <a:cs typeface="Times New Roman" panose="02020603050405020304" pitchFamily="18" charset="0"/>
              </a:rPr>
              <a:t>L2</a:t>
            </a:r>
          </a:p>
          <a:p>
            <a:pPr marL="285750" indent="-285750">
              <a:buFont typeface="Arial" panose="020B0604020202020204" pitchFamily="34" charset="0"/>
              <a:buChar char="•"/>
            </a:pPr>
            <a:r>
              <a:rPr lang="en-US" sz="1600" dirty="0">
                <a:latin typeface="Vi" panose="00000500000000000000" pitchFamily="50" charset="0"/>
              </a:rPr>
              <a:t>Raised the case with the RF if required (as per the L2 observation.)</a:t>
            </a:r>
            <a:endParaRPr lang="en-US" sz="1600" dirty="0">
              <a:latin typeface="Vi" panose="00000500000000000000" pitchFamily="50" charset="0"/>
            </a:endParaRPr>
          </a:p>
        </p:txBody>
      </p:sp>
      <p:sp>
        <p:nvSpPr>
          <p:cNvPr id="10" name="Rectangle 9"/>
          <p:cNvSpPr/>
          <p:nvPr/>
        </p:nvSpPr>
        <p:spPr>
          <a:xfrm>
            <a:off x="455756" y="2788098"/>
            <a:ext cx="4786888" cy="338554"/>
          </a:xfrm>
          <a:prstGeom prst="rect">
            <a:avLst/>
          </a:prstGeom>
        </p:spPr>
        <p:txBody>
          <a:bodyPr wrap="none">
            <a:spAutoFit/>
          </a:bodyPr>
          <a:lstStyle/>
          <a:p>
            <a:pPr marL="285750" indent="-285750">
              <a:buFont typeface="Wingdings" panose="05000000000000000000" pitchFamily="2" charset="2"/>
              <a:buChar char="q"/>
            </a:pPr>
            <a:r>
              <a:rPr lang="en-029" sz="1600" b="1" dirty="0">
                <a:latin typeface="Vi" panose="00000500000000000000" pitchFamily="50" charset="0"/>
                <a:ea typeface="Calibri" panose="020F0502020204030204" pitchFamily="34" charset="0"/>
                <a:cs typeface="Arial" panose="020B0604020202020204" pitchFamily="34" charset="0"/>
              </a:rPr>
              <a:t>Data not working - Static IP solution with AAA</a:t>
            </a:r>
            <a:endParaRPr lang="en-US" sz="1600" dirty="0">
              <a:latin typeface="Vi" panose="00000500000000000000" pitchFamily="50" charset="0"/>
            </a:endParaRPr>
          </a:p>
        </p:txBody>
      </p:sp>
      <p:sp>
        <p:nvSpPr>
          <p:cNvPr id="12" name="Rectangle 11"/>
          <p:cNvSpPr/>
          <p:nvPr/>
        </p:nvSpPr>
        <p:spPr>
          <a:xfrm>
            <a:off x="759559" y="3222300"/>
            <a:ext cx="1749197" cy="338554"/>
          </a:xfrm>
          <a:prstGeom prst="rect">
            <a:avLst/>
          </a:prstGeom>
        </p:spPr>
        <p:txBody>
          <a:bodyPr wrap="none">
            <a:spAutoFit/>
          </a:bodyPr>
          <a:lstStyle/>
          <a:p>
            <a:r>
              <a:rPr lang="en-US" sz="1600" dirty="0">
                <a:latin typeface="Vi" panose="00000500000000000000" pitchFamily="50" charset="0"/>
                <a:ea typeface="Times New Roman" panose="02020603050405020304" pitchFamily="18" charset="0"/>
                <a:cs typeface="Times New Roman" panose="02020603050405020304" pitchFamily="18" charset="0"/>
              </a:rPr>
              <a:t>Troubleshooting:</a:t>
            </a:r>
            <a:endParaRPr lang="en-US" sz="1600" dirty="0">
              <a:latin typeface="Vi" panose="00000500000000000000" pitchFamily="50" charset="0"/>
            </a:endParaRPr>
          </a:p>
        </p:txBody>
      </p:sp>
      <p:sp>
        <p:nvSpPr>
          <p:cNvPr id="13" name="Rectangle 12"/>
          <p:cNvSpPr/>
          <p:nvPr/>
        </p:nvSpPr>
        <p:spPr>
          <a:xfrm>
            <a:off x="745202" y="3641582"/>
            <a:ext cx="11218844" cy="2811475"/>
          </a:xfrm>
          <a:prstGeom prst="rect">
            <a:avLst/>
          </a:prstGeom>
        </p:spPr>
        <p:txBody>
          <a:bodyPr wrap="square">
            <a:spAutoFit/>
          </a:bodyPr>
          <a:lstStyle/>
          <a:p>
            <a:pPr marL="285750" indent="-285750" algn="just">
              <a:lnSpc>
                <a:spcPct val="107000"/>
              </a:lnSpc>
              <a:spcAft>
                <a:spcPts val="800"/>
              </a:spcAft>
              <a:buFont typeface="Arial" panose="020B0604020202020204" pitchFamily="34" charset="0"/>
              <a:buChar char="•"/>
            </a:pPr>
            <a:r>
              <a:rPr lang="en-IN" sz="1600" dirty="0">
                <a:latin typeface="Vi" panose="00000500000000000000" pitchFamily="50" charset="0"/>
                <a:ea typeface="Times New Roman" panose="02020603050405020304" pitchFamily="18" charset="0"/>
                <a:cs typeface="Times New Roman" panose="02020603050405020304" pitchFamily="18" charset="0"/>
              </a:rPr>
              <a:t>IP allocation handled by ECAAA server commonly called AAA team.</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IN" sz="1600" dirty="0">
                <a:latin typeface="Vi" panose="00000500000000000000" pitchFamily="50" charset="0"/>
                <a:ea typeface="Times New Roman" panose="02020603050405020304" pitchFamily="18" charset="0"/>
                <a:cs typeface="Times New Roman" panose="02020603050405020304" pitchFamily="18" charset="0"/>
              </a:rPr>
              <a:t>SIM configuration is done on the AAA server under the specific accounts which includes IMSI, MSISDN, IP Address, User name, Password.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N" sz="1600" dirty="0">
                <a:latin typeface="Vi" panose="00000500000000000000" pitchFamily="50" charset="0"/>
                <a:ea typeface="Times New Roman" panose="02020603050405020304" pitchFamily="18" charset="0"/>
              </a:rPr>
              <a:t>After attach request accepted on the SGSN, IP allocation done via the AAA server on successful parameter checks during PDP </a:t>
            </a:r>
            <a:r>
              <a:rPr lang="en-IN" sz="1600" dirty="0" smtClean="0">
                <a:latin typeface="Vi" panose="00000500000000000000" pitchFamily="50" charset="0"/>
                <a:ea typeface="Times New Roman" panose="02020603050405020304" pitchFamily="18" charset="0"/>
              </a:rPr>
              <a:t>activation</a:t>
            </a:r>
          </a:p>
          <a:p>
            <a:pPr marL="285750" indent="-285750">
              <a:buFont typeface="Arial" panose="020B0604020202020204" pitchFamily="34" charset="0"/>
              <a:buChar char="•"/>
            </a:pPr>
            <a:endParaRPr lang="en-IN" sz="1600" dirty="0">
              <a:latin typeface="Vi" panose="00000500000000000000" pitchFamily="50" charset="0"/>
              <a:ea typeface="Times New Roman" panose="02020603050405020304" pitchFamily="18" charset="0"/>
            </a:endParaRPr>
          </a:p>
          <a:p>
            <a:pPr marL="285750" indent="-285750">
              <a:buFont typeface="Arial" panose="020B0604020202020204" pitchFamily="34" charset="0"/>
              <a:buChar char="•"/>
            </a:pPr>
            <a:r>
              <a:rPr lang="en-IN" sz="1600" dirty="0">
                <a:latin typeface="Vi" panose="00000500000000000000" pitchFamily="50" charset="0"/>
                <a:ea typeface="Times New Roman" panose="02020603050405020304" pitchFamily="18" charset="0"/>
              </a:rPr>
              <a:t>On successful authentication of requested parameters IP Allocation is done from AAA </a:t>
            </a:r>
            <a:r>
              <a:rPr lang="en-IN" sz="1600" dirty="0" smtClean="0">
                <a:latin typeface="Vi" panose="00000500000000000000" pitchFamily="50" charset="0"/>
                <a:ea typeface="Times New Roman" panose="02020603050405020304" pitchFamily="18" charset="0"/>
              </a:rPr>
              <a:t>server</a:t>
            </a:r>
          </a:p>
          <a:p>
            <a:pPr marL="285750" indent="-285750">
              <a:buFont typeface="Arial" panose="020B0604020202020204" pitchFamily="34" charset="0"/>
              <a:buChar char="•"/>
            </a:pPr>
            <a:endParaRPr lang="en-IN" sz="1600" dirty="0">
              <a:latin typeface="Vi" panose="00000500000000000000" pitchFamily="50" charset="0"/>
              <a:ea typeface="Times New Roman" panose="02020603050405020304" pitchFamily="18" charset="0"/>
            </a:endParaRPr>
          </a:p>
          <a:p>
            <a:pPr marL="285750" indent="-285750">
              <a:buFont typeface="Arial" panose="020B0604020202020204" pitchFamily="34" charset="0"/>
              <a:buChar char="•"/>
            </a:pPr>
            <a:r>
              <a:rPr lang="en-IN" sz="1600" dirty="0">
                <a:latin typeface="Vi" panose="00000500000000000000" pitchFamily="50" charset="0"/>
              </a:rPr>
              <a:t>It is always a good practice to check AAA configuration with APPSINFRA Team to avoid unnecessary field visits/ customer dependency</a:t>
            </a:r>
            <a:endParaRPr lang="en-IN" sz="1600" dirty="0">
              <a:latin typeface="Vi" panose="00000500000000000000" pitchFamily="50" charset="0"/>
              <a:ea typeface="Times New Roman" panose="02020603050405020304" pitchFamily="18" charset="0"/>
            </a:endParaRPr>
          </a:p>
        </p:txBody>
      </p:sp>
    </p:spTree>
    <p:extLst>
      <p:ext uri="{BB962C8B-B14F-4D97-AF65-F5344CB8AC3E}">
        <p14:creationId xmlns:p14="http://schemas.microsoft.com/office/powerpoint/2010/main" val="2131592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17</a:t>
            </a:fld>
            <a:endParaRPr lang="en-IN" dirty="0">
              <a:solidFill>
                <a:prstClr val="black"/>
              </a:solidFill>
            </a:endParaRPr>
          </a:p>
        </p:txBody>
      </p:sp>
      <p:sp>
        <p:nvSpPr>
          <p:cNvPr id="2" name="Rectangle 1"/>
          <p:cNvSpPr/>
          <p:nvPr/>
        </p:nvSpPr>
        <p:spPr>
          <a:xfrm>
            <a:off x="361243" y="950661"/>
            <a:ext cx="11424357" cy="1980927"/>
          </a:xfrm>
          <a:prstGeom prst="rect">
            <a:avLst/>
          </a:prstGeom>
        </p:spPr>
        <p:txBody>
          <a:bodyPr wrap="square">
            <a:spAutoFit/>
          </a:bodyPr>
          <a:lstStyle/>
          <a:p>
            <a:pPr algn="just">
              <a:lnSpc>
                <a:spcPct val="107000"/>
              </a:lnSpc>
              <a:spcBef>
                <a:spcPts val="1200"/>
              </a:spcBef>
              <a:spcAft>
                <a:spcPts val="1200"/>
              </a:spcAft>
            </a:pPr>
            <a:r>
              <a:rPr lang="en-IN" sz="1600" dirty="0">
                <a:latin typeface="Vi" panose="00000500000000000000" pitchFamily="50" charset="0"/>
                <a:ea typeface="Times New Roman" panose="02020603050405020304" pitchFamily="18" charset="0"/>
                <a:cs typeface="Times New Roman" panose="02020603050405020304" pitchFamily="18" charset="0"/>
              </a:rPr>
              <a:t>Depending upon the end user device type decide further way of troubleshooting.</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120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Event Trace and/or GGSN trace can be used during FLT(prefer GGSN logs)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For devices with always ON nature(Modems) check the GGSN trace to check if any hits are observed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For devices with on demand connectivity(</a:t>
            </a:r>
            <a:r>
              <a:rPr lang="en-IN" sz="1600" dirty="0" err="1">
                <a:latin typeface="Vi" panose="00000500000000000000" pitchFamily="50" charset="0"/>
                <a:ea typeface="Times New Roman" panose="02020603050405020304" pitchFamily="18" charset="0"/>
                <a:cs typeface="Times New Roman" panose="02020603050405020304" pitchFamily="18" charset="0"/>
              </a:rPr>
              <a:t>eg</a:t>
            </a:r>
            <a:r>
              <a:rPr lang="en-IN" sz="1600" dirty="0">
                <a:latin typeface="Vi" panose="00000500000000000000" pitchFamily="50" charset="0"/>
                <a:ea typeface="Times New Roman" panose="02020603050405020304" pitchFamily="18" charset="0"/>
                <a:cs typeface="Times New Roman" panose="02020603050405020304" pitchFamily="18" charset="0"/>
              </a:rPr>
              <a:t>.- Data cards) connect with user and perform the general </a:t>
            </a:r>
            <a:r>
              <a:rPr lang="en-IN" sz="1600" dirty="0" smtClean="0">
                <a:latin typeface="Vi" panose="00000500000000000000" pitchFamily="50" charset="0"/>
                <a:ea typeface="Times New Roman" panose="02020603050405020304" pitchFamily="18" charset="0"/>
                <a:cs typeface="Times New Roman" panose="02020603050405020304" pitchFamily="18" charset="0"/>
              </a:rPr>
              <a:t>FLT</a:t>
            </a:r>
            <a:endParaRPr lang="en-US" sz="1600" dirty="0" smtClean="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err="1" smtClean="0">
                <a:latin typeface="Vi" panose="00000500000000000000" pitchFamily="50" charset="0"/>
                <a:ea typeface="Times New Roman" panose="02020603050405020304" pitchFamily="18" charset="0"/>
              </a:rPr>
              <a:t>Incase</a:t>
            </a:r>
            <a:r>
              <a:rPr lang="en-IN" sz="1600" dirty="0" smtClean="0">
                <a:latin typeface="Vi" panose="00000500000000000000" pitchFamily="50" charset="0"/>
                <a:ea typeface="Times New Roman" panose="02020603050405020304" pitchFamily="18" charset="0"/>
              </a:rPr>
              <a:t> </a:t>
            </a:r>
            <a:r>
              <a:rPr lang="en-IN" sz="1600" dirty="0">
                <a:latin typeface="Vi" panose="00000500000000000000" pitchFamily="50" charset="0"/>
                <a:ea typeface="Times New Roman" panose="02020603050405020304" pitchFamily="18" charset="0"/>
              </a:rPr>
              <a:t>any IP configuration issue observed during the testing request circle team to raise work order for configuration/reconfiguration</a:t>
            </a:r>
            <a:endParaRPr lang="en-US" sz="1600" dirty="0">
              <a:latin typeface="Vi" panose="00000500000000000000" pitchFamily="50" charset="0"/>
            </a:endParaRPr>
          </a:p>
        </p:txBody>
      </p:sp>
      <p:sp>
        <p:nvSpPr>
          <p:cNvPr id="5" name="Rectangle 4"/>
          <p:cNvSpPr/>
          <p:nvPr/>
        </p:nvSpPr>
        <p:spPr>
          <a:xfrm>
            <a:off x="428977" y="2997466"/>
            <a:ext cx="11142133" cy="1673150"/>
          </a:xfrm>
          <a:prstGeom prst="rect">
            <a:avLst/>
          </a:prstGeom>
        </p:spPr>
        <p:txBody>
          <a:bodyPr wrap="square">
            <a:spAutoFit/>
          </a:bodyPr>
          <a:lstStyle/>
          <a:p>
            <a:pPr marL="1200150" marR="0" indent="-285750">
              <a:lnSpc>
                <a:spcPct val="107000"/>
              </a:lnSpc>
              <a:spcBef>
                <a:spcPts val="0"/>
              </a:spcBef>
              <a:spcAft>
                <a:spcPts val="0"/>
              </a:spcAft>
              <a:buFont typeface="Arial" panose="020B0604020202020204" pitchFamily="34" charset="0"/>
              <a:buChar char="•"/>
            </a:pPr>
            <a:r>
              <a:rPr lang="en-US" sz="1600" dirty="0">
                <a:latin typeface="Vi" panose="00000500000000000000" pitchFamily="50" charset="0"/>
                <a:ea typeface="Times New Roman" panose="02020603050405020304" pitchFamily="18" charset="0"/>
                <a:cs typeface="Times New Roman" panose="02020603050405020304" pitchFamily="18" charset="0"/>
              </a:rPr>
              <a:t>AAA mapping sheet from account manager </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1200150" marR="0" indent="-285750">
              <a:lnSpc>
                <a:spcPct val="107000"/>
              </a:lnSpc>
              <a:spcBef>
                <a:spcPts val="0"/>
              </a:spcBef>
              <a:spcAft>
                <a:spcPts val="0"/>
              </a:spcAft>
              <a:buFont typeface="Arial" panose="020B0604020202020204" pitchFamily="34" charset="0"/>
              <a:buChar char="•"/>
            </a:pPr>
            <a:r>
              <a:rPr lang="en-US" sz="1600" dirty="0">
                <a:latin typeface="Vi" panose="00000500000000000000" pitchFamily="50" charset="0"/>
                <a:ea typeface="Times New Roman" panose="02020603050405020304" pitchFamily="18" charset="0"/>
                <a:cs typeface="Times New Roman" panose="02020603050405020304" pitchFamily="18" charset="0"/>
              </a:rPr>
              <a:t>Validation of AAA with the AppsInfra.</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1200150" marR="0" indent="-285750">
              <a:lnSpc>
                <a:spcPct val="107000"/>
              </a:lnSpc>
              <a:spcBef>
                <a:spcPts val="0"/>
              </a:spcBef>
              <a:spcAft>
                <a:spcPts val="0"/>
              </a:spcAft>
              <a:buFont typeface="Arial" panose="020B0604020202020204" pitchFamily="34" charset="0"/>
              <a:buChar char="•"/>
            </a:pPr>
            <a:r>
              <a:rPr lang="en-US" sz="1600" dirty="0">
                <a:latin typeface="Vi" panose="00000500000000000000" pitchFamily="50" charset="0"/>
                <a:ea typeface="Times New Roman" panose="02020603050405020304" pitchFamily="18" charset="0"/>
                <a:cs typeface="Times New Roman" panose="02020603050405020304" pitchFamily="18" charset="0"/>
              </a:rPr>
              <a:t>Raise case with switch for profile / APN confirmation for dynamic IP assignment to the device.</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1200150" marR="0" indent="-285750">
              <a:lnSpc>
                <a:spcPct val="107000"/>
              </a:lnSpc>
              <a:spcBef>
                <a:spcPts val="0"/>
              </a:spcBef>
              <a:spcAft>
                <a:spcPts val="0"/>
              </a:spcAft>
              <a:buFont typeface="Arial" panose="020B0604020202020204" pitchFamily="34" charset="0"/>
              <a:buChar char="•"/>
            </a:pPr>
            <a:r>
              <a:rPr lang="en-US" sz="1600" dirty="0">
                <a:latin typeface="Vi" panose="00000500000000000000" pitchFamily="50" charset="0"/>
                <a:ea typeface="Times New Roman" panose="02020603050405020304" pitchFamily="18" charset="0"/>
                <a:cs typeface="Times New Roman" panose="02020603050405020304" pitchFamily="18" charset="0"/>
              </a:rPr>
              <a:t>Ping response &amp; forward-reverse traceroute for working and non-working number to check with L2.</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1200150" marR="0" indent="-285750">
              <a:lnSpc>
                <a:spcPct val="107000"/>
              </a:lnSpc>
              <a:spcBef>
                <a:spcPts val="0"/>
              </a:spcBef>
              <a:spcAft>
                <a:spcPts val="0"/>
              </a:spcAft>
              <a:buFont typeface="Arial" panose="020B0604020202020204" pitchFamily="34" charset="0"/>
              <a:buChar char="•"/>
            </a:pPr>
            <a:r>
              <a:rPr lang="en-US" sz="1600" dirty="0">
                <a:latin typeface="Vi" panose="00000500000000000000" pitchFamily="50" charset="0"/>
                <a:ea typeface="Times New Roman" panose="02020603050405020304" pitchFamily="18" charset="0"/>
                <a:cs typeface="Times New Roman" panose="02020603050405020304" pitchFamily="18" charset="0"/>
              </a:rPr>
              <a:t>Check with the account manager for the NNI details i.e. MPLS circuit ID and PE-CE IP details.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1200150" marR="0" indent="-285750">
              <a:lnSpc>
                <a:spcPct val="107000"/>
              </a:lnSpc>
              <a:spcBef>
                <a:spcPts val="0"/>
              </a:spcBef>
              <a:spcAft>
                <a:spcPts val="0"/>
              </a:spcAft>
              <a:buFont typeface="Arial" panose="020B0604020202020204" pitchFamily="34" charset="0"/>
              <a:buChar char="•"/>
            </a:pPr>
            <a:r>
              <a:rPr lang="en-US" sz="1600" dirty="0">
                <a:latin typeface="Vi" panose="00000500000000000000" pitchFamily="50" charset="0"/>
                <a:ea typeface="Times New Roman" panose="02020603050405020304" pitchFamily="18" charset="0"/>
                <a:cs typeface="Times New Roman" panose="02020603050405020304" pitchFamily="18" charset="0"/>
              </a:rPr>
              <a:t>Raise the case with L2</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06039371"/>
              </p:ext>
            </p:extLst>
          </p:nvPr>
        </p:nvGraphicFramePr>
        <p:xfrm>
          <a:off x="465667" y="4759812"/>
          <a:ext cx="11331221" cy="1196088"/>
        </p:xfrm>
        <a:graphic>
          <a:graphicData uri="http://schemas.openxmlformats.org/drawingml/2006/table">
            <a:tbl>
              <a:tblPr firstRow="1" firstCol="1" bandRow="1">
                <a:tableStyleId>{72833802-FEF1-4C79-8D5D-14CF1EAF98D9}</a:tableStyleId>
              </a:tblPr>
              <a:tblGrid>
                <a:gridCol w="2519634"/>
                <a:gridCol w="5044977"/>
                <a:gridCol w="3766610"/>
              </a:tblGrid>
              <a:tr h="200025">
                <a:tc>
                  <a:txBody>
                    <a:bodyPr/>
                    <a:lstStyle/>
                    <a:p>
                      <a:pPr marL="0" marR="0" algn="ctr">
                        <a:lnSpc>
                          <a:spcPct val="107000"/>
                        </a:lnSpc>
                        <a:spcBef>
                          <a:spcPts val="0"/>
                        </a:spcBef>
                        <a:spcAft>
                          <a:spcPts val="800"/>
                        </a:spcAft>
                      </a:pPr>
                      <a:r>
                        <a:rPr lang="en-IN" sz="1600" dirty="0">
                          <a:effectLst/>
                        </a:rPr>
                        <a:t>Group ID</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ctr">
                        <a:lnSpc>
                          <a:spcPct val="107000"/>
                        </a:lnSpc>
                        <a:spcBef>
                          <a:spcPts val="0"/>
                        </a:spcBef>
                        <a:spcAft>
                          <a:spcPts val="800"/>
                        </a:spcAft>
                      </a:pPr>
                      <a:r>
                        <a:rPr lang="en-IN" sz="1600" dirty="0">
                          <a:effectLst/>
                        </a:rPr>
                        <a:t>&lt;Enoc.AppsInfra@vodafoneidea.com&gt;;</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tc>
                <a:tc>
                  <a:txBody>
                    <a:bodyPr/>
                    <a:lstStyle/>
                    <a:p>
                      <a:pPr algn="ctr">
                        <a:lnSpc>
                          <a:spcPct val="107000"/>
                        </a:lnSpc>
                      </a:pPr>
                      <a:r>
                        <a:rPr lang="en-US" sz="1600" dirty="0" smtClean="0">
                          <a:effectLst/>
                          <a:latin typeface="Vi" panose="00000500000000000000" pitchFamily="50" charset="0"/>
                        </a:rPr>
                        <a:t>Contact No</a:t>
                      </a:r>
                      <a:endParaRPr lang="en-US" sz="1600" dirty="0">
                        <a:effectLst/>
                        <a:latin typeface="Vi" panose="00000500000000000000" pitchFamily="50" charset="0"/>
                      </a:endParaRPr>
                    </a:p>
                  </a:txBody>
                  <a:tcPr marL="28575" marR="28575" marT="19050" marB="19050" anchor="b"/>
                </a:tc>
              </a:tr>
              <a:tr h="200025">
                <a:tc>
                  <a:txBody>
                    <a:bodyPr/>
                    <a:lstStyle/>
                    <a:p>
                      <a:pPr marL="0" marR="0" algn="ctr">
                        <a:lnSpc>
                          <a:spcPct val="107000"/>
                        </a:lnSpc>
                        <a:spcBef>
                          <a:spcPts val="0"/>
                        </a:spcBef>
                        <a:spcAft>
                          <a:spcPts val="800"/>
                        </a:spcAft>
                      </a:pPr>
                      <a:r>
                        <a:rPr lang="en-IN" sz="1600" dirty="0">
                          <a:effectLst/>
                        </a:rPr>
                        <a:t>L1</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ctr">
                        <a:lnSpc>
                          <a:spcPct val="107000"/>
                        </a:lnSpc>
                        <a:spcBef>
                          <a:spcPts val="0"/>
                        </a:spcBef>
                        <a:spcAft>
                          <a:spcPts val="800"/>
                        </a:spcAft>
                      </a:pPr>
                      <a:r>
                        <a:rPr lang="en-IN" sz="1600" u="sng">
                          <a:effectLst/>
                          <a:hlinkClick r:id="rId3"/>
                        </a:rPr>
                        <a:t>rajesh.parvatani@wipro.com</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tc>
                <a:tc>
                  <a:txBody>
                    <a:bodyPr/>
                    <a:lstStyle/>
                    <a:p>
                      <a:pPr algn="ctr">
                        <a:lnSpc>
                          <a:spcPct val="107000"/>
                        </a:lnSpc>
                      </a:pPr>
                      <a:endParaRPr lang="en-US" sz="1600">
                        <a:effectLst/>
                        <a:latin typeface="Vi" panose="00000500000000000000" pitchFamily="50" charset="0"/>
                      </a:endParaRPr>
                    </a:p>
                  </a:txBody>
                  <a:tcPr marL="28575" marR="28575" marT="19050" marB="19050" anchor="b"/>
                </a:tc>
              </a:tr>
              <a:tr h="200025">
                <a:tc>
                  <a:txBody>
                    <a:bodyPr/>
                    <a:lstStyle/>
                    <a:p>
                      <a:pPr marL="0" marR="0" algn="ctr">
                        <a:lnSpc>
                          <a:spcPct val="107000"/>
                        </a:lnSpc>
                        <a:spcBef>
                          <a:spcPts val="0"/>
                        </a:spcBef>
                        <a:spcAft>
                          <a:spcPts val="800"/>
                        </a:spcAft>
                      </a:pPr>
                      <a:r>
                        <a:rPr lang="en-IN" sz="1600" dirty="0">
                          <a:effectLst/>
                        </a:rPr>
                        <a:t>L2</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ctr">
                        <a:lnSpc>
                          <a:spcPct val="107000"/>
                        </a:lnSpc>
                        <a:spcBef>
                          <a:spcPts val="0"/>
                        </a:spcBef>
                        <a:spcAft>
                          <a:spcPts val="800"/>
                        </a:spcAft>
                      </a:pPr>
                      <a:r>
                        <a:rPr lang="en-IN" sz="1600" u="sng" dirty="0">
                          <a:effectLst/>
                          <a:hlinkClick r:id="rId4"/>
                        </a:rPr>
                        <a:t>naved.shaikh@wipro.com</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tc>
                <a:tc>
                  <a:txBody>
                    <a:bodyPr/>
                    <a:lstStyle/>
                    <a:p>
                      <a:pPr algn="ctr">
                        <a:lnSpc>
                          <a:spcPct val="107000"/>
                        </a:lnSpc>
                      </a:pPr>
                      <a:endParaRPr lang="en-US" sz="1600">
                        <a:effectLst/>
                        <a:latin typeface="Vi" panose="00000500000000000000" pitchFamily="50" charset="0"/>
                      </a:endParaRPr>
                    </a:p>
                  </a:txBody>
                  <a:tcPr marL="28575" marR="28575" marT="19050" marB="19050" anchor="b"/>
                </a:tc>
              </a:tr>
              <a:tr h="200025">
                <a:tc>
                  <a:txBody>
                    <a:bodyPr/>
                    <a:lstStyle/>
                    <a:p>
                      <a:pPr marL="0" marR="0" algn="ctr">
                        <a:lnSpc>
                          <a:spcPct val="107000"/>
                        </a:lnSpc>
                        <a:spcBef>
                          <a:spcPts val="0"/>
                        </a:spcBef>
                        <a:spcAft>
                          <a:spcPts val="800"/>
                        </a:spcAft>
                      </a:pPr>
                      <a:r>
                        <a:rPr lang="en-IN" sz="1600">
                          <a:effectLst/>
                        </a:rPr>
                        <a:t>L3</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ctr">
                        <a:lnSpc>
                          <a:spcPct val="107000"/>
                        </a:lnSpc>
                        <a:spcBef>
                          <a:spcPts val="0"/>
                        </a:spcBef>
                        <a:spcAft>
                          <a:spcPts val="800"/>
                        </a:spcAft>
                      </a:pPr>
                      <a:r>
                        <a:rPr lang="en-IN" sz="1600" dirty="0" err="1">
                          <a:effectLst/>
                        </a:rPr>
                        <a:t>AnilKumar</a:t>
                      </a:r>
                      <a:r>
                        <a:rPr lang="en-IN" sz="1600" dirty="0">
                          <a:effectLst/>
                        </a:rPr>
                        <a:t> </a:t>
                      </a:r>
                      <a:r>
                        <a:rPr lang="en-IN" sz="1600" dirty="0" err="1">
                          <a:effectLst/>
                        </a:rPr>
                        <a:t>Sonkawade</a:t>
                      </a:r>
                      <a:r>
                        <a:rPr lang="en-IN" sz="1600" dirty="0">
                          <a:effectLst/>
                        </a:rPr>
                        <a:t> (</a:t>
                      </a:r>
                      <a:r>
                        <a:rPr lang="en-IN" sz="1600" u="sng" dirty="0">
                          <a:effectLst/>
                          <a:hlinkClick r:id="rId5"/>
                        </a:rPr>
                        <a:t>anilkumar.sonkawade@wipro.com</a:t>
                      </a:r>
                      <a:r>
                        <a:rPr lang="en-IN" sz="1600" dirty="0">
                          <a:effectLst/>
                        </a:rPr>
                        <a:t>)</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0" marR="0" algn="ctr">
                        <a:lnSpc>
                          <a:spcPct val="107000"/>
                        </a:lnSpc>
                        <a:spcBef>
                          <a:spcPts val="0"/>
                        </a:spcBef>
                        <a:spcAft>
                          <a:spcPts val="800"/>
                        </a:spcAft>
                      </a:pPr>
                      <a:r>
                        <a:rPr lang="en-IN" sz="1600" dirty="0">
                          <a:effectLst/>
                        </a:rPr>
                        <a:t>9168642641</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tc>
              </a:tr>
            </a:tbl>
          </a:graphicData>
        </a:graphic>
      </p:graphicFrame>
    </p:spTree>
    <p:extLst>
      <p:ext uri="{BB962C8B-B14F-4D97-AF65-F5344CB8AC3E}">
        <p14:creationId xmlns:p14="http://schemas.microsoft.com/office/powerpoint/2010/main" val="23570684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18</a:t>
            </a:fld>
            <a:endParaRPr lang="en-IN" dirty="0">
              <a:solidFill>
                <a:prstClr val="black"/>
              </a:solidFill>
            </a:endParaRPr>
          </a:p>
        </p:txBody>
      </p:sp>
      <p:sp>
        <p:nvSpPr>
          <p:cNvPr id="4" name="Rectangle 3"/>
          <p:cNvSpPr/>
          <p:nvPr/>
        </p:nvSpPr>
        <p:spPr>
          <a:xfrm>
            <a:off x="425617" y="1081979"/>
            <a:ext cx="5370381" cy="338554"/>
          </a:xfrm>
          <a:prstGeom prst="rect">
            <a:avLst/>
          </a:prstGeom>
        </p:spPr>
        <p:txBody>
          <a:bodyPr wrap="none">
            <a:spAutoFit/>
          </a:bodyPr>
          <a:lstStyle/>
          <a:p>
            <a:pPr marL="285750" indent="-285750">
              <a:buFont typeface="Wingdings" panose="05000000000000000000" pitchFamily="2" charset="2"/>
              <a:buChar char="q"/>
            </a:pPr>
            <a:r>
              <a:rPr lang="en-029" sz="1600" b="1" dirty="0">
                <a:latin typeface="Vi" panose="00000500000000000000" pitchFamily="50" charset="0"/>
                <a:ea typeface="Calibri" panose="020F0502020204030204" pitchFamily="34" charset="0"/>
                <a:cs typeface="Arial" panose="020B0604020202020204" pitchFamily="34" charset="0"/>
              </a:rPr>
              <a:t>Data not working - Static IP solution with GDSP AAA</a:t>
            </a:r>
            <a:endParaRPr lang="en-US" sz="1600" dirty="0">
              <a:latin typeface="Vi" panose="00000500000000000000" pitchFamily="50" charset="0"/>
            </a:endParaRPr>
          </a:p>
        </p:txBody>
      </p:sp>
      <p:sp>
        <p:nvSpPr>
          <p:cNvPr id="7" name="Rectangle 6"/>
          <p:cNvSpPr/>
          <p:nvPr/>
        </p:nvSpPr>
        <p:spPr>
          <a:xfrm>
            <a:off x="711200" y="1619504"/>
            <a:ext cx="10442222" cy="4402552"/>
          </a:xfrm>
          <a:prstGeom prst="rect">
            <a:avLst/>
          </a:prstGeom>
        </p:spPr>
        <p:txBody>
          <a:bodyPr wrap="square">
            <a:spAutoFit/>
          </a:bodyPr>
          <a:lstStyle/>
          <a:p>
            <a:pPr algn="just">
              <a:lnSpc>
                <a:spcPct val="107000"/>
              </a:lnSpc>
              <a:spcBef>
                <a:spcPts val="1200"/>
              </a:spcBef>
              <a:spcAft>
                <a:spcPts val="1200"/>
              </a:spcAft>
            </a:pPr>
            <a:r>
              <a:rPr lang="en-IN" sz="1600" b="1" dirty="0">
                <a:latin typeface="Vi" panose="00000500000000000000" pitchFamily="50" charset="0"/>
                <a:ea typeface="Times New Roman" panose="02020603050405020304" pitchFamily="18" charset="0"/>
                <a:cs typeface="Times New Roman" panose="02020603050405020304" pitchFamily="18" charset="0"/>
              </a:rPr>
              <a:t>BASIC INFORMATION</a:t>
            </a:r>
            <a:r>
              <a:rPr lang="en-IN" sz="1600" dirty="0">
                <a:latin typeface="Vi" panose="00000500000000000000" pitchFamily="50" charset="0"/>
                <a:ea typeface="Times New Roman" panose="02020603050405020304" pitchFamily="18" charset="0"/>
                <a:cs typeface="Times New Roman" panose="02020603050405020304" pitchFamily="18" charset="0"/>
              </a:rPr>
              <a:t>-</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r>
              <a:rPr lang="en-IN" sz="1600" dirty="0">
                <a:latin typeface="Vi" panose="00000500000000000000" pitchFamily="50" charset="0"/>
                <a:ea typeface="Times New Roman" panose="02020603050405020304" pitchFamily="18" charset="0"/>
                <a:cs typeface="Times New Roman" panose="02020603050405020304" pitchFamily="18" charset="0"/>
              </a:rPr>
              <a:t>IP allocation handled on GDSP platform</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r>
              <a:rPr lang="en-IN" sz="1600" dirty="0">
                <a:latin typeface="Vi" panose="00000500000000000000" pitchFamily="50" charset="0"/>
                <a:ea typeface="Times New Roman" panose="02020603050405020304" pitchFamily="18" charset="0"/>
                <a:cs typeface="Times New Roman" panose="02020603050405020304" pitchFamily="18" charset="0"/>
              </a:rPr>
              <a:t>SIM configuration done on GDSP platform against following details-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gn="just">
              <a:lnSpc>
                <a:spcPct val="107000"/>
              </a:lnSpc>
              <a:spcBef>
                <a:spcPts val="120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ICCID/SIM number, IMSI, IP address defined or requested by circle.</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120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GDSP customer identifiers(Customer Name on </a:t>
            </a:r>
            <a:r>
              <a:rPr lang="en-IN" sz="1600" dirty="0" err="1">
                <a:latin typeface="Vi" panose="00000500000000000000" pitchFamily="50" charset="0"/>
                <a:ea typeface="Times New Roman" panose="02020603050405020304" pitchFamily="18" charset="0"/>
                <a:cs typeface="Times New Roman" panose="02020603050405020304" pitchFamily="18" charset="0"/>
              </a:rPr>
              <a:t>GDSP,Customer</a:t>
            </a:r>
            <a:r>
              <a:rPr lang="en-IN" sz="1600" dirty="0">
                <a:latin typeface="Vi" panose="00000500000000000000" pitchFamily="50" charset="0"/>
                <a:ea typeface="Times New Roman" panose="02020603050405020304" pitchFamily="18" charset="0"/>
                <a:cs typeface="Times New Roman" panose="02020603050405020304" pitchFamily="18" charset="0"/>
              </a:rPr>
              <a:t> ID,CSP ID)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algn="just">
              <a:lnSpc>
                <a:spcPct val="107000"/>
              </a:lnSpc>
              <a:spcBef>
                <a:spcPts val="1200"/>
              </a:spcBef>
              <a:spcAft>
                <a:spcPts val="1200"/>
              </a:spcAft>
            </a:pPr>
            <a:r>
              <a:rPr lang="en-IN" sz="1600" b="1" dirty="0">
                <a:latin typeface="Vi" panose="00000500000000000000" pitchFamily="50" charset="0"/>
                <a:ea typeface="Times New Roman" panose="02020603050405020304" pitchFamily="18" charset="0"/>
                <a:cs typeface="Times New Roman" panose="02020603050405020304" pitchFamily="18" charset="0"/>
              </a:rPr>
              <a:t>Primary FLT-</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latin typeface="Vi" panose="00000500000000000000" pitchFamily="50" charset="0"/>
                <a:ea typeface="Times New Roman" panose="02020603050405020304" pitchFamily="18" charset="0"/>
                <a:cs typeface="Times New Roman" panose="02020603050405020304" pitchFamily="18" charset="0"/>
              </a:rPr>
              <a:t>SIM details validation on CRM along with Tariff plan.</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latin typeface="Vi" panose="00000500000000000000" pitchFamily="50" charset="0"/>
                <a:ea typeface="Times New Roman" panose="02020603050405020304" pitchFamily="18" charset="0"/>
                <a:cs typeface="Times New Roman" panose="02020603050405020304" pitchFamily="18" charset="0"/>
              </a:rPr>
              <a:t>Check IP allocation over GDSP in the affected SIM profile for IP details validation.</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latin typeface="Vi" panose="00000500000000000000" pitchFamily="50" charset="0"/>
                <a:ea typeface="Times New Roman" panose="02020603050405020304" pitchFamily="18" charset="0"/>
                <a:cs typeface="Times New Roman" panose="02020603050405020304" pitchFamily="18" charset="0"/>
              </a:rPr>
              <a:t>Connect SPOC for the primary FLT and keep the number on trace on GGSN/SGSN.</a:t>
            </a:r>
            <a:endParaRPr lang="en-US" sz="1600" dirty="0">
              <a:latin typeface="Vi" panose="00000500000000000000" pitchFamily="50" charset="0"/>
              <a:ea typeface="Calibri" panose="020F0502020204030204" pitchFamily="34" charset="0"/>
              <a:cs typeface="Times New Roman" panose="02020603050405020304" pitchFamily="18" charset="0"/>
            </a:endParaRPr>
          </a:p>
          <a:p>
            <a:r>
              <a:rPr lang="en-IN" sz="1600" dirty="0">
                <a:latin typeface="Vi" panose="00000500000000000000" pitchFamily="50" charset="0"/>
                <a:ea typeface="Times New Roman" panose="02020603050405020304" pitchFamily="18" charset="0"/>
              </a:rPr>
              <a:t>Handover the case to GDSP in agreed format if the issue persists post FLT.</a:t>
            </a:r>
            <a:endParaRPr lang="en-US" sz="1600" dirty="0">
              <a:latin typeface="Vi" panose="00000500000000000000" pitchFamily="50" charset="0"/>
            </a:endParaRPr>
          </a:p>
        </p:txBody>
      </p:sp>
    </p:spTree>
    <p:extLst>
      <p:ext uri="{BB962C8B-B14F-4D97-AF65-F5344CB8AC3E}">
        <p14:creationId xmlns:p14="http://schemas.microsoft.com/office/powerpoint/2010/main" val="37699179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19</a:t>
            </a:fld>
            <a:endParaRPr lang="en-IN" dirty="0">
              <a:solidFill>
                <a:prstClr val="black"/>
              </a:solidFill>
            </a:endParaRPr>
          </a:p>
        </p:txBody>
      </p:sp>
      <p:sp>
        <p:nvSpPr>
          <p:cNvPr id="5" name="Rectangle 4"/>
          <p:cNvSpPr/>
          <p:nvPr/>
        </p:nvSpPr>
        <p:spPr>
          <a:xfrm>
            <a:off x="414644" y="941809"/>
            <a:ext cx="7054792" cy="1323439"/>
          </a:xfrm>
          <a:prstGeom prst="rect">
            <a:avLst/>
          </a:prstGeom>
        </p:spPr>
        <p:txBody>
          <a:bodyPr wrap="square">
            <a:spAutoFit/>
          </a:bodyPr>
          <a:lstStyle/>
          <a:p>
            <a:pPr marL="285750" indent="-285750">
              <a:buFont typeface="Wingdings" panose="05000000000000000000" pitchFamily="2" charset="2"/>
              <a:buChar char="v"/>
            </a:pPr>
            <a:r>
              <a:rPr lang="en-US" sz="1600" dirty="0">
                <a:latin typeface="Vi" panose="00000500000000000000" pitchFamily="50" charset="0"/>
                <a:ea typeface="Times New Roman" panose="02020603050405020304" pitchFamily="18" charset="0"/>
                <a:cs typeface="Times New Roman" panose="02020603050405020304" pitchFamily="18" charset="0"/>
              </a:rPr>
              <a:t>Basic checks in </a:t>
            </a:r>
            <a:r>
              <a:rPr lang="en-US" sz="1600" dirty="0" smtClean="0">
                <a:latin typeface="Vi" panose="00000500000000000000" pitchFamily="50" charset="0"/>
                <a:ea typeface="Times New Roman" panose="02020603050405020304" pitchFamily="18" charset="0"/>
                <a:cs typeface="Times New Roman" panose="02020603050405020304" pitchFamily="18" charset="0"/>
              </a:rPr>
              <a:t>CRM</a:t>
            </a:r>
          </a:p>
          <a:p>
            <a:pPr marL="285750" indent="-285750">
              <a:buFont typeface="Wingdings" panose="05000000000000000000" pitchFamily="2" charset="2"/>
              <a:buChar char="v"/>
            </a:pPr>
            <a:r>
              <a:rPr lang="en-US" sz="1600" dirty="0">
                <a:latin typeface="Vi" panose="00000500000000000000" pitchFamily="50" charset="0"/>
              </a:rPr>
              <a:t>SGSN- GGSN </a:t>
            </a:r>
            <a:r>
              <a:rPr lang="en-US" sz="1600" dirty="0" smtClean="0">
                <a:latin typeface="Vi" panose="00000500000000000000" pitchFamily="50" charset="0"/>
              </a:rPr>
              <a:t>observations</a:t>
            </a:r>
          </a:p>
          <a:p>
            <a:pPr marL="285750" indent="-285750">
              <a:buFont typeface="Wingdings" panose="05000000000000000000" pitchFamily="2" charset="2"/>
              <a:buChar char="v"/>
            </a:pPr>
            <a:r>
              <a:rPr lang="en-US" sz="1600" dirty="0">
                <a:latin typeface="Vi" panose="00000500000000000000" pitchFamily="50" charset="0"/>
              </a:rPr>
              <a:t>Basic checks in GDSP </a:t>
            </a:r>
            <a:r>
              <a:rPr lang="en-US" sz="1600" dirty="0" smtClean="0">
                <a:latin typeface="Vi" panose="00000500000000000000" pitchFamily="50" charset="0"/>
              </a:rPr>
              <a:t>portal</a:t>
            </a:r>
          </a:p>
          <a:p>
            <a:pPr marL="285750" indent="-285750">
              <a:buFont typeface="Wingdings" panose="05000000000000000000" pitchFamily="2" charset="2"/>
              <a:buChar char="v"/>
            </a:pPr>
            <a:r>
              <a:rPr lang="en-US" sz="1600" dirty="0">
                <a:latin typeface="Vi" panose="00000500000000000000" pitchFamily="50" charset="0"/>
              </a:rPr>
              <a:t>Raise the case with </a:t>
            </a:r>
            <a:r>
              <a:rPr lang="en-US" sz="1600" dirty="0" smtClean="0">
                <a:latin typeface="Vi" panose="00000500000000000000" pitchFamily="50" charset="0"/>
              </a:rPr>
              <a:t>GDSP</a:t>
            </a:r>
          </a:p>
          <a:p>
            <a:pPr marL="285750" indent="-285750">
              <a:buFont typeface="Wingdings" panose="05000000000000000000" pitchFamily="2" charset="2"/>
              <a:buChar char="v"/>
            </a:pPr>
            <a:r>
              <a:rPr lang="en-IN" sz="1600" dirty="0">
                <a:latin typeface="Vi" panose="00000500000000000000" pitchFamily="50" charset="0"/>
              </a:rPr>
              <a:t>Raise the case with GDSP @ Corsnoc.Gdsp@vodafoneidea.com</a:t>
            </a:r>
            <a:endParaRPr lang="en-US" sz="1600" dirty="0">
              <a:latin typeface="Vi" panose="00000500000000000000" pitchFamily="50" charset="0"/>
            </a:endParaRPr>
          </a:p>
        </p:txBody>
      </p:sp>
      <p:sp>
        <p:nvSpPr>
          <p:cNvPr id="6" name="Rectangle 5"/>
          <p:cNvSpPr/>
          <p:nvPr/>
        </p:nvSpPr>
        <p:spPr>
          <a:xfrm>
            <a:off x="317345" y="2380474"/>
            <a:ext cx="4761240" cy="338554"/>
          </a:xfrm>
          <a:prstGeom prst="rect">
            <a:avLst/>
          </a:prstGeom>
        </p:spPr>
        <p:txBody>
          <a:bodyPr wrap="none">
            <a:spAutoFit/>
          </a:bodyPr>
          <a:lstStyle/>
          <a:p>
            <a:pPr marL="285750" indent="-285750">
              <a:buFont typeface="Wingdings" panose="05000000000000000000" pitchFamily="2" charset="2"/>
              <a:buChar char="q"/>
            </a:pPr>
            <a:r>
              <a:rPr lang="en-029" sz="1600" b="1" dirty="0">
                <a:latin typeface="Vi" panose="00000500000000000000" pitchFamily="50" charset="0"/>
                <a:ea typeface="Calibri" panose="020F0502020204030204" pitchFamily="34" charset="0"/>
                <a:cs typeface="Arial" panose="020B0604020202020204" pitchFamily="34" charset="0"/>
              </a:rPr>
              <a:t>Data not working </a:t>
            </a:r>
            <a:r>
              <a:rPr lang="en-029" sz="1600" b="1" dirty="0" smtClean="0">
                <a:latin typeface="Vi" panose="00000500000000000000" pitchFamily="50" charset="0"/>
                <a:ea typeface="Calibri" panose="020F0502020204030204" pitchFamily="34" charset="0"/>
                <a:cs typeface="Arial" panose="020B0604020202020204" pitchFamily="34" charset="0"/>
              </a:rPr>
              <a:t>-</a:t>
            </a:r>
            <a:r>
              <a:rPr lang="en-029" sz="1600" b="1" dirty="0">
                <a:latin typeface="Vi" panose="00000500000000000000" pitchFamily="50" charset="0"/>
                <a:ea typeface="Calibri" panose="020F0502020204030204" pitchFamily="34" charset="0"/>
                <a:cs typeface="Arial" panose="020B0604020202020204" pitchFamily="34" charset="0"/>
              </a:rPr>
              <a:t>Static </a:t>
            </a:r>
            <a:r>
              <a:rPr lang="en-029" sz="1600" b="1" dirty="0" smtClean="0">
                <a:latin typeface="Vi" panose="00000500000000000000" pitchFamily="50" charset="0"/>
                <a:ea typeface="Calibri" panose="020F0502020204030204" pitchFamily="34" charset="0"/>
                <a:cs typeface="Arial" panose="020B0604020202020204" pitchFamily="34" charset="0"/>
              </a:rPr>
              <a:t> IP </a:t>
            </a:r>
            <a:r>
              <a:rPr lang="en-029" sz="1600" b="1" dirty="0">
                <a:latin typeface="Vi" panose="00000500000000000000" pitchFamily="50" charset="0"/>
                <a:ea typeface="Calibri" panose="020F0502020204030204" pitchFamily="34" charset="0"/>
                <a:cs typeface="Arial" panose="020B0604020202020204" pitchFamily="34" charset="0"/>
              </a:rPr>
              <a:t>solution with HLR</a:t>
            </a:r>
            <a:endParaRPr lang="en-US" sz="1600" dirty="0">
              <a:latin typeface="Vi" panose="00000500000000000000" pitchFamily="50" charset="0"/>
            </a:endParaRPr>
          </a:p>
        </p:txBody>
      </p:sp>
      <p:sp>
        <p:nvSpPr>
          <p:cNvPr id="8" name="Rectangle 7"/>
          <p:cNvSpPr/>
          <p:nvPr/>
        </p:nvSpPr>
        <p:spPr>
          <a:xfrm>
            <a:off x="565533" y="2792619"/>
            <a:ext cx="11626467" cy="3493200"/>
          </a:xfrm>
          <a:prstGeom prst="rect">
            <a:avLst/>
          </a:prstGeom>
        </p:spPr>
        <p:txBody>
          <a:bodyPr wrap="square">
            <a:spAutoFit/>
          </a:bodyPr>
          <a:lstStyle/>
          <a:p>
            <a:pPr marR="0" lvl="0" algn="just">
              <a:lnSpc>
                <a:spcPct val="107000"/>
              </a:lnSpc>
              <a:spcBef>
                <a:spcPts val="1200"/>
              </a:spcBef>
              <a:spcAft>
                <a:spcPts val="1200"/>
              </a:spcAft>
            </a:pPr>
            <a:r>
              <a:rPr lang="en-IN" sz="1600" b="1" dirty="0">
                <a:latin typeface="Vi" panose="00000500000000000000" pitchFamily="50" charset="0"/>
                <a:ea typeface="Times New Roman" panose="02020603050405020304" pitchFamily="18" charset="0"/>
                <a:cs typeface="Times New Roman" panose="02020603050405020304" pitchFamily="18" charset="0"/>
              </a:rPr>
              <a:t>BASIC INFORMATION</a:t>
            </a:r>
            <a:r>
              <a:rPr lang="en-IN" sz="1600" dirty="0">
                <a:latin typeface="Vi" panose="00000500000000000000" pitchFamily="50" charset="0"/>
                <a:ea typeface="Times New Roman" panose="02020603050405020304" pitchFamily="18" charset="0"/>
                <a:cs typeface="Times New Roman" panose="02020603050405020304" pitchFamily="18" charset="0"/>
              </a:rPr>
              <a:t>-</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IN" sz="1600" dirty="0">
                <a:latin typeface="Vi" panose="00000500000000000000" pitchFamily="50" charset="0"/>
                <a:ea typeface="Times New Roman" panose="02020603050405020304" pitchFamily="18" charset="0"/>
                <a:cs typeface="Times New Roman" panose="02020603050405020304" pitchFamily="18" charset="0"/>
              </a:rPr>
              <a:t>IP allocation handled by HLR, all IPv6 configurations are by default on HLR/HSS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IN" sz="1600" dirty="0">
                <a:latin typeface="Vi" panose="00000500000000000000" pitchFamily="50" charset="0"/>
                <a:ea typeface="Times New Roman" panose="02020603050405020304" pitchFamily="18" charset="0"/>
                <a:cs typeface="Times New Roman" panose="02020603050405020304" pitchFamily="18" charset="0"/>
              </a:rPr>
              <a:t>For Idea Static IP solution HLR/HSS IP configurations are done</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IN" sz="1600" dirty="0">
                <a:latin typeface="Vi" panose="00000500000000000000" pitchFamily="50" charset="0"/>
                <a:ea typeface="Times New Roman" panose="02020603050405020304" pitchFamily="18" charset="0"/>
                <a:cs typeface="Times New Roman" panose="02020603050405020304" pitchFamily="18" charset="0"/>
              </a:rPr>
              <a:t>SIM configuration is done on the HLR which includes IP allocation type (IPv4/IPv6), IP address, SIM Identifier (MSISDN/IMSI/ICCID) and RAT(2G/3G or </a:t>
            </a:r>
            <a:r>
              <a:rPr lang="en-IN" sz="1600" dirty="0" smtClean="0">
                <a:latin typeface="Vi" panose="00000500000000000000" pitchFamily="50" charset="0"/>
                <a:ea typeface="Times New Roman" panose="02020603050405020304" pitchFamily="18" charset="0"/>
                <a:cs typeface="Times New Roman" panose="02020603050405020304" pitchFamily="18" charset="0"/>
              </a:rPr>
              <a:t>4G)</a:t>
            </a:r>
            <a:endParaRPr lang="en-US" sz="1600" dirty="0" smtClean="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endParaRPr lang="en-US" sz="1600" b="1" dirty="0">
              <a:latin typeface="Vi" panose="00000500000000000000" pitchFamily="50" charset="0"/>
              <a:ea typeface="Times New Roman" panose="02020603050405020304" pitchFamily="18" charset="0"/>
              <a:cs typeface="Times New Roman" panose="02020603050405020304" pitchFamily="18" charset="0"/>
            </a:endParaRPr>
          </a:p>
          <a:p>
            <a:pPr marR="0" lvl="0">
              <a:lnSpc>
                <a:spcPct val="107000"/>
              </a:lnSpc>
              <a:spcBef>
                <a:spcPts val="0"/>
              </a:spcBef>
              <a:spcAft>
                <a:spcPts val="0"/>
              </a:spcAft>
            </a:pPr>
            <a:r>
              <a:rPr lang="en-IN" sz="1600" b="1" dirty="0" smtClean="0">
                <a:latin typeface="Vi" panose="00000500000000000000" pitchFamily="50" charset="0"/>
                <a:ea typeface="Times New Roman" panose="02020603050405020304" pitchFamily="18" charset="0"/>
                <a:cs typeface="Times New Roman" panose="02020603050405020304" pitchFamily="18" charset="0"/>
              </a:rPr>
              <a:t>Primary </a:t>
            </a:r>
            <a:r>
              <a:rPr lang="en-IN" sz="1600" b="1" dirty="0">
                <a:latin typeface="Vi" panose="00000500000000000000" pitchFamily="50" charset="0"/>
                <a:ea typeface="Times New Roman" panose="02020603050405020304" pitchFamily="18" charset="0"/>
                <a:cs typeface="Times New Roman" panose="02020603050405020304" pitchFamily="18" charset="0"/>
              </a:rPr>
              <a:t>FLT-</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IN" sz="1600" dirty="0">
                <a:latin typeface="Vi" panose="00000500000000000000" pitchFamily="50" charset="0"/>
                <a:ea typeface="Times New Roman" panose="02020603050405020304" pitchFamily="18" charset="0"/>
                <a:cs typeface="Times New Roman" panose="02020603050405020304" pitchFamily="18" charset="0"/>
              </a:rPr>
              <a:t>SIM details validation on CRM</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IN" sz="1600" dirty="0">
                <a:latin typeface="Vi" panose="00000500000000000000" pitchFamily="50" charset="0"/>
                <a:ea typeface="Times New Roman" panose="02020603050405020304" pitchFamily="18" charset="0"/>
                <a:cs typeface="Times New Roman" panose="02020603050405020304" pitchFamily="18" charset="0"/>
              </a:rPr>
              <a:t>Check IP configuration on HLR/HSS via circle switch team</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IN" sz="1600" dirty="0">
                <a:latin typeface="Vi" panose="00000500000000000000" pitchFamily="50" charset="0"/>
                <a:ea typeface="Times New Roman" panose="02020603050405020304" pitchFamily="18" charset="0"/>
                <a:cs typeface="Times New Roman" panose="02020603050405020304" pitchFamily="18" charset="0"/>
              </a:rPr>
              <a:t>Connect SPOC for FLT</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LcPeriod"/>
            </a:pPr>
            <a:r>
              <a:rPr lang="en-IN" sz="1600" dirty="0">
                <a:latin typeface="Vi" panose="00000500000000000000" pitchFamily="50" charset="0"/>
                <a:ea typeface="Times New Roman" panose="02020603050405020304" pitchFamily="18" charset="0"/>
                <a:cs typeface="Times New Roman" panose="02020603050405020304" pitchFamily="18" charset="0"/>
              </a:rPr>
              <a:t>Put the number on trace GGSN/SGSN for the logs and check if activate PDP request is received from the </a:t>
            </a:r>
            <a:r>
              <a:rPr lang="en-IN" sz="1600" dirty="0" smtClean="0">
                <a:latin typeface="Vi" panose="00000500000000000000" pitchFamily="50" charset="0"/>
                <a:ea typeface="Times New Roman" panose="02020603050405020304" pitchFamily="18" charset="0"/>
                <a:cs typeface="Times New Roman" panose="02020603050405020304" pitchFamily="18" charset="0"/>
              </a:rPr>
              <a:t>device</a:t>
            </a:r>
            <a:endParaRPr lang="en-US" sz="1600" dirty="0" smtClean="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mj-lt"/>
              <a:buAutoNum type="alphaLcPeriod"/>
            </a:pPr>
            <a:r>
              <a:rPr lang="en-IN" sz="1600" dirty="0" smtClean="0">
                <a:latin typeface="Vi" panose="00000500000000000000" pitchFamily="50" charset="0"/>
                <a:ea typeface="Times New Roman" panose="02020603050405020304" pitchFamily="18" charset="0"/>
              </a:rPr>
              <a:t>In </a:t>
            </a:r>
            <a:r>
              <a:rPr lang="en-IN" sz="1600" dirty="0">
                <a:latin typeface="Vi" panose="00000500000000000000" pitchFamily="50" charset="0"/>
                <a:ea typeface="Times New Roman" panose="02020603050405020304" pitchFamily="18" charset="0"/>
              </a:rPr>
              <a:t>case any issue persists post FLT involve switch team for the online testing with user.</a:t>
            </a:r>
            <a:endParaRPr lang="en-US" sz="1600" dirty="0">
              <a:latin typeface="Vi" panose="00000500000000000000" pitchFamily="50" charset="0"/>
            </a:endParaRPr>
          </a:p>
        </p:txBody>
      </p:sp>
    </p:spTree>
    <p:extLst>
      <p:ext uri="{BB962C8B-B14F-4D97-AF65-F5344CB8AC3E}">
        <p14:creationId xmlns:p14="http://schemas.microsoft.com/office/powerpoint/2010/main" val="401411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6054" y="1045857"/>
            <a:ext cx="4839502" cy="1849437"/>
          </a:xfrm>
        </p:spPr>
        <p:txBody>
          <a:bodyPr>
            <a:normAutofit/>
          </a:bodyPr>
          <a:lstStyle/>
          <a:p>
            <a:pPr>
              <a:spcBef>
                <a:spcPct val="60000"/>
              </a:spcBef>
              <a:buClr>
                <a:srgbClr val="FF0000"/>
              </a:buClr>
            </a:pPr>
            <a:r>
              <a:rPr lang="en-US" sz="4800" kern="0" dirty="0" smtClean="0">
                <a:solidFill>
                  <a:srgbClr val="000000"/>
                </a:solidFill>
                <a:latin typeface="Vi" panose="00000500000000000000" pitchFamily="50" charset="0"/>
              </a:rPr>
              <a:t>Troubleshooting Steps</a:t>
            </a:r>
            <a:endParaRPr lang="en-US" sz="4800" kern="0" dirty="0" smtClean="0">
              <a:solidFill>
                <a:srgbClr val="000000"/>
              </a:solidFill>
              <a:latin typeface="Vi" panose="00000500000000000000" pitchFamily="50" charset="0"/>
            </a:endParaRPr>
          </a:p>
        </p:txBody>
      </p:sp>
      <p:sp>
        <p:nvSpPr>
          <p:cNvPr id="4" name="Footer Placeholder 3"/>
          <p:cNvSpPr>
            <a:spLocks noGrp="1"/>
          </p:cNvSpPr>
          <p:nvPr>
            <p:ph type="ftr" sz="quarter" idx="10"/>
          </p:nvPr>
        </p:nvSpPr>
        <p:spPr/>
        <p:txBody>
          <a:bodyPr/>
          <a:lstStyle/>
          <a:p>
            <a:r>
              <a:rPr lang="en-IN" dirty="0" smtClean="0">
                <a:solidFill>
                  <a:srgbClr val="2F3043"/>
                </a:solidFill>
              </a:rPr>
              <a:t>Vodafone Idea Confidential</a:t>
            </a:r>
            <a:endParaRPr lang="en-IN" dirty="0">
              <a:solidFill>
                <a:srgbClr val="2F3043"/>
              </a:solidFill>
            </a:endParaRP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2</a:t>
            </a:fld>
            <a:endParaRPr lang="en-IN" dirty="0">
              <a:solidFill>
                <a:srgbClr val="FFFFFF"/>
              </a:solidFill>
            </a:endParaRPr>
          </a:p>
        </p:txBody>
      </p:sp>
    </p:spTree>
    <p:extLst>
      <p:ext uri="{BB962C8B-B14F-4D97-AF65-F5344CB8AC3E}">
        <p14:creationId xmlns:p14="http://schemas.microsoft.com/office/powerpoint/2010/main" val="3620530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6054" y="1045857"/>
            <a:ext cx="4740351" cy="1849437"/>
          </a:xfrm>
        </p:spPr>
        <p:txBody>
          <a:bodyPr>
            <a:normAutofit fontScale="70000" lnSpcReduction="20000"/>
          </a:bodyPr>
          <a:lstStyle/>
          <a:p>
            <a:pPr>
              <a:spcBef>
                <a:spcPct val="60000"/>
              </a:spcBef>
              <a:buClr>
                <a:srgbClr val="FF0000"/>
              </a:buClr>
            </a:pPr>
            <a:r>
              <a:rPr lang="en-IN" sz="4800" dirty="0">
                <a:solidFill>
                  <a:schemeClr val="tx1"/>
                </a:solidFill>
                <a:latin typeface="+mn-lt"/>
              </a:rPr>
              <a:t>Packet drops/ Slow Speed/ Latency / Data buffering Issues</a:t>
            </a:r>
            <a:endParaRPr lang="en-US" sz="4800" kern="0" dirty="0" smtClean="0">
              <a:solidFill>
                <a:schemeClr val="tx1"/>
              </a:solidFill>
              <a:latin typeface="+mn-lt"/>
            </a:endParaRPr>
          </a:p>
        </p:txBody>
      </p:sp>
      <p:sp>
        <p:nvSpPr>
          <p:cNvPr id="4" name="Footer Placeholder 3"/>
          <p:cNvSpPr>
            <a:spLocks noGrp="1"/>
          </p:cNvSpPr>
          <p:nvPr>
            <p:ph type="ftr" sz="quarter" idx="10"/>
          </p:nvPr>
        </p:nvSpPr>
        <p:spPr/>
        <p:txBody>
          <a:bodyPr/>
          <a:lstStyle/>
          <a:p>
            <a:r>
              <a:rPr lang="en-IN" dirty="0" smtClean="0">
                <a:solidFill>
                  <a:srgbClr val="2F3043"/>
                </a:solidFill>
              </a:rPr>
              <a:t>Vodafone Idea Confidential</a:t>
            </a:r>
            <a:endParaRPr lang="en-IN" dirty="0">
              <a:solidFill>
                <a:srgbClr val="2F3043"/>
              </a:solidFill>
            </a:endParaRP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20</a:t>
            </a:fld>
            <a:endParaRPr lang="en-IN" dirty="0">
              <a:solidFill>
                <a:srgbClr val="FFFFFF"/>
              </a:solidFill>
            </a:endParaRPr>
          </a:p>
        </p:txBody>
      </p:sp>
    </p:spTree>
    <p:extLst>
      <p:ext uri="{BB962C8B-B14F-4D97-AF65-F5344CB8AC3E}">
        <p14:creationId xmlns:p14="http://schemas.microsoft.com/office/powerpoint/2010/main" val="33106411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21</a:t>
            </a:fld>
            <a:endParaRPr lang="en-IN" dirty="0">
              <a:solidFill>
                <a:prstClr val="black"/>
              </a:solidFill>
            </a:endParaRPr>
          </a:p>
        </p:txBody>
      </p:sp>
      <p:sp>
        <p:nvSpPr>
          <p:cNvPr id="2" name="Rectangle 1"/>
          <p:cNvSpPr/>
          <p:nvPr/>
        </p:nvSpPr>
        <p:spPr>
          <a:xfrm>
            <a:off x="1306307" y="180422"/>
            <a:ext cx="2294218" cy="400110"/>
          </a:xfrm>
          <a:prstGeom prst="rect">
            <a:avLst/>
          </a:prstGeom>
        </p:spPr>
        <p:txBody>
          <a:bodyPr wrap="none">
            <a:spAutoFit/>
          </a:bodyPr>
          <a:lstStyle/>
          <a:p>
            <a:r>
              <a:rPr lang="en-IN" sz="2000" b="1" dirty="0">
                <a:solidFill>
                  <a:schemeClr val="bg1"/>
                </a:solidFill>
                <a:latin typeface="Vi" panose="00000500000000000000" pitchFamily="50" charset="0"/>
                <a:ea typeface="Times New Roman" panose="02020603050405020304" pitchFamily="18" charset="0"/>
                <a:cs typeface="Times New Roman" panose="02020603050405020304" pitchFamily="18" charset="0"/>
              </a:rPr>
              <a:t>Packet Drop Issue</a:t>
            </a:r>
            <a:endParaRPr lang="en-US" sz="2000" b="1" dirty="0">
              <a:solidFill>
                <a:schemeClr val="bg1"/>
              </a:solidFill>
              <a:latin typeface="Vi" panose="00000500000000000000" pitchFamily="50" charset="0"/>
            </a:endParaRPr>
          </a:p>
        </p:txBody>
      </p:sp>
      <p:sp>
        <p:nvSpPr>
          <p:cNvPr id="4" name="Rectangle 3"/>
          <p:cNvSpPr/>
          <p:nvPr/>
        </p:nvSpPr>
        <p:spPr>
          <a:xfrm>
            <a:off x="344648" y="1025399"/>
            <a:ext cx="1848583" cy="369332"/>
          </a:xfrm>
          <a:prstGeom prst="rect">
            <a:avLst/>
          </a:prstGeom>
        </p:spPr>
        <p:txBody>
          <a:bodyPr wrap="none">
            <a:spAutoFit/>
          </a:bodyPr>
          <a:lstStyle/>
          <a:p>
            <a:r>
              <a:rPr lang="en-IN" b="1" dirty="0">
                <a:solidFill>
                  <a:srgbClr val="FF0000"/>
                </a:solidFill>
                <a:latin typeface="Vi" panose="00000500000000000000" pitchFamily="50" charset="0"/>
                <a:ea typeface="Times New Roman" panose="02020603050405020304" pitchFamily="18" charset="0"/>
              </a:rPr>
              <a:t>Primary Checks</a:t>
            </a:r>
            <a:endParaRPr lang="en-US" dirty="0">
              <a:solidFill>
                <a:srgbClr val="FF0000"/>
              </a:solidFill>
              <a:latin typeface="Vi" panose="00000500000000000000" pitchFamily="50" charset="0"/>
            </a:endParaRPr>
          </a:p>
        </p:txBody>
      </p:sp>
      <p:sp>
        <p:nvSpPr>
          <p:cNvPr id="7" name="Rectangle 6"/>
          <p:cNvSpPr/>
          <p:nvPr/>
        </p:nvSpPr>
        <p:spPr>
          <a:xfrm>
            <a:off x="370901" y="1606341"/>
            <a:ext cx="9577330" cy="1122230"/>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CRM checks(</a:t>
            </a:r>
            <a:r>
              <a:rPr lang="en-IN" sz="1600" b="1" dirty="0">
                <a:latin typeface="Vi" panose="00000500000000000000" pitchFamily="50" charset="0"/>
                <a:ea typeface="Times New Roman" panose="02020603050405020304" pitchFamily="18" charset="0"/>
                <a:cs typeface="Times New Roman" panose="02020603050405020304" pitchFamily="18" charset="0"/>
              </a:rPr>
              <a:t>must check Data pack and balance</a:t>
            </a:r>
            <a:r>
              <a:rPr lang="en-IN" sz="1600" dirty="0">
                <a:latin typeface="Vi" panose="00000500000000000000" pitchFamily="50" charset="0"/>
                <a:ea typeface="Times New Roman" panose="02020603050405020304" pitchFamily="18" charset="0"/>
                <a:cs typeface="Times New Roman" panose="02020603050405020304" pitchFamily="18" charset="0"/>
              </a:rPr>
              <a:t>)</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Check the APN and Solution document for type of backhaul being used.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Refer solution document to check throttling is allowed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For shared APN proceed for the primary FLT.</a:t>
            </a:r>
            <a:endParaRPr lang="en-US" sz="1600" u="none" strike="noStrike" dirty="0">
              <a:effectLst/>
              <a:latin typeface="Vi" panose="00000500000000000000" pitchFamily="50" charset="0"/>
              <a:ea typeface="Calibri" panose="020F0502020204030204" pitchFamily="34" charset="0"/>
              <a:cs typeface="Times New Roman" panose="02020603050405020304" pitchFamily="18" charset="0"/>
            </a:endParaRPr>
          </a:p>
        </p:txBody>
      </p:sp>
      <p:sp>
        <p:nvSpPr>
          <p:cNvPr id="9" name="Rectangle 8"/>
          <p:cNvSpPr/>
          <p:nvPr/>
        </p:nvSpPr>
        <p:spPr>
          <a:xfrm>
            <a:off x="341936" y="3008435"/>
            <a:ext cx="2672526" cy="338554"/>
          </a:xfrm>
          <a:prstGeom prst="rect">
            <a:avLst/>
          </a:prstGeom>
        </p:spPr>
        <p:txBody>
          <a:bodyPr wrap="none">
            <a:spAutoFit/>
          </a:bodyPr>
          <a:lstStyle/>
          <a:p>
            <a:r>
              <a:rPr lang="en-IN" sz="1600" b="1" dirty="0">
                <a:solidFill>
                  <a:srgbClr val="FF0000"/>
                </a:solidFill>
                <a:latin typeface="Vi" panose="00000500000000000000" pitchFamily="50" charset="0"/>
                <a:ea typeface="Times New Roman" panose="02020603050405020304" pitchFamily="18" charset="0"/>
              </a:rPr>
              <a:t>Scenario 1: MPLS backhaul</a:t>
            </a:r>
            <a:endParaRPr lang="en-US" sz="1600" dirty="0">
              <a:solidFill>
                <a:srgbClr val="FF0000"/>
              </a:solidFill>
              <a:latin typeface="Vi" panose="00000500000000000000" pitchFamily="50" charset="0"/>
            </a:endParaRPr>
          </a:p>
        </p:txBody>
      </p:sp>
      <p:sp>
        <p:nvSpPr>
          <p:cNvPr id="10" name="Rectangle 9"/>
          <p:cNvSpPr/>
          <p:nvPr/>
        </p:nvSpPr>
        <p:spPr>
          <a:xfrm>
            <a:off x="370900" y="3545916"/>
            <a:ext cx="11450199" cy="1936620"/>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Ask the customer to share at least 100 packets ping response and Traceroute from SIM to server and vice versa.</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Check for the Signal strength available on the mobile handset for personal/M2M number</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If weak coverage is observed proceed for the RF checks.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If traceroute is not complete check for the IP on which the RTO is observed depending upon the drops on MPLS network or RF network need to channelize the case to Fixed line support or RF </a:t>
            </a:r>
            <a:r>
              <a:rPr lang="en-IN" sz="1600" dirty="0" smtClean="0">
                <a:latin typeface="Vi" panose="00000500000000000000" pitchFamily="50" charset="0"/>
                <a:ea typeface="Times New Roman" panose="02020603050405020304" pitchFamily="18" charset="0"/>
                <a:cs typeface="Times New Roman" panose="02020603050405020304" pitchFamily="18" charset="0"/>
              </a:rPr>
              <a:t>team.</a:t>
            </a:r>
            <a:endParaRPr lang="en-US" sz="1600" dirty="0" smtClean="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smtClean="0">
                <a:latin typeface="Vi" panose="00000500000000000000" pitchFamily="50" charset="0"/>
                <a:ea typeface="Times New Roman" panose="02020603050405020304" pitchFamily="18" charset="0"/>
              </a:rPr>
              <a:t>If </a:t>
            </a:r>
            <a:r>
              <a:rPr lang="en-IN" sz="1600" dirty="0">
                <a:latin typeface="Vi" panose="00000500000000000000" pitchFamily="50" charset="0"/>
                <a:ea typeface="Times New Roman" panose="02020603050405020304" pitchFamily="18" charset="0"/>
              </a:rPr>
              <a:t>everything looks good from a network perspective, ask the customer to check if SIM can be checked in any other device.</a:t>
            </a:r>
            <a:endParaRPr lang="en-US" sz="1600" dirty="0">
              <a:latin typeface="Vi" panose="00000500000000000000" pitchFamily="50" charset="0"/>
            </a:endParaRPr>
          </a:p>
        </p:txBody>
      </p:sp>
    </p:spTree>
    <p:extLst>
      <p:ext uri="{BB962C8B-B14F-4D97-AF65-F5344CB8AC3E}">
        <p14:creationId xmlns:p14="http://schemas.microsoft.com/office/powerpoint/2010/main" val="22783855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22</a:t>
            </a:fld>
            <a:endParaRPr lang="en-IN" dirty="0">
              <a:solidFill>
                <a:prstClr val="black"/>
              </a:solidFill>
            </a:endParaRPr>
          </a:p>
        </p:txBody>
      </p:sp>
      <p:sp>
        <p:nvSpPr>
          <p:cNvPr id="2" name="Rectangle 1"/>
          <p:cNvSpPr/>
          <p:nvPr/>
        </p:nvSpPr>
        <p:spPr>
          <a:xfrm>
            <a:off x="1306307" y="180422"/>
            <a:ext cx="2294218" cy="400110"/>
          </a:xfrm>
          <a:prstGeom prst="rect">
            <a:avLst/>
          </a:prstGeom>
        </p:spPr>
        <p:txBody>
          <a:bodyPr wrap="none">
            <a:spAutoFit/>
          </a:bodyPr>
          <a:lstStyle/>
          <a:p>
            <a:r>
              <a:rPr lang="en-IN" sz="2000" b="1" dirty="0">
                <a:solidFill>
                  <a:schemeClr val="bg1"/>
                </a:solidFill>
                <a:latin typeface="Vi" panose="00000500000000000000" pitchFamily="50" charset="0"/>
                <a:ea typeface="Times New Roman" panose="02020603050405020304" pitchFamily="18" charset="0"/>
                <a:cs typeface="Times New Roman" panose="02020603050405020304" pitchFamily="18" charset="0"/>
              </a:rPr>
              <a:t>Packet Drop Issue</a:t>
            </a:r>
            <a:endParaRPr lang="en-US" sz="2000" b="1" dirty="0">
              <a:solidFill>
                <a:schemeClr val="bg1"/>
              </a:solidFill>
              <a:latin typeface="Vi" panose="00000500000000000000" pitchFamily="50" charset="0"/>
            </a:endParaRPr>
          </a:p>
        </p:txBody>
      </p:sp>
      <p:sp>
        <p:nvSpPr>
          <p:cNvPr id="5" name="Rectangle 4"/>
          <p:cNvSpPr/>
          <p:nvPr/>
        </p:nvSpPr>
        <p:spPr>
          <a:xfrm>
            <a:off x="327696" y="1091499"/>
            <a:ext cx="2943434" cy="338554"/>
          </a:xfrm>
          <a:prstGeom prst="rect">
            <a:avLst/>
          </a:prstGeom>
        </p:spPr>
        <p:txBody>
          <a:bodyPr wrap="none">
            <a:spAutoFit/>
          </a:bodyPr>
          <a:lstStyle/>
          <a:p>
            <a:r>
              <a:rPr lang="en-IN" sz="1600" b="1" dirty="0">
                <a:solidFill>
                  <a:srgbClr val="FF0000"/>
                </a:solidFill>
                <a:latin typeface="Vi" panose="00000500000000000000" pitchFamily="50" charset="0"/>
                <a:ea typeface="Times New Roman" panose="02020603050405020304" pitchFamily="18" charset="0"/>
              </a:rPr>
              <a:t>Scenario 2: Internet backhaul</a:t>
            </a:r>
            <a:endParaRPr lang="en-US" sz="1600" dirty="0">
              <a:solidFill>
                <a:srgbClr val="FF0000"/>
              </a:solidFill>
              <a:latin typeface="Vi" panose="00000500000000000000" pitchFamily="50" charset="0"/>
            </a:endParaRPr>
          </a:p>
        </p:txBody>
      </p:sp>
      <p:sp>
        <p:nvSpPr>
          <p:cNvPr id="6" name="Rectangle 5"/>
          <p:cNvSpPr/>
          <p:nvPr/>
        </p:nvSpPr>
        <p:spPr>
          <a:xfrm>
            <a:off x="348867" y="1582813"/>
            <a:ext cx="11725619" cy="1146211"/>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Check the RAT on which SIM card is latched.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Check for the Signal strength available on the mobile handset for personal/M2M number</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In case any weak coverage is observed, channelize the case to the RF team for further </a:t>
            </a:r>
            <a:r>
              <a:rPr lang="en-IN" sz="1600" dirty="0" smtClean="0">
                <a:latin typeface="Vi" panose="00000500000000000000" pitchFamily="50" charset="0"/>
                <a:ea typeface="Times New Roman" panose="02020603050405020304" pitchFamily="18" charset="0"/>
                <a:cs typeface="Times New Roman" panose="02020603050405020304" pitchFamily="18" charset="0"/>
              </a:rPr>
              <a:t>checks.</a:t>
            </a:r>
            <a:endParaRPr lang="en-US" sz="1600" dirty="0" smtClean="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smtClean="0">
                <a:latin typeface="Vi" panose="00000500000000000000" pitchFamily="50" charset="0"/>
                <a:ea typeface="Times New Roman" panose="02020603050405020304" pitchFamily="18" charset="0"/>
              </a:rPr>
              <a:t>If </a:t>
            </a:r>
            <a:r>
              <a:rPr lang="en-IN" sz="1600" dirty="0">
                <a:latin typeface="Vi" panose="00000500000000000000" pitchFamily="50" charset="0"/>
                <a:ea typeface="Times New Roman" panose="02020603050405020304" pitchFamily="18" charset="0"/>
              </a:rPr>
              <a:t>everything looks good from a network perspective, ask the customer to check if SIM can be checked in any other device.</a:t>
            </a:r>
            <a:endParaRPr lang="en-US" sz="1600" dirty="0">
              <a:latin typeface="Vi" panose="00000500000000000000" pitchFamily="50" charset="0"/>
            </a:endParaRPr>
          </a:p>
        </p:txBody>
      </p:sp>
      <p:sp>
        <p:nvSpPr>
          <p:cNvPr id="8" name="Rectangle 7"/>
          <p:cNvSpPr/>
          <p:nvPr/>
        </p:nvSpPr>
        <p:spPr>
          <a:xfrm>
            <a:off x="372176" y="2869760"/>
            <a:ext cx="1742785" cy="338554"/>
          </a:xfrm>
          <a:prstGeom prst="rect">
            <a:avLst/>
          </a:prstGeom>
        </p:spPr>
        <p:txBody>
          <a:bodyPr wrap="none">
            <a:spAutoFit/>
          </a:bodyPr>
          <a:lstStyle/>
          <a:p>
            <a:r>
              <a:rPr lang="en-US" sz="1600"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Troubleshooting</a:t>
            </a:r>
            <a:endParaRPr lang="en-US" sz="1600" b="1" dirty="0">
              <a:solidFill>
                <a:srgbClr val="FF0000"/>
              </a:solidFill>
              <a:latin typeface="Vi" panose="00000500000000000000" pitchFamily="50" charset="0"/>
            </a:endParaRPr>
          </a:p>
        </p:txBody>
      </p:sp>
      <p:sp>
        <p:nvSpPr>
          <p:cNvPr id="12" name="Rectangle 11"/>
          <p:cNvSpPr/>
          <p:nvPr/>
        </p:nvSpPr>
        <p:spPr>
          <a:xfrm>
            <a:off x="385549" y="3299419"/>
            <a:ext cx="11479617" cy="830997"/>
          </a:xfrm>
          <a:prstGeom prst="rect">
            <a:avLst/>
          </a:prstGeom>
        </p:spPr>
        <p:txBody>
          <a:bodyPr wrap="square">
            <a:spAutoFit/>
          </a:bodyPr>
          <a:lstStyle/>
          <a:p>
            <a:pPr marL="285750" indent="-285750">
              <a:buFont typeface="Wingdings" panose="05000000000000000000" pitchFamily="2" charset="2"/>
              <a:buChar char="ü"/>
            </a:pPr>
            <a:r>
              <a:rPr lang="en-US" sz="1600" dirty="0">
                <a:latin typeface="Vi" panose="00000500000000000000" pitchFamily="50" charset="0"/>
                <a:ea typeface="Times New Roman" panose="02020603050405020304" pitchFamily="18" charset="0"/>
                <a:cs typeface="Times New Roman" panose="02020603050405020304" pitchFamily="18" charset="0"/>
              </a:rPr>
              <a:t>Basic check in CRM</a:t>
            </a:r>
            <a:r>
              <a:rPr lang="en-US" sz="1600" dirty="0" smtClean="0">
                <a:latin typeface="Vi" panose="00000500000000000000" pitchFamily="50" charset="0"/>
                <a:ea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ü"/>
            </a:pPr>
            <a:r>
              <a:rPr lang="en-US" sz="1600" dirty="0">
                <a:latin typeface="Vi" panose="00000500000000000000" pitchFamily="50" charset="0"/>
              </a:rPr>
              <a:t>Follow the RF checklist to check the network </a:t>
            </a:r>
            <a:r>
              <a:rPr lang="en-US" sz="1600" dirty="0" smtClean="0">
                <a:latin typeface="Vi" panose="00000500000000000000" pitchFamily="50" charset="0"/>
              </a:rPr>
              <a:t>parameter</a:t>
            </a:r>
          </a:p>
          <a:p>
            <a:pPr marL="285750" indent="-285750">
              <a:buFont typeface="Wingdings" panose="05000000000000000000" pitchFamily="2" charset="2"/>
              <a:buChar char="ü"/>
            </a:pPr>
            <a:r>
              <a:rPr lang="en-US" sz="1600" dirty="0">
                <a:latin typeface="Vi" panose="00000500000000000000" pitchFamily="50" charset="0"/>
              </a:rPr>
              <a:t>Ping response &amp; forward-reverse traceroute for working and non-working number to check with L2</a:t>
            </a:r>
            <a:endParaRPr lang="en-US" sz="1600" dirty="0">
              <a:latin typeface="Vi" panose="00000500000000000000" pitchFamily="50" charset="0"/>
            </a:endParaRPr>
          </a:p>
        </p:txBody>
      </p:sp>
    </p:spTree>
    <p:extLst>
      <p:ext uri="{BB962C8B-B14F-4D97-AF65-F5344CB8AC3E}">
        <p14:creationId xmlns:p14="http://schemas.microsoft.com/office/powerpoint/2010/main" val="7116408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23</a:t>
            </a:fld>
            <a:endParaRPr lang="en-IN" dirty="0">
              <a:solidFill>
                <a:prstClr val="black"/>
              </a:solidFill>
            </a:endParaRPr>
          </a:p>
        </p:txBody>
      </p:sp>
      <p:sp>
        <p:nvSpPr>
          <p:cNvPr id="2" name="Rectangle 1"/>
          <p:cNvSpPr/>
          <p:nvPr/>
        </p:nvSpPr>
        <p:spPr>
          <a:xfrm>
            <a:off x="1306307" y="180422"/>
            <a:ext cx="6034024" cy="400110"/>
          </a:xfrm>
          <a:prstGeom prst="rect">
            <a:avLst/>
          </a:prstGeom>
        </p:spPr>
        <p:txBody>
          <a:bodyPr wrap="none">
            <a:spAutoFit/>
          </a:bodyPr>
          <a:lstStyle/>
          <a:p>
            <a:r>
              <a:rPr lang="en-IN" sz="2000" b="1" dirty="0">
                <a:solidFill>
                  <a:schemeClr val="bg1"/>
                </a:solidFill>
                <a:latin typeface="Vi" panose="00000500000000000000" pitchFamily="50" charset="0"/>
              </a:rPr>
              <a:t>Slow Speed / Latency Issue/ Data Buffering Issues</a:t>
            </a:r>
            <a:endParaRPr lang="en-US" sz="2000" b="1" dirty="0">
              <a:solidFill>
                <a:schemeClr val="bg1"/>
              </a:solidFill>
              <a:latin typeface="Vi" panose="00000500000000000000" pitchFamily="50" charset="0"/>
            </a:endParaRPr>
          </a:p>
        </p:txBody>
      </p:sp>
      <p:sp>
        <p:nvSpPr>
          <p:cNvPr id="10" name="Rectangle 9"/>
          <p:cNvSpPr/>
          <p:nvPr/>
        </p:nvSpPr>
        <p:spPr>
          <a:xfrm>
            <a:off x="344648" y="1025399"/>
            <a:ext cx="1848583" cy="369332"/>
          </a:xfrm>
          <a:prstGeom prst="rect">
            <a:avLst/>
          </a:prstGeom>
        </p:spPr>
        <p:txBody>
          <a:bodyPr wrap="none">
            <a:spAutoFit/>
          </a:bodyPr>
          <a:lstStyle/>
          <a:p>
            <a:r>
              <a:rPr lang="en-IN" b="1" dirty="0">
                <a:solidFill>
                  <a:srgbClr val="FF0000"/>
                </a:solidFill>
                <a:latin typeface="Vi" panose="00000500000000000000" pitchFamily="50" charset="0"/>
                <a:ea typeface="Times New Roman" panose="02020603050405020304" pitchFamily="18" charset="0"/>
              </a:rPr>
              <a:t>Primary Checks</a:t>
            </a:r>
            <a:endParaRPr lang="en-US" dirty="0">
              <a:solidFill>
                <a:srgbClr val="FF0000"/>
              </a:solidFill>
              <a:latin typeface="Vi" panose="00000500000000000000" pitchFamily="50" charset="0"/>
            </a:endParaRPr>
          </a:p>
        </p:txBody>
      </p:sp>
      <p:sp>
        <p:nvSpPr>
          <p:cNvPr id="11" name="Rectangle 10"/>
          <p:cNvSpPr/>
          <p:nvPr/>
        </p:nvSpPr>
        <p:spPr>
          <a:xfrm>
            <a:off x="370901" y="1606341"/>
            <a:ext cx="9577330" cy="1057790"/>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ea typeface="Times New Roman" panose="02020603050405020304" pitchFamily="18" charset="0"/>
                <a:cs typeface="Times New Roman" panose="02020603050405020304" pitchFamily="18" charset="0"/>
              </a:rPr>
              <a:t>CRM checks(</a:t>
            </a:r>
            <a:r>
              <a:rPr lang="en-IN" sz="1500" b="1" dirty="0">
                <a:latin typeface="Vi" panose="00000500000000000000" pitchFamily="50" charset="0"/>
                <a:ea typeface="Times New Roman" panose="02020603050405020304" pitchFamily="18" charset="0"/>
                <a:cs typeface="Times New Roman" panose="02020603050405020304" pitchFamily="18" charset="0"/>
              </a:rPr>
              <a:t>must check Data pack and balance</a:t>
            </a:r>
            <a:r>
              <a:rPr lang="en-IN" sz="1500" dirty="0">
                <a:latin typeface="Vi" panose="00000500000000000000" pitchFamily="50" charset="0"/>
                <a:ea typeface="Times New Roman" panose="02020603050405020304" pitchFamily="18" charset="0"/>
                <a:cs typeface="Times New Roman" panose="02020603050405020304" pitchFamily="18" charset="0"/>
              </a:rPr>
              <a:t>)</a:t>
            </a:r>
            <a:endParaRPr lang="en-US" sz="15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ea typeface="Times New Roman" panose="02020603050405020304" pitchFamily="18" charset="0"/>
                <a:cs typeface="Times New Roman" panose="02020603050405020304" pitchFamily="18" charset="0"/>
              </a:rPr>
              <a:t>Check the APN and Solution document for type of backhaul being used.</a:t>
            </a:r>
            <a:endParaRPr lang="en-US" sz="15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ea typeface="Times New Roman" panose="02020603050405020304" pitchFamily="18" charset="0"/>
                <a:cs typeface="Times New Roman" panose="02020603050405020304" pitchFamily="18" charset="0"/>
              </a:rPr>
              <a:t>Refer solution document to check throttling is allowed</a:t>
            </a:r>
            <a:endParaRPr lang="en-US" sz="15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ea typeface="Times New Roman" panose="02020603050405020304" pitchFamily="18" charset="0"/>
                <a:cs typeface="Times New Roman" panose="02020603050405020304" pitchFamily="18" charset="0"/>
              </a:rPr>
              <a:t>For shared APN proceed for the primary FLT.</a:t>
            </a:r>
            <a:endParaRPr lang="en-US" sz="1500" u="none" strike="noStrike" dirty="0">
              <a:effectLst/>
              <a:latin typeface="Vi" panose="00000500000000000000" pitchFamily="50" charset="0"/>
              <a:ea typeface="Calibri" panose="020F0502020204030204" pitchFamily="34" charset="0"/>
              <a:cs typeface="Times New Roman" panose="02020603050405020304" pitchFamily="18" charset="0"/>
            </a:endParaRPr>
          </a:p>
        </p:txBody>
      </p:sp>
      <p:sp>
        <p:nvSpPr>
          <p:cNvPr id="9" name="Rectangle 8"/>
          <p:cNvSpPr/>
          <p:nvPr/>
        </p:nvSpPr>
        <p:spPr>
          <a:xfrm>
            <a:off x="386002" y="2837796"/>
            <a:ext cx="2975495" cy="361702"/>
          </a:xfrm>
          <a:prstGeom prst="rect">
            <a:avLst/>
          </a:prstGeom>
        </p:spPr>
        <p:txBody>
          <a:bodyPr wrap="none">
            <a:spAutoFit/>
          </a:bodyPr>
          <a:lstStyle/>
          <a:p>
            <a:pPr>
              <a:lnSpc>
                <a:spcPct val="107000"/>
              </a:lnSpc>
              <a:spcAft>
                <a:spcPts val="800"/>
              </a:spcAft>
            </a:pPr>
            <a:r>
              <a:rPr lang="en-IN"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Scenario 1: MPLS backhaul</a:t>
            </a:r>
            <a:endParaRPr lang="en-US" b="1" dirty="0">
              <a:solidFill>
                <a:srgbClr val="FF0000"/>
              </a:solidFill>
              <a:effectLst/>
              <a:latin typeface="Vi" panose="00000500000000000000" pitchFamily="50" charset="0"/>
              <a:ea typeface="Calibri" panose="020F0502020204030204" pitchFamily="34" charset="0"/>
              <a:cs typeface="Times New Roman" panose="02020603050405020304" pitchFamily="18" charset="0"/>
            </a:endParaRPr>
          </a:p>
        </p:txBody>
      </p:sp>
      <p:sp>
        <p:nvSpPr>
          <p:cNvPr id="13" name="Rectangle 12"/>
          <p:cNvSpPr/>
          <p:nvPr/>
        </p:nvSpPr>
        <p:spPr>
          <a:xfrm>
            <a:off x="392935" y="3281406"/>
            <a:ext cx="11483248" cy="3312189"/>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ea typeface="Times New Roman" panose="02020603050405020304" pitchFamily="18" charset="0"/>
                <a:cs typeface="Times New Roman" panose="02020603050405020304" pitchFamily="18" charset="0"/>
              </a:rPr>
              <a:t>Ask the customer to share at least 100 packets ping response and Traceroute from SIM to server and vice versa.</a:t>
            </a:r>
            <a:endParaRPr lang="en-US" sz="15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500" dirty="0">
                <a:latin typeface="Vi" panose="00000500000000000000" pitchFamily="50" charset="0"/>
                <a:ea typeface="Times New Roman" panose="02020603050405020304" pitchFamily="18" charset="0"/>
                <a:cs typeface="Times New Roman" panose="02020603050405020304" pitchFamily="18" charset="0"/>
              </a:rPr>
              <a:t>Check for the average latency observed in the Ping response and ask the customer what is the expected </a:t>
            </a:r>
            <a:r>
              <a:rPr lang="en-IN" sz="1500" dirty="0" smtClean="0">
                <a:latin typeface="Vi" panose="00000500000000000000" pitchFamily="50" charset="0"/>
                <a:ea typeface="Times New Roman" panose="02020603050405020304" pitchFamily="18" charset="0"/>
                <a:cs typeface="Times New Roman" panose="02020603050405020304" pitchFamily="18" charset="0"/>
              </a:rPr>
              <a:t>latency.</a:t>
            </a:r>
            <a:endParaRPr lang="en-US" sz="1500" dirty="0" smtClean="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500" dirty="0" smtClean="0">
                <a:latin typeface="Vi" panose="00000500000000000000" pitchFamily="50" charset="0"/>
                <a:ea typeface="Times New Roman" panose="02020603050405020304" pitchFamily="18" charset="0"/>
              </a:rPr>
              <a:t>Handover </a:t>
            </a:r>
            <a:r>
              <a:rPr lang="en-IN" sz="1500" dirty="0">
                <a:latin typeface="Vi" panose="00000500000000000000" pitchFamily="50" charset="0"/>
                <a:ea typeface="Times New Roman" panose="02020603050405020304" pitchFamily="18" charset="0"/>
              </a:rPr>
              <a:t>the case to L2 if high latency is </a:t>
            </a:r>
            <a:r>
              <a:rPr lang="en-IN" sz="1500" dirty="0" smtClean="0">
                <a:latin typeface="Vi" panose="00000500000000000000" pitchFamily="50" charset="0"/>
                <a:ea typeface="Times New Roman" panose="02020603050405020304" pitchFamily="18" charset="0"/>
              </a:rPr>
              <a:t>observed.</a:t>
            </a:r>
          </a:p>
          <a:p>
            <a:pPr marL="342900" marR="0" lvl="0" indent="-342900">
              <a:lnSpc>
                <a:spcPct val="107000"/>
              </a:lnSpc>
              <a:spcBef>
                <a:spcPts val="0"/>
              </a:spcBef>
              <a:spcAft>
                <a:spcPts val="0"/>
              </a:spcAft>
              <a:buFont typeface="+mj-lt"/>
              <a:buAutoNum type="arabicPeriod"/>
            </a:pPr>
            <a:r>
              <a:rPr lang="en-IN" sz="1500" dirty="0" smtClean="0">
                <a:latin typeface="Vi" panose="00000500000000000000" pitchFamily="50" charset="0"/>
              </a:rPr>
              <a:t>Check </a:t>
            </a:r>
            <a:r>
              <a:rPr lang="en-IN" sz="1500" dirty="0">
                <a:latin typeface="Vi" panose="00000500000000000000" pitchFamily="50" charset="0"/>
              </a:rPr>
              <a:t>for the Signal strength available on the mobile handset for personal/M2M </a:t>
            </a:r>
            <a:r>
              <a:rPr lang="en-IN" sz="1500" dirty="0" smtClean="0">
                <a:latin typeface="Vi" panose="00000500000000000000" pitchFamily="50" charset="0"/>
              </a:rPr>
              <a:t>number</a:t>
            </a:r>
            <a:endParaRPr lang="en-US" sz="1500" dirty="0">
              <a:latin typeface="Vi" panose="00000500000000000000" pitchFamily="50" charset="0"/>
            </a:endParaRPr>
          </a:p>
          <a:p>
            <a:pPr marL="342900" marR="0" lvl="0" indent="-342900">
              <a:lnSpc>
                <a:spcPct val="107000"/>
              </a:lnSpc>
              <a:spcBef>
                <a:spcPts val="0"/>
              </a:spcBef>
              <a:spcAft>
                <a:spcPts val="0"/>
              </a:spcAft>
              <a:buFont typeface="+mj-lt"/>
              <a:buAutoNum type="arabicPeriod"/>
            </a:pPr>
            <a:r>
              <a:rPr lang="en-IN" sz="1500" dirty="0" smtClean="0">
                <a:latin typeface="Vi" panose="00000500000000000000" pitchFamily="50" charset="0"/>
              </a:rPr>
              <a:t>If </a:t>
            </a:r>
            <a:r>
              <a:rPr lang="en-IN" sz="1500" dirty="0">
                <a:latin typeface="Vi" panose="00000500000000000000" pitchFamily="50" charset="0"/>
              </a:rPr>
              <a:t>weak coverage is observed proceed for the RF </a:t>
            </a:r>
            <a:r>
              <a:rPr lang="en-IN" sz="1500" dirty="0" smtClean="0">
                <a:latin typeface="Vi" panose="00000500000000000000" pitchFamily="50" charset="0"/>
              </a:rPr>
              <a:t>checks</a:t>
            </a:r>
            <a:endParaRPr lang="en-US" sz="1500" dirty="0">
              <a:latin typeface="Vi" panose="00000500000000000000" pitchFamily="50" charset="0"/>
            </a:endParaRPr>
          </a:p>
          <a:p>
            <a:pPr marL="342900" marR="0" lvl="0" indent="-342900">
              <a:lnSpc>
                <a:spcPct val="107000"/>
              </a:lnSpc>
              <a:spcBef>
                <a:spcPts val="0"/>
              </a:spcBef>
              <a:spcAft>
                <a:spcPts val="0"/>
              </a:spcAft>
              <a:buFont typeface="+mj-lt"/>
              <a:buAutoNum type="arabicPeriod"/>
            </a:pPr>
            <a:r>
              <a:rPr lang="en-IN" sz="1500" dirty="0" smtClean="0">
                <a:latin typeface="Vi" panose="00000500000000000000" pitchFamily="50" charset="0"/>
              </a:rPr>
              <a:t>For </a:t>
            </a:r>
            <a:r>
              <a:rPr lang="en-IN" sz="1500" dirty="0">
                <a:latin typeface="Vi" panose="00000500000000000000" pitchFamily="50" charset="0"/>
              </a:rPr>
              <a:t>2G latched numbers ask the RF team to check the data channel availability at the affected </a:t>
            </a:r>
            <a:r>
              <a:rPr lang="en-IN" sz="1500" dirty="0" smtClean="0">
                <a:latin typeface="Vi" panose="00000500000000000000" pitchFamily="50" charset="0"/>
              </a:rPr>
              <a:t>site</a:t>
            </a:r>
          </a:p>
          <a:p>
            <a:pPr marL="342900" marR="0" lvl="0" indent="-342900">
              <a:lnSpc>
                <a:spcPct val="107000"/>
              </a:lnSpc>
              <a:spcBef>
                <a:spcPts val="0"/>
              </a:spcBef>
              <a:spcAft>
                <a:spcPts val="0"/>
              </a:spcAft>
              <a:buFont typeface="+mj-lt"/>
              <a:buAutoNum type="arabicPeriod"/>
            </a:pPr>
            <a:r>
              <a:rPr lang="en-IN" sz="1500" dirty="0" smtClean="0">
                <a:latin typeface="Vi" panose="00000500000000000000" pitchFamily="50" charset="0"/>
              </a:rPr>
              <a:t>Refer </a:t>
            </a:r>
            <a:r>
              <a:rPr lang="en-IN" sz="1500" dirty="0">
                <a:latin typeface="Vi" panose="00000500000000000000" pitchFamily="50" charset="0"/>
              </a:rPr>
              <a:t>traceroute logs to check on which IP high latency is observed it will help to understand if an issue is in MPLS network or Radio </a:t>
            </a:r>
            <a:r>
              <a:rPr lang="en-IN" sz="1500" dirty="0" smtClean="0">
                <a:latin typeface="Vi" panose="00000500000000000000" pitchFamily="50" charset="0"/>
              </a:rPr>
              <a:t>network.</a:t>
            </a:r>
            <a:endParaRPr lang="en-US" sz="1500" dirty="0">
              <a:latin typeface="Vi" panose="00000500000000000000" pitchFamily="50" charset="0"/>
            </a:endParaRPr>
          </a:p>
          <a:p>
            <a:pPr marL="342900" marR="0" lvl="0" indent="-342900">
              <a:lnSpc>
                <a:spcPct val="107000"/>
              </a:lnSpc>
              <a:spcBef>
                <a:spcPts val="0"/>
              </a:spcBef>
              <a:spcAft>
                <a:spcPts val="0"/>
              </a:spcAft>
              <a:buFont typeface="+mj-lt"/>
              <a:buAutoNum type="arabicPeriod"/>
            </a:pPr>
            <a:r>
              <a:rPr lang="en-IN" sz="1500" dirty="0" smtClean="0">
                <a:latin typeface="Vi" panose="00000500000000000000" pitchFamily="50" charset="0"/>
              </a:rPr>
              <a:t>If </a:t>
            </a:r>
            <a:r>
              <a:rPr lang="en-IN" sz="1500" dirty="0">
                <a:latin typeface="Vi" panose="00000500000000000000" pitchFamily="50" charset="0"/>
              </a:rPr>
              <a:t>latency is observed on last hop(Radio network) proceed for the RF </a:t>
            </a:r>
            <a:r>
              <a:rPr lang="en-IN" sz="1500" dirty="0" smtClean="0">
                <a:latin typeface="Vi" panose="00000500000000000000" pitchFamily="50" charset="0"/>
              </a:rPr>
              <a:t>checks</a:t>
            </a:r>
          </a:p>
          <a:p>
            <a:pPr marL="342900" marR="0" lvl="0" indent="-342900">
              <a:lnSpc>
                <a:spcPct val="107000"/>
              </a:lnSpc>
              <a:spcBef>
                <a:spcPts val="0"/>
              </a:spcBef>
              <a:spcAft>
                <a:spcPts val="0"/>
              </a:spcAft>
              <a:buFont typeface="+mj-lt"/>
              <a:buAutoNum type="arabicPeriod"/>
            </a:pPr>
            <a:r>
              <a:rPr lang="en-IN" sz="1500" dirty="0" smtClean="0">
                <a:latin typeface="Vi" panose="00000500000000000000" pitchFamily="50" charset="0"/>
              </a:rPr>
              <a:t>If </a:t>
            </a:r>
            <a:r>
              <a:rPr lang="en-IN" sz="1500" dirty="0">
                <a:latin typeface="Vi" panose="00000500000000000000" pitchFamily="50" charset="0"/>
              </a:rPr>
              <a:t>latency is observed in hops other than last hop channelize the case to fixed lines for their end observations on the MPLS </a:t>
            </a:r>
            <a:r>
              <a:rPr lang="en-IN" sz="1500" dirty="0" smtClean="0">
                <a:latin typeface="Vi" panose="00000500000000000000" pitchFamily="50" charset="0"/>
              </a:rPr>
              <a:t>part.</a:t>
            </a:r>
            <a:endParaRPr lang="en-US" sz="1500" dirty="0">
              <a:latin typeface="Vi" panose="00000500000000000000" pitchFamily="50" charset="0"/>
            </a:endParaRPr>
          </a:p>
          <a:p>
            <a:pPr marL="342900" marR="0" lvl="0" indent="-342900">
              <a:lnSpc>
                <a:spcPct val="107000"/>
              </a:lnSpc>
              <a:spcBef>
                <a:spcPts val="0"/>
              </a:spcBef>
              <a:spcAft>
                <a:spcPts val="0"/>
              </a:spcAft>
              <a:buFont typeface="+mj-lt"/>
              <a:buAutoNum type="arabicPeriod"/>
            </a:pPr>
            <a:r>
              <a:rPr lang="en-IN" sz="1500" dirty="0" smtClean="0">
                <a:latin typeface="Vi" panose="00000500000000000000" pitchFamily="50" charset="0"/>
              </a:rPr>
              <a:t>If </a:t>
            </a:r>
            <a:r>
              <a:rPr lang="en-IN" sz="1500" dirty="0">
                <a:latin typeface="Vi" panose="00000500000000000000" pitchFamily="50" charset="0"/>
              </a:rPr>
              <a:t>everything looks good from a network perspective, ask the customer to check if SIM can be checked in any other device and to share ping and trace response for the working number for reference</a:t>
            </a:r>
            <a:r>
              <a:rPr lang="en-IN" sz="1600" dirty="0">
                <a:latin typeface="Vi" panose="00000500000000000000" pitchFamily="50" charset="0"/>
              </a:rPr>
              <a:t>.</a:t>
            </a:r>
            <a:endParaRPr lang="en-US" sz="1600" dirty="0">
              <a:latin typeface="Vi" panose="00000500000000000000" pitchFamily="50" charset="0"/>
            </a:endParaRPr>
          </a:p>
          <a:p>
            <a:pPr marL="342900" marR="0" lvl="0" indent="-342900">
              <a:lnSpc>
                <a:spcPct val="107000"/>
              </a:lnSpc>
              <a:spcBef>
                <a:spcPts val="0"/>
              </a:spcBef>
              <a:spcAft>
                <a:spcPts val="0"/>
              </a:spcAft>
              <a:buFont typeface="+mj-lt"/>
              <a:buAutoNum type="arabicPeriod"/>
            </a:pPr>
            <a:endParaRPr lang="en-US" sz="1600" dirty="0">
              <a:latin typeface="Vi" panose="00000500000000000000" pitchFamily="50" charset="0"/>
            </a:endParaRPr>
          </a:p>
        </p:txBody>
      </p:sp>
    </p:spTree>
    <p:extLst>
      <p:ext uri="{BB962C8B-B14F-4D97-AF65-F5344CB8AC3E}">
        <p14:creationId xmlns:p14="http://schemas.microsoft.com/office/powerpoint/2010/main" val="8892375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24</a:t>
            </a:fld>
            <a:endParaRPr lang="en-IN" dirty="0">
              <a:solidFill>
                <a:prstClr val="black"/>
              </a:solidFill>
            </a:endParaRPr>
          </a:p>
        </p:txBody>
      </p:sp>
      <p:sp>
        <p:nvSpPr>
          <p:cNvPr id="2" name="Rectangle 1"/>
          <p:cNvSpPr/>
          <p:nvPr/>
        </p:nvSpPr>
        <p:spPr>
          <a:xfrm>
            <a:off x="1306307" y="180422"/>
            <a:ext cx="6034024" cy="400110"/>
          </a:xfrm>
          <a:prstGeom prst="rect">
            <a:avLst/>
          </a:prstGeom>
        </p:spPr>
        <p:txBody>
          <a:bodyPr wrap="none">
            <a:spAutoFit/>
          </a:bodyPr>
          <a:lstStyle/>
          <a:p>
            <a:r>
              <a:rPr lang="en-IN" sz="2000" b="1" dirty="0">
                <a:solidFill>
                  <a:schemeClr val="bg1"/>
                </a:solidFill>
                <a:latin typeface="Vi" panose="00000500000000000000" pitchFamily="50" charset="0"/>
              </a:rPr>
              <a:t>Slow Speed / Latency Issue/ Data Buffering Issues</a:t>
            </a:r>
            <a:endParaRPr lang="en-US" sz="2000" b="1" dirty="0">
              <a:solidFill>
                <a:schemeClr val="bg1"/>
              </a:solidFill>
              <a:latin typeface="Vi" panose="00000500000000000000" pitchFamily="50" charset="0"/>
            </a:endParaRPr>
          </a:p>
        </p:txBody>
      </p:sp>
      <p:sp>
        <p:nvSpPr>
          <p:cNvPr id="4" name="Rectangle 3"/>
          <p:cNvSpPr/>
          <p:nvPr/>
        </p:nvSpPr>
        <p:spPr>
          <a:xfrm>
            <a:off x="293783" y="997668"/>
            <a:ext cx="10668000" cy="1469633"/>
          </a:xfrm>
          <a:prstGeom prst="rect">
            <a:avLst/>
          </a:prstGeom>
        </p:spPr>
        <p:txBody>
          <a:bodyPr wrap="square">
            <a:spAutoFit/>
          </a:bodyPr>
          <a:lstStyle/>
          <a:p>
            <a:pPr>
              <a:lnSpc>
                <a:spcPct val="107000"/>
              </a:lnSpc>
              <a:spcAft>
                <a:spcPts val="800"/>
              </a:spcAft>
            </a:pPr>
            <a:r>
              <a:rPr lang="en-IN"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Points be noted-</a:t>
            </a:r>
            <a:endParaRPr lang="en-US" dirty="0">
              <a:solidFill>
                <a:srgbClr val="FF0000"/>
              </a:solidFill>
              <a:latin typeface="Vi" panose="000005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latin typeface="Vi" panose="00000500000000000000" pitchFamily="50" charset="0"/>
                <a:ea typeface="Times New Roman" panose="02020603050405020304" pitchFamily="18" charset="0"/>
                <a:cs typeface="Times New Roman" panose="02020603050405020304" pitchFamily="18" charset="0"/>
              </a:rPr>
              <a:t> </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v"/>
            </a:pPr>
            <a:r>
              <a:rPr lang="en-IN" sz="1600" b="1" dirty="0">
                <a:latin typeface="Vi" panose="00000500000000000000" pitchFamily="50" charset="0"/>
                <a:ea typeface="Times New Roman" panose="02020603050405020304" pitchFamily="18" charset="0"/>
                <a:cs typeface="Times New Roman" panose="02020603050405020304" pitchFamily="18" charset="0"/>
              </a:rPr>
              <a:t>For 2G there is no minimal latency we can offer since 2G prefers voice traffic over Data</a:t>
            </a:r>
            <a:r>
              <a:rPr lang="en-IN" sz="1600" b="1" dirty="0" smtClean="0">
                <a:latin typeface="Vi" panose="00000500000000000000" pitchFamily="50" charset="0"/>
                <a:ea typeface="Times New Roman" panose="02020603050405020304" pitchFamily="18" charset="0"/>
                <a:cs typeface="Times New Roman" panose="02020603050405020304" pitchFamily="18" charset="0"/>
              </a:rPr>
              <a:t>.</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IN" sz="1600" b="1" dirty="0">
                <a:latin typeface="Vi" panose="00000500000000000000" pitchFamily="50" charset="0"/>
                <a:ea typeface="Times New Roman" panose="02020603050405020304" pitchFamily="18" charset="0"/>
              </a:rPr>
              <a:t>Try to get the </a:t>
            </a:r>
            <a:r>
              <a:rPr lang="en-IN" sz="1600" b="1" dirty="0" err="1">
                <a:latin typeface="Vi" panose="00000500000000000000" pitchFamily="50" charset="0"/>
                <a:ea typeface="Times New Roman" panose="02020603050405020304" pitchFamily="18" charset="0"/>
              </a:rPr>
              <a:t>Gnet</a:t>
            </a:r>
            <a:r>
              <a:rPr lang="en-IN" sz="1600" b="1" dirty="0">
                <a:latin typeface="Vi" panose="00000500000000000000" pitchFamily="50" charset="0"/>
                <a:ea typeface="Times New Roman" panose="02020603050405020304" pitchFamily="18" charset="0"/>
              </a:rPr>
              <a:t> tracker/Network cell info </a:t>
            </a:r>
            <a:r>
              <a:rPr lang="en-IN" sz="1600" b="1" dirty="0" err="1">
                <a:latin typeface="Vi" panose="00000500000000000000" pitchFamily="50" charset="0"/>
                <a:ea typeface="Times New Roman" panose="02020603050405020304" pitchFamily="18" charset="0"/>
              </a:rPr>
              <a:t>lite</a:t>
            </a:r>
            <a:r>
              <a:rPr lang="en-IN" sz="1600" b="1" dirty="0">
                <a:latin typeface="Vi" panose="00000500000000000000" pitchFamily="50" charset="0"/>
                <a:ea typeface="Times New Roman" panose="02020603050405020304" pitchFamily="18" charset="0"/>
              </a:rPr>
              <a:t> screenshot for the VI SIM at the affected location</a:t>
            </a:r>
            <a:endParaRPr lang="en-US" sz="1600" dirty="0">
              <a:latin typeface="Vi" panose="00000500000000000000" pitchFamily="50" charset="0"/>
            </a:endParaRPr>
          </a:p>
        </p:txBody>
      </p:sp>
      <p:sp>
        <p:nvSpPr>
          <p:cNvPr id="5" name="Rectangle 4"/>
          <p:cNvSpPr/>
          <p:nvPr/>
        </p:nvSpPr>
        <p:spPr>
          <a:xfrm>
            <a:off x="360747" y="2727627"/>
            <a:ext cx="2943434" cy="331822"/>
          </a:xfrm>
          <a:prstGeom prst="rect">
            <a:avLst/>
          </a:prstGeom>
        </p:spPr>
        <p:txBody>
          <a:bodyPr wrap="none">
            <a:spAutoFit/>
          </a:bodyPr>
          <a:lstStyle/>
          <a:p>
            <a:pPr>
              <a:lnSpc>
                <a:spcPct val="107000"/>
              </a:lnSpc>
              <a:spcAft>
                <a:spcPts val="800"/>
              </a:spcAft>
            </a:pPr>
            <a:r>
              <a:rPr lang="en-IN" sz="1600"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Scenario 2: Internet backhaul</a:t>
            </a:r>
            <a:endParaRPr lang="en-US" sz="1600" dirty="0">
              <a:solidFill>
                <a:srgbClr val="FF0000"/>
              </a:solidFill>
              <a:effectLst/>
              <a:latin typeface="Vi" panose="00000500000000000000" pitchFamily="50" charset="0"/>
              <a:ea typeface="Calibri" panose="020F0502020204030204" pitchFamily="34" charset="0"/>
              <a:cs typeface="Times New Roman" panose="02020603050405020304" pitchFamily="18" charset="0"/>
            </a:endParaRPr>
          </a:p>
        </p:txBody>
      </p:sp>
      <p:sp>
        <p:nvSpPr>
          <p:cNvPr id="6" name="Rectangle 5"/>
          <p:cNvSpPr/>
          <p:nvPr/>
        </p:nvSpPr>
        <p:spPr>
          <a:xfrm>
            <a:off x="359884" y="3351317"/>
            <a:ext cx="11395114" cy="1673150"/>
          </a:xfrm>
          <a:prstGeom prst="rect">
            <a:avLst/>
          </a:prstGeom>
        </p:spPr>
        <p:txBody>
          <a:bodyPr wrap="square">
            <a:spAutoFit/>
          </a:bodyPr>
          <a:lstStyle/>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Check the RAT on which SIM card is latched.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Check for the Signal strength available on the mobile handset for personal/M2M number</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In case any weak coverage is observed, channelize the case to the RF team for further checks.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a:latin typeface="Vi" panose="00000500000000000000" pitchFamily="50" charset="0"/>
                <a:ea typeface="Times New Roman" panose="02020603050405020304" pitchFamily="18" charset="0"/>
                <a:cs typeface="Times New Roman" panose="02020603050405020304" pitchFamily="18" charset="0"/>
              </a:rPr>
              <a:t>For 2G latched numbers, ask RF team to check the data channel availability at the affected </a:t>
            </a:r>
            <a:r>
              <a:rPr lang="en-IN" sz="1600" dirty="0" smtClean="0">
                <a:latin typeface="Vi" panose="00000500000000000000" pitchFamily="50" charset="0"/>
                <a:ea typeface="Times New Roman" panose="02020603050405020304" pitchFamily="18" charset="0"/>
                <a:cs typeface="Times New Roman" panose="02020603050405020304" pitchFamily="18" charset="0"/>
              </a:rPr>
              <a:t>site.</a:t>
            </a:r>
            <a:endParaRPr lang="en-US" sz="1600" dirty="0" smtClean="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600" dirty="0" smtClean="0">
                <a:latin typeface="Vi" panose="00000500000000000000" pitchFamily="50" charset="0"/>
                <a:ea typeface="Times New Roman" panose="02020603050405020304" pitchFamily="18" charset="0"/>
              </a:rPr>
              <a:t>If </a:t>
            </a:r>
            <a:r>
              <a:rPr lang="en-IN" sz="1600" dirty="0">
                <a:latin typeface="Vi" panose="00000500000000000000" pitchFamily="50" charset="0"/>
                <a:ea typeface="Times New Roman" panose="02020603050405020304" pitchFamily="18" charset="0"/>
              </a:rPr>
              <a:t>everything looks good from a network perspective, ask the customer to check if SIM can be checked in any other device.</a:t>
            </a:r>
            <a:endParaRPr lang="en-US" sz="1600" dirty="0">
              <a:latin typeface="Vi" panose="00000500000000000000" pitchFamily="50" charset="0"/>
            </a:endParaRPr>
          </a:p>
        </p:txBody>
      </p:sp>
    </p:spTree>
    <p:extLst>
      <p:ext uri="{BB962C8B-B14F-4D97-AF65-F5344CB8AC3E}">
        <p14:creationId xmlns:p14="http://schemas.microsoft.com/office/powerpoint/2010/main" val="198318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6054" y="1045857"/>
            <a:ext cx="4740351" cy="1849437"/>
          </a:xfrm>
        </p:spPr>
        <p:txBody>
          <a:bodyPr>
            <a:normAutofit/>
          </a:bodyPr>
          <a:lstStyle/>
          <a:p>
            <a:pPr>
              <a:spcBef>
                <a:spcPct val="60000"/>
              </a:spcBef>
              <a:buClr>
                <a:srgbClr val="FF0000"/>
              </a:buClr>
            </a:pPr>
            <a:r>
              <a:rPr lang="en-IN" sz="4800" dirty="0" smtClean="0">
                <a:solidFill>
                  <a:schemeClr val="tx1"/>
                </a:solidFill>
                <a:latin typeface="+mn-lt"/>
              </a:rPr>
              <a:t>SMS Issue</a:t>
            </a:r>
            <a:endParaRPr lang="en-US" sz="4800" kern="0" dirty="0" smtClean="0">
              <a:solidFill>
                <a:schemeClr val="tx1"/>
              </a:solidFill>
              <a:latin typeface="+mn-lt"/>
            </a:endParaRPr>
          </a:p>
        </p:txBody>
      </p:sp>
      <p:sp>
        <p:nvSpPr>
          <p:cNvPr id="4" name="Footer Placeholder 3"/>
          <p:cNvSpPr>
            <a:spLocks noGrp="1"/>
          </p:cNvSpPr>
          <p:nvPr>
            <p:ph type="ftr" sz="quarter" idx="10"/>
          </p:nvPr>
        </p:nvSpPr>
        <p:spPr/>
        <p:txBody>
          <a:bodyPr/>
          <a:lstStyle/>
          <a:p>
            <a:r>
              <a:rPr lang="en-IN" dirty="0" smtClean="0">
                <a:solidFill>
                  <a:srgbClr val="2F3043"/>
                </a:solidFill>
              </a:rPr>
              <a:t>Vodafone Idea Confidential</a:t>
            </a:r>
            <a:endParaRPr lang="en-IN" dirty="0">
              <a:solidFill>
                <a:srgbClr val="2F3043"/>
              </a:solidFill>
            </a:endParaRP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25</a:t>
            </a:fld>
            <a:endParaRPr lang="en-IN" dirty="0">
              <a:solidFill>
                <a:srgbClr val="FFFFFF"/>
              </a:solidFill>
            </a:endParaRPr>
          </a:p>
        </p:txBody>
      </p:sp>
    </p:spTree>
    <p:extLst>
      <p:ext uri="{BB962C8B-B14F-4D97-AF65-F5344CB8AC3E}">
        <p14:creationId xmlns:p14="http://schemas.microsoft.com/office/powerpoint/2010/main" val="2878705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26</a:t>
            </a:fld>
            <a:endParaRPr lang="en-IN" dirty="0">
              <a:solidFill>
                <a:prstClr val="black"/>
              </a:solidFill>
            </a:endParaRPr>
          </a:p>
        </p:txBody>
      </p:sp>
      <p:sp>
        <p:nvSpPr>
          <p:cNvPr id="2" name="Rectangle 1"/>
          <p:cNvSpPr/>
          <p:nvPr/>
        </p:nvSpPr>
        <p:spPr>
          <a:xfrm>
            <a:off x="1306307" y="180422"/>
            <a:ext cx="1871025" cy="400110"/>
          </a:xfrm>
          <a:prstGeom prst="rect">
            <a:avLst/>
          </a:prstGeom>
        </p:spPr>
        <p:txBody>
          <a:bodyPr wrap="none">
            <a:spAutoFit/>
          </a:bodyPr>
          <a:lstStyle/>
          <a:p>
            <a:r>
              <a:rPr lang="en-IN" sz="2000" b="1" dirty="0" smtClean="0">
                <a:solidFill>
                  <a:prstClr val="white"/>
                </a:solidFill>
                <a:latin typeface="Vi" panose="00000500000000000000" pitchFamily="50" charset="0"/>
              </a:rPr>
              <a:t>P2P SMS Issue</a:t>
            </a:r>
            <a:endParaRPr lang="en-US" sz="2000" b="1" dirty="0">
              <a:solidFill>
                <a:prstClr val="white"/>
              </a:solidFill>
              <a:latin typeface="Vi" panose="00000500000000000000" pitchFamily="50" charset="0"/>
            </a:endParaRPr>
          </a:p>
        </p:txBody>
      </p:sp>
      <p:sp>
        <p:nvSpPr>
          <p:cNvPr id="4" name="Rectangle 3"/>
          <p:cNvSpPr/>
          <p:nvPr/>
        </p:nvSpPr>
        <p:spPr>
          <a:xfrm>
            <a:off x="293782" y="997668"/>
            <a:ext cx="3363817" cy="355803"/>
          </a:xfrm>
          <a:prstGeom prst="rect">
            <a:avLst/>
          </a:prstGeom>
        </p:spPr>
        <p:txBody>
          <a:bodyPr wrap="square">
            <a:spAutoFit/>
          </a:bodyPr>
          <a:lstStyle/>
          <a:p>
            <a:pPr>
              <a:lnSpc>
                <a:spcPct val="107000"/>
              </a:lnSpc>
              <a:spcAft>
                <a:spcPts val="800"/>
              </a:spcAft>
            </a:pPr>
            <a:r>
              <a:rPr lang="en-IN" sz="1600" b="1" dirty="0">
                <a:latin typeface="Vi" panose="00000500000000000000" pitchFamily="50" charset="0"/>
              </a:rPr>
              <a:t>Basic SMS </a:t>
            </a:r>
            <a:r>
              <a:rPr lang="en-IN" sz="1600" b="1" dirty="0" smtClean="0">
                <a:latin typeface="Vi" panose="00000500000000000000" pitchFamily="50" charset="0"/>
              </a:rPr>
              <a:t>Checks in CRM</a:t>
            </a:r>
            <a:endParaRPr lang="en-US" sz="1600" dirty="0">
              <a:solidFill>
                <a:prstClr val="black"/>
              </a:solidFill>
              <a:latin typeface="Vi" panose="00000500000000000000" pitchFamily="50" charset="0"/>
              <a:ea typeface="Calibri" panose="020F0502020204030204" pitchFamily="34" charset="0"/>
              <a:cs typeface="Times New Roman" panose="02020603050405020304" pitchFamily="18" charset="0"/>
            </a:endParaRPr>
          </a:p>
        </p:txBody>
      </p:sp>
      <p:sp>
        <p:nvSpPr>
          <p:cNvPr id="7" name="Rectangle 6"/>
          <p:cNvSpPr/>
          <p:nvPr/>
        </p:nvSpPr>
        <p:spPr>
          <a:xfrm>
            <a:off x="323717" y="1449920"/>
            <a:ext cx="1858201" cy="331822"/>
          </a:xfrm>
          <a:prstGeom prst="rect">
            <a:avLst/>
          </a:prstGeom>
        </p:spPr>
        <p:txBody>
          <a:bodyPr wrap="none">
            <a:spAutoFit/>
          </a:bodyPr>
          <a:lstStyle/>
          <a:p>
            <a:pPr marL="342900" marR="0" lvl="0" indent="-342900">
              <a:lnSpc>
                <a:spcPct val="107000"/>
              </a:lnSpc>
              <a:spcBef>
                <a:spcPts val="0"/>
              </a:spcBef>
              <a:spcAft>
                <a:spcPts val="800"/>
              </a:spcAft>
              <a:buFont typeface="+mj-lt"/>
              <a:buAutoNum type="arabicPeriod"/>
            </a:pPr>
            <a:r>
              <a:rPr lang="en-IN" sz="1600" b="1" dirty="0">
                <a:latin typeface="Vi" panose="00000500000000000000" pitchFamily="50" charset="0"/>
                <a:ea typeface="Times New Roman" panose="02020603050405020304" pitchFamily="18" charset="0"/>
                <a:cs typeface="Times New Roman" panose="02020603050405020304" pitchFamily="18" charset="0"/>
              </a:rPr>
              <a:t>MO &amp; MT SMS</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pic>
        <p:nvPicPr>
          <p:cNvPr id="8" name="image3.png"/>
          <p:cNvPicPr/>
          <p:nvPr/>
        </p:nvPicPr>
        <p:blipFill>
          <a:blip r:embed="rId3"/>
          <a:srcRect/>
          <a:stretch>
            <a:fillRect/>
          </a:stretch>
        </p:blipFill>
        <p:spPr>
          <a:xfrm>
            <a:off x="789155" y="1968575"/>
            <a:ext cx="7671799" cy="730557"/>
          </a:xfrm>
          <a:prstGeom prst="rect">
            <a:avLst/>
          </a:prstGeom>
          <a:ln>
            <a:noFill/>
          </a:ln>
          <a:effectLst>
            <a:outerShdw blurRad="292100" dist="139700" dir="2700000" algn="tl" rotWithShape="0">
              <a:srgbClr val="333333">
                <a:alpha val="65000"/>
              </a:srgbClr>
            </a:outerShdw>
          </a:effectLst>
        </p:spPr>
      </p:pic>
      <p:sp>
        <p:nvSpPr>
          <p:cNvPr id="9" name="Rectangle 8"/>
          <p:cNvSpPr/>
          <p:nvPr/>
        </p:nvSpPr>
        <p:spPr>
          <a:xfrm>
            <a:off x="335644" y="3188026"/>
            <a:ext cx="1693092" cy="369332"/>
          </a:xfrm>
          <a:prstGeom prst="rect">
            <a:avLst/>
          </a:prstGeom>
        </p:spPr>
        <p:txBody>
          <a:bodyPr wrap="none">
            <a:spAutoFit/>
          </a:bodyPr>
          <a:lstStyle/>
          <a:p>
            <a:r>
              <a:rPr lang="en-IN"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P2P SMS issue</a:t>
            </a:r>
            <a:endParaRPr lang="en-US" dirty="0">
              <a:solidFill>
                <a:srgbClr val="FF0000"/>
              </a:solidFill>
              <a:latin typeface="Vi" panose="00000500000000000000" pitchFamily="50" charset="0"/>
            </a:endParaRPr>
          </a:p>
        </p:txBody>
      </p:sp>
      <p:sp>
        <p:nvSpPr>
          <p:cNvPr id="10" name="Rectangle 9"/>
          <p:cNvSpPr/>
          <p:nvPr/>
        </p:nvSpPr>
        <p:spPr>
          <a:xfrm>
            <a:off x="522386" y="3664310"/>
            <a:ext cx="1766830" cy="331822"/>
          </a:xfrm>
          <a:prstGeom prst="rect">
            <a:avLst/>
          </a:prstGeom>
        </p:spPr>
        <p:txBody>
          <a:bodyPr wrap="none">
            <a:spAutoFit/>
          </a:bodyPr>
          <a:lstStyle/>
          <a:p>
            <a:pPr>
              <a:lnSpc>
                <a:spcPct val="107000"/>
              </a:lnSpc>
              <a:spcAft>
                <a:spcPts val="800"/>
              </a:spcAft>
            </a:pPr>
            <a:r>
              <a:rPr lang="en-IN" sz="1600" b="1" dirty="0">
                <a:latin typeface="Vi" panose="00000500000000000000" pitchFamily="50" charset="0"/>
                <a:ea typeface="Times New Roman" panose="02020603050405020304" pitchFamily="18" charset="0"/>
                <a:cs typeface="Times New Roman" panose="02020603050405020304" pitchFamily="18" charset="0"/>
              </a:rPr>
              <a:t>Primary Checks-</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sp>
        <p:nvSpPr>
          <p:cNvPr id="11" name="Rectangle 10"/>
          <p:cNvSpPr/>
          <p:nvPr/>
        </p:nvSpPr>
        <p:spPr>
          <a:xfrm>
            <a:off x="414968" y="4178000"/>
            <a:ext cx="11417148" cy="1936620"/>
          </a:xfrm>
          <a:prstGeom prst="rect">
            <a:avLst/>
          </a:prstGeom>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cs typeface="Times New Roman" panose="02020603050405020304" pitchFamily="18" charset="0"/>
              </a:rPr>
              <a:t>Check the number if its Idea 13 digit number ask circle to remove the P2P whitelisting and configuration and close the case.</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cs typeface="Times New Roman" panose="02020603050405020304" pitchFamily="18" charset="0"/>
              </a:rPr>
              <a:t>Incoming and outgoing SMS service must be active along with SMS camel flag.</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cs typeface="Times New Roman" panose="02020603050405020304" pitchFamily="18" charset="0"/>
              </a:rPr>
              <a:t>Check if customer sending SMS through VI SIM if not ask to send SMS from whitelisted VI SIM card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cs typeface="Times New Roman" panose="02020603050405020304" pitchFamily="18" charset="0"/>
              </a:rPr>
              <a:t>Check for the P2P whitelisting details and cross check with the customer if the whitelisted source number is being used for sending </a:t>
            </a:r>
            <a:r>
              <a:rPr lang="en-IN" sz="1600" dirty="0" smtClean="0">
                <a:latin typeface="Vi" panose="00000500000000000000" pitchFamily="50" charset="0"/>
                <a:ea typeface="Times New Roman" panose="02020603050405020304" pitchFamily="18" charset="0"/>
                <a:cs typeface="Times New Roman" panose="02020603050405020304" pitchFamily="18" charset="0"/>
              </a:rPr>
              <a:t>SMS.</a:t>
            </a:r>
            <a:endParaRPr lang="en-US" sz="1600" dirty="0" smtClean="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v"/>
            </a:pPr>
            <a:r>
              <a:rPr lang="en-IN" sz="1600" dirty="0" smtClean="0">
                <a:latin typeface="Vi" panose="00000500000000000000" pitchFamily="50" charset="0"/>
                <a:ea typeface="Times New Roman" panose="02020603050405020304" pitchFamily="18" charset="0"/>
              </a:rPr>
              <a:t>Ask </a:t>
            </a:r>
            <a:r>
              <a:rPr lang="en-IN" sz="1600" dirty="0">
                <a:latin typeface="Vi" panose="00000500000000000000" pitchFamily="50" charset="0"/>
                <a:ea typeface="Times New Roman" panose="02020603050405020304" pitchFamily="18" charset="0"/>
              </a:rPr>
              <a:t>customer to check sending SMS from other whitelisted numbers.</a:t>
            </a:r>
            <a:endParaRPr lang="en-US" sz="1600" dirty="0">
              <a:latin typeface="Vi" panose="00000500000000000000" pitchFamily="50" charset="0"/>
            </a:endParaRPr>
          </a:p>
        </p:txBody>
      </p:sp>
    </p:spTree>
    <p:extLst>
      <p:ext uri="{BB962C8B-B14F-4D97-AF65-F5344CB8AC3E}">
        <p14:creationId xmlns:p14="http://schemas.microsoft.com/office/powerpoint/2010/main" val="36769744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27</a:t>
            </a:fld>
            <a:endParaRPr lang="en-IN" dirty="0">
              <a:solidFill>
                <a:prstClr val="black"/>
              </a:solidFill>
            </a:endParaRPr>
          </a:p>
        </p:txBody>
      </p:sp>
      <p:sp>
        <p:nvSpPr>
          <p:cNvPr id="2" name="Rectangle 1"/>
          <p:cNvSpPr/>
          <p:nvPr/>
        </p:nvSpPr>
        <p:spPr>
          <a:xfrm>
            <a:off x="1306307" y="180422"/>
            <a:ext cx="1861407" cy="400110"/>
          </a:xfrm>
          <a:prstGeom prst="rect">
            <a:avLst/>
          </a:prstGeom>
        </p:spPr>
        <p:txBody>
          <a:bodyPr wrap="none">
            <a:spAutoFit/>
          </a:bodyPr>
          <a:lstStyle/>
          <a:p>
            <a:r>
              <a:rPr lang="en-IN" sz="2000" b="1" dirty="0" smtClean="0">
                <a:solidFill>
                  <a:prstClr val="white"/>
                </a:solidFill>
                <a:latin typeface="Vi" panose="00000500000000000000" pitchFamily="50" charset="0"/>
              </a:rPr>
              <a:t>P2P SMS issue</a:t>
            </a:r>
            <a:endParaRPr lang="en-US" sz="2000" b="1" dirty="0">
              <a:solidFill>
                <a:prstClr val="white"/>
              </a:solidFill>
              <a:latin typeface="Vi" panose="00000500000000000000" pitchFamily="50" charset="0"/>
            </a:endParaRPr>
          </a:p>
        </p:txBody>
      </p:sp>
      <p:sp>
        <p:nvSpPr>
          <p:cNvPr id="5" name="Rectangle 4"/>
          <p:cNvSpPr/>
          <p:nvPr/>
        </p:nvSpPr>
        <p:spPr>
          <a:xfrm>
            <a:off x="448018" y="1117854"/>
            <a:ext cx="11406131" cy="4027128"/>
          </a:xfrm>
          <a:prstGeom prst="rect">
            <a:avLst/>
          </a:prstGeom>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v"/>
            </a:pPr>
            <a:r>
              <a:rPr lang="en-IN" sz="1600" dirty="0" smtClean="0">
                <a:latin typeface="Vi" panose="00000500000000000000" pitchFamily="50" charset="0"/>
                <a:ea typeface="Times New Roman" panose="02020603050405020304" pitchFamily="18" charset="0"/>
                <a:cs typeface="Times New Roman" panose="02020603050405020304" pitchFamily="18" charset="0"/>
              </a:rPr>
              <a:t>Check </a:t>
            </a:r>
            <a:r>
              <a:rPr lang="en-IN" sz="1600" dirty="0">
                <a:latin typeface="Vi" panose="00000500000000000000" pitchFamily="50" charset="0"/>
                <a:ea typeface="Times New Roman" panose="02020603050405020304" pitchFamily="18" charset="0"/>
                <a:cs typeface="Times New Roman" panose="02020603050405020304" pitchFamily="18" charset="0"/>
              </a:rPr>
              <a:t>and confirm the SMSC Number configured on handset</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+919820005444(Vodafone) and +919702000555(Idea)</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smtClean="0">
                <a:latin typeface="Vi" panose="00000500000000000000" pitchFamily="50" charset="0"/>
                <a:ea typeface="Times New Roman" panose="02020603050405020304" pitchFamily="18" charset="0"/>
                <a:cs typeface="Times New Roman" panose="02020603050405020304" pitchFamily="18" charset="0"/>
              </a:rPr>
              <a:t>Click </a:t>
            </a:r>
            <a:r>
              <a:rPr lang="en-IN" sz="1600" dirty="0">
                <a:latin typeface="Vi" panose="00000500000000000000" pitchFamily="50" charset="0"/>
                <a:ea typeface="Times New Roman" panose="02020603050405020304" pitchFamily="18" charset="0"/>
                <a:cs typeface="Times New Roman" panose="02020603050405020304" pitchFamily="18" charset="0"/>
              </a:rPr>
              <a:t>on message app.</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Go to the setting.</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smtClean="0">
                <a:latin typeface="Vi" panose="00000500000000000000" pitchFamily="50" charset="0"/>
                <a:ea typeface="Times New Roman" panose="02020603050405020304" pitchFamily="18" charset="0"/>
                <a:cs typeface="Times New Roman" panose="02020603050405020304" pitchFamily="18" charset="0"/>
              </a:rPr>
              <a:t>Click </a:t>
            </a:r>
            <a:r>
              <a:rPr lang="en-IN" sz="1600" dirty="0">
                <a:latin typeface="Vi" panose="00000500000000000000" pitchFamily="50" charset="0"/>
                <a:ea typeface="Times New Roman" panose="02020603050405020304" pitchFamily="18" charset="0"/>
                <a:cs typeface="Times New Roman" panose="02020603050405020304" pitchFamily="18" charset="0"/>
              </a:rPr>
              <a:t>on additional settings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Click on Short Message Service Centre(SMSC)</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Please check below note and enter SMSC number according to operator.</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cs typeface="Times New Roman" panose="02020603050405020304" pitchFamily="18" charset="0"/>
              </a:rPr>
              <a:t>Ask customer for below details-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SMS party A with current location</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SMS party B with current location</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Exact time stamp for the SMS send</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IN" sz="1600" dirty="0">
                <a:latin typeface="Vi" panose="00000500000000000000" pitchFamily="50" charset="0"/>
                <a:ea typeface="Times New Roman" panose="02020603050405020304" pitchFamily="18" charset="0"/>
                <a:cs typeface="Times New Roman" panose="02020603050405020304" pitchFamily="18" charset="0"/>
              </a:rPr>
              <a:t>Error message and/or error screenshot</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cs typeface="Times New Roman" panose="02020603050405020304" pitchFamily="18" charset="0"/>
              </a:rPr>
              <a:t>Raise the case with P2P and SMSC teams for the logs.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v"/>
            </a:pPr>
            <a:r>
              <a:rPr lang="en-IN" sz="1600" dirty="0">
                <a:latin typeface="Vi" panose="00000500000000000000" pitchFamily="50" charset="0"/>
                <a:ea typeface="Times New Roman" panose="02020603050405020304" pitchFamily="18" charset="0"/>
                <a:cs typeface="Times New Roman" panose="02020603050405020304" pitchFamily="18" charset="0"/>
              </a:rPr>
              <a:t>Analyse the logs received from both the teams and share the same with </a:t>
            </a:r>
            <a:r>
              <a:rPr lang="en-IN" sz="1600" dirty="0" smtClean="0">
                <a:latin typeface="Vi" panose="00000500000000000000" pitchFamily="50" charset="0"/>
                <a:ea typeface="Times New Roman" panose="02020603050405020304" pitchFamily="18" charset="0"/>
                <a:cs typeface="Times New Roman" panose="02020603050405020304" pitchFamily="18" charset="0"/>
              </a:rPr>
              <a:t>customer.</a:t>
            </a:r>
            <a:endParaRPr lang="en-US" sz="1600" dirty="0" smtClean="0">
              <a:latin typeface="Vi" panose="00000500000000000000" pitchFamily="50"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v"/>
            </a:pPr>
            <a:r>
              <a:rPr lang="en-IN" sz="1600" dirty="0" smtClean="0">
                <a:latin typeface="Vi" panose="00000500000000000000" pitchFamily="50" charset="0"/>
                <a:ea typeface="Times New Roman" panose="02020603050405020304" pitchFamily="18" charset="0"/>
              </a:rPr>
              <a:t>In </a:t>
            </a:r>
            <a:r>
              <a:rPr lang="en-IN" sz="1600" dirty="0">
                <a:latin typeface="Vi" panose="00000500000000000000" pitchFamily="50" charset="0"/>
                <a:ea typeface="Times New Roman" panose="02020603050405020304" pitchFamily="18" charset="0"/>
              </a:rPr>
              <a:t>case no hits received on the SMSC and P2P platform check with Switch team for the SMS related services checks.</a:t>
            </a:r>
            <a:endParaRPr lang="en-US" sz="1600" dirty="0">
              <a:latin typeface="Vi" panose="00000500000000000000" pitchFamily="50" charset="0"/>
            </a:endParaRPr>
          </a:p>
        </p:txBody>
      </p:sp>
      <p:sp>
        <p:nvSpPr>
          <p:cNvPr id="6" name="Rectangle 5"/>
          <p:cNvSpPr/>
          <p:nvPr/>
        </p:nvSpPr>
        <p:spPr>
          <a:xfrm>
            <a:off x="549070" y="5293471"/>
            <a:ext cx="1887055" cy="369332"/>
          </a:xfrm>
          <a:prstGeom prst="rect">
            <a:avLst/>
          </a:prstGeom>
        </p:spPr>
        <p:txBody>
          <a:bodyPr wrap="none">
            <a:spAutoFit/>
          </a:bodyPr>
          <a:lstStyle/>
          <a:p>
            <a:r>
              <a:rPr lang="en-IN"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GDSP SMS issue</a:t>
            </a:r>
            <a:endParaRPr lang="en-US" b="1" dirty="0">
              <a:solidFill>
                <a:srgbClr val="FF0000"/>
              </a:solidFill>
              <a:latin typeface="Vi" panose="00000500000000000000" pitchFamily="50" charset="0"/>
            </a:endParaRPr>
          </a:p>
        </p:txBody>
      </p:sp>
      <p:sp>
        <p:nvSpPr>
          <p:cNvPr id="12" name="Rectangle 11"/>
          <p:cNvSpPr/>
          <p:nvPr/>
        </p:nvSpPr>
        <p:spPr>
          <a:xfrm>
            <a:off x="553825" y="5806892"/>
            <a:ext cx="6319359" cy="338554"/>
          </a:xfrm>
          <a:prstGeom prst="rect">
            <a:avLst/>
          </a:prstGeom>
        </p:spPr>
        <p:txBody>
          <a:bodyPr wrap="none">
            <a:spAutoFit/>
          </a:bodyPr>
          <a:lstStyle/>
          <a:p>
            <a:pPr marL="285750" indent="-285750">
              <a:buFont typeface="Wingdings" panose="05000000000000000000" pitchFamily="2" charset="2"/>
              <a:buChar char="ü"/>
            </a:pPr>
            <a:r>
              <a:rPr lang="en-US" sz="1600" dirty="0">
                <a:latin typeface="Vi" panose="00000500000000000000" pitchFamily="50" charset="0"/>
                <a:ea typeface="Times New Roman" panose="02020603050405020304" pitchFamily="18" charset="0"/>
                <a:cs typeface="Times New Roman" panose="02020603050405020304" pitchFamily="18" charset="0"/>
              </a:rPr>
              <a:t>Raise the case with GDSP @ </a:t>
            </a:r>
            <a:r>
              <a:rPr lang="en-IN" sz="1600" u="sng" dirty="0">
                <a:solidFill>
                  <a:srgbClr val="0563C1"/>
                </a:solidFill>
                <a:latin typeface="Vi" panose="00000500000000000000" pitchFamily="50" charset="0"/>
                <a:ea typeface="Calibri" panose="020F0502020204030204" pitchFamily="34" charset="0"/>
                <a:hlinkClick r:id="rId3"/>
              </a:rPr>
              <a:t>Corsnoc.Gdsp@vodafoneidea.com</a:t>
            </a:r>
            <a:endParaRPr lang="en-US" sz="1600" dirty="0">
              <a:latin typeface="Vi" panose="00000500000000000000" pitchFamily="50" charset="0"/>
            </a:endParaRPr>
          </a:p>
        </p:txBody>
      </p:sp>
    </p:spTree>
    <p:extLst>
      <p:ext uri="{BB962C8B-B14F-4D97-AF65-F5344CB8AC3E}">
        <p14:creationId xmlns:p14="http://schemas.microsoft.com/office/powerpoint/2010/main" val="42126149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28</a:t>
            </a:fld>
            <a:endParaRPr lang="en-IN" dirty="0">
              <a:solidFill>
                <a:prstClr val="black"/>
              </a:solidFill>
            </a:endParaRPr>
          </a:p>
        </p:txBody>
      </p:sp>
      <p:sp>
        <p:nvSpPr>
          <p:cNvPr id="2" name="Rectangle 1"/>
          <p:cNvSpPr/>
          <p:nvPr/>
        </p:nvSpPr>
        <p:spPr>
          <a:xfrm>
            <a:off x="1306307" y="180422"/>
            <a:ext cx="2484976" cy="400110"/>
          </a:xfrm>
          <a:prstGeom prst="rect">
            <a:avLst/>
          </a:prstGeom>
        </p:spPr>
        <p:txBody>
          <a:bodyPr wrap="none">
            <a:spAutoFit/>
          </a:bodyPr>
          <a:lstStyle/>
          <a:p>
            <a:r>
              <a:rPr lang="en-IN" sz="2000" b="1" dirty="0" smtClean="0">
                <a:solidFill>
                  <a:prstClr val="white"/>
                </a:solidFill>
                <a:latin typeface="Vi" panose="00000500000000000000" pitchFamily="50" charset="0"/>
              </a:rPr>
              <a:t>NON P2P SMS issue</a:t>
            </a:r>
            <a:endParaRPr lang="en-US" sz="2000" b="1" dirty="0">
              <a:solidFill>
                <a:prstClr val="white"/>
              </a:solidFill>
              <a:latin typeface="Vi" panose="00000500000000000000" pitchFamily="50" charset="0"/>
            </a:endParaRPr>
          </a:p>
        </p:txBody>
      </p:sp>
      <p:sp>
        <p:nvSpPr>
          <p:cNvPr id="4" name="Rectangle 3"/>
          <p:cNvSpPr/>
          <p:nvPr/>
        </p:nvSpPr>
        <p:spPr>
          <a:xfrm>
            <a:off x="220499" y="1040960"/>
            <a:ext cx="2177199" cy="369332"/>
          </a:xfrm>
          <a:prstGeom prst="rect">
            <a:avLst/>
          </a:prstGeom>
        </p:spPr>
        <p:txBody>
          <a:bodyPr wrap="none">
            <a:spAutoFit/>
          </a:bodyPr>
          <a:lstStyle/>
          <a:p>
            <a:r>
              <a:rPr lang="en-IN"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Non P2P SMS issue</a:t>
            </a:r>
            <a:endParaRPr lang="en-US" dirty="0">
              <a:solidFill>
                <a:srgbClr val="FF0000"/>
              </a:solidFill>
              <a:latin typeface="Vi" panose="00000500000000000000" pitchFamily="50" charset="0"/>
            </a:endParaRPr>
          </a:p>
        </p:txBody>
      </p:sp>
      <p:sp>
        <p:nvSpPr>
          <p:cNvPr id="7" name="Rectangle 6"/>
          <p:cNvSpPr/>
          <p:nvPr/>
        </p:nvSpPr>
        <p:spPr>
          <a:xfrm>
            <a:off x="277776" y="1661054"/>
            <a:ext cx="10977246" cy="584775"/>
          </a:xfrm>
          <a:prstGeom prst="rect">
            <a:avLst/>
          </a:prstGeom>
        </p:spPr>
        <p:txBody>
          <a:bodyPr wrap="square">
            <a:spAutoFit/>
          </a:bodyPr>
          <a:lstStyle/>
          <a:p>
            <a:r>
              <a:rPr lang="en-US" sz="1600" dirty="0">
                <a:latin typeface="Vi" panose="00000500000000000000" pitchFamily="50" charset="0"/>
                <a:ea typeface="Times New Roman" panose="02020603050405020304" pitchFamily="18" charset="0"/>
                <a:cs typeface="Times New Roman" panose="02020603050405020304" pitchFamily="18" charset="0"/>
              </a:rPr>
              <a:t>Raise the case with VAS @ </a:t>
            </a:r>
            <a:r>
              <a:rPr lang="en-IN" sz="1600" dirty="0">
                <a:latin typeface="Vi" panose="00000500000000000000" pitchFamily="50" charset="0"/>
                <a:ea typeface="Calibri" panose="020F0502020204030204" pitchFamily="34" charset="0"/>
              </a:rPr>
              <a:t>SNOC-</a:t>
            </a:r>
            <a:r>
              <a:rPr lang="en-IN" sz="1600" dirty="0" err="1">
                <a:latin typeface="Vi" panose="00000500000000000000" pitchFamily="50" charset="0"/>
                <a:ea typeface="Calibri" panose="020F0502020204030204" pitchFamily="34" charset="0"/>
              </a:rPr>
              <a:t>ServiceDesk</a:t>
            </a:r>
            <a:r>
              <a:rPr lang="en-IN" sz="1600" dirty="0">
                <a:latin typeface="Vi" panose="00000500000000000000" pitchFamily="50" charset="0"/>
                <a:ea typeface="Calibri" panose="020F0502020204030204" pitchFamily="34" charset="0"/>
              </a:rPr>
              <a:t>-VAS (COR), Vodafone Idea</a:t>
            </a:r>
            <a:r>
              <a:rPr lang="en-IN" sz="1600" dirty="0" smtClean="0">
                <a:latin typeface="Vi" panose="00000500000000000000" pitchFamily="50" charset="0"/>
                <a:ea typeface="Calibri" panose="020F0502020204030204" pitchFamily="34" charset="0"/>
              </a:rPr>
              <a:t>, </a:t>
            </a:r>
            <a:r>
              <a:rPr lang="en-IN" sz="1600" dirty="0">
                <a:latin typeface="Vi" panose="00000500000000000000" pitchFamily="50" charset="0"/>
              </a:rPr>
              <a:t>COR-SNOC-L1-SDC; COR-SNOCVIL-MESSAGING; SNOC-</a:t>
            </a:r>
            <a:r>
              <a:rPr lang="en-IN" sz="1600" dirty="0" err="1">
                <a:latin typeface="Vi" panose="00000500000000000000" pitchFamily="50" charset="0"/>
              </a:rPr>
              <a:t>ServiceDesk</a:t>
            </a:r>
            <a:r>
              <a:rPr lang="en-IN" sz="1600" dirty="0">
                <a:latin typeface="Vi" panose="00000500000000000000" pitchFamily="50" charset="0"/>
              </a:rPr>
              <a:t>-VAS (COR), Vodafone Idea</a:t>
            </a:r>
            <a:endParaRPr lang="en-US" sz="1600" dirty="0">
              <a:latin typeface="Vi" panose="00000500000000000000" pitchFamily="50" charset="0"/>
            </a:endParaRPr>
          </a:p>
        </p:txBody>
      </p:sp>
    </p:spTree>
    <p:extLst>
      <p:ext uri="{BB962C8B-B14F-4D97-AF65-F5344CB8AC3E}">
        <p14:creationId xmlns:p14="http://schemas.microsoft.com/office/powerpoint/2010/main" val="5066881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6054" y="1045857"/>
            <a:ext cx="4740351" cy="1849437"/>
          </a:xfrm>
        </p:spPr>
        <p:txBody>
          <a:bodyPr>
            <a:normAutofit/>
          </a:bodyPr>
          <a:lstStyle/>
          <a:p>
            <a:pPr>
              <a:spcBef>
                <a:spcPct val="60000"/>
              </a:spcBef>
              <a:buClr>
                <a:srgbClr val="FF0000"/>
              </a:buClr>
            </a:pPr>
            <a:r>
              <a:rPr lang="en-IN" sz="4800" dirty="0" smtClean="0">
                <a:solidFill>
                  <a:schemeClr val="tx1"/>
                </a:solidFill>
                <a:latin typeface="+mn-lt"/>
              </a:rPr>
              <a:t>IOT Voice Call Issue</a:t>
            </a:r>
            <a:endParaRPr lang="en-US" sz="4800" kern="0" dirty="0" smtClean="0">
              <a:solidFill>
                <a:schemeClr val="tx1"/>
              </a:solidFill>
              <a:latin typeface="+mn-lt"/>
            </a:endParaRPr>
          </a:p>
        </p:txBody>
      </p:sp>
      <p:sp>
        <p:nvSpPr>
          <p:cNvPr id="4" name="Footer Placeholder 3"/>
          <p:cNvSpPr>
            <a:spLocks noGrp="1"/>
          </p:cNvSpPr>
          <p:nvPr>
            <p:ph type="ftr" sz="quarter" idx="10"/>
          </p:nvPr>
        </p:nvSpPr>
        <p:spPr/>
        <p:txBody>
          <a:bodyPr/>
          <a:lstStyle/>
          <a:p>
            <a:r>
              <a:rPr lang="en-IN" dirty="0" smtClean="0">
                <a:solidFill>
                  <a:srgbClr val="2F3043"/>
                </a:solidFill>
              </a:rPr>
              <a:t>Vodafone Idea Confidential</a:t>
            </a:r>
            <a:endParaRPr lang="en-IN" dirty="0">
              <a:solidFill>
                <a:srgbClr val="2F3043"/>
              </a:solidFill>
            </a:endParaRP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29</a:t>
            </a:fld>
            <a:endParaRPr lang="en-IN" dirty="0">
              <a:solidFill>
                <a:srgbClr val="FFFFFF"/>
              </a:solidFill>
            </a:endParaRPr>
          </a:p>
        </p:txBody>
      </p:sp>
    </p:spTree>
    <p:extLst>
      <p:ext uri="{BB962C8B-B14F-4D97-AF65-F5344CB8AC3E}">
        <p14:creationId xmlns:p14="http://schemas.microsoft.com/office/powerpoint/2010/main" val="1005869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3</a:t>
            </a:fld>
            <a:endParaRPr lang="en-IN" dirty="0">
              <a:solidFill>
                <a:prstClr val="black"/>
              </a:solidFill>
            </a:endParaRPr>
          </a:p>
        </p:txBody>
      </p:sp>
      <p:sp>
        <p:nvSpPr>
          <p:cNvPr id="2" name="Rectangle 1"/>
          <p:cNvSpPr/>
          <p:nvPr/>
        </p:nvSpPr>
        <p:spPr>
          <a:xfrm>
            <a:off x="1329368" y="220337"/>
            <a:ext cx="6096000" cy="400110"/>
          </a:xfrm>
          <a:prstGeom prst="rect">
            <a:avLst/>
          </a:prstGeom>
        </p:spPr>
        <p:txBody>
          <a:bodyPr wrap="square">
            <a:spAutoFit/>
          </a:bodyPr>
          <a:lstStyle/>
          <a:p>
            <a:r>
              <a:rPr lang="en-IN" sz="2000" b="1" dirty="0">
                <a:solidFill>
                  <a:schemeClr val="bg1"/>
                </a:solidFill>
                <a:latin typeface="Vi" panose="00000500000000000000" pitchFamily="50" charset="0"/>
              </a:rPr>
              <a:t>First Level Troubleshooting Steps</a:t>
            </a:r>
            <a:endParaRPr lang="en-US" sz="2000" b="1" dirty="0">
              <a:solidFill>
                <a:schemeClr val="bg1"/>
              </a:solidFill>
              <a:latin typeface="Vi" panose="00000500000000000000" pitchFamily="50" charset="0"/>
            </a:endParaRPr>
          </a:p>
        </p:txBody>
      </p:sp>
      <p:sp>
        <p:nvSpPr>
          <p:cNvPr id="7" name="Rectangle 6"/>
          <p:cNvSpPr/>
          <p:nvPr/>
        </p:nvSpPr>
        <p:spPr>
          <a:xfrm>
            <a:off x="271749" y="1409561"/>
            <a:ext cx="11582400" cy="4770537"/>
          </a:xfrm>
          <a:prstGeom prst="rect">
            <a:avLst/>
          </a:prstGeom>
        </p:spPr>
        <p:txBody>
          <a:bodyPr wrap="square">
            <a:spAutoFit/>
          </a:bodyPr>
          <a:lstStyle/>
          <a:p>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Step1: </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User needs to check whether mobile network is </a:t>
            </a:r>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Available/ON</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or not. If not, please go to the settings tab and choose network manually and try to latch the network.</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Step 2: </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User needs to check whether Data connection is </a:t>
            </a:r>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ON/OFF</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if </a:t>
            </a:r>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ON</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move to </a:t>
            </a:r>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Step 3</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Step 3:</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User needs to go to the settings option &amp; APN name needs to be changed as per the solution.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(APN Name for E.g. - abcbank.com)</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Step 4:</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User needs to enter the username and password as per the solution provided to them. </a:t>
            </a:r>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(Only for Static IPs)</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Step 5</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If User is using device in roaming scenario then roaming option should be ON at the device end.</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Step 6:</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After performing above steps User should get </a:t>
            </a:r>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E/H/VOLTE</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sign. If User is getting E/H/VOLTE sign, then connectivity is proper and User needs to check the reachability.</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b="1" dirty="0">
                <a:solidFill>
                  <a:srgbClr val="000000"/>
                </a:solidFill>
                <a:latin typeface="Vi" panose="00000500000000000000" pitchFamily="50" charset="0"/>
                <a:ea typeface="Vodafone Rg" panose="020B0606080202020204" pitchFamily="34" charset="0"/>
                <a:cs typeface="Vodafone Rg" panose="020B0606080202020204" pitchFamily="34" charset="0"/>
              </a:rPr>
              <a:t>Step 7:</a:t>
            </a:r>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User should try to reach whitelisted IPs/application as per the Solution</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dirty="0">
                <a:solidFill>
                  <a:srgbClr val="000000"/>
                </a:solidFill>
                <a:latin typeface="Vi" panose="00000500000000000000" pitchFamily="50" charset="0"/>
                <a:ea typeface="Vodafone Rg" panose="020B0606080202020204" pitchFamily="34" charset="0"/>
                <a:cs typeface="Vodafone Rg" panose="020B0606080202020204" pitchFamily="34" charset="0"/>
              </a:rPr>
              <a:t> </a:t>
            </a:r>
            <a:endParaRPr lang="en-US" sz="1600" dirty="0">
              <a:solidFill>
                <a:srgbClr val="000000"/>
              </a:solidFill>
              <a:latin typeface="Vi" panose="00000500000000000000" pitchFamily="50" charset="0"/>
              <a:ea typeface="Vodafone Rg" panose="020B0606080202020204" pitchFamily="34" charset="0"/>
              <a:cs typeface="Vodafone Rg" panose="020B0606080202020204" pitchFamily="34" charset="0"/>
            </a:endParaRPr>
          </a:p>
          <a:p>
            <a:r>
              <a:rPr lang="en-IN" sz="1600" b="1" dirty="0">
                <a:solidFill>
                  <a:srgbClr val="000000"/>
                </a:solidFill>
                <a:latin typeface="Vi" panose="00000500000000000000" pitchFamily="50" charset="0"/>
                <a:ea typeface="Vodafone Rg" panose="020B0606080202020204" pitchFamily="34" charset="0"/>
                <a:cs typeface="Times New Roman" panose="02020603050405020304" pitchFamily="18" charset="0"/>
              </a:rPr>
              <a:t>Step 8:</a:t>
            </a:r>
            <a:r>
              <a:rPr lang="en-IN" sz="1600" dirty="0">
                <a:solidFill>
                  <a:srgbClr val="000000"/>
                </a:solidFill>
                <a:latin typeface="Vi" panose="00000500000000000000" pitchFamily="50" charset="0"/>
                <a:ea typeface="Vodafone Rg" panose="020B0606080202020204" pitchFamily="34" charset="0"/>
                <a:cs typeface="Times New Roman" panose="02020603050405020304" pitchFamily="18" charset="0"/>
              </a:rPr>
              <a:t> If the User is still facing issue in reachability/connectivity then they can log a case with </a:t>
            </a:r>
            <a:r>
              <a:rPr lang="en-IN" sz="1600" b="1" u="sng" dirty="0">
                <a:solidFill>
                  <a:srgbClr val="0000FF"/>
                </a:solidFill>
                <a:latin typeface="Vi" panose="00000500000000000000" pitchFamily="50" charset="0"/>
                <a:ea typeface="Vodafone Rg" panose="020B0606080202020204" pitchFamily="34" charset="0"/>
                <a:cs typeface="Times New Roman" panose="02020603050405020304" pitchFamily="18" charset="0"/>
                <a:hlinkClick r:id="rId3"/>
              </a:rPr>
              <a:t>vbs.customerservice@Vodafoneidea.com</a:t>
            </a:r>
            <a:endParaRPr lang="en-US" sz="1600" dirty="0">
              <a:latin typeface="Vi" panose="00000500000000000000" pitchFamily="50" charset="0"/>
            </a:endParaRPr>
          </a:p>
        </p:txBody>
      </p:sp>
      <p:sp>
        <p:nvSpPr>
          <p:cNvPr id="8" name="Rectangle 7"/>
          <p:cNvSpPr/>
          <p:nvPr/>
        </p:nvSpPr>
        <p:spPr>
          <a:xfrm>
            <a:off x="260733" y="946529"/>
            <a:ext cx="10172240" cy="369332"/>
          </a:xfrm>
          <a:prstGeom prst="rect">
            <a:avLst/>
          </a:prstGeom>
        </p:spPr>
        <p:txBody>
          <a:bodyPr wrap="square">
            <a:spAutoFit/>
          </a:bodyPr>
          <a:lstStyle/>
          <a:p>
            <a:r>
              <a:rPr lang="en-IN" b="1" dirty="0">
                <a:solidFill>
                  <a:srgbClr val="FF0000"/>
                </a:solidFill>
                <a:latin typeface="Vi" panose="00000500000000000000" pitchFamily="50" charset="0"/>
                <a:ea typeface="Vodafone Rg" panose="020B0606080202020204" pitchFamily="34" charset="0"/>
                <a:cs typeface="Vodafone Rg" panose="020B0606080202020204" pitchFamily="34" charset="0"/>
              </a:rPr>
              <a:t>Users are requested to perform the following FLT steps before contacting CSD:</a:t>
            </a:r>
            <a:endParaRPr lang="en-US" sz="1600" b="1" dirty="0">
              <a:solidFill>
                <a:srgbClr val="FF0000"/>
              </a:solidFill>
              <a:effectLst/>
              <a:latin typeface="Vi" panose="00000500000000000000" pitchFamily="50" charset="0"/>
              <a:ea typeface="Vodafone Rg" panose="020B0606080202020204" pitchFamily="34" charset="0"/>
              <a:cs typeface="Vodafone Rg" panose="020B0606080202020204" pitchFamily="34" charset="0"/>
            </a:endParaRPr>
          </a:p>
        </p:txBody>
      </p:sp>
    </p:spTree>
    <p:extLst>
      <p:ext uri="{BB962C8B-B14F-4D97-AF65-F5344CB8AC3E}">
        <p14:creationId xmlns:p14="http://schemas.microsoft.com/office/powerpoint/2010/main" val="33030132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30</a:t>
            </a:fld>
            <a:endParaRPr lang="en-IN" dirty="0">
              <a:solidFill>
                <a:prstClr val="black"/>
              </a:solidFill>
            </a:endParaRPr>
          </a:p>
        </p:txBody>
      </p:sp>
      <p:sp>
        <p:nvSpPr>
          <p:cNvPr id="2" name="Rectangle 1"/>
          <p:cNvSpPr/>
          <p:nvPr/>
        </p:nvSpPr>
        <p:spPr>
          <a:xfrm>
            <a:off x="1306307" y="180422"/>
            <a:ext cx="2007281" cy="400110"/>
          </a:xfrm>
          <a:prstGeom prst="rect">
            <a:avLst/>
          </a:prstGeom>
        </p:spPr>
        <p:txBody>
          <a:bodyPr wrap="none">
            <a:spAutoFit/>
          </a:bodyPr>
          <a:lstStyle/>
          <a:p>
            <a:r>
              <a:rPr lang="en-IN" sz="2000" b="1" dirty="0" smtClean="0">
                <a:solidFill>
                  <a:prstClr val="white"/>
                </a:solidFill>
                <a:latin typeface="Vi" panose="00000500000000000000" pitchFamily="50" charset="0"/>
              </a:rPr>
              <a:t>Voice Call Issue</a:t>
            </a:r>
            <a:endParaRPr lang="en-US" sz="2000" b="1" dirty="0">
              <a:solidFill>
                <a:prstClr val="white"/>
              </a:solidFill>
              <a:latin typeface="Vi" panose="00000500000000000000" pitchFamily="50" charset="0"/>
            </a:endParaRPr>
          </a:p>
        </p:txBody>
      </p:sp>
      <p:sp>
        <p:nvSpPr>
          <p:cNvPr id="5" name="Rectangle 4"/>
          <p:cNvSpPr/>
          <p:nvPr/>
        </p:nvSpPr>
        <p:spPr>
          <a:xfrm>
            <a:off x="481069" y="1148851"/>
            <a:ext cx="11295961" cy="1815882"/>
          </a:xfrm>
          <a:prstGeom prst="rect">
            <a:avLst/>
          </a:prstGeom>
        </p:spPr>
        <p:txBody>
          <a:bodyPr wrap="square">
            <a:spAutoFit/>
          </a:bodyPr>
          <a:lstStyle/>
          <a:p>
            <a:r>
              <a:rPr lang="en-IN" sz="1600" dirty="0">
                <a:latin typeface="Vi" panose="00000500000000000000" pitchFamily="50" charset="0"/>
                <a:ea typeface="Times New Roman" panose="02020603050405020304" pitchFamily="18" charset="0"/>
                <a:cs typeface="Times New Roman" panose="02020603050405020304" pitchFamily="18" charset="0"/>
              </a:rPr>
              <a:t>Step 1: </a:t>
            </a:r>
            <a:r>
              <a:rPr lang="en-IN" sz="1600" dirty="0" smtClean="0">
                <a:latin typeface="Vi" panose="00000500000000000000" pitchFamily="50" charset="0"/>
                <a:ea typeface="Times New Roman" panose="02020603050405020304" pitchFamily="18" charset="0"/>
                <a:cs typeface="Times New Roman" panose="02020603050405020304" pitchFamily="18" charset="0"/>
              </a:rPr>
              <a:t>Check </a:t>
            </a:r>
            <a:r>
              <a:rPr lang="en-IN" sz="1600" dirty="0">
                <a:latin typeface="Vi" panose="00000500000000000000" pitchFamily="50" charset="0"/>
                <a:ea typeface="Times New Roman" panose="02020603050405020304" pitchFamily="18" charset="0"/>
                <a:cs typeface="Times New Roman" panose="02020603050405020304" pitchFamily="18" charset="0"/>
              </a:rPr>
              <a:t>the P2P whitelisting of Voice numbers</a:t>
            </a:r>
            <a:br>
              <a:rPr lang="en-IN" sz="1600" dirty="0">
                <a:latin typeface="Vi" panose="00000500000000000000" pitchFamily="50" charset="0"/>
                <a:ea typeface="Times New Roman" panose="02020603050405020304" pitchFamily="18" charset="0"/>
                <a:cs typeface="Times New Roman" panose="02020603050405020304" pitchFamily="18" charset="0"/>
              </a:rPr>
            </a:br>
            <a:r>
              <a:rPr lang="en-IN" sz="1600" dirty="0">
                <a:latin typeface="Vi" panose="00000500000000000000" pitchFamily="50" charset="0"/>
                <a:ea typeface="Times New Roman" panose="02020603050405020304" pitchFamily="18" charset="0"/>
                <a:cs typeface="Times New Roman" panose="02020603050405020304" pitchFamily="18" charset="0"/>
              </a:rPr>
              <a:t>Step 2: </a:t>
            </a:r>
            <a:r>
              <a:rPr lang="en-IN" sz="1600" dirty="0" smtClean="0">
                <a:latin typeface="Vi" panose="00000500000000000000" pitchFamily="50" charset="0"/>
                <a:ea typeface="Times New Roman" panose="02020603050405020304" pitchFamily="18" charset="0"/>
                <a:cs typeface="Times New Roman" panose="02020603050405020304" pitchFamily="18" charset="0"/>
              </a:rPr>
              <a:t>Check </a:t>
            </a:r>
            <a:r>
              <a:rPr lang="en-IN" sz="1600" dirty="0">
                <a:latin typeface="Vi" panose="00000500000000000000" pitchFamily="50" charset="0"/>
                <a:ea typeface="Times New Roman" panose="02020603050405020304" pitchFamily="18" charset="0"/>
                <a:cs typeface="Times New Roman" panose="02020603050405020304" pitchFamily="18" charset="0"/>
              </a:rPr>
              <a:t>the numbers are Vodafone / Idea Numbers</a:t>
            </a:r>
            <a:br>
              <a:rPr lang="en-IN" sz="1600" dirty="0">
                <a:latin typeface="Vi" panose="00000500000000000000" pitchFamily="50" charset="0"/>
                <a:ea typeface="Times New Roman" panose="02020603050405020304" pitchFamily="18" charset="0"/>
                <a:cs typeface="Times New Roman" panose="02020603050405020304" pitchFamily="18" charset="0"/>
              </a:rPr>
            </a:br>
            <a:r>
              <a:rPr lang="en-IN" sz="1600" dirty="0">
                <a:latin typeface="Vi" panose="00000500000000000000" pitchFamily="50" charset="0"/>
                <a:ea typeface="Times New Roman" panose="02020603050405020304" pitchFamily="18" charset="0"/>
                <a:cs typeface="Times New Roman" panose="02020603050405020304" pitchFamily="18" charset="0"/>
              </a:rPr>
              <a:t>Step 3: </a:t>
            </a:r>
            <a:r>
              <a:rPr lang="en-IN" sz="1600" dirty="0" smtClean="0">
                <a:latin typeface="Vi" panose="00000500000000000000" pitchFamily="50" charset="0"/>
                <a:ea typeface="Times New Roman" panose="02020603050405020304" pitchFamily="18" charset="0"/>
                <a:cs typeface="Times New Roman" panose="02020603050405020304" pitchFamily="18" charset="0"/>
              </a:rPr>
              <a:t>Check </a:t>
            </a:r>
            <a:r>
              <a:rPr lang="en-IN" sz="1600" dirty="0">
                <a:latin typeface="Vi" panose="00000500000000000000" pitchFamily="50" charset="0"/>
                <a:ea typeface="Times New Roman" panose="02020603050405020304" pitchFamily="18" charset="0"/>
                <a:cs typeface="Times New Roman" panose="02020603050405020304" pitchFamily="18" charset="0"/>
              </a:rPr>
              <a:t>camel flag for voice is active</a:t>
            </a:r>
            <a:br>
              <a:rPr lang="en-IN" sz="1600" dirty="0">
                <a:latin typeface="Vi" panose="00000500000000000000" pitchFamily="50" charset="0"/>
                <a:ea typeface="Times New Roman" panose="02020603050405020304" pitchFamily="18" charset="0"/>
                <a:cs typeface="Times New Roman" panose="02020603050405020304" pitchFamily="18" charset="0"/>
              </a:rPr>
            </a:br>
            <a:r>
              <a:rPr lang="en-IN" sz="1600" dirty="0">
                <a:latin typeface="Vi" panose="00000500000000000000" pitchFamily="50" charset="0"/>
                <a:ea typeface="Times New Roman" panose="02020603050405020304" pitchFamily="18" charset="0"/>
                <a:cs typeface="Times New Roman" panose="02020603050405020304" pitchFamily="18" charset="0"/>
              </a:rPr>
              <a:t>Step 4: </a:t>
            </a:r>
            <a:r>
              <a:rPr lang="en-IN" sz="1600" dirty="0" smtClean="0">
                <a:latin typeface="Vi" panose="00000500000000000000" pitchFamily="50" charset="0"/>
                <a:ea typeface="Times New Roman" panose="02020603050405020304" pitchFamily="18" charset="0"/>
                <a:cs typeface="Times New Roman" panose="02020603050405020304" pitchFamily="18" charset="0"/>
              </a:rPr>
              <a:t>Whitelist </a:t>
            </a:r>
            <a:r>
              <a:rPr lang="en-IN" sz="1600" dirty="0">
                <a:latin typeface="Vi" panose="00000500000000000000" pitchFamily="50" charset="0"/>
                <a:ea typeface="Times New Roman" panose="02020603050405020304" pitchFamily="18" charset="0"/>
                <a:cs typeface="Times New Roman" panose="02020603050405020304" pitchFamily="18" charset="0"/>
              </a:rPr>
              <a:t>your number and try calling IOT number.</a:t>
            </a:r>
            <a:br>
              <a:rPr lang="en-IN" sz="1600" dirty="0">
                <a:latin typeface="Vi" panose="00000500000000000000" pitchFamily="50" charset="0"/>
                <a:ea typeface="Times New Roman" panose="02020603050405020304" pitchFamily="18" charset="0"/>
                <a:cs typeface="Times New Roman" panose="02020603050405020304" pitchFamily="18" charset="0"/>
              </a:rPr>
            </a:br>
            <a:r>
              <a:rPr lang="en-IN" sz="1600" dirty="0">
                <a:latin typeface="Vi" panose="00000500000000000000" pitchFamily="50" charset="0"/>
                <a:ea typeface="Times New Roman" panose="02020603050405020304" pitchFamily="18" charset="0"/>
                <a:cs typeface="Times New Roman" panose="02020603050405020304" pitchFamily="18" charset="0"/>
              </a:rPr>
              <a:t>Step 5: </a:t>
            </a:r>
            <a:r>
              <a:rPr lang="en-IN" sz="1600" dirty="0" smtClean="0">
                <a:latin typeface="Vi" panose="00000500000000000000" pitchFamily="50" charset="0"/>
                <a:ea typeface="Times New Roman" panose="02020603050405020304" pitchFamily="18" charset="0"/>
                <a:cs typeface="Times New Roman" panose="02020603050405020304" pitchFamily="18" charset="0"/>
              </a:rPr>
              <a:t>If </a:t>
            </a:r>
            <a:r>
              <a:rPr lang="en-IN" sz="1600" dirty="0">
                <a:latin typeface="Vi" panose="00000500000000000000" pitchFamily="50" charset="0"/>
                <a:ea typeface="Times New Roman" panose="02020603050405020304" pitchFamily="18" charset="0"/>
                <a:cs typeface="Times New Roman" panose="02020603050405020304" pitchFamily="18" charset="0"/>
              </a:rPr>
              <a:t>call is not working as per solution, raise with Digi spice team with timestamp.</a:t>
            </a:r>
            <a:br>
              <a:rPr lang="en-IN" sz="1600" dirty="0">
                <a:latin typeface="Vi" panose="00000500000000000000" pitchFamily="50" charset="0"/>
                <a:ea typeface="Times New Roman" panose="02020603050405020304" pitchFamily="18" charset="0"/>
                <a:cs typeface="Times New Roman" panose="02020603050405020304" pitchFamily="18" charset="0"/>
              </a:rPr>
            </a:br>
            <a:r>
              <a:rPr lang="en-IN" sz="1600" dirty="0">
                <a:latin typeface="Vi" panose="00000500000000000000" pitchFamily="50" charset="0"/>
                <a:ea typeface="Times New Roman" panose="02020603050405020304" pitchFamily="18" charset="0"/>
                <a:cs typeface="Times New Roman" panose="02020603050405020304" pitchFamily="18" charset="0"/>
              </a:rPr>
              <a:t>Step 6: </a:t>
            </a:r>
            <a:r>
              <a:rPr lang="en-IN" sz="1600" dirty="0" smtClean="0">
                <a:latin typeface="Vi" panose="00000500000000000000" pitchFamily="50" charset="0"/>
                <a:ea typeface="Times New Roman" panose="02020603050405020304" pitchFamily="18" charset="0"/>
                <a:cs typeface="Times New Roman" panose="02020603050405020304" pitchFamily="18" charset="0"/>
              </a:rPr>
              <a:t>Follow </a:t>
            </a:r>
            <a:r>
              <a:rPr lang="en-IN" sz="1600" dirty="0">
                <a:latin typeface="Vi" panose="00000500000000000000" pitchFamily="50" charset="0"/>
                <a:ea typeface="Times New Roman" panose="02020603050405020304" pitchFamily="18" charset="0"/>
                <a:cs typeface="Times New Roman" panose="02020603050405020304" pitchFamily="18" charset="0"/>
              </a:rPr>
              <a:t>Digi spice escalation matrix</a:t>
            </a:r>
            <a:br>
              <a:rPr lang="en-IN" sz="1600" dirty="0">
                <a:latin typeface="Vi" panose="00000500000000000000" pitchFamily="50" charset="0"/>
                <a:ea typeface="Times New Roman" panose="02020603050405020304" pitchFamily="18" charset="0"/>
                <a:cs typeface="Times New Roman" panose="02020603050405020304" pitchFamily="18" charset="0"/>
              </a:rPr>
            </a:br>
            <a:r>
              <a:rPr lang="en-IN" sz="1600" dirty="0">
                <a:latin typeface="Vi" panose="00000500000000000000" pitchFamily="50" charset="0"/>
                <a:ea typeface="Times New Roman" panose="02020603050405020304" pitchFamily="18" charset="0"/>
                <a:cs typeface="Times New Roman" panose="02020603050405020304" pitchFamily="18" charset="0"/>
              </a:rPr>
              <a:t>Step 7: </a:t>
            </a:r>
            <a:r>
              <a:rPr lang="en-IN" sz="1600" dirty="0" smtClean="0">
                <a:latin typeface="Vi" panose="00000500000000000000" pitchFamily="50" charset="0"/>
                <a:ea typeface="Times New Roman" panose="02020603050405020304" pitchFamily="18" charset="0"/>
                <a:cs typeface="Times New Roman" panose="02020603050405020304" pitchFamily="18" charset="0"/>
              </a:rPr>
              <a:t>If </a:t>
            </a:r>
            <a:r>
              <a:rPr lang="en-IN" sz="1600" dirty="0">
                <a:latin typeface="Vi" panose="00000500000000000000" pitchFamily="50" charset="0"/>
                <a:ea typeface="Times New Roman" panose="02020603050405020304" pitchFamily="18" charset="0"/>
                <a:cs typeface="Times New Roman" panose="02020603050405020304" pitchFamily="18" charset="0"/>
              </a:rPr>
              <a:t>Digispice is not getting any hits check with home circle Switch team.</a:t>
            </a:r>
            <a:endParaRPr lang="en-US" sz="1600" dirty="0">
              <a:latin typeface="Vi" panose="00000500000000000000" pitchFamily="50"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699718924"/>
              </p:ext>
            </p:extLst>
          </p:nvPr>
        </p:nvGraphicFramePr>
        <p:xfrm>
          <a:off x="606845" y="3176836"/>
          <a:ext cx="10410021" cy="3009673"/>
        </p:xfrm>
        <a:graphic>
          <a:graphicData uri="http://schemas.openxmlformats.org/drawingml/2006/table">
            <a:tbl>
              <a:tblPr firstRow="1" firstCol="1" bandRow="1"/>
              <a:tblGrid>
                <a:gridCol w="3470007"/>
                <a:gridCol w="3470007"/>
                <a:gridCol w="3470007"/>
              </a:tblGrid>
              <a:tr h="258184">
                <a:tc gridSpan="3">
                  <a:txBody>
                    <a:bodyPr/>
                    <a:lstStyle/>
                    <a:p>
                      <a:pPr marL="0" marR="0" algn="ctr">
                        <a:lnSpc>
                          <a:spcPct val="107000"/>
                        </a:lnSpc>
                        <a:spcBef>
                          <a:spcPts val="0"/>
                        </a:spcBef>
                        <a:spcAft>
                          <a:spcPts val="800"/>
                        </a:spcAft>
                      </a:pPr>
                      <a:r>
                        <a:rPr lang="en-IN" sz="1800" b="1" dirty="0">
                          <a:effectLst/>
                          <a:latin typeface="Vi" panose="00000500000000000000" pitchFamily="50" charset="0"/>
                          <a:ea typeface="Calibri" panose="020F0502020204030204" pitchFamily="34" charset="0"/>
                          <a:cs typeface="Times New Roman" panose="02020603050405020304" pitchFamily="18" charset="0"/>
                        </a:rPr>
                        <a:t>Digispice operation</a:t>
                      </a:r>
                      <a:endParaRPr lang="en-US" sz="1800" b="1"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hMerge="1">
                  <a:txBody>
                    <a:bodyPr/>
                    <a:lstStyle/>
                    <a:p>
                      <a:endParaRPr lang="en-US"/>
                    </a:p>
                  </a:txBody>
                  <a:tcPr/>
                </a:tc>
              </a:tr>
              <a:tr h="258184">
                <a:tc>
                  <a:txBody>
                    <a:bodyPr/>
                    <a:lstStyle/>
                    <a:p>
                      <a:pPr algn="ctr">
                        <a:lnSpc>
                          <a:spcPct val="107000"/>
                        </a:lnSpc>
                      </a:pPr>
                      <a:endParaRPr lang="en-US" sz="1600" dirty="0">
                        <a:effectLst/>
                        <a:latin typeface="Vi" panose="00000500000000000000" pitchFamily="50"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Mail ID</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Contact</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r h="258184">
                <a:tc>
                  <a:txBody>
                    <a:bodyPr/>
                    <a:lstStyle/>
                    <a:p>
                      <a:pPr marL="0" marR="0" algn="ctr">
                        <a:lnSpc>
                          <a:spcPct val="107000"/>
                        </a:lnSpc>
                        <a:spcBef>
                          <a:spcPts val="0"/>
                        </a:spcBef>
                        <a:spcAft>
                          <a:spcPts val="800"/>
                        </a:spcAft>
                      </a:pPr>
                      <a:r>
                        <a:rPr lang="en-IN" sz="1600" dirty="0" err="1">
                          <a:effectLst/>
                          <a:latin typeface="Vi" panose="00000500000000000000" pitchFamily="50" charset="0"/>
                          <a:ea typeface="Calibri" panose="020F0502020204030204" pitchFamily="34" charset="0"/>
                          <a:cs typeface="Times New Roman" panose="02020603050405020304" pitchFamily="18" charset="0"/>
                        </a:rPr>
                        <a:t>Techops</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800"/>
                        </a:spcAft>
                      </a:pPr>
                      <a:r>
                        <a:rPr lang="en-IN" sz="1600" u="sng">
                          <a:solidFill>
                            <a:srgbClr val="0563C1"/>
                          </a:solidFill>
                          <a:effectLst/>
                          <a:latin typeface="Vi" panose="00000500000000000000" pitchFamily="50" charset="0"/>
                          <a:ea typeface="Calibri" panose="020F0502020204030204" pitchFamily="34" charset="0"/>
                          <a:cs typeface="Times New Roman" panose="02020603050405020304" pitchFamily="18" charset="0"/>
                          <a:hlinkClick r:id="rId3"/>
                        </a:rPr>
                        <a:t>techops@digispice.com</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9218514174</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02907">
                <a:tc rowSpan="3">
                  <a:txBody>
                    <a:bodyPr/>
                    <a:lstStyle/>
                    <a:p>
                      <a:pPr marL="0" marR="0" algn="ctr">
                        <a:lnSpc>
                          <a:spcPct val="107000"/>
                        </a:lnSpc>
                        <a:spcBef>
                          <a:spcPts val="0"/>
                        </a:spcBef>
                        <a:spcAft>
                          <a:spcPts val="800"/>
                        </a:spcAft>
                      </a:pPr>
                      <a:r>
                        <a:rPr lang="en-IN" sz="1600" dirty="0">
                          <a:effectLst/>
                          <a:latin typeface="Vi" panose="00000500000000000000" pitchFamily="50" charset="0"/>
                          <a:ea typeface="Calibri" panose="020F0502020204030204" pitchFamily="34" charset="0"/>
                          <a:cs typeface="Times New Roman" panose="02020603050405020304" pitchFamily="18" charset="0"/>
                        </a:rPr>
                        <a:t>Level 1 :</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800"/>
                        </a:spcAft>
                      </a:pPr>
                      <a:r>
                        <a:rPr lang="en-IN" sz="1600" u="sng" dirty="0">
                          <a:solidFill>
                            <a:srgbClr val="0000FF"/>
                          </a:solidFill>
                          <a:effectLst/>
                          <a:latin typeface="Vi" panose="00000500000000000000" pitchFamily="50" charset="0"/>
                          <a:ea typeface="Calibri" panose="020F0502020204030204" pitchFamily="34" charset="0"/>
                          <a:cs typeface="Times New Roman" panose="02020603050405020304" pitchFamily="18" charset="0"/>
                        </a:rPr>
                        <a:t>pintu.chouhan@digispice.com</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9877623248</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58184">
                <a:tc vMerge="1">
                  <a:txBody>
                    <a:bodyPr/>
                    <a:lstStyle/>
                    <a:p>
                      <a:endParaRPr lang="en-US"/>
                    </a:p>
                  </a:txBody>
                  <a:tcPr/>
                </a:tc>
                <a:tc>
                  <a:txBody>
                    <a:bodyPr/>
                    <a:lstStyle/>
                    <a:p>
                      <a:pPr marL="0" marR="0" algn="ctr">
                        <a:lnSpc>
                          <a:spcPct val="107000"/>
                        </a:lnSpc>
                        <a:spcBef>
                          <a:spcPts val="0"/>
                        </a:spcBef>
                        <a:spcAft>
                          <a:spcPts val="800"/>
                        </a:spcAft>
                      </a:pPr>
                      <a:r>
                        <a:rPr lang="en-IN" sz="1600" u="sng" dirty="0">
                          <a:solidFill>
                            <a:srgbClr val="0563C1"/>
                          </a:solidFill>
                          <a:effectLst/>
                          <a:latin typeface="Vi" panose="00000500000000000000" pitchFamily="50" charset="0"/>
                          <a:ea typeface="Calibri" panose="020F0502020204030204" pitchFamily="34" charset="0"/>
                          <a:cs typeface="Times New Roman" panose="02020603050405020304" pitchFamily="18" charset="0"/>
                          <a:hlinkClick r:id="rId4"/>
                        </a:rPr>
                        <a:t>vijay.dhuriya@digispice.com</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7415443385</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02907">
                <a:tc vMerge="1">
                  <a:txBody>
                    <a:bodyPr/>
                    <a:lstStyle/>
                    <a:p>
                      <a:endParaRPr lang="en-US"/>
                    </a:p>
                  </a:txBody>
                  <a:tcPr/>
                </a:tc>
                <a:tc>
                  <a:txBody>
                    <a:bodyPr/>
                    <a:lstStyle/>
                    <a:p>
                      <a:pPr marL="0" marR="0" algn="ctr">
                        <a:lnSpc>
                          <a:spcPct val="107000"/>
                        </a:lnSpc>
                        <a:spcBef>
                          <a:spcPts val="0"/>
                        </a:spcBef>
                        <a:spcAft>
                          <a:spcPts val="800"/>
                        </a:spcAft>
                      </a:pPr>
                      <a:r>
                        <a:rPr lang="en-IN" sz="1600" u="sng" dirty="0">
                          <a:solidFill>
                            <a:srgbClr val="0563C1"/>
                          </a:solidFill>
                          <a:effectLst/>
                          <a:latin typeface="Vi" panose="00000500000000000000" pitchFamily="50" charset="0"/>
                          <a:ea typeface="Calibri" panose="020F0502020204030204" pitchFamily="34" charset="0"/>
                          <a:cs typeface="Times New Roman" panose="02020603050405020304" pitchFamily="18" charset="0"/>
                          <a:hlinkClick r:id="rId5"/>
                        </a:rPr>
                        <a:t>nitesh.gawade@digispice.com</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8108853039</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502907">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Level 2 :</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800"/>
                        </a:spcAft>
                      </a:pPr>
                      <a:r>
                        <a:rPr lang="en-IN" sz="1600" u="sng" dirty="0">
                          <a:solidFill>
                            <a:srgbClr val="0563C1"/>
                          </a:solidFill>
                          <a:effectLst/>
                          <a:latin typeface="Vi" panose="00000500000000000000" pitchFamily="50" charset="0"/>
                          <a:ea typeface="Calibri" panose="020F0502020204030204" pitchFamily="34" charset="0"/>
                          <a:cs typeface="Times New Roman" panose="02020603050405020304" pitchFamily="18" charset="0"/>
                          <a:hlinkClick r:id="rId6"/>
                        </a:rPr>
                        <a:t>aditya.sharma@diigispice.com</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800"/>
                        </a:spcAft>
                      </a:pPr>
                      <a:r>
                        <a:rPr lang="en-IN" sz="1600" dirty="0">
                          <a:solidFill>
                            <a:srgbClr val="333333"/>
                          </a:solidFill>
                          <a:effectLst/>
                          <a:latin typeface="Vi" panose="00000500000000000000" pitchFamily="50" charset="0"/>
                          <a:ea typeface="Calibri" panose="020F0502020204030204" pitchFamily="34" charset="0"/>
                          <a:cs typeface="Times New Roman" panose="02020603050405020304" pitchFamily="18" charset="0"/>
                        </a:rPr>
                        <a:t>9219019090</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58184">
                <a:tc>
                  <a:txBody>
                    <a:bodyPr/>
                    <a:lstStyle/>
                    <a:p>
                      <a:pPr marL="0" marR="0" algn="ctr">
                        <a:lnSpc>
                          <a:spcPct val="107000"/>
                        </a:lnSpc>
                        <a:spcBef>
                          <a:spcPts val="0"/>
                        </a:spcBef>
                        <a:spcAft>
                          <a:spcPts val="800"/>
                        </a:spcAft>
                      </a:pPr>
                      <a:r>
                        <a:rPr lang="en-IN" sz="1600">
                          <a:effectLst/>
                          <a:latin typeface="Vi" panose="00000500000000000000" pitchFamily="50" charset="0"/>
                          <a:ea typeface="Calibri" panose="020F0502020204030204" pitchFamily="34" charset="0"/>
                          <a:cs typeface="Times New Roman" panose="02020603050405020304" pitchFamily="18" charset="0"/>
                        </a:rPr>
                        <a:t>Level 3 :</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800"/>
                        </a:spcAft>
                      </a:pPr>
                      <a:r>
                        <a:rPr lang="en-IN" sz="1600" u="sng" dirty="0">
                          <a:solidFill>
                            <a:srgbClr val="0563C1"/>
                          </a:solidFill>
                          <a:effectLst/>
                          <a:latin typeface="Vi" panose="00000500000000000000" pitchFamily="50" charset="0"/>
                          <a:ea typeface="Calibri" panose="020F0502020204030204" pitchFamily="34" charset="0"/>
                          <a:cs typeface="Times New Roman" panose="02020603050405020304" pitchFamily="18" charset="0"/>
                          <a:hlinkClick r:id="rId7"/>
                        </a:rPr>
                        <a:t>bijon.roy@digispice.com</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07000"/>
                        </a:lnSpc>
                        <a:spcBef>
                          <a:spcPts val="0"/>
                        </a:spcBef>
                        <a:spcAft>
                          <a:spcPts val="800"/>
                        </a:spcAft>
                      </a:pPr>
                      <a:r>
                        <a:rPr lang="en-IN" sz="1600" dirty="0">
                          <a:effectLst/>
                          <a:latin typeface="Vi" panose="00000500000000000000" pitchFamily="50" charset="0"/>
                          <a:ea typeface="Calibri" panose="020F0502020204030204" pitchFamily="34" charset="0"/>
                          <a:cs typeface="Times New Roman" panose="02020603050405020304" pitchFamily="18" charset="0"/>
                        </a:rPr>
                        <a:t>7042882755</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776817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 !</a:t>
            </a:r>
            <a:endParaRPr lang="en-US" dirty="0"/>
          </a:p>
        </p:txBody>
      </p:sp>
      <p:sp>
        <p:nvSpPr>
          <p:cNvPr id="2" name="Footer Placeholder 1"/>
          <p:cNvSpPr>
            <a:spLocks noGrp="1"/>
          </p:cNvSpPr>
          <p:nvPr>
            <p:ph type="ftr" sz="quarter" idx="10"/>
          </p:nvPr>
        </p:nvSpPr>
        <p:spPr/>
        <p:txBody>
          <a:bodyPr/>
          <a:lstStyle/>
          <a:p>
            <a:r>
              <a:rPr lang="en-IN" dirty="0" smtClean="0">
                <a:solidFill>
                  <a:srgbClr val="FFFFFF"/>
                </a:solidFill>
              </a:rPr>
              <a:t>Vodafone Idea Confidential</a:t>
            </a:r>
            <a:endParaRPr lang="en-IN" dirty="0">
              <a:solidFill>
                <a:srgbClr val="FFFFFF"/>
              </a:solidFill>
            </a:endParaRPr>
          </a:p>
        </p:txBody>
      </p:sp>
      <p:sp>
        <p:nvSpPr>
          <p:cNvPr id="3" name="Slide Number Placeholder 2"/>
          <p:cNvSpPr>
            <a:spLocks noGrp="1"/>
          </p:cNvSpPr>
          <p:nvPr>
            <p:ph type="sldNum" sz="quarter" idx="11"/>
          </p:nvPr>
        </p:nvSpPr>
        <p:spPr/>
        <p:txBody>
          <a:bodyPr/>
          <a:lstStyle/>
          <a:p>
            <a:fld id="{AC1CC88B-8153-4770-B0DF-840C5C37FBC3}" type="slidenum">
              <a:rPr lang="en-IN" smtClean="0">
                <a:solidFill>
                  <a:srgbClr val="FFFFFF"/>
                </a:solidFill>
              </a:rPr>
              <a:pPr/>
              <a:t>31</a:t>
            </a:fld>
            <a:endParaRPr lang="en-IN" dirty="0">
              <a:solidFill>
                <a:srgbClr val="FFFFFF"/>
              </a:solidFill>
            </a:endParaRPr>
          </a:p>
        </p:txBody>
      </p:sp>
    </p:spTree>
    <p:extLst>
      <p:ext uri="{BB962C8B-B14F-4D97-AF65-F5344CB8AC3E}">
        <p14:creationId xmlns:p14="http://schemas.microsoft.com/office/powerpoint/2010/main" val="3030536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4</a:t>
            </a:fld>
            <a:endParaRPr lang="en-IN" dirty="0">
              <a:solidFill>
                <a:prstClr val="black"/>
              </a:solidFill>
            </a:endParaRPr>
          </a:p>
        </p:txBody>
      </p:sp>
      <p:sp>
        <p:nvSpPr>
          <p:cNvPr id="2" name="Rectangle 1"/>
          <p:cNvSpPr/>
          <p:nvPr/>
        </p:nvSpPr>
        <p:spPr>
          <a:xfrm>
            <a:off x="1329368" y="220337"/>
            <a:ext cx="6096000" cy="400110"/>
          </a:xfrm>
          <a:prstGeom prst="rect">
            <a:avLst/>
          </a:prstGeom>
        </p:spPr>
        <p:txBody>
          <a:bodyPr wrap="square">
            <a:spAutoFit/>
          </a:bodyPr>
          <a:lstStyle/>
          <a:p>
            <a:r>
              <a:rPr lang="en-IN" sz="2000" b="1" dirty="0" smtClean="0">
                <a:solidFill>
                  <a:schemeClr val="bg1"/>
                </a:solidFill>
                <a:latin typeface="Vi" panose="00000500000000000000" pitchFamily="50" charset="0"/>
              </a:rPr>
              <a:t>Process flow for Ticket Booking</a:t>
            </a:r>
            <a:endParaRPr lang="en-US" sz="2000" b="1" dirty="0">
              <a:solidFill>
                <a:schemeClr val="bg1"/>
              </a:solidFill>
              <a:latin typeface="Vi" panose="00000500000000000000" pitchFamily="50" charset="0"/>
            </a:endParaRPr>
          </a:p>
        </p:txBody>
      </p:sp>
      <p:sp>
        <p:nvSpPr>
          <p:cNvPr id="4" name="Rectangle 3"/>
          <p:cNvSpPr/>
          <p:nvPr/>
        </p:nvSpPr>
        <p:spPr>
          <a:xfrm>
            <a:off x="348866" y="1057747"/>
            <a:ext cx="11692569" cy="3539430"/>
          </a:xfrm>
          <a:prstGeom prst="rect">
            <a:avLst/>
          </a:prstGeom>
        </p:spPr>
        <p:txBody>
          <a:bodyPr wrap="square">
            <a:spAutoFit/>
          </a:bodyPr>
          <a:lstStyle/>
          <a:p>
            <a:r>
              <a:rPr lang="en-IN" sz="1600" dirty="0">
                <a:latin typeface="Vi" panose="00000500000000000000" pitchFamily="50" charset="0"/>
                <a:ea typeface="Calibri" panose="020F0502020204030204" pitchFamily="34" charset="0"/>
              </a:rPr>
              <a:t>Step1: Customer will mark an email to </a:t>
            </a:r>
            <a:r>
              <a:rPr lang="en-IN" sz="1600" u="sng" dirty="0">
                <a:latin typeface="Vi" panose="00000500000000000000" pitchFamily="50" charset="0"/>
                <a:ea typeface="Calibri" panose="020F0502020204030204" pitchFamily="34" charset="0"/>
                <a:hlinkClick r:id="rId3"/>
              </a:rPr>
              <a:t>Vbs.customerservice@vodafoneidea.com</a:t>
            </a:r>
            <a:r>
              <a:rPr lang="en-IN" sz="1600" u="sng" dirty="0">
                <a:latin typeface="Vi" panose="00000500000000000000" pitchFamily="50" charset="0"/>
                <a:ea typeface="Calibri" panose="020F0502020204030204" pitchFamily="34" charset="0"/>
              </a:rPr>
              <a:t> </a:t>
            </a:r>
            <a:r>
              <a:rPr lang="en-IN" sz="1600" dirty="0">
                <a:latin typeface="Vi" panose="00000500000000000000" pitchFamily="50" charset="0"/>
                <a:ea typeface="Calibri" panose="020F0502020204030204" pitchFamily="34" charset="0"/>
              </a:rPr>
              <a:t>for ticket booking.</a:t>
            </a:r>
            <a:endParaRPr lang="en-US" sz="1600" dirty="0">
              <a:latin typeface="Vi" panose="00000500000000000000" pitchFamily="50" charset="0"/>
              <a:ea typeface="Calibri" panose="020F0502020204030204" pitchFamily="34" charset="0"/>
            </a:endParaRPr>
          </a:p>
          <a:p>
            <a:r>
              <a:rPr lang="en-IN" sz="1600" dirty="0">
                <a:latin typeface="Vi" panose="00000500000000000000" pitchFamily="50" charset="0"/>
                <a:ea typeface="Calibri" panose="020F0502020204030204" pitchFamily="34" charset="0"/>
              </a:rPr>
              <a:t>If customer have not shared the details which will require for ticket booking then associate will share the predesigned format with customer to share the required details</a:t>
            </a:r>
            <a:r>
              <a:rPr lang="en-IN" sz="1600" dirty="0" smtClean="0">
                <a:latin typeface="Vi" panose="00000500000000000000" pitchFamily="50" charset="0"/>
                <a:ea typeface="Calibri" panose="020F0502020204030204" pitchFamily="34" charset="0"/>
              </a:rPr>
              <a:t>.(</a:t>
            </a:r>
            <a:r>
              <a:rPr lang="en-IN" sz="1600" dirty="0" smtClean="0">
                <a:latin typeface="Vi" panose="00000500000000000000" pitchFamily="50" charset="0"/>
                <a:ea typeface="Calibri" panose="020F0502020204030204" pitchFamily="34" charset="0"/>
                <a:hlinkClick r:id="rId4" action="ppaction://hlinksldjump"/>
              </a:rPr>
              <a:t>Click here</a:t>
            </a:r>
            <a:r>
              <a:rPr lang="en-IN" sz="1600" dirty="0" smtClean="0">
                <a:latin typeface="Vi" panose="00000500000000000000" pitchFamily="50" charset="0"/>
                <a:ea typeface="Calibri" panose="020F0502020204030204" pitchFamily="34" charset="0"/>
              </a:rPr>
              <a:t> for Format)</a:t>
            </a:r>
          </a:p>
          <a:p>
            <a:endParaRPr lang="en-IN" sz="1600" dirty="0">
              <a:latin typeface="Vi" panose="00000500000000000000" pitchFamily="50" charset="0"/>
            </a:endParaRPr>
          </a:p>
          <a:p>
            <a:r>
              <a:rPr lang="en-IN" sz="1600" dirty="0">
                <a:latin typeface="Vi" panose="00000500000000000000" pitchFamily="50" charset="0"/>
              </a:rPr>
              <a:t>Step 2: IOT associate will book the ticket on HPSM portal.</a:t>
            </a:r>
            <a:endParaRPr lang="en-US" sz="1600" dirty="0">
              <a:latin typeface="Vi" panose="00000500000000000000" pitchFamily="50" charset="0"/>
            </a:endParaRPr>
          </a:p>
          <a:p>
            <a:r>
              <a:rPr lang="en-IN" sz="1600" dirty="0">
                <a:latin typeface="Vi" panose="00000500000000000000" pitchFamily="50" charset="0"/>
              </a:rPr>
              <a:t> </a:t>
            </a:r>
            <a:endParaRPr lang="en-US" sz="1600" dirty="0">
              <a:latin typeface="Vi" panose="00000500000000000000" pitchFamily="50" charset="0"/>
            </a:endParaRPr>
          </a:p>
          <a:p>
            <a:r>
              <a:rPr lang="en-IN" sz="1600" dirty="0">
                <a:latin typeface="Vi" panose="00000500000000000000" pitchFamily="50" charset="0"/>
              </a:rPr>
              <a:t>Step 3: Reply to customer with Incident ID(Sample ID: EN_IOT_31032022_732974). </a:t>
            </a:r>
            <a:r>
              <a:rPr lang="en-US" sz="1600" dirty="0">
                <a:latin typeface="Vi" panose="00000500000000000000" pitchFamily="50" charset="0"/>
              </a:rPr>
              <a:t>Share ticket details with customer along with the assuring time for initial observations within 60 mins.</a:t>
            </a:r>
          </a:p>
          <a:p>
            <a:r>
              <a:rPr lang="en-IN" sz="1600" dirty="0">
                <a:latin typeface="Vi" panose="00000500000000000000" pitchFamily="50" charset="0"/>
              </a:rPr>
              <a:t> </a:t>
            </a:r>
            <a:endParaRPr lang="en-US" sz="1600" dirty="0">
              <a:latin typeface="Vi" panose="00000500000000000000" pitchFamily="50" charset="0"/>
            </a:endParaRPr>
          </a:p>
          <a:p>
            <a:r>
              <a:rPr lang="en-IN" sz="1600" dirty="0">
                <a:latin typeface="Vi" panose="00000500000000000000" pitchFamily="50" charset="0"/>
              </a:rPr>
              <a:t>Step 4: IOT executive will perform the basic checks in SCRM</a:t>
            </a:r>
            <a:endParaRPr lang="en-US" sz="1600" dirty="0">
              <a:latin typeface="Vi" panose="00000500000000000000" pitchFamily="50" charset="0"/>
            </a:endParaRPr>
          </a:p>
          <a:p>
            <a:pPr marL="285750" lvl="0" indent="-285750">
              <a:buFont typeface="Arial" panose="020B0604020202020204" pitchFamily="34" charset="0"/>
              <a:buChar char="•"/>
            </a:pPr>
            <a:r>
              <a:rPr lang="en-IN" sz="1600" dirty="0">
                <a:latin typeface="Vi" panose="00000500000000000000" pitchFamily="50" charset="0"/>
              </a:rPr>
              <a:t>If all checks are ok then go for ticket booking</a:t>
            </a:r>
            <a:endParaRPr lang="en-US" sz="1600" dirty="0">
              <a:latin typeface="Vi" panose="00000500000000000000" pitchFamily="50" charset="0"/>
            </a:endParaRPr>
          </a:p>
          <a:p>
            <a:pPr marL="285750" lvl="0" indent="-285750">
              <a:buFont typeface="Arial" panose="020B0604020202020204" pitchFamily="34" charset="0"/>
              <a:buChar char="•"/>
            </a:pPr>
            <a:r>
              <a:rPr lang="en-IN" sz="1600" dirty="0">
                <a:latin typeface="Vi" panose="00000500000000000000" pitchFamily="50" charset="0"/>
              </a:rPr>
              <a:t>If </a:t>
            </a:r>
            <a:r>
              <a:rPr lang="en-IN" sz="1600" dirty="0" smtClean="0">
                <a:latin typeface="Vi" panose="00000500000000000000" pitchFamily="50" charset="0"/>
              </a:rPr>
              <a:t>Number is suspended </a:t>
            </a:r>
            <a:r>
              <a:rPr lang="en-IN" sz="1600" dirty="0">
                <a:latin typeface="Vi" panose="00000500000000000000" pitchFamily="50" charset="0"/>
              </a:rPr>
              <a:t>then route cases to Account Manager/Service Manager</a:t>
            </a:r>
            <a:r>
              <a:rPr lang="en-IN" sz="1600" dirty="0" smtClean="0">
                <a:latin typeface="Vi" panose="00000500000000000000" pitchFamily="50" charset="0"/>
              </a:rPr>
              <a:t>.</a:t>
            </a:r>
            <a:endParaRPr lang="en-US" sz="1600" dirty="0">
              <a:latin typeface="Vi" panose="00000500000000000000" pitchFamily="50" charset="0"/>
            </a:endParaRPr>
          </a:p>
          <a:p>
            <a:pPr lvl="0"/>
            <a:r>
              <a:rPr lang="en-IN" sz="1600" dirty="0">
                <a:latin typeface="Vi" panose="00000500000000000000" pitchFamily="50" charset="0"/>
              </a:rPr>
              <a:t> </a:t>
            </a:r>
            <a:endParaRPr lang="en-US" sz="1600" dirty="0">
              <a:latin typeface="Vi" panose="00000500000000000000" pitchFamily="50" charset="0"/>
            </a:endParaRPr>
          </a:p>
          <a:p>
            <a:r>
              <a:rPr lang="en-IN" sz="1600" dirty="0">
                <a:latin typeface="Vi" panose="00000500000000000000" pitchFamily="50" charset="0"/>
              </a:rPr>
              <a:t>Step 5: Arrange call with customer for Live </a:t>
            </a:r>
            <a:r>
              <a:rPr lang="en-IN" sz="1600" dirty="0" smtClean="0">
                <a:latin typeface="Vi" panose="00000500000000000000" pitchFamily="50" charset="0"/>
              </a:rPr>
              <a:t>testing/troubleshooting</a:t>
            </a:r>
            <a:endParaRPr lang="en-US" sz="1600" dirty="0">
              <a:latin typeface="Vi" panose="00000500000000000000" pitchFamily="50" charset="0"/>
            </a:endParaRPr>
          </a:p>
        </p:txBody>
      </p:sp>
    </p:spTree>
    <p:extLst>
      <p:ext uri="{BB962C8B-B14F-4D97-AF65-F5344CB8AC3E}">
        <p14:creationId xmlns:p14="http://schemas.microsoft.com/office/powerpoint/2010/main" val="13518175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5</a:t>
            </a:fld>
            <a:endParaRPr lang="en-IN" dirty="0">
              <a:solidFill>
                <a:prstClr val="black"/>
              </a:solidFill>
            </a:endParaRPr>
          </a:p>
        </p:txBody>
      </p:sp>
      <p:sp>
        <p:nvSpPr>
          <p:cNvPr id="2" name="Rectangle 1"/>
          <p:cNvSpPr/>
          <p:nvPr/>
        </p:nvSpPr>
        <p:spPr>
          <a:xfrm>
            <a:off x="1329368" y="220337"/>
            <a:ext cx="6096000" cy="400110"/>
          </a:xfrm>
          <a:prstGeom prst="rect">
            <a:avLst/>
          </a:prstGeom>
        </p:spPr>
        <p:txBody>
          <a:bodyPr wrap="square">
            <a:spAutoFit/>
          </a:bodyPr>
          <a:lstStyle/>
          <a:p>
            <a:r>
              <a:rPr lang="en-IN" sz="2000" b="1" dirty="0">
                <a:solidFill>
                  <a:schemeClr val="bg1"/>
                </a:solidFill>
                <a:latin typeface="Vi" panose="00000500000000000000" pitchFamily="50" charset="0"/>
              </a:rPr>
              <a:t>Incidents reporting format</a:t>
            </a:r>
            <a:endParaRPr lang="en-US" sz="2000" dirty="0">
              <a:solidFill>
                <a:schemeClr val="bg1"/>
              </a:solidFill>
              <a:latin typeface="Vi" panose="00000500000000000000" pitchFamily="50"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29967175"/>
              </p:ext>
            </p:extLst>
          </p:nvPr>
        </p:nvGraphicFramePr>
        <p:xfrm>
          <a:off x="350014" y="1120048"/>
          <a:ext cx="11085493" cy="4862109"/>
        </p:xfrm>
        <a:graphic>
          <a:graphicData uri="http://schemas.openxmlformats.org/drawingml/2006/table">
            <a:tbl>
              <a:tblPr firstRow="1" firstCol="1" bandRow="1"/>
              <a:tblGrid>
                <a:gridCol w="7725713"/>
                <a:gridCol w="3359780"/>
              </a:tblGrid>
              <a:tr h="319767">
                <a:tc gridSpan="2">
                  <a:txBody>
                    <a:bodyPr/>
                    <a:lstStyle/>
                    <a:p>
                      <a:pPr marL="0" marR="0" algn="ctr">
                        <a:lnSpc>
                          <a:spcPct val="115000"/>
                        </a:lnSpc>
                        <a:spcBef>
                          <a:spcPts val="0"/>
                        </a:spcBef>
                        <a:spcAft>
                          <a:spcPts val="1000"/>
                        </a:spcAft>
                      </a:pPr>
                      <a:r>
                        <a:rPr lang="en-IN" sz="1800" b="1" u="sng" dirty="0">
                          <a:solidFill>
                            <a:srgbClr val="FFFFFF"/>
                          </a:solidFill>
                          <a:effectLst/>
                          <a:latin typeface="Vi" panose="00000500000000000000" pitchFamily="50" charset="0"/>
                          <a:ea typeface="Vodafone Rg" panose="020B0606080202020204" pitchFamily="34" charset="0"/>
                          <a:cs typeface="Times New Roman" panose="02020603050405020304" pitchFamily="18" charset="0"/>
                        </a:rPr>
                        <a:t>VI </a:t>
                      </a:r>
                      <a:r>
                        <a:rPr lang="en-IN" sz="1800" b="1" u="sng" dirty="0" err="1">
                          <a:solidFill>
                            <a:srgbClr val="FFFFFF"/>
                          </a:solidFill>
                          <a:effectLst/>
                          <a:latin typeface="Vi" panose="00000500000000000000" pitchFamily="50" charset="0"/>
                          <a:ea typeface="Vodafone Rg" panose="020B0606080202020204" pitchFamily="34" charset="0"/>
                          <a:cs typeface="Times New Roman" panose="02020603050405020304" pitchFamily="18" charset="0"/>
                        </a:rPr>
                        <a:t>IoT</a:t>
                      </a:r>
                      <a:r>
                        <a:rPr lang="en-IN" sz="1800" b="1" u="sng" dirty="0">
                          <a:solidFill>
                            <a:srgbClr val="FFFFFF"/>
                          </a:solidFill>
                          <a:effectLst/>
                          <a:latin typeface="Vi" panose="00000500000000000000" pitchFamily="50" charset="0"/>
                          <a:ea typeface="Vodafone Rg" panose="020B0606080202020204" pitchFamily="34" charset="0"/>
                          <a:cs typeface="Times New Roman" panose="02020603050405020304" pitchFamily="18" charset="0"/>
                        </a:rPr>
                        <a:t>/ M2M Issue Reporting (VBS.Customerservice@vodafoneidea.com) -24*7 </a:t>
                      </a:r>
                      <a:endParaRPr lang="en-US" sz="1400" b="1"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0000"/>
                    </a:solidFill>
                  </a:tcPr>
                </a:tc>
                <a:tc hMerge="1">
                  <a:txBody>
                    <a:bodyPr/>
                    <a:lstStyle/>
                    <a:p>
                      <a:endParaRPr lang="en-US"/>
                    </a:p>
                  </a:txBody>
                  <a:tcPr/>
                </a:tc>
              </a:tr>
              <a:tr h="319767">
                <a:tc gridSpan="2">
                  <a:txBody>
                    <a:bodyPr/>
                    <a:lstStyle/>
                    <a:p>
                      <a:pPr marL="0" marR="0" algn="ctr">
                        <a:lnSpc>
                          <a:spcPct val="115000"/>
                        </a:lnSpc>
                        <a:spcBef>
                          <a:spcPts val="0"/>
                        </a:spcBef>
                        <a:spcAft>
                          <a:spcPts val="1000"/>
                        </a:spcAft>
                      </a:pPr>
                      <a:r>
                        <a:rPr lang="en-IN" sz="1800" b="1" dirty="0">
                          <a:solidFill>
                            <a:srgbClr val="FFFFFF"/>
                          </a:solidFill>
                          <a:effectLst/>
                          <a:latin typeface="Vi" panose="00000500000000000000" pitchFamily="50" charset="0"/>
                          <a:ea typeface="Vodafone Rg" panose="020B0606080202020204" pitchFamily="34" charset="0"/>
                          <a:cs typeface="Arial" panose="020B0604020202020204" pitchFamily="34" charset="0"/>
                        </a:rPr>
                        <a:t>Toll Free Number:: 55666 or 9920055666</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0000"/>
                    </a:solidFill>
                  </a:tcPr>
                </a:tc>
                <a:tc hMerge="1">
                  <a:txBody>
                    <a:bodyPr/>
                    <a:lstStyle/>
                    <a:p>
                      <a:endParaRPr lang="en-US"/>
                    </a:p>
                  </a:txBody>
                  <a:tcPr/>
                </a:tc>
              </a:tr>
              <a:tr h="277036">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Problem Statement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36">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Issue Start Date</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36">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No of SIM Affected (Count)</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25752">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Affected Sample Numbers (Mobile No/SIM No) (Sample Numbers for Bulk Attach over in Excel File )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36">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Sample Working Number If Any (Optional)</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107">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SPOC 1 Name &amp; Contact Number for Troubleshooting/Testing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36">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SPOC 2 Name &amp; Contact Number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36">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Device Level APN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107">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Whitelisted IP/ URL's at device end &amp; Port Numbers</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107">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Affected Number Location (Delhi, Mumbai, Bihar, Kolkata Etc.) </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36">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Type of SIM (e-SIM/ Standard) </a:t>
                      </a:r>
                      <a:r>
                        <a:rPr lang="en-IN" sz="1400" b="1"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Optional</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107">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Type of Solution using in device (SMS/2G/3G/4G)</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6107">
                <a:tc>
                  <a:txBody>
                    <a:bodyPr/>
                    <a:lstStyle/>
                    <a:p>
                      <a:pPr marL="0" marR="0">
                        <a:lnSpc>
                          <a:spcPct val="115000"/>
                        </a:lnSpc>
                        <a:spcBef>
                          <a:spcPts val="0"/>
                        </a:spcBef>
                        <a:spcAft>
                          <a:spcPts val="1000"/>
                        </a:spcAft>
                      </a:pP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Any recent changes done (whitelisting/ APN change/ barring/ server change </a:t>
                      </a:r>
                      <a:r>
                        <a:rPr lang="en-IN" sz="1400" dirty="0" err="1">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etc</a:t>
                      </a:r>
                      <a:r>
                        <a:rPr lang="en-IN" sz="1400" dirty="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a:t>
                      </a:r>
                      <a:endParaRPr lang="en-US" sz="1400" dirty="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dirty="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7036">
                <a:tc>
                  <a:txBody>
                    <a:bodyPr/>
                    <a:lstStyle/>
                    <a:p>
                      <a:pPr marL="0" marR="0">
                        <a:lnSpc>
                          <a:spcPct val="115000"/>
                        </a:lnSpc>
                        <a:spcBef>
                          <a:spcPts val="0"/>
                        </a:spcBef>
                        <a:spcAft>
                          <a:spcPts val="1000"/>
                        </a:spcAft>
                      </a:pPr>
                      <a:r>
                        <a:rPr lang="en-IN" sz="1400">
                          <a:solidFill>
                            <a:srgbClr val="000000"/>
                          </a:solidFill>
                          <a:effectLst/>
                          <a:latin typeface="Vi" panose="00000500000000000000" pitchFamily="50" charset="0"/>
                          <a:ea typeface="Vodafone Rg" panose="020B0606080202020204" pitchFamily="34" charset="0"/>
                          <a:cs typeface="Times New Roman" panose="02020603050405020304" pitchFamily="18" charset="0"/>
                        </a:rPr>
                        <a:t>Account Manager Name (Optional) </a:t>
                      </a:r>
                      <a:endParaRPr lang="en-US" sz="1400">
                        <a:effectLst/>
                        <a:latin typeface="Vi" panose="00000500000000000000" pitchFamily="50" charset="0"/>
                        <a:ea typeface="Vodafone Rg" panose="020B060608020202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pPr>
                      <a:endParaRPr lang="en-US" sz="1400" dirty="0">
                        <a:effectLst/>
                        <a:latin typeface="Vi" panose="00000500000000000000" pitchFamily="50"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0142358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96054" y="1045857"/>
            <a:ext cx="4839502" cy="1849437"/>
          </a:xfrm>
        </p:spPr>
        <p:txBody>
          <a:bodyPr>
            <a:normAutofit/>
          </a:bodyPr>
          <a:lstStyle/>
          <a:p>
            <a:pPr>
              <a:spcBef>
                <a:spcPct val="60000"/>
              </a:spcBef>
              <a:buClr>
                <a:srgbClr val="FF0000"/>
              </a:buClr>
            </a:pPr>
            <a:r>
              <a:rPr lang="en-US" sz="4800" kern="0" dirty="0" smtClean="0">
                <a:solidFill>
                  <a:srgbClr val="000000"/>
                </a:solidFill>
                <a:latin typeface="Vi" panose="00000500000000000000" pitchFamily="50" charset="0"/>
              </a:rPr>
              <a:t>Data not working</a:t>
            </a:r>
            <a:endParaRPr lang="en-US" sz="4800" kern="0" dirty="0" smtClean="0">
              <a:solidFill>
                <a:srgbClr val="000000"/>
              </a:solidFill>
              <a:latin typeface="Vi" panose="00000500000000000000" pitchFamily="50" charset="0"/>
            </a:endParaRPr>
          </a:p>
        </p:txBody>
      </p:sp>
      <p:sp>
        <p:nvSpPr>
          <p:cNvPr id="4" name="Footer Placeholder 3"/>
          <p:cNvSpPr>
            <a:spLocks noGrp="1"/>
          </p:cNvSpPr>
          <p:nvPr>
            <p:ph type="ftr" sz="quarter" idx="10"/>
          </p:nvPr>
        </p:nvSpPr>
        <p:spPr/>
        <p:txBody>
          <a:bodyPr/>
          <a:lstStyle/>
          <a:p>
            <a:r>
              <a:rPr lang="en-IN" dirty="0" smtClean="0">
                <a:solidFill>
                  <a:srgbClr val="2F3043"/>
                </a:solidFill>
              </a:rPr>
              <a:t>Vodafone Idea Confidential</a:t>
            </a:r>
            <a:endParaRPr lang="en-IN" dirty="0">
              <a:solidFill>
                <a:srgbClr val="2F3043"/>
              </a:solidFill>
            </a:endParaRPr>
          </a:p>
        </p:txBody>
      </p:sp>
      <p:sp>
        <p:nvSpPr>
          <p:cNvPr id="5" name="Slide Number Placeholder 4"/>
          <p:cNvSpPr>
            <a:spLocks noGrp="1"/>
          </p:cNvSpPr>
          <p:nvPr>
            <p:ph type="sldNum" sz="quarter" idx="11"/>
          </p:nvPr>
        </p:nvSpPr>
        <p:spPr/>
        <p:txBody>
          <a:bodyPr/>
          <a:lstStyle/>
          <a:p>
            <a:fld id="{AC1CC88B-8153-4770-B0DF-840C5C37FBC3}" type="slidenum">
              <a:rPr lang="en-IN" smtClean="0">
                <a:solidFill>
                  <a:srgbClr val="FFFFFF"/>
                </a:solidFill>
              </a:rPr>
              <a:pPr/>
              <a:t>6</a:t>
            </a:fld>
            <a:endParaRPr lang="en-IN" dirty="0">
              <a:solidFill>
                <a:srgbClr val="FFFFFF"/>
              </a:solidFill>
            </a:endParaRPr>
          </a:p>
        </p:txBody>
      </p:sp>
    </p:spTree>
    <p:extLst>
      <p:ext uri="{BB962C8B-B14F-4D97-AF65-F5344CB8AC3E}">
        <p14:creationId xmlns:p14="http://schemas.microsoft.com/office/powerpoint/2010/main" val="21739097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7</a:t>
            </a:fld>
            <a:endParaRPr lang="en-IN" dirty="0">
              <a:solidFill>
                <a:prstClr val="black"/>
              </a:solidFill>
            </a:endParaRPr>
          </a:p>
        </p:txBody>
      </p:sp>
      <p:sp>
        <p:nvSpPr>
          <p:cNvPr id="2" name="Rectangle 1"/>
          <p:cNvSpPr/>
          <p:nvPr/>
        </p:nvSpPr>
        <p:spPr>
          <a:xfrm>
            <a:off x="1329368" y="220337"/>
            <a:ext cx="6096000" cy="400110"/>
          </a:xfrm>
          <a:prstGeom prst="rect">
            <a:avLst/>
          </a:prstGeom>
        </p:spPr>
        <p:txBody>
          <a:bodyPr wrap="square">
            <a:spAutoFit/>
          </a:bodyPr>
          <a:lstStyle/>
          <a:p>
            <a:r>
              <a:rPr lang="en-AU" sz="2000" b="1" dirty="0" smtClean="0">
                <a:solidFill>
                  <a:prstClr val="white"/>
                </a:solidFill>
                <a:latin typeface="Vi" panose="00000500000000000000" pitchFamily="50" charset="0"/>
              </a:rPr>
              <a:t>SCRM Pre Checks</a:t>
            </a:r>
            <a:endParaRPr lang="en-US" sz="2000" b="1" dirty="0">
              <a:solidFill>
                <a:prstClr val="white"/>
              </a:solidFill>
              <a:latin typeface="Vi" panose="00000500000000000000" pitchFamily="50" charset="0"/>
            </a:endParaRPr>
          </a:p>
        </p:txBody>
      </p:sp>
      <p:sp>
        <p:nvSpPr>
          <p:cNvPr id="4" name="Rectangle 3"/>
          <p:cNvSpPr/>
          <p:nvPr/>
        </p:nvSpPr>
        <p:spPr>
          <a:xfrm>
            <a:off x="294796" y="962618"/>
            <a:ext cx="5501827" cy="338554"/>
          </a:xfrm>
          <a:prstGeom prst="rect">
            <a:avLst/>
          </a:prstGeom>
        </p:spPr>
        <p:txBody>
          <a:bodyPr wrap="none">
            <a:spAutoFit/>
          </a:bodyPr>
          <a:lstStyle/>
          <a:p>
            <a:r>
              <a:rPr lang="en-IN" sz="1600" b="1" dirty="0">
                <a:latin typeface="Vi" panose="00000500000000000000" pitchFamily="50" charset="0"/>
                <a:ea typeface="Calibri" panose="020F0502020204030204" pitchFamily="34" charset="0"/>
                <a:cs typeface="Times New Roman" panose="02020603050405020304" pitchFamily="18" charset="0"/>
              </a:rPr>
              <a:t>Below are the basic checks for all data not working cases</a:t>
            </a:r>
            <a:endParaRPr lang="en-US" sz="1600" b="1" dirty="0">
              <a:latin typeface="Vi" panose="00000500000000000000" pitchFamily="50" charset="0"/>
            </a:endParaRPr>
          </a:p>
        </p:txBody>
      </p:sp>
      <p:sp>
        <p:nvSpPr>
          <p:cNvPr id="9" name="Rectangle 8"/>
          <p:cNvSpPr/>
          <p:nvPr/>
        </p:nvSpPr>
        <p:spPr>
          <a:xfrm>
            <a:off x="307863" y="1425328"/>
            <a:ext cx="3680243" cy="338554"/>
          </a:xfrm>
          <a:prstGeom prst="rect">
            <a:avLst/>
          </a:prstGeom>
        </p:spPr>
        <p:txBody>
          <a:bodyPr wrap="square">
            <a:spAutoFit/>
          </a:bodyPr>
          <a:lstStyle/>
          <a:p>
            <a:r>
              <a:rPr lang="en-IN" sz="1600" b="1" dirty="0">
                <a:solidFill>
                  <a:srgbClr val="FF0000"/>
                </a:solidFill>
                <a:latin typeface="Vi" panose="00000500000000000000" pitchFamily="50" charset="0"/>
                <a:ea typeface="Calibri" panose="020F0502020204030204" pitchFamily="34" charset="0"/>
                <a:cs typeface="Times New Roman" panose="02020603050405020304" pitchFamily="18" charset="0"/>
              </a:rPr>
              <a:t>Step 1 || Basic Checks in SCRM</a:t>
            </a:r>
            <a:endParaRPr lang="en-US" sz="1600" b="1" dirty="0">
              <a:solidFill>
                <a:srgbClr val="FF0000"/>
              </a:solidFill>
              <a:latin typeface="Vi" panose="00000500000000000000" pitchFamily="50" charset="0"/>
            </a:endParaRPr>
          </a:p>
        </p:txBody>
      </p:sp>
      <p:sp>
        <p:nvSpPr>
          <p:cNvPr id="11" name="Rectangle 10"/>
          <p:cNvSpPr/>
          <p:nvPr/>
        </p:nvSpPr>
        <p:spPr>
          <a:xfrm>
            <a:off x="436640" y="1818612"/>
            <a:ext cx="11279050" cy="4401205"/>
          </a:xfrm>
          <a:prstGeom prst="rect">
            <a:avLst/>
          </a:prstGeom>
        </p:spPr>
        <p:txBody>
          <a:bodyPr wrap="none">
            <a:spAutoFit/>
          </a:bodyPr>
          <a:lstStyle/>
          <a:p>
            <a:pPr marL="285750" indent="-285750">
              <a:buFont typeface="Arial" panose="020B0604020202020204" pitchFamily="34" charset="0"/>
              <a:buChar char="•"/>
            </a:pPr>
            <a:r>
              <a:rPr lang="en-IN" sz="1400" dirty="0">
                <a:latin typeface="Vi" panose="00000500000000000000" pitchFamily="50" charset="0"/>
                <a:ea typeface="Times New Roman" panose="02020603050405020304" pitchFamily="18" charset="0"/>
              </a:rPr>
              <a:t>If Operating Status </a:t>
            </a:r>
            <a:r>
              <a:rPr lang="en-IN" sz="1400" dirty="0" smtClean="0">
                <a:latin typeface="Vi" panose="00000500000000000000" pitchFamily="50" charset="0"/>
                <a:ea typeface="Times New Roman" panose="02020603050405020304" pitchFamily="18" charset="0"/>
              </a:rPr>
              <a:t>should be active , If inactive</a:t>
            </a:r>
            <a:r>
              <a:rPr lang="en-IN" sz="1400" dirty="0">
                <a:latin typeface="Vi" panose="00000500000000000000" pitchFamily="50" charset="0"/>
                <a:ea typeface="Times New Roman" panose="02020603050405020304" pitchFamily="18" charset="0"/>
              </a:rPr>
              <a:t>, inform the Stakeholders and close the </a:t>
            </a:r>
            <a:r>
              <a:rPr lang="en-IN" sz="1400" dirty="0" smtClean="0">
                <a:latin typeface="Vi" panose="00000500000000000000" pitchFamily="50" charset="0"/>
                <a:ea typeface="Times New Roman" panose="02020603050405020304" pitchFamily="18" charset="0"/>
              </a:rPr>
              <a:t>ticket</a:t>
            </a:r>
          </a:p>
          <a:p>
            <a:pPr marL="285750" indent="-285750">
              <a:buFont typeface="Arial" panose="020B0604020202020204" pitchFamily="34" charset="0"/>
              <a:buChar char="•"/>
            </a:pPr>
            <a:endParaRPr lang="en-IN" sz="1400" dirty="0">
              <a:latin typeface="Vi" panose="00000500000000000000" pitchFamily="50" charset="0"/>
            </a:endParaRPr>
          </a:p>
          <a:p>
            <a:pPr marL="285750" indent="-285750">
              <a:buFont typeface="Arial" panose="020B0604020202020204" pitchFamily="34" charset="0"/>
              <a:buChar char="•"/>
            </a:pPr>
            <a:r>
              <a:rPr lang="en-IN" sz="1400" dirty="0">
                <a:latin typeface="Vi" panose="00000500000000000000" pitchFamily="50" charset="0"/>
              </a:rPr>
              <a:t>If </a:t>
            </a:r>
            <a:r>
              <a:rPr lang="en-IN" sz="1400" dirty="0" smtClean="0">
                <a:latin typeface="Vi" panose="00000500000000000000" pitchFamily="50" charset="0"/>
              </a:rPr>
              <a:t>Tariff </a:t>
            </a:r>
            <a:r>
              <a:rPr lang="en-IN" sz="1400" dirty="0">
                <a:latin typeface="Vi" panose="00000500000000000000" pitchFamily="50" charset="0"/>
              </a:rPr>
              <a:t>Plan is non-IOT, inform the Stakeholders and close the </a:t>
            </a:r>
            <a:r>
              <a:rPr lang="en-IN" sz="1400" dirty="0" smtClean="0">
                <a:latin typeface="Vi" panose="00000500000000000000" pitchFamily="50" charset="0"/>
              </a:rPr>
              <a:t>ticket</a:t>
            </a:r>
          </a:p>
          <a:p>
            <a:pPr marL="285750" indent="-285750">
              <a:buFont typeface="Arial" panose="020B0604020202020204" pitchFamily="34" charset="0"/>
              <a:buChar char="•"/>
            </a:pPr>
            <a:endParaRPr lang="en-IN" sz="1400" dirty="0">
              <a:latin typeface="Vi" panose="00000500000000000000" pitchFamily="50" charset="0"/>
            </a:endParaRPr>
          </a:p>
          <a:p>
            <a:pPr marL="285750" indent="-285750">
              <a:buFont typeface="Arial" panose="020B0604020202020204" pitchFamily="34" charset="0"/>
              <a:buChar char="•"/>
            </a:pPr>
            <a:r>
              <a:rPr lang="en-IN" sz="1400" dirty="0">
                <a:latin typeface="Vi" panose="00000500000000000000" pitchFamily="50" charset="0"/>
              </a:rPr>
              <a:t>If HLR Status is inactive, inform the Stakeholders and close the </a:t>
            </a:r>
            <a:r>
              <a:rPr lang="en-IN" sz="1400" dirty="0" smtClean="0">
                <a:latin typeface="Vi" panose="00000500000000000000" pitchFamily="50" charset="0"/>
              </a:rPr>
              <a:t>ticket</a:t>
            </a:r>
          </a:p>
          <a:p>
            <a:pPr marL="285750" indent="-285750">
              <a:buFont typeface="Arial" panose="020B0604020202020204" pitchFamily="34" charset="0"/>
              <a:buChar char="•"/>
            </a:pPr>
            <a:endParaRPr lang="en-IN" sz="1400" dirty="0">
              <a:latin typeface="Vi" panose="00000500000000000000" pitchFamily="50" charset="0"/>
            </a:endParaRPr>
          </a:p>
          <a:p>
            <a:pPr marL="285750" indent="-285750">
              <a:buFont typeface="Arial" panose="020B0604020202020204" pitchFamily="34" charset="0"/>
              <a:buChar char="•"/>
            </a:pPr>
            <a:r>
              <a:rPr lang="en-IN" sz="1400" dirty="0">
                <a:latin typeface="Vi" panose="00000500000000000000" pitchFamily="50" charset="0"/>
              </a:rPr>
              <a:t>If APN is inactive, inform the Stakeholders and close the </a:t>
            </a:r>
            <a:r>
              <a:rPr lang="en-IN" sz="1400" dirty="0" smtClean="0">
                <a:latin typeface="Vi" panose="00000500000000000000" pitchFamily="50" charset="0"/>
              </a:rPr>
              <a:t>ticket</a:t>
            </a:r>
          </a:p>
          <a:p>
            <a:pPr marL="285750" indent="-285750">
              <a:buFont typeface="Arial" panose="020B0604020202020204" pitchFamily="34" charset="0"/>
              <a:buChar char="•"/>
            </a:pPr>
            <a:endParaRPr lang="en-IN" sz="1400" dirty="0">
              <a:latin typeface="Vi" panose="00000500000000000000" pitchFamily="50" charset="0"/>
            </a:endParaRPr>
          </a:p>
          <a:p>
            <a:pPr marL="285750" indent="-285750">
              <a:buFont typeface="Arial" panose="020B0604020202020204" pitchFamily="34" charset="0"/>
              <a:buChar char="•"/>
            </a:pPr>
            <a:r>
              <a:rPr lang="en-IN" sz="1400" dirty="0">
                <a:latin typeface="Vi" panose="00000500000000000000" pitchFamily="50" charset="0"/>
              </a:rPr>
              <a:t>If Roaming is inactive, inform the Stakeholders and close the </a:t>
            </a:r>
            <a:r>
              <a:rPr lang="en-IN" sz="1400" dirty="0" smtClean="0">
                <a:latin typeface="Vi" panose="00000500000000000000" pitchFamily="50" charset="0"/>
              </a:rPr>
              <a:t>ticket</a:t>
            </a:r>
          </a:p>
          <a:p>
            <a:pPr marL="285750" indent="-285750">
              <a:buFont typeface="Arial" panose="020B0604020202020204" pitchFamily="34" charset="0"/>
              <a:buChar char="•"/>
            </a:pPr>
            <a:endParaRPr lang="en-IN" sz="1400" dirty="0">
              <a:latin typeface="Vi" panose="00000500000000000000" pitchFamily="50" charset="0"/>
            </a:endParaRPr>
          </a:p>
          <a:p>
            <a:pPr marL="285750" indent="-285750">
              <a:buFont typeface="Arial" panose="020B0604020202020204" pitchFamily="34" charset="0"/>
              <a:buChar char="•"/>
            </a:pPr>
            <a:r>
              <a:rPr lang="en-IN" sz="1400" dirty="0">
                <a:latin typeface="Vi" panose="00000500000000000000" pitchFamily="50" charset="0"/>
              </a:rPr>
              <a:t>If GPRS is inactive, inform the Stakeholders and close the </a:t>
            </a:r>
            <a:r>
              <a:rPr lang="en-IN" sz="1400" dirty="0" smtClean="0">
                <a:latin typeface="Vi" panose="00000500000000000000" pitchFamily="50" charset="0"/>
              </a:rPr>
              <a:t>ticket</a:t>
            </a:r>
          </a:p>
          <a:p>
            <a:pPr marL="285750" indent="-285750">
              <a:buFont typeface="Arial" panose="020B0604020202020204" pitchFamily="34" charset="0"/>
              <a:buChar char="•"/>
            </a:pPr>
            <a:endParaRPr lang="en-IN" sz="1400" dirty="0">
              <a:latin typeface="Vi" panose="00000500000000000000" pitchFamily="50" charset="0"/>
            </a:endParaRPr>
          </a:p>
          <a:p>
            <a:pPr marL="285750" indent="-285750">
              <a:buFont typeface="Arial" panose="020B0604020202020204" pitchFamily="34" charset="0"/>
              <a:buChar char="•"/>
            </a:pPr>
            <a:r>
              <a:rPr lang="en-IN" sz="1400" dirty="0">
                <a:latin typeface="Vi" panose="00000500000000000000" pitchFamily="50" charset="0"/>
              </a:rPr>
              <a:t>If Barring is active, inform the Stakeholders and close the </a:t>
            </a:r>
            <a:r>
              <a:rPr lang="en-IN" sz="1400" dirty="0" smtClean="0">
                <a:latin typeface="Vi" panose="00000500000000000000" pitchFamily="50" charset="0"/>
              </a:rPr>
              <a:t>ticket</a:t>
            </a:r>
          </a:p>
          <a:p>
            <a:pPr marL="285750" indent="-285750">
              <a:buFont typeface="Arial" panose="020B0604020202020204" pitchFamily="34" charset="0"/>
              <a:buChar char="•"/>
            </a:pPr>
            <a:endParaRPr lang="en-IN" sz="1400" dirty="0">
              <a:latin typeface="Vi" panose="00000500000000000000" pitchFamily="50" charset="0"/>
            </a:endParaRPr>
          </a:p>
          <a:p>
            <a:pPr marL="285750" indent="-285750">
              <a:buFont typeface="Arial" panose="020B0604020202020204" pitchFamily="34" charset="0"/>
              <a:buChar char="•"/>
            </a:pPr>
            <a:r>
              <a:rPr lang="en-IN" sz="1400" dirty="0" smtClean="0">
                <a:latin typeface="Vi" panose="00000500000000000000" pitchFamily="50" charset="0"/>
              </a:rPr>
              <a:t>Check the Data </a:t>
            </a:r>
            <a:r>
              <a:rPr lang="en-IN" sz="1400" dirty="0">
                <a:latin typeface="Vi" panose="00000500000000000000" pitchFamily="50" charset="0"/>
              </a:rPr>
              <a:t>Balance</a:t>
            </a:r>
            <a:endParaRPr lang="en-US" sz="1400" dirty="0">
              <a:latin typeface="Vi" panose="00000500000000000000" pitchFamily="50" charset="0"/>
            </a:endParaRPr>
          </a:p>
          <a:p>
            <a:pPr marL="285750" indent="-285750">
              <a:buFont typeface="Arial" panose="020B0604020202020204" pitchFamily="34" charset="0"/>
              <a:buChar char="•"/>
            </a:pPr>
            <a:endParaRPr lang="en-US" sz="1400" dirty="0" smtClean="0">
              <a:latin typeface="Vi" panose="00000500000000000000" pitchFamily="50" charset="0"/>
            </a:endParaRPr>
          </a:p>
          <a:p>
            <a:pPr marL="285750" indent="-285750">
              <a:buFont typeface="Arial" panose="020B0604020202020204" pitchFamily="34" charset="0"/>
              <a:buChar char="•"/>
            </a:pPr>
            <a:r>
              <a:rPr lang="en-IN" sz="1400" dirty="0">
                <a:latin typeface="Vi" panose="00000500000000000000" pitchFamily="50" charset="0"/>
              </a:rPr>
              <a:t>C</a:t>
            </a:r>
            <a:r>
              <a:rPr lang="en-IN" sz="1400" dirty="0" smtClean="0">
                <a:latin typeface="Vi" panose="00000500000000000000" pitchFamily="50" charset="0"/>
              </a:rPr>
              <a:t>heck under sub component for </a:t>
            </a:r>
            <a:r>
              <a:rPr lang="en-IN" sz="1400" dirty="0">
                <a:latin typeface="Vi" panose="00000500000000000000" pitchFamily="50" charset="0"/>
              </a:rPr>
              <a:t>any recent activities which leads to the </a:t>
            </a:r>
            <a:r>
              <a:rPr lang="en-IN" sz="1400" dirty="0" smtClean="0">
                <a:latin typeface="Vi" panose="00000500000000000000" pitchFamily="50" charset="0"/>
              </a:rPr>
              <a:t>outage</a:t>
            </a:r>
          </a:p>
          <a:p>
            <a:pPr marL="285750" indent="-285750">
              <a:buFont typeface="Arial" panose="020B0604020202020204" pitchFamily="34" charset="0"/>
              <a:buChar char="•"/>
            </a:pPr>
            <a:endParaRPr lang="en-IN" sz="1400" dirty="0">
              <a:latin typeface="Vi" panose="00000500000000000000" pitchFamily="50" charset="0"/>
            </a:endParaRPr>
          </a:p>
          <a:p>
            <a:pPr marL="285750" indent="-285750">
              <a:buFont typeface="Arial" panose="020B0604020202020204" pitchFamily="34" charset="0"/>
              <a:buChar char="•"/>
            </a:pPr>
            <a:r>
              <a:rPr lang="en-US" sz="1400" dirty="0" smtClean="0">
                <a:latin typeface="Vi" panose="00000500000000000000" pitchFamily="50" charset="0"/>
              </a:rPr>
              <a:t>Device </a:t>
            </a:r>
            <a:r>
              <a:rPr lang="en-US" sz="1400" dirty="0">
                <a:latin typeface="Vi" panose="00000500000000000000" pitchFamily="50" charset="0"/>
              </a:rPr>
              <a:t>Level </a:t>
            </a:r>
            <a:r>
              <a:rPr lang="en-US" sz="1400" dirty="0" smtClean="0">
                <a:latin typeface="Vi" panose="00000500000000000000" pitchFamily="50" charset="0"/>
              </a:rPr>
              <a:t>APN</a:t>
            </a:r>
            <a:endParaRPr lang="en-US" sz="1400" dirty="0">
              <a:latin typeface="Vi" panose="00000500000000000000" pitchFamily="50" charset="0"/>
            </a:endParaRPr>
          </a:p>
          <a:p>
            <a:r>
              <a:rPr lang="en-US" sz="1400" dirty="0" smtClean="0">
                <a:latin typeface="Vi" panose="00000500000000000000" pitchFamily="50" charset="0"/>
              </a:rPr>
              <a:t>From </a:t>
            </a:r>
            <a:r>
              <a:rPr lang="en-US" sz="1400" dirty="0">
                <a:latin typeface="Vi" panose="00000500000000000000" pitchFamily="50" charset="0"/>
              </a:rPr>
              <a:t>the incident reporting form shared by the customer, confirm that the APN configured in the device is same as configured in SCRM</a:t>
            </a:r>
            <a:endParaRPr lang="en-US" sz="1400" dirty="0">
              <a:latin typeface="Vi" panose="00000500000000000000" pitchFamily="50" charset="0"/>
            </a:endParaRPr>
          </a:p>
        </p:txBody>
      </p:sp>
    </p:spTree>
    <p:extLst>
      <p:ext uri="{BB962C8B-B14F-4D97-AF65-F5344CB8AC3E}">
        <p14:creationId xmlns:p14="http://schemas.microsoft.com/office/powerpoint/2010/main" val="1193227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8</a:t>
            </a:fld>
            <a:endParaRPr lang="en-IN" dirty="0">
              <a:solidFill>
                <a:prstClr val="black"/>
              </a:solidFill>
            </a:endParaRPr>
          </a:p>
        </p:txBody>
      </p:sp>
      <p:sp>
        <p:nvSpPr>
          <p:cNvPr id="4" name="Rectangle 3"/>
          <p:cNvSpPr/>
          <p:nvPr/>
        </p:nvSpPr>
        <p:spPr>
          <a:xfrm>
            <a:off x="377216" y="1007910"/>
            <a:ext cx="5028941" cy="338554"/>
          </a:xfrm>
          <a:prstGeom prst="rect">
            <a:avLst/>
          </a:prstGeom>
        </p:spPr>
        <p:txBody>
          <a:bodyPr wrap="none">
            <a:spAutoFit/>
          </a:bodyPr>
          <a:lstStyle/>
          <a:p>
            <a:r>
              <a:rPr lang="en-IN" sz="1600"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Step 2 || Compare the profile with working numbers</a:t>
            </a:r>
            <a:endParaRPr lang="en-US" sz="1600" b="1" dirty="0">
              <a:solidFill>
                <a:srgbClr val="FF0000"/>
              </a:solidFill>
              <a:latin typeface="Vi" panose="00000500000000000000" pitchFamily="50" charset="0"/>
            </a:endParaRPr>
          </a:p>
        </p:txBody>
      </p:sp>
      <p:sp>
        <p:nvSpPr>
          <p:cNvPr id="6" name="Rectangle 5"/>
          <p:cNvSpPr/>
          <p:nvPr/>
        </p:nvSpPr>
        <p:spPr>
          <a:xfrm>
            <a:off x="403950" y="1464322"/>
            <a:ext cx="10899355" cy="830997"/>
          </a:xfrm>
          <a:prstGeom prst="rect">
            <a:avLst/>
          </a:prstGeom>
        </p:spPr>
        <p:txBody>
          <a:bodyPr wrap="square">
            <a:spAutoFit/>
          </a:bodyPr>
          <a:lstStyle/>
          <a:p>
            <a:r>
              <a:rPr lang="en-IN" sz="1600" dirty="0">
                <a:latin typeface="Vi" panose="00000500000000000000" pitchFamily="50" charset="0"/>
                <a:ea typeface="Calibri" panose="020F0502020204030204" pitchFamily="34" charset="0"/>
                <a:cs typeface="Times New Roman" panose="02020603050405020304" pitchFamily="18" charset="0"/>
              </a:rPr>
              <a:t>If customer have any working numbers, compare all the Step 1 with working numbers</a:t>
            </a:r>
            <a:r>
              <a:rPr lang="en-IN" sz="1600" dirty="0" smtClean="0">
                <a:latin typeface="Vi" panose="00000500000000000000" pitchFamily="50" charset="0"/>
                <a:ea typeface="Calibri" panose="020F0502020204030204" pitchFamily="34" charset="0"/>
                <a:cs typeface="Times New Roman" panose="02020603050405020304" pitchFamily="18" charset="0"/>
              </a:rPr>
              <a:t>.</a:t>
            </a:r>
          </a:p>
          <a:p>
            <a:endParaRPr lang="en-IN" sz="1600" dirty="0">
              <a:latin typeface="Vi" panose="00000500000000000000" pitchFamily="50" charset="0"/>
              <a:cs typeface="Times New Roman" panose="02020603050405020304" pitchFamily="18" charset="0"/>
            </a:endParaRPr>
          </a:p>
          <a:p>
            <a:r>
              <a:rPr lang="en-IN" sz="1600" dirty="0">
                <a:latin typeface="Vi" panose="00000500000000000000" pitchFamily="50" charset="0"/>
              </a:rPr>
              <a:t>If any discrepancy with working numbers, inform the AM and Customer.</a:t>
            </a:r>
            <a:endParaRPr lang="en-US" sz="1600" dirty="0">
              <a:latin typeface="Vi" panose="00000500000000000000" pitchFamily="50" charset="0"/>
            </a:endParaRPr>
          </a:p>
        </p:txBody>
      </p:sp>
      <p:sp>
        <p:nvSpPr>
          <p:cNvPr id="10" name="Rectangle 9"/>
          <p:cNvSpPr/>
          <p:nvPr/>
        </p:nvSpPr>
        <p:spPr>
          <a:xfrm>
            <a:off x="439542" y="2550271"/>
            <a:ext cx="3692036" cy="338554"/>
          </a:xfrm>
          <a:prstGeom prst="rect">
            <a:avLst/>
          </a:prstGeom>
        </p:spPr>
        <p:txBody>
          <a:bodyPr wrap="none">
            <a:spAutoFit/>
          </a:bodyPr>
          <a:lstStyle/>
          <a:p>
            <a:r>
              <a:rPr lang="en-IN" sz="1600" b="1" dirty="0">
                <a:solidFill>
                  <a:srgbClr val="FF0000"/>
                </a:solidFill>
                <a:latin typeface="Vi" panose="00000500000000000000" pitchFamily="50" charset="0"/>
                <a:ea typeface="Times New Roman" panose="02020603050405020304" pitchFamily="18" charset="0"/>
                <a:cs typeface="Times New Roman" panose="02020603050405020304" pitchFamily="18" charset="0"/>
              </a:rPr>
              <a:t>Step 3 || L1 Testing with the customer</a:t>
            </a:r>
            <a:endParaRPr lang="en-US" sz="1600" b="1" dirty="0">
              <a:solidFill>
                <a:srgbClr val="FF0000"/>
              </a:solidFill>
              <a:latin typeface="Vi" panose="00000500000000000000" pitchFamily="50" charset="0"/>
            </a:endParaRPr>
          </a:p>
        </p:txBody>
      </p:sp>
      <p:sp>
        <p:nvSpPr>
          <p:cNvPr id="11" name="Rectangle 10"/>
          <p:cNvSpPr/>
          <p:nvPr/>
        </p:nvSpPr>
        <p:spPr>
          <a:xfrm>
            <a:off x="448019" y="3195536"/>
            <a:ext cx="6096000" cy="1815882"/>
          </a:xfrm>
          <a:prstGeom prst="rect">
            <a:avLst/>
          </a:prstGeom>
        </p:spPr>
        <p:txBody>
          <a:bodyPr>
            <a:spAutoFit/>
          </a:bodyPr>
          <a:lstStyle/>
          <a:p>
            <a:pPr marL="285750" indent="-285750">
              <a:buFont typeface="Wingdings" panose="05000000000000000000" pitchFamily="2" charset="2"/>
              <a:buChar char="q"/>
            </a:pPr>
            <a:r>
              <a:rPr lang="en-IN" sz="1600" dirty="0">
                <a:latin typeface="Vi" panose="00000500000000000000" pitchFamily="50" charset="0"/>
                <a:ea typeface="Calibri" panose="020F0502020204030204" pitchFamily="34" charset="0"/>
                <a:cs typeface="Times New Roman" panose="02020603050405020304" pitchFamily="18" charset="0"/>
              </a:rPr>
              <a:t>If the issue is related to RF</a:t>
            </a:r>
          </a:p>
          <a:p>
            <a:pPr marL="285750" indent="-285750">
              <a:buFont typeface="Wingdings" panose="05000000000000000000" pitchFamily="2" charset="2"/>
              <a:buChar char="q"/>
            </a:pPr>
            <a:endParaRPr lang="en-IN" sz="1600" dirty="0">
              <a:latin typeface="Vi" panose="00000500000000000000" pitchFamily="50" charset="0"/>
              <a:cs typeface="Times New Roman" panose="02020603050405020304" pitchFamily="18" charset="0"/>
            </a:endParaRPr>
          </a:p>
          <a:p>
            <a:pPr marL="285750" indent="-285750">
              <a:buFont typeface="Wingdings" panose="05000000000000000000" pitchFamily="2" charset="2"/>
              <a:buChar char="q"/>
            </a:pPr>
            <a:r>
              <a:rPr lang="en-IN" sz="1600" dirty="0">
                <a:latin typeface="Vi" panose="00000500000000000000" pitchFamily="50" charset="0"/>
              </a:rPr>
              <a:t>If Customer deny doing the troubleshooting</a:t>
            </a:r>
          </a:p>
          <a:p>
            <a:pPr marL="285750" indent="-285750">
              <a:buFont typeface="Wingdings" panose="05000000000000000000" pitchFamily="2" charset="2"/>
              <a:buChar char="q"/>
            </a:pPr>
            <a:endParaRPr lang="en-IN" sz="1600" dirty="0">
              <a:latin typeface="Vi" panose="00000500000000000000" pitchFamily="50" charset="0"/>
            </a:endParaRPr>
          </a:p>
          <a:p>
            <a:pPr marL="285750" indent="-285750">
              <a:buFont typeface="Wingdings" panose="05000000000000000000" pitchFamily="2" charset="2"/>
              <a:buChar char="q"/>
            </a:pPr>
            <a:r>
              <a:rPr lang="en-IN" sz="1600" dirty="0">
                <a:latin typeface="Vi" panose="00000500000000000000" pitchFamily="50" charset="0"/>
              </a:rPr>
              <a:t>If the number is Not Latched</a:t>
            </a:r>
          </a:p>
          <a:p>
            <a:pPr marL="285750" indent="-285750">
              <a:buFont typeface="Wingdings" panose="05000000000000000000" pitchFamily="2" charset="2"/>
              <a:buChar char="q"/>
            </a:pPr>
            <a:endParaRPr lang="en-IN" sz="1600" dirty="0">
              <a:latin typeface="Vi" panose="00000500000000000000" pitchFamily="50" charset="0"/>
            </a:endParaRPr>
          </a:p>
          <a:p>
            <a:pPr marL="285750" indent="-285750">
              <a:buFont typeface="Wingdings" panose="05000000000000000000" pitchFamily="2" charset="2"/>
              <a:buChar char="q"/>
            </a:pPr>
            <a:r>
              <a:rPr lang="en-IN" sz="1600" dirty="0">
                <a:latin typeface="Vi" panose="00000500000000000000" pitchFamily="50" charset="0"/>
              </a:rPr>
              <a:t>If the Number is Latched and Data Not Working</a:t>
            </a:r>
            <a:endParaRPr lang="en-US" sz="1600" dirty="0">
              <a:latin typeface="Vi" panose="00000500000000000000" pitchFamily="50" charset="0"/>
            </a:endParaRPr>
          </a:p>
        </p:txBody>
      </p:sp>
    </p:spTree>
    <p:extLst>
      <p:ext uri="{BB962C8B-B14F-4D97-AF65-F5344CB8AC3E}">
        <p14:creationId xmlns:p14="http://schemas.microsoft.com/office/powerpoint/2010/main" val="257822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9</a:t>
            </a:fld>
            <a:endParaRPr lang="en-IN" dirty="0">
              <a:solidFill>
                <a:prstClr val="black"/>
              </a:solidFill>
            </a:endParaRPr>
          </a:p>
        </p:txBody>
      </p:sp>
      <p:sp>
        <p:nvSpPr>
          <p:cNvPr id="4" name="Rectangle 3"/>
          <p:cNvSpPr/>
          <p:nvPr/>
        </p:nvSpPr>
        <p:spPr>
          <a:xfrm>
            <a:off x="403408" y="1105838"/>
            <a:ext cx="8741496" cy="338554"/>
          </a:xfrm>
          <a:prstGeom prst="rect">
            <a:avLst/>
          </a:prstGeom>
        </p:spPr>
        <p:txBody>
          <a:bodyPr wrap="none">
            <a:spAutoFit/>
          </a:bodyPr>
          <a:lstStyle/>
          <a:p>
            <a:r>
              <a:rPr lang="en-IN" sz="1600" b="1" dirty="0">
                <a:solidFill>
                  <a:prstClr val="black"/>
                </a:solidFill>
                <a:latin typeface="Vi" panose="00000500000000000000" pitchFamily="50" charset="0"/>
                <a:ea typeface="Calibri" panose="020F0502020204030204" pitchFamily="34" charset="0"/>
                <a:cs typeface="Times New Roman" panose="02020603050405020304" pitchFamily="18" charset="0"/>
              </a:rPr>
              <a:t>Scenario 1:</a:t>
            </a:r>
            <a:r>
              <a:rPr lang="en-IN" sz="1600" dirty="0">
                <a:solidFill>
                  <a:prstClr val="black"/>
                </a:solidFill>
                <a:latin typeface="Vi" panose="00000500000000000000" pitchFamily="50" charset="0"/>
                <a:ea typeface="Calibri" panose="020F0502020204030204" pitchFamily="34" charset="0"/>
                <a:cs typeface="Times New Roman" panose="02020603050405020304" pitchFamily="18" charset="0"/>
              </a:rPr>
              <a:t> If the customer device is working in one location and not working in other location</a:t>
            </a:r>
            <a:endParaRPr lang="en-US" sz="1600" dirty="0">
              <a:solidFill>
                <a:prstClr val="black"/>
              </a:solidFill>
              <a:latin typeface="Vi" panose="00000500000000000000" pitchFamily="50" charset="0"/>
            </a:endParaRPr>
          </a:p>
        </p:txBody>
      </p:sp>
      <p:sp>
        <p:nvSpPr>
          <p:cNvPr id="5" name="Rectangle 4"/>
          <p:cNvSpPr/>
          <p:nvPr/>
        </p:nvSpPr>
        <p:spPr>
          <a:xfrm>
            <a:off x="384665" y="1502445"/>
            <a:ext cx="6006773" cy="338554"/>
          </a:xfrm>
          <a:prstGeom prst="rect">
            <a:avLst/>
          </a:prstGeom>
        </p:spPr>
        <p:txBody>
          <a:bodyPr wrap="none">
            <a:spAutoFit/>
          </a:bodyPr>
          <a:lstStyle/>
          <a:p>
            <a:r>
              <a:rPr lang="en-IN" sz="1600" b="1" dirty="0">
                <a:solidFill>
                  <a:prstClr val="black"/>
                </a:solidFill>
                <a:latin typeface="Vi" panose="00000500000000000000" pitchFamily="50" charset="0"/>
                <a:ea typeface="Calibri" panose="020F0502020204030204" pitchFamily="34" charset="0"/>
                <a:cs typeface="Times New Roman" panose="02020603050405020304" pitchFamily="18" charset="0"/>
              </a:rPr>
              <a:t>Scenario 2: </a:t>
            </a:r>
            <a:r>
              <a:rPr lang="en-IN" sz="1600" dirty="0">
                <a:solidFill>
                  <a:prstClr val="black"/>
                </a:solidFill>
                <a:latin typeface="Vi" panose="00000500000000000000" pitchFamily="50" charset="0"/>
                <a:ea typeface="Calibri" panose="020F0502020204030204" pitchFamily="34" charset="0"/>
                <a:cs typeface="Times New Roman" panose="02020603050405020304" pitchFamily="18" charset="0"/>
              </a:rPr>
              <a:t>Slow Speed/ Packet Drop/ Latency/ Data Buffering </a:t>
            </a:r>
            <a:endParaRPr lang="en-US" sz="1600" dirty="0">
              <a:solidFill>
                <a:prstClr val="black"/>
              </a:solidFill>
              <a:latin typeface="Vi" panose="00000500000000000000" pitchFamily="50" charset="0"/>
            </a:endParaRPr>
          </a:p>
        </p:txBody>
      </p:sp>
      <p:sp>
        <p:nvSpPr>
          <p:cNvPr id="6" name="Rectangle 5"/>
          <p:cNvSpPr/>
          <p:nvPr/>
        </p:nvSpPr>
        <p:spPr>
          <a:xfrm>
            <a:off x="403952" y="2026677"/>
            <a:ext cx="9852752" cy="721864"/>
          </a:xfrm>
          <a:prstGeom prst="rect">
            <a:avLst/>
          </a:prstGeom>
        </p:spPr>
        <p:txBody>
          <a:bodyPr wrap="square">
            <a:spAutoFit/>
          </a:bodyPr>
          <a:lstStyle/>
          <a:p>
            <a:pPr>
              <a:lnSpc>
                <a:spcPct val="107000"/>
              </a:lnSpc>
              <a:spcAft>
                <a:spcPts val="800"/>
              </a:spcAft>
            </a:pPr>
            <a:r>
              <a:rPr lang="en-IN" sz="1600" b="1" dirty="0">
                <a:solidFill>
                  <a:prstClr val="black"/>
                </a:solidFill>
                <a:latin typeface="Vi" panose="00000500000000000000" pitchFamily="50" charset="0"/>
                <a:ea typeface="Calibri" panose="020F0502020204030204" pitchFamily="34" charset="0"/>
                <a:cs typeface="Times New Roman" panose="02020603050405020304" pitchFamily="18" charset="0"/>
              </a:rPr>
              <a:t>Pre-requisite from Customer: </a:t>
            </a:r>
            <a:endParaRPr lang="en-US" sz="1600" dirty="0">
              <a:solidFill>
                <a:prstClr val="black"/>
              </a:solidFill>
              <a:latin typeface="Vi" panose="000005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n-IN" sz="1600" b="1" dirty="0">
                <a:solidFill>
                  <a:prstClr val="black"/>
                </a:solidFill>
                <a:latin typeface="Vi" panose="00000500000000000000" pitchFamily="50" charset="0"/>
                <a:ea typeface="Calibri" panose="020F0502020204030204" pitchFamily="34" charset="0"/>
                <a:cs typeface="Times New Roman" panose="02020603050405020304" pitchFamily="18" charset="0"/>
              </a:rPr>
              <a:t>Get below table from customer and send to RF team for feedback</a:t>
            </a:r>
            <a:endParaRPr lang="en-US" sz="1600" dirty="0">
              <a:solidFill>
                <a:prstClr val="black"/>
              </a:solidFill>
              <a:latin typeface="Vi" panose="00000500000000000000" pitchFamily="50" charset="0"/>
              <a:ea typeface="Calibri" panose="020F0502020204030204" pitchFamily="34" charset="0"/>
              <a:cs typeface="Times New Roman" panose="02020603050405020304" pitchFamily="18" charset="0"/>
            </a:endParaRPr>
          </a:p>
        </p:txBody>
      </p:sp>
      <p:graphicFrame>
        <p:nvGraphicFramePr>
          <p:cNvPr id="8" name="Table 7"/>
          <p:cNvGraphicFramePr>
            <a:graphicFrameLocks noGrp="1"/>
          </p:cNvGraphicFramePr>
          <p:nvPr>
            <p:extLst/>
          </p:nvPr>
        </p:nvGraphicFramePr>
        <p:xfrm>
          <a:off x="534276" y="2942497"/>
          <a:ext cx="7959729" cy="2914018"/>
        </p:xfrm>
        <a:graphic>
          <a:graphicData uri="http://schemas.openxmlformats.org/drawingml/2006/table">
            <a:tbl>
              <a:tblPr firstRow="1" firstCol="1" bandRow="1"/>
              <a:tblGrid>
                <a:gridCol w="5187239"/>
                <a:gridCol w="2772490"/>
              </a:tblGrid>
              <a:tr h="200025">
                <a:tc gridSpan="2">
                  <a:txBody>
                    <a:bodyPr/>
                    <a:lstStyle/>
                    <a:p>
                      <a:pPr marL="0" marR="0">
                        <a:lnSpc>
                          <a:spcPct val="107000"/>
                        </a:lnSpc>
                        <a:spcBef>
                          <a:spcPts val="0"/>
                        </a:spcBef>
                        <a:spcAft>
                          <a:spcPts val="800"/>
                        </a:spcAft>
                      </a:pPr>
                      <a:r>
                        <a:rPr lang="en-IN" sz="1600" b="1" dirty="0">
                          <a:effectLst/>
                          <a:latin typeface="Vi" panose="00000500000000000000" pitchFamily="50" charset="0"/>
                          <a:ea typeface="Calibri" panose="020F0502020204030204" pitchFamily="34" charset="0"/>
                          <a:cs typeface="Times New Roman" panose="02020603050405020304" pitchFamily="18" charset="0"/>
                        </a:rPr>
                        <a:t>RF Issue Reporting</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tr>
              <a:tr h="200025">
                <a:tc>
                  <a:txBody>
                    <a:bodyPr/>
                    <a:lstStyle/>
                    <a:p>
                      <a:pPr marL="0" marR="0">
                        <a:lnSpc>
                          <a:spcPct val="107000"/>
                        </a:lnSpc>
                        <a:spcBef>
                          <a:spcPts val="0"/>
                        </a:spcBef>
                        <a:spcAft>
                          <a:spcPts val="800"/>
                        </a:spcAft>
                      </a:pPr>
                      <a:r>
                        <a:rPr lang="en-IN" sz="1600" b="1" dirty="0">
                          <a:effectLst/>
                          <a:latin typeface="Vi" panose="00000500000000000000" pitchFamily="50" charset="0"/>
                          <a:ea typeface="Calibri" panose="020F0502020204030204" pitchFamily="34" charset="0"/>
                          <a:cs typeface="Times New Roman" panose="02020603050405020304" pitchFamily="18" charset="0"/>
                        </a:rPr>
                        <a:t>Problem Statement (RF Specific)</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a:effectLst/>
                        <a:latin typeface="Vi" panose="00000500000000000000" pitchFamily="50"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a:lnSpc>
                          <a:spcPct val="107000"/>
                        </a:lnSpc>
                        <a:spcBef>
                          <a:spcPts val="0"/>
                        </a:spcBef>
                        <a:spcAft>
                          <a:spcPts val="800"/>
                        </a:spcAft>
                      </a:pPr>
                      <a:r>
                        <a:rPr lang="en-IN" sz="1600" b="1" dirty="0">
                          <a:effectLst/>
                          <a:latin typeface="Vi" panose="00000500000000000000" pitchFamily="50" charset="0"/>
                          <a:ea typeface="Calibri" panose="020F0502020204030204" pitchFamily="34" charset="0"/>
                          <a:cs typeface="Times New Roman" panose="02020603050405020304" pitchFamily="18" charset="0"/>
                        </a:rPr>
                        <a:t>Impact Location &amp; PIN Code</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a:effectLst/>
                        <a:latin typeface="Vi" panose="00000500000000000000" pitchFamily="50"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a:lnSpc>
                          <a:spcPct val="107000"/>
                        </a:lnSpc>
                        <a:spcBef>
                          <a:spcPts val="0"/>
                        </a:spcBef>
                        <a:spcAft>
                          <a:spcPts val="800"/>
                        </a:spcAft>
                      </a:pPr>
                      <a:r>
                        <a:rPr lang="en-IN" sz="1600" b="1" dirty="0">
                          <a:effectLst/>
                          <a:latin typeface="Vi" panose="00000500000000000000" pitchFamily="50" charset="0"/>
                          <a:ea typeface="Calibri" panose="020F0502020204030204" pitchFamily="34" charset="0"/>
                          <a:cs typeface="Times New Roman" panose="02020603050405020304" pitchFamily="18" charset="0"/>
                        </a:rPr>
                        <a:t>Latitude &amp; Longitude of the impacted Location</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a:effectLst/>
                        <a:latin typeface="Vi" panose="00000500000000000000" pitchFamily="50"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a:lnSpc>
                          <a:spcPct val="107000"/>
                        </a:lnSpc>
                        <a:spcBef>
                          <a:spcPts val="0"/>
                        </a:spcBef>
                        <a:spcAft>
                          <a:spcPts val="800"/>
                        </a:spcAft>
                      </a:pPr>
                      <a:r>
                        <a:rPr lang="en-IN" sz="1600" b="1" dirty="0">
                          <a:effectLst/>
                          <a:latin typeface="Vi" panose="00000500000000000000" pitchFamily="50" charset="0"/>
                          <a:ea typeface="Calibri" panose="020F0502020204030204" pitchFamily="34" charset="0"/>
                          <a:cs typeface="Times New Roman" panose="02020603050405020304" pitchFamily="18" charset="0"/>
                        </a:rPr>
                        <a:t>RAT Technology Customer is facing the issue (2G/ 3G/ 4G)</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a:effectLst/>
                        <a:latin typeface="Vi" panose="00000500000000000000" pitchFamily="50"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a:lnSpc>
                          <a:spcPct val="107000"/>
                        </a:lnSpc>
                        <a:spcBef>
                          <a:spcPts val="0"/>
                        </a:spcBef>
                        <a:spcAft>
                          <a:spcPts val="800"/>
                        </a:spcAft>
                      </a:pPr>
                      <a:r>
                        <a:rPr lang="en-IN" sz="1600" b="1" dirty="0">
                          <a:effectLst/>
                          <a:latin typeface="Vi" panose="00000500000000000000" pitchFamily="50" charset="0"/>
                          <a:ea typeface="Calibri" panose="020F0502020204030204" pitchFamily="34" charset="0"/>
                          <a:cs typeface="Times New Roman" panose="02020603050405020304" pitchFamily="18" charset="0"/>
                        </a:rPr>
                        <a:t>End User Name &amp; Contact Number</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a:effectLst/>
                        <a:latin typeface="Vi" panose="00000500000000000000" pitchFamily="50"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a:lnSpc>
                          <a:spcPct val="107000"/>
                        </a:lnSpc>
                        <a:spcBef>
                          <a:spcPts val="0"/>
                        </a:spcBef>
                        <a:spcAft>
                          <a:spcPts val="800"/>
                        </a:spcAft>
                      </a:pPr>
                      <a:r>
                        <a:rPr lang="en-IN" sz="1600" b="1" dirty="0">
                          <a:effectLst/>
                          <a:latin typeface="Vi" panose="00000500000000000000" pitchFamily="50" charset="0"/>
                          <a:ea typeface="Calibri" panose="020F0502020204030204" pitchFamily="34" charset="0"/>
                          <a:cs typeface="Times New Roman" panose="02020603050405020304" pitchFamily="18" charset="0"/>
                        </a:rPr>
                        <a:t>Signal Strength for (2G/ 3G/ 4G) at customer location, when checked in handset</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Vi" panose="00000500000000000000" pitchFamily="50"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0025">
                <a:tc>
                  <a:txBody>
                    <a:bodyPr/>
                    <a:lstStyle/>
                    <a:p>
                      <a:pPr marL="0" marR="0">
                        <a:lnSpc>
                          <a:spcPct val="107000"/>
                        </a:lnSpc>
                        <a:spcBef>
                          <a:spcPts val="0"/>
                        </a:spcBef>
                        <a:spcAft>
                          <a:spcPts val="800"/>
                        </a:spcAft>
                      </a:pPr>
                      <a:r>
                        <a:rPr lang="en-IN" sz="1600" b="1">
                          <a:effectLst/>
                          <a:latin typeface="Vi" panose="00000500000000000000" pitchFamily="50" charset="0"/>
                          <a:ea typeface="Calibri" panose="020F0502020204030204" pitchFamily="34" charset="0"/>
                          <a:cs typeface="Times New Roman" panose="02020603050405020304" pitchFamily="18" charset="0"/>
                        </a:rPr>
                        <a:t>G Net Track Snapshot</a:t>
                      </a:r>
                      <a:endParaRPr lang="en-US" sz="1600">
                        <a:effectLst/>
                        <a:latin typeface="Vi" panose="00000500000000000000" pitchFamily="50" charset="0"/>
                        <a:ea typeface="Calibri" panose="020F0502020204030204" pitchFamily="34" charset="0"/>
                        <a:cs typeface="Times New Roman" panose="02020603050405020304" pitchFamily="18"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endParaRPr lang="en-US" sz="1600" dirty="0">
                        <a:effectLst/>
                        <a:latin typeface="Vi" panose="00000500000000000000" pitchFamily="50" charset="0"/>
                      </a:endParaRPr>
                    </a:p>
                  </a:txBody>
                  <a:tcPr marL="28575" marR="28575" marT="19050" marB="1905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Rectangle 8"/>
          <p:cNvSpPr/>
          <p:nvPr/>
        </p:nvSpPr>
        <p:spPr>
          <a:xfrm>
            <a:off x="443881" y="6032937"/>
            <a:ext cx="3286477" cy="331822"/>
          </a:xfrm>
          <a:prstGeom prst="rect">
            <a:avLst/>
          </a:prstGeom>
        </p:spPr>
        <p:txBody>
          <a:bodyPr wrap="none">
            <a:spAutoFit/>
          </a:bodyPr>
          <a:lstStyle/>
          <a:p>
            <a:pPr>
              <a:lnSpc>
                <a:spcPct val="107000"/>
              </a:lnSpc>
              <a:spcAft>
                <a:spcPts val="800"/>
              </a:spcAft>
            </a:pPr>
            <a:r>
              <a:rPr lang="en-IN" sz="1600" b="1" dirty="0">
                <a:solidFill>
                  <a:srgbClr val="FF0000"/>
                </a:solidFill>
                <a:latin typeface="Vi" panose="00000500000000000000" pitchFamily="50" charset="0"/>
                <a:ea typeface="Calibri" panose="020F0502020204030204" pitchFamily="34" charset="0"/>
                <a:cs typeface="Times New Roman" panose="02020603050405020304" pitchFamily="18" charset="0"/>
              </a:rPr>
              <a:t>Send to RF SPOC for observation</a:t>
            </a:r>
            <a:endParaRPr lang="en-US" sz="1600" b="1" dirty="0">
              <a:solidFill>
                <a:srgbClr val="FF0000"/>
              </a:solidFill>
              <a:latin typeface="Vi" panose="00000500000000000000" pitchFamily="50"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969234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2.xml><?xml version="1.0" encoding="utf-8"?>
<a:theme xmlns:a="http://schemas.openxmlformats.org/drawingml/2006/main" name="2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3.xml><?xml version="1.0" encoding="utf-8"?>
<a:theme xmlns:a="http://schemas.openxmlformats.org/drawingml/2006/main" name="6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4.xml><?xml version="1.0" encoding="utf-8"?>
<a:theme xmlns:a="http://schemas.openxmlformats.org/drawingml/2006/main" name="7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4423</TotalTime>
  <Words>2844</Words>
  <Application>Microsoft Office PowerPoint</Application>
  <PresentationFormat>Widescreen</PresentationFormat>
  <Paragraphs>404</Paragraphs>
  <Slides>31</Slides>
  <Notes>24</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31</vt:i4>
      </vt:variant>
    </vt:vector>
  </HeadingPairs>
  <TitlesOfParts>
    <vt:vector size="47" baseType="lpstr">
      <vt:lpstr>Arial</vt:lpstr>
      <vt:lpstr>Calibri</vt:lpstr>
      <vt:lpstr>Calibri Light</vt:lpstr>
      <vt:lpstr>Courier New</vt:lpstr>
      <vt:lpstr>Poppins</vt:lpstr>
      <vt:lpstr>Times New Roman</vt:lpstr>
      <vt:lpstr>Vi</vt:lpstr>
      <vt:lpstr>Vi Heavy</vt:lpstr>
      <vt:lpstr>Vodafone Rg</vt:lpstr>
      <vt:lpstr>Vodafone Rg</vt:lpstr>
      <vt:lpstr>Wingdings</vt:lpstr>
      <vt:lpstr>1_Office Theme</vt:lpstr>
      <vt:lpstr>2_Office Theme</vt:lpstr>
      <vt:lpstr>6_Office Theme</vt:lpstr>
      <vt:lpstr>7_Office Theme</vt:lpstr>
      <vt:lpstr>5_Office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Krunal Bhatt</dc:creator>
  <cp:lastModifiedBy>Training, Vbs_cs (COR), Vodafone Idea (External)</cp:lastModifiedBy>
  <cp:revision>683</cp:revision>
  <dcterms:created xsi:type="dcterms:W3CDTF">2020-09-07T03:46:37Z</dcterms:created>
  <dcterms:modified xsi:type="dcterms:W3CDTF">2022-04-06T19:11:17Z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ef830500-1c17-4ec0-afdb-75763be26971</vt:lpwstr>
  </property>
  <property fmtid="{D5CDD505-2E9C-101B-9397-08002B2CF9AE}" pid="3" name="Classification">
    <vt:lpwstr>C1VILPublic</vt:lpwstr>
  </property>
  <property fmtid="{D5CDD505-2E9C-101B-9397-08002B2CF9AE}" pid="4" name="DLPManualFileClassification">
    <vt:lpwstr>{1A067545-A4E2-4FA1-8094-0D7902669705}</vt:lpwstr>
  </property>
  <property fmtid="{D5CDD505-2E9C-101B-9397-08002B2CF9AE}" pid="5" name="DLPManualFileClassificationLastModifiedBy">
    <vt:lpwstr>TECHMAHINDRA\MP00510960</vt:lpwstr>
  </property>
  <property fmtid="{D5CDD505-2E9C-101B-9397-08002B2CF9AE}" pid="6" name="DLPManualFileClassificationLastModificationDate">
    <vt:lpwstr>1644548007</vt:lpwstr>
  </property>
  <property fmtid="{D5CDD505-2E9C-101B-9397-08002B2CF9AE}" pid="7" name="DLPManualFileClassificationVersion">
    <vt:lpwstr>11.6.200.16</vt:lpwstr>
  </property>
</Properties>
</file>