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58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33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4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11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819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11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0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46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3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3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16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43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1971E-9D54-4C4C-BFDE-BE75CCF877C4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AECED-8800-4580-BB45-661D7C416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6D </a:t>
            </a:r>
            <a:r>
              <a:rPr lang="en-US"/>
              <a:t>CMP Helix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6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6F05-4052-4B35-9A65-E9F051FDF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EAEA2-F64F-4016-8743-90FFFAC8B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7572855-38C7-4245-8CD0-8222E0C1701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55975" y="2051050"/>
            <a:ext cx="548005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311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D6EEE-D17C-482B-ABE4-F1951C79C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047F9-A727-4725-BC1D-E880A8F4B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E4A01355-8D25-4EA1-B7B4-B9262ECB1D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70275" y="2075815"/>
            <a:ext cx="5251450" cy="270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316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6145B-FB32-4645-AC39-1007DEFAE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5574A-D3BB-4A52-968D-1AFAED085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C720CA-87A9-4640-AAD7-7B11E088EB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489325" y="2569210"/>
            <a:ext cx="5213350" cy="171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93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B6682-A70E-4842-96E6-D46575C6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82DD0-4CC8-4B96-916D-436B38708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43629B-7714-4AD6-B966-AB931BA452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19500" y="2068512"/>
            <a:ext cx="4953000" cy="272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754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990D4-498B-4862-ACE7-C99FC6DF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2E54A-6973-4691-8228-8D30066E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651234E-27AE-4EFE-93FB-6613C5C8EB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62350" y="1984375"/>
            <a:ext cx="5067300" cy="28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20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C8E4-533B-4A4F-B32B-B40B784C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EFB1F-1756-4640-A221-C3C0AA318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BEE6E79-A3C5-419C-A77E-5076E90499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40125" y="1991042"/>
            <a:ext cx="5111750" cy="287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223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E6A57-BD0A-4985-B78E-327B925F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5C6E6-C673-4555-BBB6-788052CEB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F9F5BF4-FAB7-4385-8620-FA4B0F9FBA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86175" y="2257107"/>
            <a:ext cx="4819650" cy="2343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551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84F1C-E877-42EA-9067-AADB22C6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DE8F-5226-4FF8-A295-1B46A6946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69FF466-AD6F-40FD-9E26-C369FD44242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81400" y="2089150"/>
            <a:ext cx="50292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F13DE-1C15-494D-9524-15C98BBAF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3CDC-4918-4202-913C-C7D935E86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4659FB62-3020-48DC-AFE7-AD89C227355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1835785"/>
            <a:ext cx="5731510" cy="3186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774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9B5F3-C0E9-45EB-9483-3ADB6D28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2108C-29AF-45D6-B8CA-4ED058121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AFBD44A3-C5CA-4D32-994A-A02D07DC40A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54182" y="295565"/>
            <a:ext cx="10898909" cy="61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55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5548-F47B-45DF-A70D-7BAB7D369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274626F-0958-43E1-9D67-F9F85B760DD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65" y="295564"/>
            <a:ext cx="105156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78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8" y="103032"/>
            <a:ext cx="10483403" cy="667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78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3527-2F70-40DA-9D42-B0A69E54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17BC1-5A92-4C06-8F84-9A9E44502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For Sending mail format will be same which we are following only in TO- don’t mention IT ID mail ID</a:t>
            </a:r>
          </a:p>
          <a:p>
            <a:r>
              <a:rPr lang="en-IN" b="1" dirty="0"/>
              <a:t>Summary</a:t>
            </a:r>
            <a:r>
              <a:rPr lang="en-IN" dirty="0"/>
              <a:t>- Subject Link of the Mail</a:t>
            </a:r>
          </a:p>
          <a:p>
            <a:r>
              <a:rPr lang="en-IN" b="1" dirty="0"/>
              <a:t>Description</a:t>
            </a:r>
            <a:r>
              <a:rPr lang="en-IN" dirty="0"/>
              <a:t>- The mail body </a:t>
            </a:r>
          </a:p>
          <a:p>
            <a:r>
              <a:rPr lang="en-IN" b="1" dirty="0" err="1"/>
              <a:t>Ecode</a:t>
            </a:r>
            <a:r>
              <a:rPr lang="en-IN" dirty="0"/>
              <a:t>- Reported enterprise e-code.</a:t>
            </a:r>
          </a:p>
          <a:p>
            <a:r>
              <a:rPr lang="en-IN" b="1" dirty="0"/>
              <a:t>Vendor Ticket number</a:t>
            </a:r>
            <a:r>
              <a:rPr lang="en-IN" dirty="0"/>
              <a:t>- HPSM ticket ID</a:t>
            </a:r>
          </a:p>
          <a:p>
            <a:r>
              <a:rPr lang="en-US" dirty="0"/>
              <a:t>Priority: Category are provided in the next slide</a:t>
            </a:r>
          </a:p>
          <a:p>
            <a:r>
              <a:rPr lang="en-US" dirty="0"/>
              <a:t>Impact: Category are provided in the next slide</a:t>
            </a:r>
            <a:endParaRPr lang="en-IN" dirty="0"/>
          </a:p>
          <a:p>
            <a:r>
              <a:rPr lang="en-IN" b="1" dirty="0"/>
              <a:t>Operational Category 1</a:t>
            </a:r>
            <a:r>
              <a:rPr lang="en-IN" dirty="0"/>
              <a:t>- Application</a:t>
            </a:r>
          </a:p>
          <a:p>
            <a:r>
              <a:rPr lang="en-IN" b="1" dirty="0"/>
              <a:t>Operational Category 2</a:t>
            </a:r>
            <a:r>
              <a:rPr lang="en-IN" dirty="0"/>
              <a:t>- Application</a:t>
            </a:r>
          </a:p>
          <a:p>
            <a:r>
              <a:rPr lang="en-IN" b="1" dirty="0"/>
              <a:t>Operational Category 3</a:t>
            </a:r>
            <a:r>
              <a:rPr lang="en-IN" dirty="0"/>
              <a:t>- VBS</a:t>
            </a:r>
          </a:p>
          <a:p>
            <a:r>
              <a:rPr lang="en-IN" b="1" dirty="0"/>
              <a:t>Product Category 1</a:t>
            </a:r>
            <a:r>
              <a:rPr lang="en-IN" dirty="0"/>
              <a:t>- 6D CMP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057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664548"/>
              </p:ext>
            </p:extLst>
          </p:nvPr>
        </p:nvGraphicFramePr>
        <p:xfrm>
          <a:off x="695460" y="528041"/>
          <a:ext cx="10084158" cy="61689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56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4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Category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Service Impacting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S3/S4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APN Service impact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S3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Billing Count mismatch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Billing Service Impacting 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Camel flag mismatch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Customer Query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Customer Requirement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Duplicate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GPRS Service barred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HLR View mismatch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Migration Data Mismatch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No action required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No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Order Delay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Yes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Order failed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Report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SMS barring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Service Request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User Understanding Issue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Data/SMS Not working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Wrongly assigned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No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S4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37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Number Whitelisting 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>
                          <a:effectLst/>
                        </a:rPr>
                        <a:t>Yes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</a:rPr>
                        <a:t>S3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4104" y="90394"/>
            <a:ext cx="5588358" cy="26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IOT Service Impacted Category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551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D03FA1C-DC20-44FE-AF55-B04EBE4F0F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2997402"/>
              </p:ext>
            </p:extLst>
          </p:nvPr>
        </p:nvGraphicFramePr>
        <p:xfrm>
          <a:off x="4463602" y="794327"/>
          <a:ext cx="7072616" cy="59112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36308">
                  <a:extLst>
                    <a:ext uri="{9D8B030D-6E8A-4147-A177-3AD203B41FA5}">
                      <a16:colId xmlns:a16="http://schemas.microsoft.com/office/drawing/2014/main" val="3101757831"/>
                    </a:ext>
                  </a:extLst>
                </a:gridCol>
                <a:gridCol w="3536308">
                  <a:extLst>
                    <a:ext uri="{9D8B030D-6E8A-4147-A177-3AD203B41FA5}">
                      <a16:colId xmlns:a16="http://schemas.microsoft.com/office/drawing/2014/main" val="1954698899"/>
                    </a:ext>
                  </a:extLst>
                </a:gridCol>
              </a:tblGrid>
              <a:tr h="3278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Category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Subcategory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1648554420"/>
                  </a:ext>
                </a:extLst>
              </a:tr>
              <a:tr h="327808">
                <a:tc rowSpan="4">
                  <a:txBody>
                    <a:bodyPr/>
                    <a:lstStyle/>
                    <a:p>
                      <a:pPr marL="342900" lvl="0" indent="-342900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IN" sz="700" kern="100">
                          <a:effectLst/>
                        </a:rPr>
                        <a:t>CMP portal related</a:t>
                      </a:r>
                      <a:endParaRPr lang="en-IN" sz="7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 dirty="0">
                          <a:effectLst/>
                        </a:rPr>
                        <a:t>Portal not working</a:t>
                      </a:r>
                      <a:endParaRPr lang="en-IN" sz="8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3801317681"/>
                  </a:ext>
                </a:extLst>
              </a:tr>
              <a:tr h="6556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Profile/Features not visible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2434324765"/>
                  </a:ext>
                </a:extLst>
              </a:tr>
              <a:tr h="6556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Portal Features not working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3537825774"/>
                  </a:ext>
                </a:extLst>
              </a:tr>
              <a:tr h="65561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Other CMP portal related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550558436"/>
                  </a:ext>
                </a:extLst>
              </a:tr>
              <a:tr h="491712">
                <a:tc row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Activation/Deactivation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Suspension/Reactivation  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43074011"/>
                  </a:ext>
                </a:extLst>
              </a:tr>
              <a:tr h="4917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Delay in provisioning order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642937518"/>
                  </a:ext>
                </a:extLst>
              </a:tr>
              <a:tr h="491712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Enquiry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Billing And Payment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2660754456"/>
                  </a:ext>
                </a:extLst>
              </a:tr>
              <a:tr h="1692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CMP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2927427594"/>
                  </a:ext>
                </a:extLst>
              </a:tr>
              <a:tr h="169266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Other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3056199139"/>
                  </a:ext>
                </a:extLst>
              </a:tr>
              <a:tr h="491712">
                <a:tc row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Whitelisting issue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SMS whitelisting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2929090142"/>
                  </a:ext>
                </a:extLst>
              </a:tr>
              <a:tr h="4917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>
                          <a:effectLst/>
                        </a:rPr>
                        <a:t>Voice whitelisting</a:t>
                      </a:r>
                      <a:endParaRPr lang="en-IN" sz="800" kern="10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3784650483"/>
                  </a:ext>
                </a:extLst>
              </a:tr>
              <a:tr h="49171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800" kern="100" dirty="0">
                          <a:effectLst/>
                        </a:rPr>
                        <a:t>Data whitelisting</a:t>
                      </a:r>
                      <a:endParaRPr lang="en-IN" sz="800" kern="100" dirty="0">
                        <a:effectLst/>
                        <a:latin typeface="Aptos"/>
                        <a:ea typeface="Calibri" panose="020F0502020204030204" pitchFamily="34" charset="0"/>
                        <a:cs typeface="Aptos"/>
                      </a:endParaRPr>
                    </a:p>
                  </a:txBody>
                  <a:tcPr marL="44974" marR="44974" marT="0" marB="0" anchor="ctr"/>
                </a:tc>
                <a:extLst>
                  <a:ext uri="{0D108BD9-81ED-4DB2-BD59-A6C34878D82A}">
                    <a16:rowId xmlns:a16="http://schemas.microsoft.com/office/drawing/2014/main" val="120713951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34E57C7-8275-47E7-A426-3F91EE2257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200" y="330405"/>
            <a:ext cx="520007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ptos"/>
              </a:rPr>
              <a:t>Product Category 2 and Product Category 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ptos"/>
              </a:rPr>
              <a:t> -below refer below table: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04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D461E-EFCE-4FC3-BBB2-8468EDE3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123D2-2EA9-43CB-B45C-505F9CBF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ACBF86A-D672-4D14-9DC2-E8316F821C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367280"/>
            <a:ext cx="5731510" cy="212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284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6C48-B0E5-4F4B-A16B-7443E3411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840A-9A75-4117-970F-635E46D50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B121B-F91B-4F65-B933-5CBE9C2926F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0245" y="2169795"/>
            <a:ext cx="5731510" cy="2518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7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239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Times New Roman</vt:lpstr>
      <vt:lpstr>Office Theme</vt:lpstr>
      <vt:lpstr>6D CMP Helix</vt:lpstr>
      <vt:lpstr>PowerPoint Presentation</vt:lpstr>
      <vt:lpstr>PowerPoint Presentation</vt:lpstr>
      <vt:lpstr>PowerPoint Presentation</vt:lpstr>
      <vt:lpstr>PowerPoint Presentation</vt:lpstr>
      <vt:lpstr>IOT Service Impacted Category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6D CMP Helix</dc:title>
  <dc:creator>KSHITIJA RANDIVE</dc:creator>
  <cp:lastModifiedBy>Rutuja Randive</cp:lastModifiedBy>
  <cp:revision>3</cp:revision>
  <dcterms:created xsi:type="dcterms:W3CDTF">2024-10-29T12:12:25Z</dcterms:created>
  <dcterms:modified xsi:type="dcterms:W3CDTF">2024-10-29T20:55:53Z</dcterms:modified>
</cp:coreProperties>
</file>