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83" d="100"/>
          <a:sy n="83" d="100"/>
        </p:scale>
        <p:origin x="4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2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5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48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9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2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6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2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D723C-2B84-4AD1-B338-065C9CDD1FF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72FA2-88AF-406D-9861-4D30F57E4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6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Case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7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76337"/>
            <a:ext cx="106299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1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9088" y="419100"/>
            <a:ext cx="128301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295" y="773723"/>
            <a:ext cx="10875410" cy="515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4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8864" y="604910"/>
            <a:ext cx="10754271" cy="505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440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360" y="815926"/>
            <a:ext cx="9848454" cy="50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77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866" y="1825625"/>
            <a:ext cx="84862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0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37" y="1195754"/>
            <a:ext cx="11324088" cy="468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0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87" y="1420837"/>
            <a:ext cx="10487025" cy="47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3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Case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Management</dc:title>
  <dc:creator>KSHITIJA RANDIVE</dc:creator>
  <cp:lastModifiedBy>Rutuja Randive</cp:lastModifiedBy>
  <cp:revision>1</cp:revision>
  <dcterms:created xsi:type="dcterms:W3CDTF">2024-10-29T11:55:11Z</dcterms:created>
  <dcterms:modified xsi:type="dcterms:W3CDTF">2024-10-29T20:55:35Z</dcterms:modified>
</cp:coreProperties>
</file>