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2.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3.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9" r:id="rId2"/>
    <p:sldMasterId id="2147483768" r:id="rId3"/>
    <p:sldMasterId id="2147483815" r:id="rId4"/>
  </p:sldMasterIdLst>
  <p:notesMasterIdLst>
    <p:notesMasterId r:id="rId17"/>
  </p:notesMasterIdLst>
  <p:sldIdLst>
    <p:sldId id="261" r:id="rId5"/>
    <p:sldId id="318" r:id="rId6"/>
    <p:sldId id="351" r:id="rId7"/>
    <p:sldId id="370" r:id="rId8"/>
    <p:sldId id="347" r:id="rId9"/>
    <p:sldId id="371" r:id="rId10"/>
    <p:sldId id="352" r:id="rId11"/>
    <p:sldId id="353" r:id="rId12"/>
    <p:sldId id="354" r:id="rId13"/>
    <p:sldId id="355" r:id="rId14"/>
    <p:sldId id="356" r:id="rId15"/>
    <p:sldId id="29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83" d="100"/>
          <a:sy n="83" d="100"/>
        </p:scale>
        <p:origin x="36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B6642-40FE-4ED4-A235-781AFB30D87A}" type="datetimeFigureOut">
              <a:rPr lang="en-US" smtClean="0"/>
              <a:t>10/30/2024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98776-2F48-419A-B60F-49B97B21DAEC}" type="slidenum">
              <a:rPr lang="en-US" smtClean="0"/>
              <a:t>‹#›</a:t>
            </a:fld>
            <a:endParaRPr lang="en-US"/>
          </a:p>
        </p:txBody>
      </p:sp>
    </p:spTree>
    <p:extLst>
      <p:ext uri="{BB962C8B-B14F-4D97-AF65-F5344CB8AC3E}">
        <p14:creationId xmlns:p14="http://schemas.microsoft.com/office/powerpoint/2010/main" val="3611587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3</a:t>
            </a:fld>
            <a:endParaRPr lang="en-IN" dirty="0">
              <a:solidFill>
                <a:prstClr val="black"/>
              </a:solidFill>
            </a:endParaRPr>
          </a:p>
        </p:txBody>
      </p:sp>
    </p:spTree>
    <p:extLst>
      <p:ext uri="{BB962C8B-B14F-4D97-AF65-F5344CB8AC3E}">
        <p14:creationId xmlns:p14="http://schemas.microsoft.com/office/powerpoint/2010/main" val="227444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5</a:t>
            </a:fld>
            <a:endParaRPr lang="en-IN" dirty="0">
              <a:solidFill>
                <a:prstClr val="black"/>
              </a:solidFill>
            </a:endParaRPr>
          </a:p>
        </p:txBody>
      </p:sp>
    </p:spTree>
    <p:extLst>
      <p:ext uri="{BB962C8B-B14F-4D97-AF65-F5344CB8AC3E}">
        <p14:creationId xmlns:p14="http://schemas.microsoft.com/office/powerpoint/2010/main" val="1278358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7</a:t>
            </a:fld>
            <a:endParaRPr lang="en-IN" dirty="0">
              <a:solidFill>
                <a:prstClr val="black"/>
              </a:solidFill>
            </a:endParaRPr>
          </a:p>
        </p:txBody>
      </p:sp>
    </p:spTree>
    <p:extLst>
      <p:ext uri="{BB962C8B-B14F-4D97-AF65-F5344CB8AC3E}">
        <p14:creationId xmlns:p14="http://schemas.microsoft.com/office/powerpoint/2010/main" val="2452469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8</a:t>
            </a:fld>
            <a:endParaRPr lang="en-IN" dirty="0">
              <a:solidFill>
                <a:prstClr val="black"/>
              </a:solidFill>
            </a:endParaRPr>
          </a:p>
        </p:txBody>
      </p:sp>
    </p:spTree>
    <p:extLst>
      <p:ext uri="{BB962C8B-B14F-4D97-AF65-F5344CB8AC3E}">
        <p14:creationId xmlns:p14="http://schemas.microsoft.com/office/powerpoint/2010/main" val="1764306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9</a:t>
            </a:fld>
            <a:endParaRPr lang="en-IN" dirty="0">
              <a:solidFill>
                <a:prstClr val="black"/>
              </a:solidFill>
            </a:endParaRPr>
          </a:p>
        </p:txBody>
      </p:sp>
    </p:spTree>
    <p:extLst>
      <p:ext uri="{BB962C8B-B14F-4D97-AF65-F5344CB8AC3E}">
        <p14:creationId xmlns:p14="http://schemas.microsoft.com/office/powerpoint/2010/main" val="1124716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10</a:t>
            </a:fld>
            <a:endParaRPr lang="en-IN" dirty="0">
              <a:solidFill>
                <a:prstClr val="black"/>
              </a:solidFill>
            </a:endParaRPr>
          </a:p>
        </p:txBody>
      </p:sp>
    </p:spTree>
    <p:extLst>
      <p:ext uri="{BB962C8B-B14F-4D97-AF65-F5344CB8AC3E}">
        <p14:creationId xmlns:p14="http://schemas.microsoft.com/office/powerpoint/2010/main" val="891204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11</a:t>
            </a:fld>
            <a:endParaRPr lang="en-IN" dirty="0">
              <a:solidFill>
                <a:prstClr val="black"/>
              </a:solidFill>
            </a:endParaRPr>
          </a:p>
        </p:txBody>
      </p:sp>
    </p:spTree>
    <p:extLst>
      <p:ext uri="{BB962C8B-B14F-4D97-AF65-F5344CB8AC3E}">
        <p14:creationId xmlns:p14="http://schemas.microsoft.com/office/powerpoint/2010/main" val="38376832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ti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4.xml"/><Relationship Id="rId4" Type="http://schemas.openxmlformats.org/officeDocument/2006/relationships/image" Target="../media/image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tif"/><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tif"/><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2.xml"/><Relationship Id="rId4" Type="http://schemas.openxmlformats.org/officeDocument/2006/relationships/image" Target="../media/image2.sv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2.xml"/><Relationship Id="rId4" Type="http://schemas.openxmlformats.org/officeDocument/2006/relationships/image" Target="../media/image2.svg"/></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926472" y="2256907"/>
            <a:ext cx="2339056" cy="1883664"/>
          </a:xfrm>
          <a:prstGeom prst="rect">
            <a:avLst/>
          </a:prstGeom>
        </p:spPr>
      </p:pic>
      <p:sp>
        <p:nvSpPr>
          <p:cNvPr id="6"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58869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D7C4C528-3EC4-4445-A9F3-0BF87C55BE3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800338" y="5661024"/>
            <a:ext cx="983675" cy="792163"/>
          </a:xfrm>
          <a:prstGeom prst="rect">
            <a:avLst/>
          </a:prstGeom>
        </p:spPr>
      </p:pic>
    </p:spTree>
    <p:extLst>
      <p:ext uri="{BB962C8B-B14F-4D97-AF65-F5344CB8AC3E}">
        <p14:creationId xmlns:p14="http://schemas.microsoft.com/office/powerpoint/2010/main" val="121698817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D7C4C528-3EC4-4445-A9F3-0BF87C55BE34}"/>
              </a:ext>
            </a:extLst>
          </p:cNvPr>
          <p:cNvPicPr>
            <a:picLocks noChangeAspect="1"/>
          </p:cNvPicPr>
          <p:nvPr userDrawn="1"/>
        </p:nvPicPr>
        <p:blipFill>
          <a:blip r:embed="rId3">
            <a:extLst/>
          </a:blip>
          <a:stretch>
            <a:fillRect/>
          </a:stretch>
        </p:blipFill>
        <p:spPr>
          <a:xfrm>
            <a:off x="10800338" y="5661024"/>
            <a:ext cx="983675" cy="792163"/>
          </a:xfrm>
          <a:prstGeom prst="rect">
            <a:avLst/>
          </a:prstGeom>
        </p:spPr>
      </p:pic>
    </p:spTree>
    <p:extLst>
      <p:ext uri="{BB962C8B-B14F-4D97-AF65-F5344CB8AC3E}">
        <p14:creationId xmlns:p14="http://schemas.microsoft.com/office/powerpoint/2010/main" val="107037386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441C4331-1122-49F7-AE04-75DAD9DB764E}"/>
              </a:ext>
            </a:extLst>
          </p:cNvPr>
          <p:cNvPicPr>
            <a:picLocks noChangeAspect="1"/>
          </p:cNvPicPr>
          <p:nvPr userDrawn="1"/>
        </p:nvPicPr>
        <p:blipFill>
          <a:blip r:embed="rId3">
            <a:extLst/>
          </a:blip>
          <a:stretch>
            <a:fillRect/>
          </a:stretch>
        </p:blipFill>
        <p:spPr>
          <a:xfrm>
            <a:off x="10800338" y="5661025"/>
            <a:ext cx="983675" cy="792163"/>
          </a:xfrm>
          <a:prstGeom prst="rect">
            <a:avLst/>
          </a:prstGeom>
        </p:spPr>
      </p:pic>
    </p:spTree>
    <p:extLst>
      <p:ext uri="{BB962C8B-B14F-4D97-AF65-F5344CB8AC3E}">
        <p14:creationId xmlns:p14="http://schemas.microsoft.com/office/powerpoint/2010/main" val="332083232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dirty="0"/>
              <a:t>title</a:t>
            </a:r>
            <a:endParaRPr lang="en-IN" dirty="0"/>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142253834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Content with multiple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ext Placeholder 7">
            <a:extLst>
              <a:ext uri="{FF2B5EF4-FFF2-40B4-BE49-F238E27FC236}">
                <a16:creationId xmlns:a16="http://schemas.microsoft.com/office/drawing/2014/main"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9" name="Straight Connector 8">
            <a:extLst>
              <a:ext uri="{FF2B5EF4-FFF2-40B4-BE49-F238E27FC236}">
                <a16:creationId xmlns:a16="http://schemas.microsoft.com/office/drawing/2014/main"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37742574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4" name="Footer Placeholder 3"/>
          <p:cNvSpPr>
            <a:spLocks noGrp="1"/>
          </p:cNvSpPr>
          <p:nvPr>
            <p:ph type="ftr" sz="quarter" idx="11"/>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ext Placeholder 7">
            <a:extLst>
              <a:ext uri="{FF2B5EF4-FFF2-40B4-BE49-F238E27FC236}">
                <a16:creationId xmlns:a16="http://schemas.microsoft.com/office/drawing/2014/main"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spTree>
    <p:extLst>
      <p:ext uri="{BB962C8B-B14F-4D97-AF65-F5344CB8AC3E}">
        <p14:creationId xmlns:p14="http://schemas.microsoft.com/office/powerpoint/2010/main" val="26471864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dirty="0"/>
          </a:p>
        </p:txBody>
      </p:sp>
      <p:pic>
        <p:nvPicPr>
          <p:cNvPr id="8"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42721605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dirty="0"/>
          </a:p>
        </p:txBody>
      </p:sp>
      <p:sp>
        <p:nvSpPr>
          <p:cNvPr id="8" name="Picture Placeholder 11">
            <a:extLst>
              <a:ext uri="{FF2B5EF4-FFF2-40B4-BE49-F238E27FC236}">
                <a16:creationId xmlns:a16="http://schemas.microsoft.com/office/drawing/2014/main"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dirty="0"/>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dirty="0"/>
          </a:p>
        </p:txBody>
      </p:sp>
      <p:pic>
        <p:nvPicPr>
          <p:cNvPr id="10"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331935731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10" name="Straight Connector 9">
            <a:extLst>
              <a:ext uri="{FF2B5EF4-FFF2-40B4-BE49-F238E27FC236}">
                <a16:creationId xmlns:a16="http://schemas.microsoft.com/office/drawing/2014/main"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645820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5" name="Rectangle 4">
            <a:extLst>
              <a:ext uri="{FF2B5EF4-FFF2-40B4-BE49-F238E27FC236}">
                <a16:creationId xmlns:a16="http://schemas.microsoft.com/office/drawing/2014/main"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7">
            <a:extLst>
              <a:ext uri="{FF2B5EF4-FFF2-40B4-BE49-F238E27FC236}">
                <a16:creationId xmlns:a16="http://schemas.microsoft.com/office/drawing/2014/main" id="{989E6F58-4CE4-4F4D-A6DA-83E7329EA155}"/>
              </a:ext>
            </a:extLst>
          </p:cNvPr>
          <p:cNvSpPr>
            <a:spLocks noGrp="1"/>
          </p:cNvSpPr>
          <p:nvPr>
            <p:ph type="pic" sz="quarter" idx="17"/>
          </p:nvPr>
        </p:nvSpPr>
        <p:spPr>
          <a:xfrm>
            <a:off x="371475" y="1376363"/>
            <a:ext cx="5331600" cy="1962260"/>
          </a:xfrm>
        </p:spPr>
        <p:txBody>
          <a:bodyPr/>
          <a:lstStyle/>
          <a:p>
            <a:endParaRPr lang="en-IN" dirty="0"/>
          </a:p>
        </p:txBody>
      </p:sp>
      <p:sp>
        <p:nvSpPr>
          <p:cNvPr id="11" name="Picture Placeholder 7">
            <a:extLst>
              <a:ext uri="{FF2B5EF4-FFF2-40B4-BE49-F238E27FC236}">
                <a16:creationId xmlns:a16="http://schemas.microsoft.com/office/drawing/2014/main" id="{1D728D7E-5880-46C1-95A6-CBA47FBAE0AB}"/>
              </a:ext>
            </a:extLst>
          </p:cNvPr>
          <p:cNvSpPr>
            <a:spLocks noGrp="1"/>
          </p:cNvSpPr>
          <p:nvPr>
            <p:ph type="pic" sz="quarter" idx="18"/>
          </p:nvPr>
        </p:nvSpPr>
        <p:spPr>
          <a:xfrm>
            <a:off x="6452413" y="1376363"/>
            <a:ext cx="5331600" cy="1962260"/>
          </a:xfrm>
        </p:spPr>
        <p:txBody>
          <a:bodyPr/>
          <a:lstStyle/>
          <a:p>
            <a:endParaRPr lang="en-IN" dirty="0"/>
          </a:p>
        </p:txBody>
      </p:sp>
    </p:spTree>
    <p:extLst>
      <p:ext uri="{BB962C8B-B14F-4D97-AF65-F5344CB8AC3E}">
        <p14:creationId xmlns:p14="http://schemas.microsoft.com/office/powerpoint/2010/main" val="252137357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a16="http://schemas.microsoft.com/office/drawing/2014/main"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1958516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441C4331-1122-49F7-AE04-75DAD9DB76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800338" y="5661025"/>
            <a:ext cx="983675" cy="792163"/>
          </a:xfrm>
          <a:prstGeom prst="rect">
            <a:avLst/>
          </a:prstGeom>
        </p:spPr>
      </p:pic>
    </p:spTree>
    <p:extLst>
      <p:ext uri="{BB962C8B-B14F-4D97-AF65-F5344CB8AC3E}">
        <p14:creationId xmlns:p14="http://schemas.microsoft.com/office/powerpoint/2010/main" val="395327801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a16="http://schemas.microsoft.com/office/drawing/2014/main"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dirty="0"/>
              <a:t>click to edit master text styles</a:t>
            </a:r>
          </a:p>
        </p:txBody>
      </p:sp>
      <p:sp>
        <p:nvSpPr>
          <p:cNvPr id="13" name="Rectangle 12">
            <a:extLst>
              <a:ext uri="{FF2B5EF4-FFF2-40B4-BE49-F238E27FC236}">
                <a16:creationId xmlns:a16="http://schemas.microsoft.com/office/drawing/2014/main"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4" name="Content Placeholder 2">
            <a:extLst>
              <a:ext uri="{FF2B5EF4-FFF2-40B4-BE49-F238E27FC236}">
                <a16:creationId xmlns:a16="http://schemas.microsoft.com/office/drawing/2014/main"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7871350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dirty="0"/>
              <a:t>subtitle</a:t>
            </a: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5141072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2862325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Picture Placeholder 7">
            <a:extLst>
              <a:ext uri="{FF2B5EF4-FFF2-40B4-BE49-F238E27FC236}">
                <a16:creationId xmlns:a16="http://schemas.microsoft.com/office/drawing/2014/main" id="{B9BC1B57-4DBA-4D0F-BB5A-EF4CB7A203D0}"/>
              </a:ext>
            </a:extLst>
          </p:cNvPr>
          <p:cNvSpPr>
            <a:spLocks noGrp="1"/>
          </p:cNvSpPr>
          <p:nvPr>
            <p:ph type="pic" sz="quarter" idx="17"/>
          </p:nvPr>
        </p:nvSpPr>
        <p:spPr>
          <a:xfrm>
            <a:off x="371475" y="1376363"/>
            <a:ext cx="3494088" cy="1962260"/>
          </a:xfrm>
        </p:spPr>
        <p:txBody>
          <a:bodyPr/>
          <a:lstStyle/>
          <a:p>
            <a:endParaRPr lang="en-IN" dirty="0"/>
          </a:p>
        </p:txBody>
      </p:sp>
      <p:sp>
        <p:nvSpPr>
          <p:cNvPr id="11" name="Picture Placeholder 7">
            <a:extLst>
              <a:ext uri="{FF2B5EF4-FFF2-40B4-BE49-F238E27FC236}">
                <a16:creationId xmlns:a16="http://schemas.microsoft.com/office/drawing/2014/main" id="{1E1501E7-AFD8-4828-AF48-E355FACE52CD}"/>
              </a:ext>
            </a:extLst>
          </p:cNvPr>
          <p:cNvSpPr>
            <a:spLocks noGrp="1"/>
          </p:cNvSpPr>
          <p:nvPr>
            <p:ph type="pic" sz="quarter" idx="18"/>
          </p:nvPr>
        </p:nvSpPr>
        <p:spPr>
          <a:xfrm>
            <a:off x="4330483" y="1376363"/>
            <a:ext cx="3494088" cy="1962260"/>
          </a:xfrm>
        </p:spPr>
        <p:txBody>
          <a:bodyPr/>
          <a:lstStyle/>
          <a:p>
            <a:endParaRPr lang="en-IN" dirty="0"/>
          </a:p>
        </p:txBody>
      </p:sp>
      <p:sp>
        <p:nvSpPr>
          <p:cNvPr id="12" name="Picture Placeholder 7">
            <a:extLst>
              <a:ext uri="{FF2B5EF4-FFF2-40B4-BE49-F238E27FC236}">
                <a16:creationId xmlns:a16="http://schemas.microsoft.com/office/drawing/2014/main" id="{4FD0237C-8B70-4FB4-8954-2876677F19AA}"/>
              </a:ext>
            </a:extLst>
          </p:cNvPr>
          <p:cNvSpPr>
            <a:spLocks noGrp="1"/>
          </p:cNvSpPr>
          <p:nvPr>
            <p:ph type="pic" sz="quarter" idx="19"/>
          </p:nvPr>
        </p:nvSpPr>
        <p:spPr>
          <a:xfrm>
            <a:off x="8288413" y="1376363"/>
            <a:ext cx="3494088" cy="1962260"/>
          </a:xfrm>
        </p:spPr>
        <p:txBody>
          <a:bodyPr/>
          <a:lstStyle/>
          <a:p>
            <a:endParaRPr lang="en-IN" dirty="0"/>
          </a:p>
        </p:txBody>
      </p:sp>
      <p:sp>
        <p:nvSpPr>
          <p:cNvPr id="14" name="Rectangle 13">
            <a:extLst>
              <a:ext uri="{FF2B5EF4-FFF2-40B4-BE49-F238E27FC236}">
                <a16:creationId xmlns:a16="http://schemas.microsoft.com/office/drawing/2014/main"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5" name="Content Placeholder 2">
            <a:extLst>
              <a:ext uri="{FF2B5EF4-FFF2-40B4-BE49-F238E27FC236}">
                <a16:creationId xmlns:a16="http://schemas.microsoft.com/office/drawing/2014/main"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Rectangle 17">
            <a:extLst>
              <a:ext uri="{FF2B5EF4-FFF2-40B4-BE49-F238E27FC236}">
                <a16:creationId xmlns:a16="http://schemas.microsoft.com/office/drawing/2014/main"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9" name="Content Placeholder 2">
            <a:extLst>
              <a:ext uri="{FF2B5EF4-FFF2-40B4-BE49-F238E27FC236}">
                <a16:creationId xmlns:a16="http://schemas.microsoft.com/office/drawing/2014/main"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32096081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Rectangle 3">
            <a:extLst>
              <a:ext uri="{FF2B5EF4-FFF2-40B4-BE49-F238E27FC236}">
                <a16:creationId xmlns:a16="http://schemas.microsoft.com/office/drawing/2014/main"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1" name="Rectangle 10">
            <a:extLst>
              <a:ext uri="{FF2B5EF4-FFF2-40B4-BE49-F238E27FC236}">
                <a16:creationId xmlns:a16="http://schemas.microsoft.com/office/drawing/2014/main"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a16="http://schemas.microsoft.com/office/drawing/2014/main"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172016729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a16="http://schemas.microsoft.com/office/drawing/2014/main"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dirty="0"/>
          </a:p>
        </p:txBody>
      </p:sp>
      <p:sp>
        <p:nvSpPr>
          <p:cNvPr id="12" name="Text Placeholder 7">
            <a:extLst>
              <a:ext uri="{FF2B5EF4-FFF2-40B4-BE49-F238E27FC236}">
                <a16:creationId xmlns:a16="http://schemas.microsoft.com/office/drawing/2014/main"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3" name="Text Placeholder 7">
            <a:extLst>
              <a:ext uri="{FF2B5EF4-FFF2-40B4-BE49-F238E27FC236}">
                <a16:creationId xmlns:a16="http://schemas.microsoft.com/office/drawing/2014/main"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5" name="Rectangle 14">
            <a:extLst>
              <a:ext uri="{FF2B5EF4-FFF2-40B4-BE49-F238E27FC236}">
                <a16:creationId xmlns:a16="http://schemas.microsoft.com/office/drawing/2014/main"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8" name="Content Placeholder 2">
            <a:extLst>
              <a:ext uri="{FF2B5EF4-FFF2-40B4-BE49-F238E27FC236}">
                <a16:creationId xmlns:a16="http://schemas.microsoft.com/office/drawing/2014/main"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Rectangle 18">
            <a:extLst>
              <a:ext uri="{FF2B5EF4-FFF2-40B4-BE49-F238E27FC236}">
                <a16:creationId xmlns:a16="http://schemas.microsoft.com/office/drawing/2014/main"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Content Placeholder 2">
            <a:extLst>
              <a:ext uri="{FF2B5EF4-FFF2-40B4-BE49-F238E27FC236}">
                <a16:creationId xmlns:a16="http://schemas.microsoft.com/office/drawing/2014/main"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140432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dirty="0"/>
              <a:t>click icon to add chart</a:t>
            </a:r>
            <a:endParaRPr lang="en-IN" dirty="0"/>
          </a:p>
        </p:txBody>
      </p:sp>
      <p:sp>
        <p:nvSpPr>
          <p:cNvPr id="8" name="Content Placeholder 7">
            <a:extLst>
              <a:ext uri="{FF2B5EF4-FFF2-40B4-BE49-F238E27FC236}">
                <a16:creationId xmlns:a16="http://schemas.microsoft.com/office/drawing/2014/main"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9" name="Straight Connector 8">
            <a:extLst>
              <a:ext uri="{FF2B5EF4-FFF2-40B4-BE49-F238E27FC236}">
                <a16:creationId xmlns:a16="http://schemas.microsoft.com/office/drawing/2014/main"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91640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dirty="0"/>
              <a:t>graph</a:t>
            </a:r>
          </a:p>
        </p:txBody>
      </p:sp>
      <p:sp>
        <p:nvSpPr>
          <p:cNvPr id="7" name="Chart Placeholder 6">
            <a:extLst>
              <a:ext uri="{FF2B5EF4-FFF2-40B4-BE49-F238E27FC236}">
                <a16:creationId xmlns:a16="http://schemas.microsoft.com/office/drawing/2014/main"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dirty="0"/>
              <a:t>click icon to add chart</a:t>
            </a:r>
            <a:endParaRPr lang="en-IN" dirty="0"/>
          </a:p>
        </p:txBody>
      </p:sp>
      <p:cxnSp>
        <p:nvCxnSpPr>
          <p:cNvPr id="9" name="Straight Connector 8">
            <a:extLst>
              <a:ext uri="{FF2B5EF4-FFF2-40B4-BE49-F238E27FC236}">
                <a16:creationId xmlns:a16="http://schemas.microsoft.com/office/drawing/2014/main"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68494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4759980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rapezoid 7">
            <a:extLst>
              <a:ext uri="{FF2B5EF4-FFF2-40B4-BE49-F238E27FC236}">
                <a16:creationId xmlns:a16="http://schemas.microsoft.com/office/drawing/2014/main"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dirty="0">
              <a:solidFill>
                <a:srgbClr val="FFFFFF"/>
              </a:solidFill>
            </a:endParaRPr>
          </a:p>
        </p:txBody>
      </p:sp>
      <p:sp>
        <p:nvSpPr>
          <p:cNvPr id="11" name="Trapezoid 10">
            <a:extLst>
              <a:ext uri="{FF2B5EF4-FFF2-40B4-BE49-F238E27FC236}">
                <a16:creationId xmlns:a16="http://schemas.microsoft.com/office/drawing/2014/main"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dirty="0">
              <a:solidFill>
                <a:srgbClr val="FFFFFF"/>
              </a:solidFill>
            </a:endParaRPr>
          </a:p>
        </p:txBody>
      </p:sp>
      <p:sp>
        <p:nvSpPr>
          <p:cNvPr id="14" name="Trapezoid 13">
            <a:extLst>
              <a:ext uri="{FF2B5EF4-FFF2-40B4-BE49-F238E27FC236}">
                <a16:creationId xmlns:a16="http://schemas.microsoft.com/office/drawing/2014/main"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a16="http://schemas.microsoft.com/office/drawing/2014/main"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3" name="Text Placeholder 21">
            <a:extLst>
              <a:ext uri="{FF2B5EF4-FFF2-40B4-BE49-F238E27FC236}">
                <a16:creationId xmlns:a16="http://schemas.microsoft.com/office/drawing/2014/main"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4" name="Text Placeholder 21">
            <a:extLst>
              <a:ext uri="{FF2B5EF4-FFF2-40B4-BE49-F238E27FC236}">
                <a16:creationId xmlns:a16="http://schemas.microsoft.com/office/drawing/2014/main"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5" name="Text Placeholder 21">
            <a:extLst>
              <a:ext uri="{FF2B5EF4-FFF2-40B4-BE49-F238E27FC236}">
                <a16:creationId xmlns:a16="http://schemas.microsoft.com/office/drawing/2014/main"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6" name="Text Placeholder 21">
            <a:extLst>
              <a:ext uri="{FF2B5EF4-FFF2-40B4-BE49-F238E27FC236}">
                <a16:creationId xmlns:a16="http://schemas.microsoft.com/office/drawing/2014/main"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7" name="Text Placeholder 21">
            <a:extLst>
              <a:ext uri="{FF2B5EF4-FFF2-40B4-BE49-F238E27FC236}">
                <a16:creationId xmlns:a16="http://schemas.microsoft.com/office/drawing/2014/main"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0" name="Rectangle 19">
            <a:extLst>
              <a:ext uri="{FF2B5EF4-FFF2-40B4-BE49-F238E27FC236}">
                <a16:creationId xmlns:a16="http://schemas.microsoft.com/office/drawing/2014/main"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21">
            <a:extLst>
              <a:ext uri="{FF2B5EF4-FFF2-40B4-BE49-F238E27FC236}">
                <a16:creationId xmlns:a16="http://schemas.microsoft.com/office/drawing/2014/main"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9" name="Text Placeholder 21">
            <a:extLst>
              <a:ext uri="{FF2B5EF4-FFF2-40B4-BE49-F238E27FC236}">
                <a16:creationId xmlns:a16="http://schemas.microsoft.com/office/drawing/2014/main"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0" name="Text Placeholder 21">
            <a:extLst>
              <a:ext uri="{FF2B5EF4-FFF2-40B4-BE49-F238E27FC236}">
                <a16:creationId xmlns:a16="http://schemas.microsoft.com/office/drawing/2014/main"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1" name="Text Placeholder 21">
            <a:extLst>
              <a:ext uri="{FF2B5EF4-FFF2-40B4-BE49-F238E27FC236}">
                <a16:creationId xmlns:a16="http://schemas.microsoft.com/office/drawing/2014/main"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4" name="Right Brace 33">
            <a:extLst>
              <a:ext uri="{FF2B5EF4-FFF2-40B4-BE49-F238E27FC236}">
                <a16:creationId xmlns:a16="http://schemas.microsoft.com/office/drawing/2014/main"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
        <p:nvSpPr>
          <p:cNvPr id="35" name="Text Placeholder 21">
            <a:extLst>
              <a:ext uri="{FF2B5EF4-FFF2-40B4-BE49-F238E27FC236}">
                <a16:creationId xmlns:a16="http://schemas.microsoft.com/office/drawing/2014/main"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6" name="Text Placeholder 21">
            <a:extLst>
              <a:ext uri="{FF2B5EF4-FFF2-40B4-BE49-F238E27FC236}">
                <a16:creationId xmlns:a16="http://schemas.microsoft.com/office/drawing/2014/main"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7" name="Right Brace 36">
            <a:extLst>
              <a:ext uri="{FF2B5EF4-FFF2-40B4-BE49-F238E27FC236}">
                <a16:creationId xmlns:a16="http://schemas.microsoft.com/office/drawing/2014/main"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Tree>
    <p:extLst>
      <p:ext uri="{BB962C8B-B14F-4D97-AF65-F5344CB8AC3E}">
        <p14:creationId xmlns:p14="http://schemas.microsoft.com/office/powerpoint/2010/main" val="3715960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dirty="0"/>
              <a:t>title</a:t>
            </a:r>
            <a:endParaRPr lang="en-IN" dirty="0"/>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22319582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314795936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6" name="Content Placeholder 5">
            <a:extLst>
              <a:ext uri="{FF2B5EF4-FFF2-40B4-BE49-F238E27FC236}">
                <a16:creationId xmlns:a16="http://schemas.microsoft.com/office/drawing/2014/main"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8" name="Straight Connector 7">
            <a:extLst>
              <a:ext uri="{FF2B5EF4-FFF2-40B4-BE49-F238E27FC236}">
                <a16:creationId xmlns:a16="http://schemas.microsoft.com/office/drawing/2014/main"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04016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Tree>
    <p:extLst>
      <p:ext uri="{BB962C8B-B14F-4D97-AF65-F5344CB8AC3E}">
        <p14:creationId xmlns:p14="http://schemas.microsoft.com/office/powerpoint/2010/main" val="243939892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
        <p:nvSpPr>
          <p:cNvPr id="6" name="Chart Placeholder 5">
            <a:extLst>
              <a:ext uri="{FF2B5EF4-FFF2-40B4-BE49-F238E27FC236}">
                <a16:creationId xmlns:a16="http://schemas.microsoft.com/office/drawing/2014/main" id="{FB418397-E33E-4D19-8DD9-6E964E41BC93}"/>
              </a:ext>
            </a:extLst>
          </p:cNvPr>
          <p:cNvSpPr>
            <a:spLocks noGrp="1"/>
          </p:cNvSpPr>
          <p:nvPr>
            <p:ph type="chart" sz="quarter" idx="14"/>
          </p:nvPr>
        </p:nvSpPr>
        <p:spPr>
          <a:xfrm>
            <a:off x="4486275" y="1376363"/>
            <a:ext cx="7297738" cy="4294187"/>
          </a:xfrm>
        </p:spPr>
        <p:txBody>
          <a:bodyPr/>
          <a:lstStyle/>
          <a:p>
            <a:endParaRPr lang="en-IN" dirty="0"/>
          </a:p>
        </p:txBody>
      </p:sp>
    </p:spTree>
    <p:extLst>
      <p:ext uri="{BB962C8B-B14F-4D97-AF65-F5344CB8AC3E}">
        <p14:creationId xmlns:p14="http://schemas.microsoft.com/office/powerpoint/2010/main" val="41984461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360349458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170401414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7" name="Rectangle 6">
            <a:extLst>
              <a:ext uri="{FF2B5EF4-FFF2-40B4-BE49-F238E27FC236}">
                <a16:creationId xmlns:a16="http://schemas.microsoft.com/office/drawing/2014/main"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8" name="Rectangle 7">
            <a:extLst>
              <a:ext uri="{FF2B5EF4-FFF2-40B4-BE49-F238E27FC236}">
                <a16:creationId xmlns:a16="http://schemas.microsoft.com/office/drawing/2014/main"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9" name="Rectangle 8">
            <a:extLst>
              <a:ext uri="{FF2B5EF4-FFF2-40B4-BE49-F238E27FC236}">
                <a16:creationId xmlns:a16="http://schemas.microsoft.com/office/drawing/2014/main"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0" name="Rectangle 9">
            <a:extLst>
              <a:ext uri="{FF2B5EF4-FFF2-40B4-BE49-F238E27FC236}">
                <a16:creationId xmlns:a16="http://schemas.microsoft.com/office/drawing/2014/main"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3" name="Text Placeholder 12">
            <a:extLst>
              <a:ext uri="{FF2B5EF4-FFF2-40B4-BE49-F238E27FC236}">
                <a16:creationId xmlns:a16="http://schemas.microsoft.com/office/drawing/2014/main"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4" name="Text Placeholder 12">
            <a:extLst>
              <a:ext uri="{FF2B5EF4-FFF2-40B4-BE49-F238E27FC236}">
                <a16:creationId xmlns:a16="http://schemas.microsoft.com/office/drawing/2014/main"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5" name="Text Placeholder 12">
            <a:extLst>
              <a:ext uri="{FF2B5EF4-FFF2-40B4-BE49-F238E27FC236}">
                <a16:creationId xmlns:a16="http://schemas.microsoft.com/office/drawing/2014/main"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6" name="Text Placeholder 12">
            <a:extLst>
              <a:ext uri="{FF2B5EF4-FFF2-40B4-BE49-F238E27FC236}">
                <a16:creationId xmlns:a16="http://schemas.microsoft.com/office/drawing/2014/main"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7" name="Text Placeholder 12">
            <a:extLst>
              <a:ext uri="{FF2B5EF4-FFF2-40B4-BE49-F238E27FC236}">
                <a16:creationId xmlns:a16="http://schemas.microsoft.com/office/drawing/2014/main"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8" name="Rectangle 17">
            <a:extLst>
              <a:ext uri="{FF2B5EF4-FFF2-40B4-BE49-F238E27FC236}">
                <a16:creationId xmlns:a16="http://schemas.microsoft.com/office/drawing/2014/main"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Text Placeholder 19">
            <a:extLst>
              <a:ext uri="{FF2B5EF4-FFF2-40B4-BE49-F238E27FC236}">
                <a16:creationId xmlns:a16="http://schemas.microsoft.com/office/drawing/2014/main"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1" name="Rectangle 20">
            <a:extLst>
              <a:ext uri="{FF2B5EF4-FFF2-40B4-BE49-F238E27FC236}">
                <a16:creationId xmlns:a16="http://schemas.microsoft.com/office/drawing/2014/main"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2" name="Text Placeholder 19">
            <a:extLst>
              <a:ext uri="{FF2B5EF4-FFF2-40B4-BE49-F238E27FC236}">
                <a16:creationId xmlns:a16="http://schemas.microsoft.com/office/drawing/2014/main"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3" name="Rectangle 22">
            <a:extLst>
              <a:ext uri="{FF2B5EF4-FFF2-40B4-BE49-F238E27FC236}">
                <a16:creationId xmlns:a16="http://schemas.microsoft.com/office/drawing/2014/main"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4" name="Text Placeholder 19">
            <a:extLst>
              <a:ext uri="{FF2B5EF4-FFF2-40B4-BE49-F238E27FC236}">
                <a16:creationId xmlns:a16="http://schemas.microsoft.com/office/drawing/2014/main"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5" name="Rectangle 24">
            <a:extLst>
              <a:ext uri="{FF2B5EF4-FFF2-40B4-BE49-F238E27FC236}">
                <a16:creationId xmlns:a16="http://schemas.microsoft.com/office/drawing/2014/main"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6" name="Text Placeholder 19">
            <a:extLst>
              <a:ext uri="{FF2B5EF4-FFF2-40B4-BE49-F238E27FC236}">
                <a16:creationId xmlns:a16="http://schemas.microsoft.com/office/drawing/2014/main"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7" name="Rectangle 26">
            <a:extLst>
              <a:ext uri="{FF2B5EF4-FFF2-40B4-BE49-F238E27FC236}">
                <a16:creationId xmlns:a16="http://schemas.microsoft.com/office/drawing/2014/main"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19">
            <a:extLst>
              <a:ext uri="{FF2B5EF4-FFF2-40B4-BE49-F238E27FC236}">
                <a16:creationId xmlns:a16="http://schemas.microsoft.com/office/drawing/2014/main"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Tree>
    <p:extLst>
      <p:ext uri="{BB962C8B-B14F-4D97-AF65-F5344CB8AC3E}">
        <p14:creationId xmlns:p14="http://schemas.microsoft.com/office/powerpoint/2010/main" val="107276049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31" name="Content Placeholder 5">
            <a:extLst>
              <a:ext uri="{FF2B5EF4-FFF2-40B4-BE49-F238E27FC236}">
                <a16:creationId xmlns:a16="http://schemas.microsoft.com/office/drawing/2014/main"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dirty="0"/>
              <a:t>add your text here…</a:t>
            </a:r>
            <a:endParaRPr lang="en-IN" dirty="0"/>
          </a:p>
        </p:txBody>
      </p:sp>
    </p:spTree>
    <p:extLst>
      <p:ext uri="{BB962C8B-B14F-4D97-AF65-F5344CB8AC3E}">
        <p14:creationId xmlns:p14="http://schemas.microsoft.com/office/powerpoint/2010/main" val="223338772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1" name="Media Placeholder 10">
            <a:extLst>
              <a:ext uri="{FF2B5EF4-FFF2-40B4-BE49-F238E27FC236}">
                <a16:creationId xmlns:a16="http://schemas.microsoft.com/office/drawing/2014/main"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dirty="0"/>
          </a:p>
        </p:txBody>
      </p:sp>
      <p:pic>
        <p:nvPicPr>
          <p:cNvPr id="6" name="Graphic 5">
            <a:extLst>
              <a:ext uri="{FF2B5EF4-FFF2-40B4-BE49-F238E27FC236}">
                <a16:creationId xmlns:a16="http://schemas.microsoft.com/office/drawing/2014/main" id="{A55997AB-F86B-4272-AC39-8B7059AFFE16}"/>
              </a:ext>
            </a:extLst>
          </p:cNvPr>
          <p:cNvPicPr>
            <a:picLocks noChangeAspect="1"/>
          </p:cNvPicPr>
          <p:nvPr userDrawn="1"/>
        </p:nvPicPr>
        <p:blipFill>
          <a:blip r:embed="rId2">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49068708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dirty="0"/>
          </a:p>
        </p:txBody>
      </p:sp>
      <p:sp>
        <p:nvSpPr>
          <p:cNvPr id="3" name="Footer Placeholder 2"/>
          <p:cNvSpPr>
            <a:spLocks noGrp="1"/>
          </p:cNvSpPr>
          <p:nvPr>
            <p:ph type="ftr" sz="quarter" idx="11"/>
          </p:nvPr>
        </p:nvSpPr>
        <p:spPr/>
        <p:txBody>
          <a:bodyPr/>
          <a:lstStyle/>
          <a:p>
            <a:r>
              <a:rPr lang="en-IN" dirty="0">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pic>
        <p:nvPicPr>
          <p:cNvPr id="5" name="Picture 4">
            <a:extLst>
              <a:ext uri="{FF2B5EF4-FFF2-40B4-BE49-F238E27FC236}">
                <a16:creationId xmlns:a16="http://schemas.microsoft.com/office/drawing/2014/main"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a16="http://schemas.microsoft.com/office/drawing/2014/main" id="{AA9EA4D1-B65D-440F-8556-5694C40039EA}"/>
              </a:ext>
            </a:extLst>
          </p:cNvPr>
          <p:cNvPicPr>
            <a:picLocks noChangeAspect="1"/>
          </p:cNvPicPr>
          <p:nvPr userDrawn="1"/>
        </p:nvPicPr>
        <p:blipFill>
          <a:blip r:embed="rId3">
            <a:extLst/>
          </a:blip>
          <a:stretch>
            <a:fillRect/>
          </a:stretch>
        </p:blipFill>
        <p:spPr>
          <a:xfrm>
            <a:off x="371475" y="242092"/>
            <a:ext cx="494799" cy="398466"/>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sp>
        <p:nvSpPr>
          <p:cNvPr id="30" name="Text Placeholder 28">
            <a:extLst>
              <a:ext uri="{FF2B5EF4-FFF2-40B4-BE49-F238E27FC236}">
                <a16:creationId xmlns:a16="http://schemas.microsoft.com/office/drawing/2014/main"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sp>
        <p:nvSpPr>
          <p:cNvPr id="31" name="Picture Placeholder 13">
            <a:extLst>
              <a:ext uri="{FF2B5EF4-FFF2-40B4-BE49-F238E27FC236}">
                <a16:creationId xmlns:a16="http://schemas.microsoft.com/office/drawing/2014/main"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2" name="Text Placeholder 10">
            <a:extLst>
              <a:ext uri="{FF2B5EF4-FFF2-40B4-BE49-F238E27FC236}">
                <a16:creationId xmlns:a16="http://schemas.microsoft.com/office/drawing/2014/main"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4" name="Text Placeholder 10">
            <a:extLst>
              <a:ext uri="{FF2B5EF4-FFF2-40B4-BE49-F238E27FC236}">
                <a16:creationId xmlns:a16="http://schemas.microsoft.com/office/drawing/2014/main"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5" name="Text Placeholder 10">
            <a:extLst>
              <a:ext uri="{FF2B5EF4-FFF2-40B4-BE49-F238E27FC236}">
                <a16:creationId xmlns:a16="http://schemas.microsoft.com/office/drawing/2014/main"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6" name="Text Placeholder 10">
            <a:extLst>
              <a:ext uri="{FF2B5EF4-FFF2-40B4-BE49-F238E27FC236}">
                <a16:creationId xmlns:a16="http://schemas.microsoft.com/office/drawing/2014/main"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7" name="Picture Placeholder 13">
            <a:extLst>
              <a:ext uri="{FF2B5EF4-FFF2-40B4-BE49-F238E27FC236}">
                <a16:creationId xmlns:a16="http://schemas.microsoft.com/office/drawing/2014/main"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8" name="Text Placeholder 10">
            <a:extLst>
              <a:ext uri="{FF2B5EF4-FFF2-40B4-BE49-F238E27FC236}">
                <a16:creationId xmlns:a16="http://schemas.microsoft.com/office/drawing/2014/main"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9" name="Picture Placeholder 13">
            <a:extLst>
              <a:ext uri="{FF2B5EF4-FFF2-40B4-BE49-F238E27FC236}">
                <a16:creationId xmlns:a16="http://schemas.microsoft.com/office/drawing/2014/main"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40" name="Text Placeholder 10">
            <a:extLst>
              <a:ext uri="{FF2B5EF4-FFF2-40B4-BE49-F238E27FC236}">
                <a16:creationId xmlns:a16="http://schemas.microsoft.com/office/drawing/2014/main"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Tree>
    <p:extLst>
      <p:ext uri="{BB962C8B-B14F-4D97-AF65-F5344CB8AC3E}">
        <p14:creationId xmlns:p14="http://schemas.microsoft.com/office/powerpoint/2010/main" val="1289972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Content with multiple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ext Placeholder 7">
            <a:extLst>
              <a:ext uri="{FF2B5EF4-FFF2-40B4-BE49-F238E27FC236}">
                <a16:creationId xmlns:a16="http://schemas.microsoft.com/office/drawing/2014/main"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9" name="Straight Connector 8">
            <a:extLst>
              <a:ext uri="{FF2B5EF4-FFF2-40B4-BE49-F238E27FC236}">
                <a16:creationId xmlns:a16="http://schemas.microsoft.com/office/drawing/2014/main"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120823657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15" name="Picture Placeholder 13">
            <a:extLst>
              <a:ext uri="{FF2B5EF4-FFF2-40B4-BE49-F238E27FC236}">
                <a16:creationId xmlns:a16="http://schemas.microsoft.com/office/drawing/2014/main"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18" name="Text Placeholder 10">
            <a:extLst>
              <a:ext uri="{FF2B5EF4-FFF2-40B4-BE49-F238E27FC236}">
                <a16:creationId xmlns:a16="http://schemas.microsoft.com/office/drawing/2014/main"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19" name="Text Placeholder 10">
            <a:extLst>
              <a:ext uri="{FF2B5EF4-FFF2-40B4-BE49-F238E27FC236}">
                <a16:creationId xmlns:a16="http://schemas.microsoft.com/office/drawing/2014/main"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20" name="Text Placeholder 10">
            <a:extLst>
              <a:ext uri="{FF2B5EF4-FFF2-40B4-BE49-F238E27FC236}">
                <a16:creationId xmlns:a16="http://schemas.microsoft.com/office/drawing/2014/main"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3" name="Text Placeholder 28">
            <a:extLst>
              <a:ext uri="{FF2B5EF4-FFF2-40B4-BE49-F238E27FC236}">
                <a16:creationId xmlns:a16="http://schemas.microsoft.com/office/drawing/2014/main"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blip>
          <a:stretch>
            <a:fillRect/>
          </a:stretch>
        </p:blipFill>
        <p:spPr>
          <a:xfrm>
            <a:off x="371475" y="242092"/>
            <a:ext cx="494798" cy="398466"/>
          </a:xfrm>
          <a:prstGeom prst="rect">
            <a:avLst/>
          </a:prstGeom>
        </p:spPr>
      </p:pic>
      <p:sp>
        <p:nvSpPr>
          <p:cNvPr id="27" name="Picture Placeholder 13">
            <a:extLst>
              <a:ext uri="{FF2B5EF4-FFF2-40B4-BE49-F238E27FC236}">
                <a16:creationId xmlns:a16="http://schemas.microsoft.com/office/drawing/2014/main"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28" name="Text Placeholder 10">
            <a:extLst>
              <a:ext uri="{FF2B5EF4-FFF2-40B4-BE49-F238E27FC236}">
                <a16:creationId xmlns:a16="http://schemas.microsoft.com/office/drawing/2014/main"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9" name="Picture Placeholder 13">
            <a:extLst>
              <a:ext uri="{FF2B5EF4-FFF2-40B4-BE49-F238E27FC236}">
                <a16:creationId xmlns:a16="http://schemas.microsoft.com/office/drawing/2014/main"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0" name="Text Placeholder 10">
            <a:extLst>
              <a:ext uri="{FF2B5EF4-FFF2-40B4-BE49-F238E27FC236}">
                <a16:creationId xmlns:a16="http://schemas.microsoft.com/office/drawing/2014/main"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1" name="Text Placeholder 10">
            <a:extLst>
              <a:ext uri="{FF2B5EF4-FFF2-40B4-BE49-F238E27FC236}">
                <a16:creationId xmlns:a16="http://schemas.microsoft.com/office/drawing/2014/main"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5" name="Picture Placeholder 26">
            <a:extLst>
              <a:ext uri="{FF2B5EF4-FFF2-40B4-BE49-F238E27FC236}">
                <a16:creationId xmlns:a16="http://schemas.microsoft.com/office/drawing/2014/main"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Tree>
    <p:extLst>
      <p:ext uri="{BB962C8B-B14F-4D97-AF65-F5344CB8AC3E}">
        <p14:creationId xmlns:p14="http://schemas.microsoft.com/office/powerpoint/2010/main" val="397928350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112400696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01771799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R="25400" algn="ctr">
              <a:lnSpc>
                <a:spcPct val="115000"/>
              </a:lnSpc>
            </a:pPr>
            <a:r>
              <a:rPr lang="en" sz="8800" b="1" dirty="0">
                <a:solidFill>
                  <a:srgbClr val="FFFFFF"/>
                </a:solidFill>
                <a:latin typeface="Vi Heavy"/>
                <a:ea typeface="Poppins"/>
                <a:cs typeface="Poppins"/>
                <a:sym typeface="Poppins"/>
              </a:rPr>
              <a:t>धन्यवाद</a:t>
            </a:r>
            <a:endParaRPr sz="8800" b="1" dirty="0">
              <a:solidFill>
                <a:srgbClr val="FFFFFF"/>
              </a:solidFill>
              <a:latin typeface="Vi Heavy"/>
              <a:ea typeface="Poppins"/>
              <a:cs typeface="Poppins"/>
              <a:sym typeface="Poppins"/>
            </a:endParaRPr>
          </a:p>
        </p:txBody>
      </p:sp>
    </p:spTree>
    <p:extLst>
      <p:ext uri="{BB962C8B-B14F-4D97-AF65-F5344CB8AC3E}">
        <p14:creationId xmlns:p14="http://schemas.microsoft.com/office/powerpoint/2010/main" val="98283568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4B1F989-E84A-407F-AE6A-65BCED650A02}" type="datetime1">
              <a:rPr lang="en-IN" smtClean="0">
                <a:solidFill>
                  <a:srgbClr val="2F3043"/>
                </a:solidFill>
              </a:rPr>
              <a:pPr/>
              <a:t>30-10-2024</a:t>
            </a:fld>
            <a:endParaRPr lang="en-IN">
              <a:solidFill>
                <a:srgbClr val="2F3043"/>
              </a:solidFill>
            </a:endParaRPr>
          </a:p>
        </p:txBody>
      </p:sp>
      <p:sp>
        <p:nvSpPr>
          <p:cNvPr id="3" name="Footer Placeholder 2"/>
          <p:cNvSpPr>
            <a:spLocks noGrp="1"/>
          </p:cNvSpPr>
          <p:nvPr>
            <p:ph type="ftr" sz="quarter" idx="11"/>
          </p:nvPr>
        </p:nvSpPr>
        <p:spPr/>
        <p:txBody>
          <a:bodyPr/>
          <a:lstStyle/>
          <a:p>
            <a:endParaRPr lang="en-IN">
              <a:solidFill>
                <a:srgbClr val="2F3043"/>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299996D-5F79-461B-8953-818D502E1074}"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136812113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p>
            <a:r>
              <a:rPr lang="en-GB" dirty="0"/>
              <a:t>Page title</a:t>
            </a:r>
          </a:p>
        </p:txBody>
      </p:sp>
    </p:spTree>
    <p:extLst>
      <p:ext uri="{BB962C8B-B14F-4D97-AF65-F5344CB8AC3E}">
        <p14:creationId xmlns:p14="http://schemas.microsoft.com/office/powerpoint/2010/main" val="113265593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srgbClr val="2F3043"/>
                </a:solidFill>
              </a:rPr>
              <a:pPr defTabSz="914126"/>
              <a:t>‹#›</a:t>
            </a:fld>
            <a:endParaRPr lang="en-IN" dirty="0">
              <a:solidFill>
                <a:srgbClr val="2F3043"/>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196204864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753C-4A44-4772-9D59-6183F24F53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5660E6-C14E-46A3-BDE4-F1615D79FE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6A8146-A2D7-42C1-8202-31FFBBE3DCF1}"/>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8BB300DF-A18C-40D8-AFE7-1B60999C965A}"/>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822C44BA-08C7-4C0B-BDCB-4925F1CD91DA}"/>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71276015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8469-1D31-46C9-BFBC-BD99BBF639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5DF95-C33B-4283-8AC9-89A847EAB9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28F6E6-67D5-44A4-8C17-EEC05C7A4C52}"/>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3F69DF80-42A2-488B-B568-AB4CDAE262BD}"/>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56D5E424-7592-49C7-B84A-14C137D357AC}"/>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07172434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DEFB-458F-469D-870C-863C7B579D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1E0EE3-393F-4AAE-9997-ABFB2CF91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B46727-0812-464E-B0CC-C6C216448BC6}"/>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426CF91D-2DAA-4CB9-89F3-A0E08F58536B}"/>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E18E125A-9E05-46CE-8624-904B700E284F}"/>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48658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4" name="Footer Placeholder 3"/>
          <p:cNvSpPr>
            <a:spLocks noGrp="1"/>
          </p:cNvSpPr>
          <p:nvPr>
            <p:ph type="ftr" sz="quarter" idx="11"/>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ext Placeholder 7">
            <a:extLst>
              <a:ext uri="{FF2B5EF4-FFF2-40B4-BE49-F238E27FC236}">
                <a16:creationId xmlns:a16="http://schemas.microsoft.com/office/drawing/2014/main"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spTree>
    <p:extLst>
      <p:ext uri="{BB962C8B-B14F-4D97-AF65-F5344CB8AC3E}">
        <p14:creationId xmlns:p14="http://schemas.microsoft.com/office/powerpoint/2010/main" val="298261264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89409-C1E9-4A95-B0F0-198800B9EE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CF6EEF-A644-436A-9B1F-E7D3CDA0E6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F66DB0-DB13-4089-B2A4-DAA2BE8E5C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DAEC4D-438D-4F0E-9A7D-0BD18877D510}"/>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FF7F2715-8536-457B-88C9-29356D041CC6}"/>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818B2816-D116-4708-B632-F614A03AA181}"/>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9235098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50630-21BF-44FF-BCA2-DF26E5BC45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F6B6DE-94AE-4573-8215-1AE337CDC6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3DC237-EAF4-4ECA-A35C-82A2442C32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F40680-B36D-4B37-BFAE-BC91A3E45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9135FC-4594-4856-AE9E-65947DBF38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697C4E-131D-4F6B-A04D-18DFC17B71F6}"/>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8" name="Footer Placeholder 7">
            <a:extLst>
              <a:ext uri="{FF2B5EF4-FFF2-40B4-BE49-F238E27FC236}">
                <a16:creationId xmlns:a16="http://schemas.microsoft.com/office/drawing/2014/main" id="{5676B664-C61A-455B-88AF-7AA90F36C764}"/>
              </a:ext>
            </a:extLst>
          </p:cNvPr>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a:extLst>
              <a:ext uri="{FF2B5EF4-FFF2-40B4-BE49-F238E27FC236}">
                <a16:creationId xmlns:a16="http://schemas.microsoft.com/office/drawing/2014/main" id="{728E1FC8-80A4-43CE-BB03-01619E368C2F}"/>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83260776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A2E8-9D04-4107-9110-4EABF2D100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24FE60-A4A2-49ED-8FDB-FB5277A4C0F0}"/>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4" name="Footer Placeholder 3">
            <a:extLst>
              <a:ext uri="{FF2B5EF4-FFF2-40B4-BE49-F238E27FC236}">
                <a16:creationId xmlns:a16="http://schemas.microsoft.com/office/drawing/2014/main" id="{2CC725C6-B104-412B-AA6E-849B04CC8664}"/>
              </a:ext>
            </a:extLst>
          </p:cNvPr>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a:extLst>
              <a:ext uri="{FF2B5EF4-FFF2-40B4-BE49-F238E27FC236}">
                <a16:creationId xmlns:a16="http://schemas.microsoft.com/office/drawing/2014/main" id="{AA5470CE-F38C-48BF-B749-BD87DCA626BB}"/>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4339446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B55CE4-54FF-4267-83FA-2258BA698B8F}"/>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3" name="Footer Placeholder 2">
            <a:extLst>
              <a:ext uri="{FF2B5EF4-FFF2-40B4-BE49-F238E27FC236}">
                <a16:creationId xmlns:a16="http://schemas.microsoft.com/office/drawing/2014/main" id="{A270EC0D-542E-4C75-9AF2-62173BCFC70E}"/>
              </a:ext>
            </a:extLst>
          </p:cNvPr>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a:extLst>
              <a:ext uri="{FF2B5EF4-FFF2-40B4-BE49-F238E27FC236}">
                <a16:creationId xmlns:a16="http://schemas.microsoft.com/office/drawing/2014/main" id="{BB8378FF-A32A-4210-B363-95A1992A1D5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1218142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197E8-3C38-4316-A0EB-995265AC2F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974D3-F6AF-4B0A-B7D9-4E5EB67555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C40D14-F7FE-4C87-9949-6F457A611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3DEC74-8E21-48DB-8949-61AC68C58C32}"/>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86BACD53-FD48-465C-B723-DFD6862943BE}"/>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CEB4A023-E182-4F40-8283-FFC36E0B920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9240177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3B365-59EB-46EE-BA81-20BF929A6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D35CA7-C233-449B-9D9D-7E39209294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C0E3E7-F596-48AD-A0FD-B9E8DF534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39A829-52DE-4607-96C0-2E4C5E6A5AF7}"/>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ED71A5F5-A24C-4E40-8D77-EE713B6D5576}"/>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1B5AB056-5CBA-49BB-B74D-6C2F9584618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302418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AF77-61C2-41F9-9B7E-7BCE42A1E7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53FE6A-6C73-4A39-983B-2CCA519892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5A5A58-74EF-42E8-A551-E0FAC1A77EC7}"/>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933794ED-015A-4565-9201-7A0F5F43ABAD}"/>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A00B2857-77DD-48E0-83D4-E8512E549DD5}"/>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1831767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9E790E-00F4-4750-9822-625974C185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E58627-045D-4200-B621-A8A22E7BE6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D5A6A1-7AF9-4B24-A3E9-1C40CD34993F}"/>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246BB773-92DB-4C73-9F86-E087EC6879A0}"/>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48B083D3-A280-437B-A7C0-3ECF466E77E6}"/>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0097451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prstClr val="black"/>
                </a:solidFill>
              </a:rPr>
              <a:pPr defTabSz="914126"/>
              <a:t>‹#›</a:t>
            </a:fld>
            <a:endParaRPr lang="en-IN" dirty="0">
              <a:solidFill>
                <a:prstClr val="black"/>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3898442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dirty="0"/>
          </a:p>
        </p:txBody>
      </p:sp>
      <p:pic>
        <p:nvPicPr>
          <p:cNvPr id="8"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3674866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dirty="0"/>
          </a:p>
        </p:txBody>
      </p:sp>
      <p:sp>
        <p:nvSpPr>
          <p:cNvPr id="8" name="Picture Placeholder 11">
            <a:extLst>
              <a:ext uri="{FF2B5EF4-FFF2-40B4-BE49-F238E27FC236}">
                <a16:creationId xmlns:a16="http://schemas.microsoft.com/office/drawing/2014/main"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dirty="0"/>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dirty="0"/>
          </a:p>
        </p:txBody>
      </p:sp>
      <p:pic>
        <p:nvPicPr>
          <p:cNvPr id="10"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693885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10" name="Straight Connector 9">
            <a:extLst>
              <a:ext uri="{FF2B5EF4-FFF2-40B4-BE49-F238E27FC236}">
                <a16:creationId xmlns:a16="http://schemas.microsoft.com/office/drawing/2014/main"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177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5" name="Rectangle 4">
            <a:extLst>
              <a:ext uri="{FF2B5EF4-FFF2-40B4-BE49-F238E27FC236}">
                <a16:creationId xmlns:a16="http://schemas.microsoft.com/office/drawing/2014/main"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7">
            <a:extLst>
              <a:ext uri="{FF2B5EF4-FFF2-40B4-BE49-F238E27FC236}">
                <a16:creationId xmlns:a16="http://schemas.microsoft.com/office/drawing/2014/main" id="{989E6F58-4CE4-4F4D-A6DA-83E7329EA155}"/>
              </a:ext>
            </a:extLst>
          </p:cNvPr>
          <p:cNvSpPr>
            <a:spLocks noGrp="1"/>
          </p:cNvSpPr>
          <p:nvPr>
            <p:ph type="pic" sz="quarter" idx="17"/>
          </p:nvPr>
        </p:nvSpPr>
        <p:spPr>
          <a:xfrm>
            <a:off x="371475" y="1376363"/>
            <a:ext cx="5331600" cy="1962260"/>
          </a:xfrm>
        </p:spPr>
        <p:txBody>
          <a:bodyPr/>
          <a:lstStyle/>
          <a:p>
            <a:endParaRPr lang="en-IN" dirty="0"/>
          </a:p>
        </p:txBody>
      </p:sp>
      <p:sp>
        <p:nvSpPr>
          <p:cNvPr id="11" name="Picture Placeholder 7">
            <a:extLst>
              <a:ext uri="{FF2B5EF4-FFF2-40B4-BE49-F238E27FC236}">
                <a16:creationId xmlns:a16="http://schemas.microsoft.com/office/drawing/2014/main" id="{1D728D7E-5880-46C1-95A6-CBA47FBAE0AB}"/>
              </a:ext>
            </a:extLst>
          </p:cNvPr>
          <p:cNvSpPr>
            <a:spLocks noGrp="1"/>
          </p:cNvSpPr>
          <p:nvPr>
            <p:ph type="pic" sz="quarter" idx="18"/>
          </p:nvPr>
        </p:nvSpPr>
        <p:spPr>
          <a:xfrm>
            <a:off x="6452413" y="1376363"/>
            <a:ext cx="5331600" cy="1962260"/>
          </a:xfrm>
        </p:spPr>
        <p:txBody>
          <a:bodyPr/>
          <a:lstStyle/>
          <a:p>
            <a:endParaRPr lang="en-IN" dirty="0"/>
          </a:p>
        </p:txBody>
      </p:sp>
    </p:spTree>
    <p:extLst>
      <p:ext uri="{BB962C8B-B14F-4D97-AF65-F5344CB8AC3E}">
        <p14:creationId xmlns:p14="http://schemas.microsoft.com/office/powerpoint/2010/main" val="19049669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a16="http://schemas.microsoft.com/office/drawing/2014/main"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340468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4"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5"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pic>
        <p:nvPicPr>
          <p:cNvPr id="6"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86275" y="2130838"/>
            <a:ext cx="3224006" cy="2596323"/>
          </a:xfrm>
          <a:prstGeom prst="rect">
            <a:avLst/>
          </a:prstGeom>
        </p:spPr>
      </p:pic>
    </p:spTree>
    <p:extLst>
      <p:ext uri="{BB962C8B-B14F-4D97-AF65-F5344CB8AC3E}">
        <p14:creationId xmlns:p14="http://schemas.microsoft.com/office/powerpoint/2010/main" val="12986146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a16="http://schemas.microsoft.com/office/drawing/2014/main"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dirty="0"/>
              <a:t>click to edit master text styles</a:t>
            </a:r>
          </a:p>
        </p:txBody>
      </p:sp>
      <p:sp>
        <p:nvSpPr>
          <p:cNvPr id="13" name="Rectangle 12">
            <a:extLst>
              <a:ext uri="{FF2B5EF4-FFF2-40B4-BE49-F238E27FC236}">
                <a16:creationId xmlns:a16="http://schemas.microsoft.com/office/drawing/2014/main"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4" name="Content Placeholder 2">
            <a:extLst>
              <a:ext uri="{FF2B5EF4-FFF2-40B4-BE49-F238E27FC236}">
                <a16:creationId xmlns:a16="http://schemas.microsoft.com/office/drawing/2014/main"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6605042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dirty="0"/>
              <a:t>subtitle</a:t>
            </a: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5057908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720945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Picture Placeholder 7">
            <a:extLst>
              <a:ext uri="{FF2B5EF4-FFF2-40B4-BE49-F238E27FC236}">
                <a16:creationId xmlns:a16="http://schemas.microsoft.com/office/drawing/2014/main" id="{B9BC1B57-4DBA-4D0F-BB5A-EF4CB7A203D0}"/>
              </a:ext>
            </a:extLst>
          </p:cNvPr>
          <p:cNvSpPr>
            <a:spLocks noGrp="1"/>
          </p:cNvSpPr>
          <p:nvPr>
            <p:ph type="pic" sz="quarter" idx="17"/>
          </p:nvPr>
        </p:nvSpPr>
        <p:spPr>
          <a:xfrm>
            <a:off x="371475" y="1376363"/>
            <a:ext cx="3494088" cy="1962260"/>
          </a:xfrm>
        </p:spPr>
        <p:txBody>
          <a:bodyPr/>
          <a:lstStyle/>
          <a:p>
            <a:endParaRPr lang="en-IN" dirty="0"/>
          </a:p>
        </p:txBody>
      </p:sp>
      <p:sp>
        <p:nvSpPr>
          <p:cNvPr id="11" name="Picture Placeholder 7">
            <a:extLst>
              <a:ext uri="{FF2B5EF4-FFF2-40B4-BE49-F238E27FC236}">
                <a16:creationId xmlns:a16="http://schemas.microsoft.com/office/drawing/2014/main" id="{1E1501E7-AFD8-4828-AF48-E355FACE52CD}"/>
              </a:ext>
            </a:extLst>
          </p:cNvPr>
          <p:cNvSpPr>
            <a:spLocks noGrp="1"/>
          </p:cNvSpPr>
          <p:nvPr>
            <p:ph type="pic" sz="quarter" idx="18"/>
          </p:nvPr>
        </p:nvSpPr>
        <p:spPr>
          <a:xfrm>
            <a:off x="4330483" y="1376363"/>
            <a:ext cx="3494088" cy="1962260"/>
          </a:xfrm>
        </p:spPr>
        <p:txBody>
          <a:bodyPr/>
          <a:lstStyle/>
          <a:p>
            <a:endParaRPr lang="en-IN" dirty="0"/>
          </a:p>
        </p:txBody>
      </p:sp>
      <p:sp>
        <p:nvSpPr>
          <p:cNvPr id="12" name="Picture Placeholder 7">
            <a:extLst>
              <a:ext uri="{FF2B5EF4-FFF2-40B4-BE49-F238E27FC236}">
                <a16:creationId xmlns:a16="http://schemas.microsoft.com/office/drawing/2014/main" id="{4FD0237C-8B70-4FB4-8954-2876677F19AA}"/>
              </a:ext>
            </a:extLst>
          </p:cNvPr>
          <p:cNvSpPr>
            <a:spLocks noGrp="1"/>
          </p:cNvSpPr>
          <p:nvPr>
            <p:ph type="pic" sz="quarter" idx="19"/>
          </p:nvPr>
        </p:nvSpPr>
        <p:spPr>
          <a:xfrm>
            <a:off x="8288413" y="1376363"/>
            <a:ext cx="3494088" cy="1962260"/>
          </a:xfrm>
        </p:spPr>
        <p:txBody>
          <a:bodyPr/>
          <a:lstStyle/>
          <a:p>
            <a:endParaRPr lang="en-IN" dirty="0"/>
          </a:p>
        </p:txBody>
      </p:sp>
      <p:sp>
        <p:nvSpPr>
          <p:cNvPr id="14" name="Rectangle 13">
            <a:extLst>
              <a:ext uri="{FF2B5EF4-FFF2-40B4-BE49-F238E27FC236}">
                <a16:creationId xmlns:a16="http://schemas.microsoft.com/office/drawing/2014/main"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5" name="Content Placeholder 2">
            <a:extLst>
              <a:ext uri="{FF2B5EF4-FFF2-40B4-BE49-F238E27FC236}">
                <a16:creationId xmlns:a16="http://schemas.microsoft.com/office/drawing/2014/main"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Rectangle 17">
            <a:extLst>
              <a:ext uri="{FF2B5EF4-FFF2-40B4-BE49-F238E27FC236}">
                <a16:creationId xmlns:a16="http://schemas.microsoft.com/office/drawing/2014/main"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9" name="Content Placeholder 2">
            <a:extLst>
              <a:ext uri="{FF2B5EF4-FFF2-40B4-BE49-F238E27FC236}">
                <a16:creationId xmlns:a16="http://schemas.microsoft.com/office/drawing/2014/main"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398010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Rectangle 3">
            <a:extLst>
              <a:ext uri="{FF2B5EF4-FFF2-40B4-BE49-F238E27FC236}">
                <a16:creationId xmlns:a16="http://schemas.microsoft.com/office/drawing/2014/main"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1" name="Rectangle 10">
            <a:extLst>
              <a:ext uri="{FF2B5EF4-FFF2-40B4-BE49-F238E27FC236}">
                <a16:creationId xmlns:a16="http://schemas.microsoft.com/office/drawing/2014/main"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a16="http://schemas.microsoft.com/office/drawing/2014/main"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29389483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a16="http://schemas.microsoft.com/office/drawing/2014/main"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dirty="0"/>
          </a:p>
        </p:txBody>
      </p:sp>
      <p:sp>
        <p:nvSpPr>
          <p:cNvPr id="12" name="Text Placeholder 7">
            <a:extLst>
              <a:ext uri="{FF2B5EF4-FFF2-40B4-BE49-F238E27FC236}">
                <a16:creationId xmlns:a16="http://schemas.microsoft.com/office/drawing/2014/main"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3" name="Text Placeholder 7">
            <a:extLst>
              <a:ext uri="{FF2B5EF4-FFF2-40B4-BE49-F238E27FC236}">
                <a16:creationId xmlns:a16="http://schemas.microsoft.com/office/drawing/2014/main"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5" name="Rectangle 14">
            <a:extLst>
              <a:ext uri="{FF2B5EF4-FFF2-40B4-BE49-F238E27FC236}">
                <a16:creationId xmlns:a16="http://schemas.microsoft.com/office/drawing/2014/main"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8" name="Content Placeholder 2">
            <a:extLst>
              <a:ext uri="{FF2B5EF4-FFF2-40B4-BE49-F238E27FC236}">
                <a16:creationId xmlns:a16="http://schemas.microsoft.com/office/drawing/2014/main"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Rectangle 18">
            <a:extLst>
              <a:ext uri="{FF2B5EF4-FFF2-40B4-BE49-F238E27FC236}">
                <a16:creationId xmlns:a16="http://schemas.microsoft.com/office/drawing/2014/main"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Content Placeholder 2">
            <a:extLst>
              <a:ext uri="{FF2B5EF4-FFF2-40B4-BE49-F238E27FC236}">
                <a16:creationId xmlns:a16="http://schemas.microsoft.com/office/drawing/2014/main"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5558427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dirty="0"/>
              <a:t>click icon to add chart</a:t>
            </a:r>
            <a:endParaRPr lang="en-IN" dirty="0"/>
          </a:p>
        </p:txBody>
      </p:sp>
      <p:sp>
        <p:nvSpPr>
          <p:cNvPr id="8" name="Content Placeholder 7">
            <a:extLst>
              <a:ext uri="{FF2B5EF4-FFF2-40B4-BE49-F238E27FC236}">
                <a16:creationId xmlns:a16="http://schemas.microsoft.com/office/drawing/2014/main"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9" name="Straight Connector 8">
            <a:extLst>
              <a:ext uri="{FF2B5EF4-FFF2-40B4-BE49-F238E27FC236}">
                <a16:creationId xmlns:a16="http://schemas.microsoft.com/office/drawing/2014/main"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9081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dirty="0"/>
              <a:t>graph</a:t>
            </a:r>
          </a:p>
        </p:txBody>
      </p:sp>
      <p:sp>
        <p:nvSpPr>
          <p:cNvPr id="7" name="Chart Placeholder 6">
            <a:extLst>
              <a:ext uri="{FF2B5EF4-FFF2-40B4-BE49-F238E27FC236}">
                <a16:creationId xmlns:a16="http://schemas.microsoft.com/office/drawing/2014/main"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dirty="0"/>
              <a:t>click icon to add chart</a:t>
            </a:r>
            <a:endParaRPr lang="en-IN" dirty="0"/>
          </a:p>
        </p:txBody>
      </p:sp>
      <p:cxnSp>
        <p:nvCxnSpPr>
          <p:cNvPr id="9" name="Straight Connector 8">
            <a:extLst>
              <a:ext uri="{FF2B5EF4-FFF2-40B4-BE49-F238E27FC236}">
                <a16:creationId xmlns:a16="http://schemas.microsoft.com/office/drawing/2014/main"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6416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41571148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rapezoid 7">
            <a:extLst>
              <a:ext uri="{FF2B5EF4-FFF2-40B4-BE49-F238E27FC236}">
                <a16:creationId xmlns:a16="http://schemas.microsoft.com/office/drawing/2014/main"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dirty="0">
              <a:solidFill>
                <a:srgbClr val="FFFFFF"/>
              </a:solidFill>
            </a:endParaRPr>
          </a:p>
        </p:txBody>
      </p:sp>
      <p:sp>
        <p:nvSpPr>
          <p:cNvPr id="11" name="Trapezoid 10">
            <a:extLst>
              <a:ext uri="{FF2B5EF4-FFF2-40B4-BE49-F238E27FC236}">
                <a16:creationId xmlns:a16="http://schemas.microsoft.com/office/drawing/2014/main"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dirty="0">
              <a:solidFill>
                <a:srgbClr val="FFFFFF"/>
              </a:solidFill>
            </a:endParaRPr>
          </a:p>
        </p:txBody>
      </p:sp>
      <p:sp>
        <p:nvSpPr>
          <p:cNvPr id="14" name="Trapezoid 13">
            <a:extLst>
              <a:ext uri="{FF2B5EF4-FFF2-40B4-BE49-F238E27FC236}">
                <a16:creationId xmlns:a16="http://schemas.microsoft.com/office/drawing/2014/main"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a16="http://schemas.microsoft.com/office/drawing/2014/main"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3" name="Text Placeholder 21">
            <a:extLst>
              <a:ext uri="{FF2B5EF4-FFF2-40B4-BE49-F238E27FC236}">
                <a16:creationId xmlns:a16="http://schemas.microsoft.com/office/drawing/2014/main"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4" name="Text Placeholder 21">
            <a:extLst>
              <a:ext uri="{FF2B5EF4-FFF2-40B4-BE49-F238E27FC236}">
                <a16:creationId xmlns:a16="http://schemas.microsoft.com/office/drawing/2014/main"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5" name="Text Placeholder 21">
            <a:extLst>
              <a:ext uri="{FF2B5EF4-FFF2-40B4-BE49-F238E27FC236}">
                <a16:creationId xmlns:a16="http://schemas.microsoft.com/office/drawing/2014/main"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6" name="Text Placeholder 21">
            <a:extLst>
              <a:ext uri="{FF2B5EF4-FFF2-40B4-BE49-F238E27FC236}">
                <a16:creationId xmlns:a16="http://schemas.microsoft.com/office/drawing/2014/main"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7" name="Text Placeholder 21">
            <a:extLst>
              <a:ext uri="{FF2B5EF4-FFF2-40B4-BE49-F238E27FC236}">
                <a16:creationId xmlns:a16="http://schemas.microsoft.com/office/drawing/2014/main"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0" name="Rectangle 19">
            <a:extLst>
              <a:ext uri="{FF2B5EF4-FFF2-40B4-BE49-F238E27FC236}">
                <a16:creationId xmlns:a16="http://schemas.microsoft.com/office/drawing/2014/main"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21">
            <a:extLst>
              <a:ext uri="{FF2B5EF4-FFF2-40B4-BE49-F238E27FC236}">
                <a16:creationId xmlns:a16="http://schemas.microsoft.com/office/drawing/2014/main"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9" name="Text Placeholder 21">
            <a:extLst>
              <a:ext uri="{FF2B5EF4-FFF2-40B4-BE49-F238E27FC236}">
                <a16:creationId xmlns:a16="http://schemas.microsoft.com/office/drawing/2014/main"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0" name="Text Placeholder 21">
            <a:extLst>
              <a:ext uri="{FF2B5EF4-FFF2-40B4-BE49-F238E27FC236}">
                <a16:creationId xmlns:a16="http://schemas.microsoft.com/office/drawing/2014/main"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1" name="Text Placeholder 21">
            <a:extLst>
              <a:ext uri="{FF2B5EF4-FFF2-40B4-BE49-F238E27FC236}">
                <a16:creationId xmlns:a16="http://schemas.microsoft.com/office/drawing/2014/main"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4" name="Right Brace 33">
            <a:extLst>
              <a:ext uri="{FF2B5EF4-FFF2-40B4-BE49-F238E27FC236}">
                <a16:creationId xmlns:a16="http://schemas.microsoft.com/office/drawing/2014/main"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
        <p:nvSpPr>
          <p:cNvPr id="35" name="Text Placeholder 21">
            <a:extLst>
              <a:ext uri="{FF2B5EF4-FFF2-40B4-BE49-F238E27FC236}">
                <a16:creationId xmlns:a16="http://schemas.microsoft.com/office/drawing/2014/main"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6" name="Text Placeholder 21">
            <a:extLst>
              <a:ext uri="{FF2B5EF4-FFF2-40B4-BE49-F238E27FC236}">
                <a16:creationId xmlns:a16="http://schemas.microsoft.com/office/drawing/2014/main"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7" name="Right Brace 36">
            <a:extLst>
              <a:ext uri="{FF2B5EF4-FFF2-40B4-BE49-F238E27FC236}">
                <a16:creationId xmlns:a16="http://schemas.microsoft.com/office/drawing/2014/main"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Tree>
    <p:extLst>
      <p:ext uri="{BB962C8B-B14F-4D97-AF65-F5344CB8AC3E}">
        <p14:creationId xmlns:p14="http://schemas.microsoft.com/office/powerpoint/2010/main" val="3623028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8635A833-6D08-4A36-9D3B-0C1A151496A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a16="http://schemas.microsoft.com/office/drawing/2014/main" id="{A1ACD808-FABB-4277-BAA1-89C2F1D7DA2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dirty="0">
                <a:solidFill>
                  <a:srgbClr val="2F3043"/>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16440682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28379674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6" name="Content Placeholder 5">
            <a:extLst>
              <a:ext uri="{FF2B5EF4-FFF2-40B4-BE49-F238E27FC236}">
                <a16:creationId xmlns:a16="http://schemas.microsoft.com/office/drawing/2014/main"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8" name="Straight Connector 7">
            <a:extLst>
              <a:ext uri="{FF2B5EF4-FFF2-40B4-BE49-F238E27FC236}">
                <a16:creationId xmlns:a16="http://schemas.microsoft.com/office/drawing/2014/main"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7955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Tree>
    <p:extLst>
      <p:ext uri="{BB962C8B-B14F-4D97-AF65-F5344CB8AC3E}">
        <p14:creationId xmlns:p14="http://schemas.microsoft.com/office/powerpoint/2010/main" val="3711721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
        <p:nvSpPr>
          <p:cNvPr id="6" name="Chart Placeholder 5">
            <a:extLst>
              <a:ext uri="{FF2B5EF4-FFF2-40B4-BE49-F238E27FC236}">
                <a16:creationId xmlns:a16="http://schemas.microsoft.com/office/drawing/2014/main" id="{FB418397-E33E-4D19-8DD9-6E964E41BC93}"/>
              </a:ext>
            </a:extLst>
          </p:cNvPr>
          <p:cNvSpPr>
            <a:spLocks noGrp="1"/>
          </p:cNvSpPr>
          <p:nvPr>
            <p:ph type="chart" sz="quarter" idx="14"/>
          </p:nvPr>
        </p:nvSpPr>
        <p:spPr>
          <a:xfrm>
            <a:off x="4486275" y="1376363"/>
            <a:ext cx="7297738" cy="4294187"/>
          </a:xfrm>
        </p:spPr>
        <p:txBody>
          <a:bodyPr/>
          <a:lstStyle/>
          <a:p>
            <a:endParaRPr lang="en-IN" dirty="0"/>
          </a:p>
        </p:txBody>
      </p:sp>
    </p:spTree>
    <p:extLst>
      <p:ext uri="{BB962C8B-B14F-4D97-AF65-F5344CB8AC3E}">
        <p14:creationId xmlns:p14="http://schemas.microsoft.com/office/powerpoint/2010/main" val="40162456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40648897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4849833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7" name="Rectangle 6">
            <a:extLst>
              <a:ext uri="{FF2B5EF4-FFF2-40B4-BE49-F238E27FC236}">
                <a16:creationId xmlns:a16="http://schemas.microsoft.com/office/drawing/2014/main"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8" name="Rectangle 7">
            <a:extLst>
              <a:ext uri="{FF2B5EF4-FFF2-40B4-BE49-F238E27FC236}">
                <a16:creationId xmlns:a16="http://schemas.microsoft.com/office/drawing/2014/main"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9" name="Rectangle 8">
            <a:extLst>
              <a:ext uri="{FF2B5EF4-FFF2-40B4-BE49-F238E27FC236}">
                <a16:creationId xmlns:a16="http://schemas.microsoft.com/office/drawing/2014/main"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0" name="Rectangle 9">
            <a:extLst>
              <a:ext uri="{FF2B5EF4-FFF2-40B4-BE49-F238E27FC236}">
                <a16:creationId xmlns:a16="http://schemas.microsoft.com/office/drawing/2014/main"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3" name="Text Placeholder 12">
            <a:extLst>
              <a:ext uri="{FF2B5EF4-FFF2-40B4-BE49-F238E27FC236}">
                <a16:creationId xmlns:a16="http://schemas.microsoft.com/office/drawing/2014/main"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4" name="Text Placeholder 12">
            <a:extLst>
              <a:ext uri="{FF2B5EF4-FFF2-40B4-BE49-F238E27FC236}">
                <a16:creationId xmlns:a16="http://schemas.microsoft.com/office/drawing/2014/main"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5" name="Text Placeholder 12">
            <a:extLst>
              <a:ext uri="{FF2B5EF4-FFF2-40B4-BE49-F238E27FC236}">
                <a16:creationId xmlns:a16="http://schemas.microsoft.com/office/drawing/2014/main"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6" name="Text Placeholder 12">
            <a:extLst>
              <a:ext uri="{FF2B5EF4-FFF2-40B4-BE49-F238E27FC236}">
                <a16:creationId xmlns:a16="http://schemas.microsoft.com/office/drawing/2014/main"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7" name="Text Placeholder 12">
            <a:extLst>
              <a:ext uri="{FF2B5EF4-FFF2-40B4-BE49-F238E27FC236}">
                <a16:creationId xmlns:a16="http://schemas.microsoft.com/office/drawing/2014/main"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8" name="Rectangle 17">
            <a:extLst>
              <a:ext uri="{FF2B5EF4-FFF2-40B4-BE49-F238E27FC236}">
                <a16:creationId xmlns:a16="http://schemas.microsoft.com/office/drawing/2014/main"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Text Placeholder 19">
            <a:extLst>
              <a:ext uri="{FF2B5EF4-FFF2-40B4-BE49-F238E27FC236}">
                <a16:creationId xmlns:a16="http://schemas.microsoft.com/office/drawing/2014/main"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1" name="Rectangle 20">
            <a:extLst>
              <a:ext uri="{FF2B5EF4-FFF2-40B4-BE49-F238E27FC236}">
                <a16:creationId xmlns:a16="http://schemas.microsoft.com/office/drawing/2014/main"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2" name="Text Placeholder 19">
            <a:extLst>
              <a:ext uri="{FF2B5EF4-FFF2-40B4-BE49-F238E27FC236}">
                <a16:creationId xmlns:a16="http://schemas.microsoft.com/office/drawing/2014/main"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3" name="Rectangle 22">
            <a:extLst>
              <a:ext uri="{FF2B5EF4-FFF2-40B4-BE49-F238E27FC236}">
                <a16:creationId xmlns:a16="http://schemas.microsoft.com/office/drawing/2014/main"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4" name="Text Placeholder 19">
            <a:extLst>
              <a:ext uri="{FF2B5EF4-FFF2-40B4-BE49-F238E27FC236}">
                <a16:creationId xmlns:a16="http://schemas.microsoft.com/office/drawing/2014/main"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5" name="Rectangle 24">
            <a:extLst>
              <a:ext uri="{FF2B5EF4-FFF2-40B4-BE49-F238E27FC236}">
                <a16:creationId xmlns:a16="http://schemas.microsoft.com/office/drawing/2014/main"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6" name="Text Placeholder 19">
            <a:extLst>
              <a:ext uri="{FF2B5EF4-FFF2-40B4-BE49-F238E27FC236}">
                <a16:creationId xmlns:a16="http://schemas.microsoft.com/office/drawing/2014/main"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7" name="Rectangle 26">
            <a:extLst>
              <a:ext uri="{FF2B5EF4-FFF2-40B4-BE49-F238E27FC236}">
                <a16:creationId xmlns:a16="http://schemas.microsoft.com/office/drawing/2014/main"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19">
            <a:extLst>
              <a:ext uri="{FF2B5EF4-FFF2-40B4-BE49-F238E27FC236}">
                <a16:creationId xmlns:a16="http://schemas.microsoft.com/office/drawing/2014/main"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Tree>
    <p:extLst>
      <p:ext uri="{BB962C8B-B14F-4D97-AF65-F5344CB8AC3E}">
        <p14:creationId xmlns:p14="http://schemas.microsoft.com/office/powerpoint/2010/main" val="4868947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31" name="Content Placeholder 5">
            <a:extLst>
              <a:ext uri="{FF2B5EF4-FFF2-40B4-BE49-F238E27FC236}">
                <a16:creationId xmlns:a16="http://schemas.microsoft.com/office/drawing/2014/main"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dirty="0"/>
              <a:t>add your text here…</a:t>
            </a:r>
            <a:endParaRPr lang="en-IN" dirty="0"/>
          </a:p>
        </p:txBody>
      </p:sp>
    </p:spTree>
    <p:extLst>
      <p:ext uri="{BB962C8B-B14F-4D97-AF65-F5344CB8AC3E}">
        <p14:creationId xmlns:p14="http://schemas.microsoft.com/office/powerpoint/2010/main" val="1424215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1" name="Media Placeholder 10">
            <a:extLst>
              <a:ext uri="{FF2B5EF4-FFF2-40B4-BE49-F238E27FC236}">
                <a16:creationId xmlns:a16="http://schemas.microsoft.com/office/drawing/2014/main"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dirty="0"/>
          </a:p>
        </p:txBody>
      </p:sp>
      <p:pic>
        <p:nvPicPr>
          <p:cNvPr id="6" name="Graphic 5">
            <a:extLst>
              <a:ext uri="{FF2B5EF4-FFF2-40B4-BE49-F238E27FC236}">
                <a16:creationId xmlns:a16="http://schemas.microsoft.com/office/drawing/2014/main" id="{A55997AB-F86B-4272-AC39-8B7059AFFE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7465451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dirty="0"/>
          </a:p>
        </p:txBody>
      </p:sp>
      <p:sp>
        <p:nvSpPr>
          <p:cNvPr id="3" name="Footer Placeholder 2"/>
          <p:cNvSpPr>
            <a:spLocks noGrp="1"/>
          </p:cNvSpPr>
          <p:nvPr>
            <p:ph type="ftr" sz="quarter" idx="11"/>
          </p:nvPr>
        </p:nvSpPr>
        <p:spPr/>
        <p:txBody>
          <a:bodyPr/>
          <a:lstStyle/>
          <a:p>
            <a:r>
              <a:rPr lang="en-IN" dirty="0">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pic>
        <p:nvPicPr>
          <p:cNvPr id="5" name="Picture 4">
            <a:extLst>
              <a:ext uri="{FF2B5EF4-FFF2-40B4-BE49-F238E27FC236}">
                <a16:creationId xmlns:a16="http://schemas.microsoft.com/office/drawing/2014/main"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a16="http://schemas.microsoft.com/office/drawing/2014/main" id="{AA9EA4D1-B65D-440F-8556-5694C40039E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9" cy="398466"/>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sp>
        <p:nvSpPr>
          <p:cNvPr id="30" name="Text Placeholder 28">
            <a:extLst>
              <a:ext uri="{FF2B5EF4-FFF2-40B4-BE49-F238E27FC236}">
                <a16:creationId xmlns:a16="http://schemas.microsoft.com/office/drawing/2014/main"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sp>
        <p:nvSpPr>
          <p:cNvPr id="31" name="Picture Placeholder 13">
            <a:extLst>
              <a:ext uri="{FF2B5EF4-FFF2-40B4-BE49-F238E27FC236}">
                <a16:creationId xmlns:a16="http://schemas.microsoft.com/office/drawing/2014/main"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2" name="Text Placeholder 10">
            <a:extLst>
              <a:ext uri="{FF2B5EF4-FFF2-40B4-BE49-F238E27FC236}">
                <a16:creationId xmlns:a16="http://schemas.microsoft.com/office/drawing/2014/main"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4" name="Text Placeholder 10">
            <a:extLst>
              <a:ext uri="{FF2B5EF4-FFF2-40B4-BE49-F238E27FC236}">
                <a16:creationId xmlns:a16="http://schemas.microsoft.com/office/drawing/2014/main"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5" name="Text Placeholder 10">
            <a:extLst>
              <a:ext uri="{FF2B5EF4-FFF2-40B4-BE49-F238E27FC236}">
                <a16:creationId xmlns:a16="http://schemas.microsoft.com/office/drawing/2014/main"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6" name="Text Placeholder 10">
            <a:extLst>
              <a:ext uri="{FF2B5EF4-FFF2-40B4-BE49-F238E27FC236}">
                <a16:creationId xmlns:a16="http://schemas.microsoft.com/office/drawing/2014/main"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7" name="Picture Placeholder 13">
            <a:extLst>
              <a:ext uri="{FF2B5EF4-FFF2-40B4-BE49-F238E27FC236}">
                <a16:creationId xmlns:a16="http://schemas.microsoft.com/office/drawing/2014/main"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8" name="Text Placeholder 10">
            <a:extLst>
              <a:ext uri="{FF2B5EF4-FFF2-40B4-BE49-F238E27FC236}">
                <a16:creationId xmlns:a16="http://schemas.microsoft.com/office/drawing/2014/main"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9" name="Picture Placeholder 13">
            <a:extLst>
              <a:ext uri="{FF2B5EF4-FFF2-40B4-BE49-F238E27FC236}">
                <a16:creationId xmlns:a16="http://schemas.microsoft.com/office/drawing/2014/main"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40" name="Text Placeholder 10">
            <a:extLst>
              <a:ext uri="{FF2B5EF4-FFF2-40B4-BE49-F238E27FC236}">
                <a16:creationId xmlns:a16="http://schemas.microsoft.com/office/drawing/2014/main"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Tree>
    <p:extLst>
      <p:ext uri="{BB962C8B-B14F-4D97-AF65-F5344CB8AC3E}">
        <p14:creationId xmlns:p14="http://schemas.microsoft.com/office/powerpoint/2010/main" val="44257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6" name="Graphic 5">
            <a:extLst>
              <a:ext uri="{FF2B5EF4-FFF2-40B4-BE49-F238E27FC236}">
                <a16:creationId xmlns:a16="http://schemas.microsoft.com/office/drawing/2014/main" id="{53067788-FF17-485E-B86D-D9175BB1C77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94" t="34666" r="38480" b="16111"/>
          <a:stretch/>
        </p:blipFill>
        <p:spPr>
          <a:xfrm flipH="1">
            <a:off x="5059356" y="2908300"/>
            <a:ext cx="7132641" cy="3949700"/>
          </a:xfrm>
          <a:prstGeom prst="rect">
            <a:avLst/>
          </a:prstGeom>
        </p:spPr>
      </p:pic>
      <p:grpSp>
        <p:nvGrpSpPr>
          <p:cNvPr id="4" name="Graphic 2">
            <a:extLst>
              <a:ext uri="{FF2B5EF4-FFF2-40B4-BE49-F238E27FC236}">
                <a16:creationId xmlns:a16="http://schemas.microsoft.com/office/drawing/2014/main" id="{AECEFB01-5B75-4195-B5CB-68528E152D44}"/>
              </a:ext>
            </a:extLst>
          </p:cNvPr>
          <p:cNvGrpSpPr/>
          <p:nvPr/>
        </p:nvGrpSpPr>
        <p:grpSpPr>
          <a:xfrm>
            <a:off x="371475" y="382183"/>
            <a:ext cx="1232892" cy="992541"/>
            <a:chOff x="371475" y="382183"/>
            <a:chExt cx="1232892" cy="992541"/>
          </a:xfrm>
          <a:solidFill>
            <a:srgbClr val="EE2737"/>
          </a:solidFill>
        </p:grpSpPr>
        <p:grpSp>
          <p:nvGrpSpPr>
            <p:cNvPr id="5" name="Graphic 2">
              <a:extLst>
                <a:ext uri="{FF2B5EF4-FFF2-40B4-BE49-F238E27FC236}">
                  <a16:creationId xmlns:a16="http://schemas.microsoft.com/office/drawing/2014/main" id="{AECEFB01-5B75-4195-B5CB-68528E152D44}"/>
                </a:ext>
              </a:extLst>
            </p:cNvPr>
            <p:cNvGrpSpPr/>
            <p:nvPr/>
          </p:nvGrpSpPr>
          <p:grpSpPr>
            <a:xfrm>
              <a:off x="371475" y="382183"/>
              <a:ext cx="1096329" cy="992541"/>
              <a:chOff x="371475" y="382183"/>
              <a:chExt cx="1096329" cy="992541"/>
            </a:xfrm>
            <a:solidFill>
              <a:srgbClr val="EE2737"/>
            </a:solidFill>
          </p:grpSpPr>
          <p:sp>
            <p:nvSpPr>
              <p:cNvPr id="7" name="Freeform: Shape 6">
                <a:extLst>
                  <a:ext uri="{FF2B5EF4-FFF2-40B4-BE49-F238E27FC236}">
                    <a16:creationId xmlns:a16="http://schemas.microsoft.com/office/drawing/2014/main" id="{6B325B24-2C4A-451D-BEBF-BF5F88DEF2DA}"/>
                  </a:ext>
                </a:extLst>
              </p:cNvPr>
              <p:cNvSpPr/>
              <p:nvPr/>
            </p:nvSpPr>
            <p:spPr>
              <a:xfrm>
                <a:off x="371475" y="382183"/>
                <a:ext cx="1085950" cy="660419"/>
              </a:xfrm>
              <a:custGeom>
                <a:avLst/>
                <a:gdLst>
                  <a:gd name="connsiteX0" fmla="*/ 1085950 w 1085950"/>
                  <a:gd name="connsiteY0" fmla="*/ 660420 h 660419"/>
                  <a:gd name="connsiteX1" fmla="*/ 851062 w 1085950"/>
                  <a:gd name="connsiteY1" fmla="*/ 660420 h 660419"/>
                  <a:gd name="connsiteX2" fmla="*/ 851062 w 1085950"/>
                  <a:gd name="connsiteY2" fmla="*/ 0 h 660419"/>
                  <a:gd name="connsiteX3" fmla="*/ 1085950 w 1085950"/>
                  <a:gd name="connsiteY3" fmla="*/ 0 h 660419"/>
                  <a:gd name="connsiteX4" fmla="*/ 1085950 w 1085950"/>
                  <a:gd name="connsiteY4" fmla="*/ 660420 h 660419"/>
                  <a:gd name="connsiteX5" fmla="*/ 539151 w 1085950"/>
                  <a:gd name="connsiteY5" fmla="*/ 0 h 660419"/>
                  <a:gd name="connsiteX6" fmla="*/ 387293 w 1085950"/>
                  <a:gd name="connsiteY6" fmla="*/ 615081 h 660419"/>
                  <a:gd name="connsiteX7" fmla="*/ 234889 w 1085950"/>
                  <a:gd name="connsiteY7" fmla="*/ 0 h 660419"/>
                  <a:gd name="connsiteX8" fmla="*/ 0 w 1085950"/>
                  <a:gd name="connsiteY8" fmla="*/ 0 h 660419"/>
                  <a:gd name="connsiteX9" fmla="*/ 163330 w 1085950"/>
                  <a:gd name="connsiteY9" fmla="*/ 660420 h 660419"/>
                  <a:gd name="connsiteX10" fmla="*/ 610711 w 1085950"/>
                  <a:gd name="connsiteY10" fmla="*/ 660420 h 660419"/>
                  <a:gd name="connsiteX11" fmla="*/ 774040 w 1085950"/>
                  <a:gd name="connsiteY11" fmla="*/ 0 h 660419"/>
                  <a:gd name="connsiteX12" fmla="*/ 539151 w 1085950"/>
                  <a:gd name="connsiteY12" fmla="*/ 0 h 6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950" h="660419">
                    <a:moveTo>
                      <a:pt x="1085950" y="660420"/>
                    </a:moveTo>
                    <a:lnTo>
                      <a:pt x="851062" y="660420"/>
                    </a:lnTo>
                    <a:lnTo>
                      <a:pt x="851062" y="0"/>
                    </a:lnTo>
                    <a:lnTo>
                      <a:pt x="1085950" y="0"/>
                    </a:lnTo>
                    <a:lnTo>
                      <a:pt x="1085950" y="660420"/>
                    </a:lnTo>
                    <a:close/>
                    <a:moveTo>
                      <a:pt x="539151" y="0"/>
                    </a:moveTo>
                    <a:lnTo>
                      <a:pt x="387293" y="615081"/>
                    </a:lnTo>
                    <a:lnTo>
                      <a:pt x="234889" y="0"/>
                    </a:lnTo>
                    <a:lnTo>
                      <a:pt x="0" y="0"/>
                    </a:lnTo>
                    <a:lnTo>
                      <a:pt x="163330" y="660420"/>
                    </a:lnTo>
                    <a:lnTo>
                      <a:pt x="610711" y="660420"/>
                    </a:lnTo>
                    <a:lnTo>
                      <a:pt x="774040" y="0"/>
                    </a:lnTo>
                    <a:lnTo>
                      <a:pt x="539151"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8" name="Freeform: Shape 7">
                <a:extLst>
                  <a:ext uri="{FF2B5EF4-FFF2-40B4-BE49-F238E27FC236}">
                    <a16:creationId xmlns:a16="http://schemas.microsoft.com/office/drawing/2014/main" id="{45EF72D0-D29D-4792-96A4-BEAA61993087}"/>
                  </a:ext>
                </a:extLst>
              </p:cNvPr>
              <p:cNvSpPr/>
              <p:nvPr/>
            </p:nvSpPr>
            <p:spPr>
              <a:xfrm>
                <a:off x="1212157" y="1119077"/>
                <a:ext cx="255646" cy="255646"/>
              </a:xfrm>
              <a:custGeom>
                <a:avLst/>
                <a:gdLst>
                  <a:gd name="connsiteX0" fmla="*/ 255646 w 255646"/>
                  <a:gd name="connsiteY0" fmla="*/ 127823 h 255646"/>
                  <a:gd name="connsiteX1" fmla="*/ 127823 w 255646"/>
                  <a:gd name="connsiteY1" fmla="*/ 255646 h 255646"/>
                  <a:gd name="connsiteX2" fmla="*/ 0 w 255646"/>
                  <a:gd name="connsiteY2" fmla="*/ 127823 h 255646"/>
                  <a:gd name="connsiteX3" fmla="*/ 127823 w 255646"/>
                  <a:gd name="connsiteY3" fmla="*/ 0 h 255646"/>
                  <a:gd name="connsiteX4" fmla="*/ 255646 w 255646"/>
                  <a:gd name="connsiteY4" fmla="*/ 127823 h 25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46" h="255646">
                    <a:moveTo>
                      <a:pt x="255646" y="127823"/>
                    </a:moveTo>
                    <a:cubicBezTo>
                      <a:pt x="255646" y="198290"/>
                      <a:pt x="198290" y="255646"/>
                      <a:pt x="127823" y="255646"/>
                    </a:cubicBezTo>
                    <a:cubicBezTo>
                      <a:pt x="57357" y="255646"/>
                      <a:pt x="0" y="198290"/>
                      <a:pt x="0" y="127823"/>
                    </a:cubicBezTo>
                    <a:cubicBezTo>
                      <a:pt x="0" y="57357"/>
                      <a:pt x="57357" y="0"/>
                      <a:pt x="127823" y="0"/>
                    </a:cubicBezTo>
                    <a:cubicBezTo>
                      <a:pt x="198290" y="0"/>
                      <a:pt x="255646" y="57357"/>
                      <a:pt x="255646" y="127823"/>
                    </a:cubicBezTo>
                  </a:path>
                </a:pathLst>
              </a:custGeom>
              <a:solidFill>
                <a:schemeClr val="bg1"/>
              </a:solidFill>
              <a:ln w="5437" cap="flat">
                <a:noFill/>
                <a:prstDash val="solid"/>
                <a:miter/>
              </a:ln>
            </p:spPr>
            <p:txBody>
              <a:bodyPr rtlCol="0" anchor="ctr"/>
              <a:lstStyle/>
              <a:p>
                <a:endParaRPr lang="en-IN" dirty="0">
                  <a:solidFill>
                    <a:srgbClr val="2F3043"/>
                  </a:solidFill>
                </a:endParaRPr>
              </a:p>
            </p:txBody>
          </p:sp>
        </p:grpSp>
        <p:grpSp>
          <p:nvGrpSpPr>
            <p:cNvPr id="10" name="Graphic 2">
              <a:extLst>
                <a:ext uri="{FF2B5EF4-FFF2-40B4-BE49-F238E27FC236}">
                  <a16:creationId xmlns:a16="http://schemas.microsoft.com/office/drawing/2014/main" id="{AECEFB01-5B75-4195-B5CB-68528E152D44}"/>
                </a:ext>
              </a:extLst>
            </p:cNvPr>
            <p:cNvGrpSpPr/>
            <p:nvPr/>
          </p:nvGrpSpPr>
          <p:grpSpPr>
            <a:xfrm>
              <a:off x="1490200" y="382183"/>
              <a:ext cx="114166" cy="58995"/>
              <a:chOff x="1490200" y="382183"/>
              <a:chExt cx="114166" cy="58995"/>
            </a:xfrm>
            <a:solidFill>
              <a:srgbClr val="EE2737"/>
            </a:solidFill>
          </p:grpSpPr>
          <p:sp>
            <p:nvSpPr>
              <p:cNvPr id="12" name="Freeform: Shape 11">
                <a:extLst>
                  <a:ext uri="{FF2B5EF4-FFF2-40B4-BE49-F238E27FC236}">
                    <a16:creationId xmlns:a16="http://schemas.microsoft.com/office/drawing/2014/main" id="{589AFD04-D283-4C31-B4CF-7EB09FB496FA}"/>
                  </a:ext>
                </a:extLst>
              </p:cNvPr>
              <p:cNvSpPr/>
              <p:nvPr/>
            </p:nvSpPr>
            <p:spPr>
              <a:xfrm>
                <a:off x="1490200" y="382183"/>
                <a:ext cx="46431" cy="58995"/>
              </a:xfrm>
              <a:custGeom>
                <a:avLst/>
                <a:gdLst>
                  <a:gd name="connsiteX0" fmla="*/ 18026 w 46431"/>
                  <a:gd name="connsiteY0" fmla="*/ 9833 h 58995"/>
                  <a:gd name="connsiteX1" fmla="*/ 0 w 46431"/>
                  <a:gd name="connsiteY1" fmla="*/ 9833 h 58995"/>
                  <a:gd name="connsiteX2" fmla="*/ 0 w 46431"/>
                  <a:gd name="connsiteY2" fmla="*/ 0 h 58995"/>
                  <a:gd name="connsiteX3" fmla="*/ 46431 w 46431"/>
                  <a:gd name="connsiteY3" fmla="*/ 0 h 58995"/>
                  <a:gd name="connsiteX4" fmla="*/ 46431 w 46431"/>
                  <a:gd name="connsiteY4" fmla="*/ 9833 h 58995"/>
                  <a:gd name="connsiteX5" fmla="*/ 28951 w 46431"/>
                  <a:gd name="connsiteY5" fmla="*/ 9833 h 58995"/>
                  <a:gd name="connsiteX6" fmla="*/ 28951 w 46431"/>
                  <a:gd name="connsiteY6" fmla="*/ 58995 h 58995"/>
                  <a:gd name="connsiteX7" fmla="*/ 18026 w 46431"/>
                  <a:gd name="connsiteY7" fmla="*/ 58995 h 58995"/>
                  <a:gd name="connsiteX8" fmla="*/ 18026 w 46431"/>
                  <a:gd name="connsiteY8" fmla="*/ 9833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31" h="58995">
                    <a:moveTo>
                      <a:pt x="18026" y="9833"/>
                    </a:moveTo>
                    <a:lnTo>
                      <a:pt x="0" y="9833"/>
                    </a:lnTo>
                    <a:lnTo>
                      <a:pt x="0" y="0"/>
                    </a:lnTo>
                    <a:lnTo>
                      <a:pt x="46431" y="0"/>
                    </a:lnTo>
                    <a:lnTo>
                      <a:pt x="46431" y="9833"/>
                    </a:lnTo>
                    <a:lnTo>
                      <a:pt x="28951" y="9833"/>
                    </a:lnTo>
                    <a:lnTo>
                      <a:pt x="28951" y="58995"/>
                    </a:lnTo>
                    <a:lnTo>
                      <a:pt x="18026" y="58995"/>
                    </a:lnTo>
                    <a:lnTo>
                      <a:pt x="18026" y="9833"/>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16" name="Freeform: Shape 15">
                <a:extLst>
                  <a:ext uri="{FF2B5EF4-FFF2-40B4-BE49-F238E27FC236}">
                    <a16:creationId xmlns:a16="http://schemas.microsoft.com/office/drawing/2014/main" id="{CADF10BE-027A-4DB3-9A62-D6F2733FD7FF}"/>
                  </a:ext>
                </a:extLst>
              </p:cNvPr>
              <p:cNvSpPr/>
              <p:nvPr/>
            </p:nvSpPr>
            <p:spPr>
              <a:xfrm>
                <a:off x="1543186" y="382183"/>
                <a:ext cx="61180" cy="58995"/>
              </a:xfrm>
              <a:custGeom>
                <a:avLst/>
                <a:gdLst>
                  <a:gd name="connsiteX0" fmla="*/ 0 w 61180"/>
                  <a:gd name="connsiteY0" fmla="*/ 0 h 58995"/>
                  <a:gd name="connsiteX1" fmla="*/ 12564 w 61180"/>
                  <a:gd name="connsiteY1" fmla="*/ 0 h 58995"/>
                  <a:gd name="connsiteX2" fmla="*/ 30590 w 61180"/>
                  <a:gd name="connsiteY2" fmla="*/ 43700 h 58995"/>
                  <a:gd name="connsiteX3" fmla="*/ 48616 w 61180"/>
                  <a:gd name="connsiteY3" fmla="*/ 0 h 58995"/>
                  <a:gd name="connsiteX4" fmla="*/ 61180 w 61180"/>
                  <a:gd name="connsiteY4" fmla="*/ 0 h 58995"/>
                  <a:gd name="connsiteX5" fmla="*/ 61180 w 61180"/>
                  <a:gd name="connsiteY5" fmla="*/ 58995 h 58995"/>
                  <a:gd name="connsiteX6" fmla="*/ 50802 w 61180"/>
                  <a:gd name="connsiteY6" fmla="*/ 58995 h 58995"/>
                  <a:gd name="connsiteX7" fmla="*/ 50802 w 61180"/>
                  <a:gd name="connsiteY7" fmla="*/ 20211 h 58995"/>
                  <a:gd name="connsiteX8" fmla="*/ 34960 w 61180"/>
                  <a:gd name="connsiteY8" fmla="*/ 58995 h 58995"/>
                  <a:gd name="connsiteX9" fmla="*/ 26766 w 61180"/>
                  <a:gd name="connsiteY9" fmla="*/ 58995 h 58995"/>
                  <a:gd name="connsiteX10" fmla="*/ 10925 w 61180"/>
                  <a:gd name="connsiteY10" fmla="*/ 20211 h 58995"/>
                  <a:gd name="connsiteX11" fmla="*/ 10925 w 61180"/>
                  <a:gd name="connsiteY11" fmla="*/ 58995 h 58995"/>
                  <a:gd name="connsiteX12" fmla="*/ 546 w 61180"/>
                  <a:gd name="connsiteY12" fmla="*/ 58995 h 58995"/>
                  <a:gd name="connsiteX13" fmla="*/ 546 w 61180"/>
                  <a:gd name="connsiteY13" fmla="*/ 0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180" h="58995">
                    <a:moveTo>
                      <a:pt x="0" y="0"/>
                    </a:moveTo>
                    <a:lnTo>
                      <a:pt x="12564" y="0"/>
                    </a:lnTo>
                    <a:lnTo>
                      <a:pt x="30590" y="43700"/>
                    </a:lnTo>
                    <a:lnTo>
                      <a:pt x="48616" y="0"/>
                    </a:lnTo>
                    <a:lnTo>
                      <a:pt x="61180" y="0"/>
                    </a:lnTo>
                    <a:lnTo>
                      <a:pt x="61180" y="58995"/>
                    </a:lnTo>
                    <a:lnTo>
                      <a:pt x="50802" y="58995"/>
                    </a:lnTo>
                    <a:lnTo>
                      <a:pt x="50802" y="20211"/>
                    </a:lnTo>
                    <a:lnTo>
                      <a:pt x="34960" y="58995"/>
                    </a:lnTo>
                    <a:lnTo>
                      <a:pt x="26766" y="58995"/>
                    </a:lnTo>
                    <a:lnTo>
                      <a:pt x="10925" y="20211"/>
                    </a:lnTo>
                    <a:lnTo>
                      <a:pt x="10925" y="58995"/>
                    </a:lnTo>
                    <a:lnTo>
                      <a:pt x="546" y="58995"/>
                    </a:lnTo>
                    <a:lnTo>
                      <a:pt x="546"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grpSp>
      </p:grpSp>
      <p:sp>
        <p:nvSpPr>
          <p:cNvPr id="13"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14"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1675721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15" name="Picture Placeholder 13">
            <a:extLst>
              <a:ext uri="{FF2B5EF4-FFF2-40B4-BE49-F238E27FC236}">
                <a16:creationId xmlns:a16="http://schemas.microsoft.com/office/drawing/2014/main"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18" name="Text Placeholder 10">
            <a:extLst>
              <a:ext uri="{FF2B5EF4-FFF2-40B4-BE49-F238E27FC236}">
                <a16:creationId xmlns:a16="http://schemas.microsoft.com/office/drawing/2014/main"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19" name="Text Placeholder 10">
            <a:extLst>
              <a:ext uri="{FF2B5EF4-FFF2-40B4-BE49-F238E27FC236}">
                <a16:creationId xmlns:a16="http://schemas.microsoft.com/office/drawing/2014/main"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20" name="Text Placeholder 10">
            <a:extLst>
              <a:ext uri="{FF2B5EF4-FFF2-40B4-BE49-F238E27FC236}">
                <a16:creationId xmlns:a16="http://schemas.microsoft.com/office/drawing/2014/main"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3" name="Text Placeholder 28">
            <a:extLst>
              <a:ext uri="{FF2B5EF4-FFF2-40B4-BE49-F238E27FC236}">
                <a16:creationId xmlns:a16="http://schemas.microsoft.com/office/drawing/2014/main"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7" name="Picture Placeholder 13">
            <a:extLst>
              <a:ext uri="{FF2B5EF4-FFF2-40B4-BE49-F238E27FC236}">
                <a16:creationId xmlns:a16="http://schemas.microsoft.com/office/drawing/2014/main"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28" name="Text Placeholder 10">
            <a:extLst>
              <a:ext uri="{FF2B5EF4-FFF2-40B4-BE49-F238E27FC236}">
                <a16:creationId xmlns:a16="http://schemas.microsoft.com/office/drawing/2014/main"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9" name="Picture Placeholder 13">
            <a:extLst>
              <a:ext uri="{FF2B5EF4-FFF2-40B4-BE49-F238E27FC236}">
                <a16:creationId xmlns:a16="http://schemas.microsoft.com/office/drawing/2014/main"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0" name="Text Placeholder 10">
            <a:extLst>
              <a:ext uri="{FF2B5EF4-FFF2-40B4-BE49-F238E27FC236}">
                <a16:creationId xmlns:a16="http://schemas.microsoft.com/office/drawing/2014/main"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1" name="Text Placeholder 10">
            <a:extLst>
              <a:ext uri="{FF2B5EF4-FFF2-40B4-BE49-F238E27FC236}">
                <a16:creationId xmlns:a16="http://schemas.microsoft.com/office/drawing/2014/main"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5" name="Picture Placeholder 26">
            <a:extLst>
              <a:ext uri="{FF2B5EF4-FFF2-40B4-BE49-F238E27FC236}">
                <a16:creationId xmlns:a16="http://schemas.microsoft.com/office/drawing/2014/main"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Tree>
    <p:extLst>
      <p:ext uri="{BB962C8B-B14F-4D97-AF65-F5344CB8AC3E}">
        <p14:creationId xmlns:p14="http://schemas.microsoft.com/office/powerpoint/2010/main" val="26401990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12230557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7511467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R="25400" algn="ctr">
              <a:lnSpc>
                <a:spcPct val="115000"/>
              </a:lnSpc>
            </a:pPr>
            <a:r>
              <a:rPr lang="en" sz="8800" b="1" dirty="0">
                <a:solidFill>
                  <a:srgbClr val="FFFFFF"/>
                </a:solidFill>
                <a:latin typeface="Vi Heavy"/>
                <a:ea typeface="Poppins"/>
                <a:cs typeface="Poppins"/>
                <a:sym typeface="Poppins"/>
              </a:rPr>
              <a:t>धन्यवाद</a:t>
            </a:r>
            <a:endParaRPr sz="8800" b="1" dirty="0">
              <a:solidFill>
                <a:srgbClr val="FFFFFF"/>
              </a:solidFill>
              <a:latin typeface="Vi Heavy"/>
              <a:ea typeface="Poppins"/>
              <a:cs typeface="Poppins"/>
              <a:sym typeface="Poppins"/>
            </a:endParaRPr>
          </a:p>
        </p:txBody>
      </p:sp>
    </p:spTree>
    <p:extLst>
      <p:ext uri="{BB962C8B-B14F-4D97-AF65-F5344CB8AC3E}">
        <p14:creationId xmlns:p14="http://schemas.microsoft.com/office/powerpoint/2010/main" val="4302102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4B1F989-E84A-407F-AE6A-65BCED650A02}" type="datetime1">
              <a:rPr lang="en-IN" smtClean="0">
                <a:solidFill>
                  <a:srgbClr val="2F3043"/>
                </a:solidFill>
              </a:rPr>
              <a:pPr/>
              <a:t>30-10-2024</a:t>
            </a:fld>
            <a:endParaRPr lang="en-IN">
              <a:solidFill>
                <a:srgbClr val="2F3043"/>
              </a:solidFill>
            </a:endParaRPr>
          </a:p>
        </p:txBody>
      </p:sp>
      <p:sp>
        <p:nvSpPr>
          <p:cNvPr id="3" name="Footer Placeholder 2"/>
          <p:cNvSpPr>
            <a:spLocks noGrp="1"/>
          </p:cNvSpPr>
          <p:nvPr>
            <p:ph type="ftr" sz="quarter" idx="11"/>
          </p:nvPr>
        </p:nvSpPr>
        <p:spPr/>
        <p:txBody>
          <a:bodyPr/>
          <a:lstStyle/>
          <a:p>
            <a:endParaRPr lang="en-IN">
              <a:solidFill>
                <a:srgbClr val="2F3043"/>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299996D-5F79-461B-8953-818D502E1074}"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40108575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p>
            <a:r>
              <a:rPr lang="en-GB" dirty="0"/>
              <a:t>Page title</a:t>
            </a:r>
          </a:p>
        </p:txBody>
      </p:sp>
    </p:spTree>
    <p:extLst>
      <p:ext uri="{BB962C8B-B14F-4D97-AF65-F5344CB8AC3E}">
        <p14:creationId xmlns:p14="http://schemas.microsoft.com/office/powerpoint/2010/main" val="27870831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926472" y="2256907"/>
            <a:ext cx="2339056" cy="1883664"/>
          </a:xfrm>
          <a:prstGeom prst="rect">
            <a:avLst/>
          </a:prstGeom>
        </p:spPr>
      </p:pic>
      <p:sp>
        <p:nvSpPr>
          <p:cNvPr id="6"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38117899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4"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5"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pic>
        <p:nvPicPr>
          <p:cNvPr id="6"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86275" y="2130838"/>
            <a:ext cx="3224006" cy="2596323"/>
          </a:xfrm>
          <a:prstGeom prst="rect">
            <a:avLst/>
          </a:prstGeom>
        </p:spPr>
      </p:pic>
    </p:spTree>
    <p:extLst>
      <p:ext uri="{BB962C8B-B14F-4D97-AF65-F5344CB8AC3E}">
        <p14:creationId xmlns:p14="http://schemas.microsoft.com/office/powerpoint/2010/main" val="20581717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8635A833-6D08-4A36-9D3B-0C1A151496A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a16="http://schemas.microsoft.com/office/drawing/2014/main" id="{A1ACD808-FABB-4277-BAA1-89C2F1D7DA2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8038980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6" name="Graphic 5">
            <a:extLst>
              <a:ext uri="{FF2B5EF4-FFF2-40B4-BE49-F238E27FC236}">
                <a16:creationId xmlns:a16="http://schemas.microsoft.com/office/drawing/2014/main" id="{53067788-FF17-485E-B86D-D9175BB1C77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94" t="34666" r="38480" b="16111"/>
          <a:stretch/>
        </p:blipFill>
        <p:spPr>
          <a:xfrm flipH="1">
            <a:off x="5059356" y="2908300"/>
            <a:ext cx="7132641" cy="3949700"/>
          </a:xfrm>
          <a:prstGeom prst="rect">
            <a:avLst/>
          </a:prstGeom>
        </p:spPr>
      </p:pic>
      <p:grpSp>
        <p:nvGrpSpPr>
          <p:cNvPr id="4" name="Graphic 2">
            <a:extLst>
              <a:ext uri="{FF2B5EF4-FFF2-40B4-BE49-F238E27FC236}">
                <a16:creationId xmlns:a16="http://schemas.microsoft.com/office/drawing/2014/main" id="{AECEFB01-5B75-4195-B5CB-68528E152D44}"/>
              </a:ext>
            </a:extLst>
          </p:cNvPr>
          <p:cNvGrpSpPr/>
          <p:nvPr/>
        </p:nvGrpSpPr>
        <p:grpSpPr>
          <a:xfrm>
            <a:off x="371475" y="382183"/>
            <a:ext cx="1232892" cy="992541"/>
            <a:chOff x="371475" y="382183"/>
            <a:chExt cx="1232892" cy="992541"/>
          </a:xfrm>
          <a:solidFill>
            <a:srgbClr val="EE2737"/>
          </a:solidFill>
        </p:grpSpPr>
        <p:grpSp>
          <p:nvGrpSpPr>
            <p:cNvPr id="5" name="Graphic 2">
              <a:extLst>
                <a:ext uri="{FF2B5EF4-FFF2-40B4-BE49-F238E27FC236}">
                  <a16:creationId xmlns:a16="http://schemas.microsoft.com/office/drawing/2014/main" id="{AECEFB01-5B75-4195-B5CB-68528E152D44}"/>
                </a:ext>
              </a:extLst>
            </p:cNvPr>
            <p:cNvGrpSpPr/>
            <p:nvPr/>
          </p:nvGrpSpPr>
          <p:grpSpPr>
            <a:xfrm>
              <a:off x="371475" y="382183"/>
              <a:ext cx="1096329" cy="992541"/>
              <a:chOff x="371475" y="382183"/>
              <a:chExt cx="1096329" cy="992541"/>
            </a:xfrm>
            <a:solidFill>
              <a:srgbClr val="EE2737"/>
            </a:solidFill>
          </p:grpSpPr>
          <p:sp>
            <p:nvSpPr>
              <p:cNvPr id="7" name="Freeform: Shape 6">
                <a:extLst>
                  <a:ext uri="{FF2B5EF4-FFF2-40B4-BE49-F238E27FC236}">
                    <a16:creationId xmlns:a16="http://schemas.microsoft.com/office/drawing/2014/main" id="{6B325B24-2C4A-451D-BEBF-BF5F88DEF2DA}"/>
                  </a:ext>
                </a:extLst>
              </p:cNvPr>
              <p:cNvSpPr/>
              <p:nvPr/>
            </p:nvSpPr>
            <p:spPr>
              <a:xfrm>
                <a:off x="371475" y="382183"/>
                <a:ext cx="1085950" cy="660419"/>
              </a:xfrm>
              <a:custGeom>
                <a:avLst/>
                <a:gdLst>
                  <a:gd name="connsiteX0" fmla="*/ 1085950 w 1085950"/>
                  <a:gd name="connsiteY0" fmla="*/ 660420 h 660419"/>
                  <a:gd name="connsiteX1" fmla="*/ 851062 w 1085950"/>
                  <a:gd name="connsiteY1" fmla="*/ 660420 h 660419"/>
                  <a:gd name="connsiteX2" fmla="*/ 851062 w 1085950"/>
                  <a:gd name="connsiteY2" fmla="*/ 0 h 660419"/>
                  <a:gd name="connsiteX3" fmla="*/ 1085950 w 1085950"/>
                  <a:gd name="connsiteY3" fmla="*/ 0 h 660419"/>
                  <a:gd name="connsiteX4" fmla="*/ 1085950 w 1085950"/>
                  <a:gd name="connsiteY4" fmla="*/ 660420 h 660419"/>
                  <a:gd name="connsiteX5" fmla="*/ 539151 w 1085950"/>
                  <a:gd name="connsiteY5" fmla="*/ 0 h 660419"/>
                  <a:gd name="connsiteX6" fmla="*/ 387293 w 1085950"/>
                  <a:gd name="connsiteY6" fmla="*/ 615081 h 660419"/>
                  <a:gd name="connsiteX7" fmla="*/ 234889 w 1085950"/>
                  <a:gd name="connsiteY7" fmla="*/ 0 h 660419"/>
                  <a:gd name="connsiteX8" fmla="*/ 0 w 1085950"/>
                  <a:gd name="connsiteY8" fmla="*/ 0 h 660419"/>
                  <a:gd name="connsiteX9" fmla="*/ 163330 w 1085950"/>
                  <a:gd name="connsiteY9" fmla="*/ 660420 h 660419"/>
                  <a:gd name="connsiteX10" fmla="*/ 610711 w 1085950"/>
                  <a:gd name="connsiteY10" fmla="*/ 660420 h 660419"/>
                  <a:gd name="connsiteX11" fmla="*/ 774040 w 1085950"/>
                  <a:gd name="connsiteY11" fmla="*/ 0 h 660419"/>
                  <a:gd name="connsiteX12" fmla="*/ 539151 w 1085950"/>
                  <a:gd name="connsiteY12" fmla="*/ 0 h 6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950" h="660419">
                    <a:moveTo>
                      <a:pt x="1085950" y="660420"/>
                    </a:moveTo>
                    <a:lnTo>
                      <a:pt x="851062" y="660420"/>
                    </a:lnTo>
                    <a:lnTo>
                      <a:pt x="851062" y="0"/>
                    </a:lnTo>
                    <a:lnTo>
                      <a:pt x="1085950" y="0"/>
                    </a:lnTo>
                    <a:lnTo>
                      <a:pt x="1085950" y="660420"/>
                    </a:lnTo>
                    <a:close/>
                    <a:moveTo>
                      <a:pt x="539151" y="0"/>
                    </a:moveTo>
                    <a:lnTo>
                      <a:pt x="387293" y="615081"/>
                    </a:lnTo>
                    <a:lnTo>
                      <a:pt x="234889" y="0"/>
                    </a:lnTo>
                    <a:lnTo>
                      <a:pt x="0" y="0"/>
                    </a:lnTo>
                    <a:lnTo>
                      <a:pt x="163330" y="660420"/>
                    </a:lnTo>
                    <a:lnTo>
                      <a:pt x="610711" y="660420"/>
                    </a:lnTo>
                    <a:lnTo>
                      <a:pt x="774040" y="0"/>
                    </a:lnTo>
                    <a:lnTo>
                      <a:pt x="539151" y="0"/>
                    </a:lnTo>
                    <a:close/>
                  </a:path>
                </a:pathLst>
              </a:custGeom>
              <a:solidFill>
                <a:schemeClr val="accent1"/>
              </a:solidFill>
              <a:ln w="5437" cap="flat">
                <a:noFill/>
                <a:prstDash val="solid"/>
                <a:miter/>
              </a:ln>
            </p:spPr>
            <p:txBody>
              <a:bodyPr rtlCol="0" anchor="ctr"/>
              <a:lstStyle/>
              <a:p>
                <a:endParaRPr lang="en-IN">
                  <a:solidFill>
                    <a:srgbClr val="2F3043"/>
                  </a:solidFill>
                </a:endParaRPr>
              </a:p>
            </p:txBody>
          </p:sp>
          <p:sp>
            <p:nvSpPr>
              <p:cNvPr id="8" name="Freeform: Shape 7">
                <a:extLst>
                  <a:ext uri="{FF2B5EF4-FFF2-40B4-BE49-F238E27FC236}">
                    <a16:creationId xmlns:a16="http://schemas.microsoft.com/office/drawing/2014/main" id="{45EF72D0-D29D-4792-96A4-BEAA61993087}"/>
                  </a:ext>
                </a:extLst>
              </p:cNvPr>
              <p:cNvSpPr/>
              <p:nvPr/>
            </p:nvSpPr>
            <p:spPr>
              <a:xfrm>
                <a:off x="1212157" y="1119077"/>
                <a:ext cx="255646" cy="255646"/>
              </a:xfrm>
              <a:custGeom>
                <a:avLst/>
                <a:gdLst>
                  <a:gd name="connsiteX0" fmla="*/ 255646 w 255646"/>
                  <a:gd name="connsiteY0" fmla="*/ 127823 h 255646"/>
                  <a:gd name="connsiteX1" fmla="*/ 127823 w 255646"/>
                  <a:gd name="connsiteY1" fmla="*/ 255646 h 255646"/>
                  <a:gd name="connsiteX2" fmla="*/ 0 w 255646"/>
                  <a:gd name="connsiteY2" fmla="*/ 127823 h 255646"/>
                  <a:gd name="connsiteX3" fmla="*/ 127823 w 255646"/>
                  <a:gd name="connsiteY3" fmla="*/ 0 h 255646"/>
                  <a:gd name="connsiteX4" fmla="*/ 255646 w 255646"/>
                  <a:gd name="connsiteY4" fmla="*/ 127823 h 25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46" h="255646">
                    <a:moveTo>
                      <a:pt x="255646" y="127823"/>
                    </a:moveTo>
                    <a:cubicBezTo>
                      <a:pt x="255646" y="198290"/>
                      <a:pt x="198290" y="255646"/>
                      <a:pt x="127823" y="255646"/>
                    </a:cubicBezTo>
                    <a:cubicBezTo>
                      <a:pt x="57357" y="255646"/>
                      <a:pt x="0" y="198290"/>
                      <a:pt x="0" y="127823"/>
                    </a:cubicBezTo>
                    <a:cubicBezTo>
                      <a:pt x="0" y="57357"/>
                      <a:pt x="57357" y="0"/>
                      <a:pt x="127823" y="0"/>
                    </a:cubicBezTo>
                    <a:cubicBezTo>
                      <a:pt x="198290" y="0"/>
                      <a:pt x="255646" y="57357"/>
                      <a:pt x="255646" y="127823"/>
                    </a:cubicBezTo>
                  </a:path>
                </a:pathLst>
              </a:custGeom>
              <a:solidFill>
                <a:schemeClr val="bg1"/>
              </a:solidFill>
              <a:ln w="5437" cap="flat">
                <a:noFill/>
                <a:prstDash val="solid"/>
                <a:miter/>
              </a:ln>
            </p:spPr>
            <p:txBody>
              <a:bodyPr rtlCol="0" anchor="ctr"/>
              <a:lstStyle/>
              <a:p>
                <a:endParaRPr lang="en-IN">
                  <a:solidFill>
                    <a:srgbClr val="2F3043"/>
                  </a:solidFill>
                </a:endParaRPr>
              </a:p>
            </p:txBody>
          </p:sp>
        </p:grpSp>
        <p:grpSp>
          <p:nvGrpSpPr>
            <p:cNvPr id="10" name="Graphic 2">
              <a:extLst>
                <a:ext uri="{FF2B5EF4-FFF2-40B4-BE49-F238E27FC236}">
                  <a16:creationId xmlns:a16="http://schemas.microsoft.com/office/drawing/2014/main" id="{AECEFB01-5B75-4195-B5CB-68528E152D44}"/>
                </a:ext>
              </a:extLst>
            </p:cNvPr>
            <p:cNvGrpSpPr/>
            <p:nvPr/>
          </p:nvGrpSpPr>
          <p:grpSpPr>
            <a:xfrm>
              <a:off x="1490200" y="382183"/>
              <a:ext cx="114166" cy="58995"/>
              <a:chOff x="1490200" y="382183"/>
              <a:chExt cx="114166" cy="58995"/>
            </a:xfrm>
            <a:solidFill>
              <a:srgbClr val="EE2737"/>
            </a:solidFill>
          </p:grpSpPr>
          <p:sp>
            <p:nvSpPr>
              <p:cNvPr id="12" name="Freeform: Shape 11">
                <a:extLst>
                  <a:ext uri="{FF2B5EF4-FFF2-40B4-BE49-F238E27FC236}">
                    <a16:creationId xmlns:a16="http://schemas.microsoft.com/office/drawing/2014/main" id="{589AFD04-D283-4C31-B4CF-7EB09FB496FA}"/>
                  </a:ext>
                </a:extLst>
              </p:cNvPr>
              <p:cNvSpPr/>
              <p:nvPr/>
            </p:nvSpPr>
            <p:spPr>
              <a:xfrm>
                <a:off x="1490200" y="382183"/>
                <a:ext cx="46431" cy="58995"/>
              </a:xfrm>
              <a:custGeom>
                <a:avLst/>
                <a:gdLst>
                  <a:gd name="connsiteX0" fmla="*/ 18026 w 46431"/>
                  <a:gd name="connsiteY0" fmla="*/ 9833 h 58995"/>
                  <a:gd name="connsiteX1" fmla="*/ 0 w 46431"/>
                  <a:gd name="connsiteY1" fmla="*/ 9833 h 58995"/>
                  <a:gd name="connsiteX2" fmla="*/ 0 w 46431"/>
                  <a:gd name="connsiteY2" fmla="*/ 0 h 58995"/>
                  <a:gd name="connsiteX3" fmla="*/ 46431 w 46431"/>
                  <a:gd name="connsiteY3" fmla="*/ 0 h 58995"/>
                  <a:gd name="connsiteX4" fmla="*/ 46431 w 46431"/>
                  <a:gd name="connsiteY4" fmla="*/ 9833 h 58995"/>
                  <a:gd name="connsiteX5" fmla="*/ 28951 w 46431"/>
                  <a:gd name="connsiteY5" fmla="*/ 9833 h 58995"/>
                  <a:gd name="connsiteX6" fmla="*/ 28951 w 46431"/>
                  <a:gd name="connsiteY6" fmla="*/ 58995 h 58995"/>
                  <a:gd name="connsiteX7" fmla="*/ 18026 w 46431"/>
                  <a:gd name="connsiteY7" fmla="*/ 58995 h 58995"/>
                  <a:gd name="connsiteX8" fmla="*/ 18026 w 46431"/>
                  <a:gd name="connsiteY8" fmla="*/ 9833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31" h="58995">
                    <a:moveTo>
                      <a:pt x="18026" y="9833"/>
                    </a:moveTo>
                    <a:lnTo>
                      <a:pt x="0" y="9833"/>
                    </a:lnTo>
                    <a:lnTo>
                      <a:pt x="0" y="0"/>
                    </a:lnTo>
                    <a:lnTo>
                      <a:pt x="46431" y="0"/>
                    </a:lnTo>
                    <a:lnTo>
                      <a:pt x="46431" y="9833"/>
                    </a:lnTo>
                    <a:lnTo>
                      <a:pt x="28951" y="9833"/>
                    </a:lnTo>
                    <a:lnTo>
                      <a:pt x="28951" y="58995"/>
                    </a:lnTo>
                    <a:lnTo>
                      <a:pt x="18026" y="58995"/>
                    </a:lnTo>
                    <a:lnTo>
                      <a:pt x="18026" y="9833"/>
                    </a:lnTo>
                    <a:close/>
                  </a:path>
                </a:pathLst>
              </a:custGeom>
              <a:solidFill>
                <a:schemeClr val="accent1"/>
              </a:solidFill>
              <a:ln w="5437" cap="flat">
                <a:noFill/>
                <a:prstDash val="solid"/>
                <a:miter/>
              </a:ln>
            </p:spPr>
            <p:txBody>
              <a:bodyPr rtlCol="0" anchor="ctr"/>
              <a:lstStyle/>
              <a:p>
                <a:endParaRPr lang="en-IN">
                  <a:solidFill>
                    <a:srgbClr val="2F3043"/>
                  </a:solidFill>
                </a:endParaRPr>
              </a:p>
            </p:txBody>
          </p:sp>
          <p:sp>
            <p:nvSpPr>
              <p:cNvPr id="16" name="Freeform: Shape 15">
                <a:extLst>
                  <a:ext uri="{FF2B5EF4-FFF2-40B4-BE49-F238E27FC236}">
                    <a16:creationId xmlns:a16="http://schemas.microsoft.com/office/drawing/2014/main" id="{CADF10BE-027A-4DB3-9A62-D6F2733FD7FF}"/>
                  </a:ext>
                </a:extLst>
              </p:cNvPr>
              <p:cNvSpPr/>
              <p:nvPr/>
            </p:nvSpPr>
            <p:spPr>
              <a:xfrm>
                <a:off x="1543186" y="382183"/>
                <a:ext cx="61180" cy="58995"/>
              </a:xfrm>
              <a:custGeom>
                <a:avLst/>
                <a:gdLst>
                  <a:gd name="connsiteX0" fmla="*/ 0 w 61180"/>
                  <a:gd name="connsiteY0" fmla="*/ 0 h 58995"/>
                  <a:gd name="connsiteX1" fmla="*/ 12564 w 61180"/>
                  <a:gd name="connsiteY1" fmla="*/ 0 h 58995"/>
                  <a:gd name="connsiteX2" fmla="*/ 30590 w 61180"/>
                  <a:gd name="connsiteY2" fmla="*/ 43700 h 58995"/>
                  <a:gd name="connsiteX3" fmla="*/ 48616 w 61180"/>
                  <a:gd name="connsiteY3" fmla="*/ 0 h 58995"/>
                  <a:gd name="connsiteX4" fmla="*/ 61180 w 61180"/>
                  <a:gd name="connsiteY4" fmla="*/ 0 h 58995"/>
                  <a:gd name="connsiteX5" fmla="*/ 61180 w 61180"/>
                  <a:gd name="connsiteY5" fmla="*/ 58995 h 58995"/>
                  <a:gd name="connsiteX6" fmla="*/ 50802 w 61180"/>
                  <a:gd name="connsiteY6" fmla="*/ 58995 h 58995"/>
                  <a:gd name="connsiteX7" fmla="*/ 50802 w 61180"/>
                  <a:gd name="connsiteY7" fmla="*/ 20211 h 58995"/>
                  <a:gd name="connsiteX8" fmla="*/ 34960 w 61180"/>
                  <a:gd name="connsiteY8" fmla="*/ 58995 h 58995"/>
                  <a:gd name="connsiteX9" fmla="*/ 26766 w 61180"/>
                  <a:gd name="connsiteY9" fmla="*/ 58995 h 58995"/>
                  <a:gd name="connsiteX10" fmla="*/ 10925 w 61180"/>
                  <a:gd name="connsiteY10" fmla="*/ 20211 h 58995"/>
                  <a:gd name="connsiteX11" fmla="*/ 10925 w 61180"/>
                  <a:gd name="connsiteY11" fmla="*/ 58995 h 58995"/>
                  <a:gd name="connsiteX12" fmla="*/ 546 w 61180"/>
                  <a:gd name="connsiteY12" fmla="*/ 58995 h 58995"/>
                  <a:gd name="connsiteX13" fmla="*/ 546 w 61180"/>
                  <a:gd name="connsiteY13" fmla="*/ 0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180" h="58995">
                    <a:moveTo>
                      <a:pt x="0" y="0"/>
                    </a:moveTo>
                    <a:lnTo>
                      <a:pt x="12564" y="0"/>
                    </a:lnTo>
                    <a:lnTo>
                      <a:pt x="30590" y="43700"/>
                    </a:lnTo>
                    <a:lnTo>
                      <a:pt x="48616" y="0"/>
                    </a:lnTo>
                    <a:lnTo>
                      <a:pt x="61180" y="0"/>
                    </a:lnTo>
                    <a:lnTo>
                      <a:pt x="61180" y="58995"/>
                    </a:lnTo>
                    <a:lnTo>
                      <a:pt x="50802" y="58995"/>
                    </a:lnTo>
                    <a:lnTo>
                      <a:pt x="50802" y="20211"/>
                    </a:lnTo>
                    <a:lnTo>
                      <a:pt x="34960" y="58995"/>
                    </a:lnTo>
                    <a:lnTo>
                      <a:pt x="26766" y="58995"/>
                    </a:lnTo>
                    <a:lnTo>
                      <a:pt x="10925" y="20211"/>
                    </a:lnTo>
                    <a:lnTo>
                      <a:pt x="10925" y="58995"/>
                    </a:lnTo>
                    <a:lnTo>
                      <a:pt x="546" y="58995"/>
                    </a:lnTo>
                    <a:lnTo>
                      <a:pt x="546" y="0"/>
                    </a:lnTo>
                    <a:close/>
                  </a:path>
                </a:pathLst>
              </a:custGeom>
              <a:solidFill>
                <a:schemeClr val="accent1"/>
              </a:solidFill>
              <a:ln w="5437" cap="flat">
                <a:noFill/>
                <a:prstDash val="solid"/>
                <a:miter/>
              </a:ln>
            </p:spPr>
            <p:txBody>
              <a:bodyPr rtlCol="0" anchor="ctr"/>
              <a:lstStyle/>
              <a:p>
                <a:endParaRPr lang="en-IN">
                  <a:solidFill>
                    <a:srgbClr val="2F3043"/>
                  </a:solidFill>
                </a:endParaRPr>
              </a:p>
            </p:txBody>
          </p:sp>
        </p:grpSp>
      </p:grpSp>
      <p:sp>
        <p:nvSpPr>
          <p:cNvPr id="13"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14"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986055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3" name="Graphic 2">
            <a:extLst>
              <a:ext uri="{FF2B5EF4-FFF2-40B4-BE49-F238E27FC236}">
                <a16:creationId xmlns:a16="http://schemas.microsoft.com/office/drawing/2014/main" id="{B0947FAC-B9B4-409A-B7DC-1B1F87AD737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8E5ABE82-8999-4A22-86EF-055949D02F1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18027755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3" name="Graphic 2">
            <a:extLst>
              <a:ext uri="{FF2B5EF4-FFF2-40B4-BE49-F238E27FC236}">
                <a16:creationId xmlns:a16="http://schemas.microsoft.com/office/drawing/2014/main" id="{B0947FAC-B9B4-409A-B7DC-1B1F87AD737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8E5ABE82-8999-4A22-86EF-055949D02F1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7017919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F5788329-F381-4BFA-870D-A29DAAFAACD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97811"/>
            <a:ext cx="1216659" cy="979787"/>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5342067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2D88B3F3-B7CE-4A06-935F-6273CAC5945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2433" t="30535" r="50285" b="13519"/>
          <a:stretch/>
        </p:blipFill>
        <p:spPr>
          <a:xfrm flipH="1">
            <a:off x="6377631" y="0"/>
            <a:ext cx="5814369" cy="6858000"/>
          </a:xfrm>
          <a:prstGeom prst="rect">
            <a:avLst/>
          </a:prstGeom>
        </p:spPr>
      </p:pic>
      <p:pic>
        <p:nvPicPr>
          <p:cNvPr id="4" name="Graphic 3">
            <a:extLst>
              <a:ext uri="{FF2B5EF4-FFF2-40B4-BE49-F238E27FC236}">
                <a16:creationId xmlns:a16="http://schemas.microsoft.com/office/drawing/2014/main" id="{57CD5037-D677-4EE0-9F13-0AB222299E2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41942569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32A7CADF-F782-474F-B45C-342E359A128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22423841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82A49BD2-9275-4F60-9BF5-7DE779CB623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23700182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D7C4C528-3EC4-4445-A9F3-0BF87C55BE3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800338" y="5661024"/>
            <a:ext cx="983675" cy="792163"/>
          </a:xfrm>
          <a:prstGeom prst="rect">
            <a:avLst/>
          </a:prstGeom>
        </p:spPr>
      </p:pic>
    </p:spTree>
    <p:extLst>
      <p:ext uri="{BB962C8B-B14F-4D97-AF65-F5344CB8AC3E}">
        <p14:creationId xmlns:p14="http://schemas.microsoft.com/office/powerpoint/2010/main" val="28275426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441C4331-1122-49F7-AE04-75DAD9DB76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800338" y="5661025"/>
            <a:ext cx="983675" cy="792163"/>
          </a:xfrm>
          <a:prstGeom prst="rect">
            <a:avLst/>
          </a:prstGeom>
        </p:spPr>
      </p:pic>
    </p:spTree>
    <p:extLst>
      <p:ext uri="{BB962C8B-B14F-4D97-AF65-F5344CB8AC3E}">
        <p14:creationId xmlns:p14="http://schemas.microsoft.com/office/powerpoint/2010/main" val="142422700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dirty="0"/>
              <a:t>title</a:t>
            </a:r>
            <a:endParaRPr lang="en-IN" dirty="0"/>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16083635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Content with multiple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8" name="Text Placeholder 7">
            <a:extLst>
              <a:ext uri="{FF2B5EF4-FFF2-40B4-BE49-F238E27FC236}">
                <a16:creationId xmlns:a16="http://schemas.microsoft.com/office/drawing/2014/main"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9" name="Straight Connector 8">
            <a:extLst>
              <a:ext uri="{FF2B5EF4-FFF2-40B4-BE49-F238E27FC236}">
                <a16:creationId xmlns:a16="http://schemas.microsoft.com/office/drawing/2014/main"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130183734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4" name="Footer Placeholder 3"/>
          <p:cNvSpPr>
            <a:spLocks noGrp="1"/>
          </p:cNvSpPr>
          <p:nvPr>
            <p:ph type="ftr" sz="quarter" idx="11"/>
          </p:nvPr>
        </p:nvSpPr>
        <p:spPr/>
        <p:txBody>
          <a:bodyPr/>
          <a:lstStyle/>
          <a:p>
            <a:r>
              <a:rPr lang="en-IN">
                <a:solidFill>
                  <a:srgbClr val="2F3043"/>
                </a:solidFill>
              </a:rPr>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7" name="Text Placeholder 7">
            <a:extLst>
              <a:ext uri="{FF2B5EF4-FFF2-40B4-BE49-F238E27FC236}">
                <a16:creationId xmlns:a16="http://schemas.microsoft.com/office/drawing/2014/main"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spTree>
    <p:extLst>
      <p:ext uri="{BB962C8B-B14F-4D97-AF65-F5344CB8AC3E}">
        <p14:creationId xmlns:p14="http://schemas.microsoft.com/office/powerpoint/2010/main" val="1310707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F5788329-F381-4BFA-870D-A29DAAFAACD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97811"/>
            <a:ext cx="1216659" cy="979787"/>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22205121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a:p>
        </p:txBody>
      </p:sp>
      <p:pic>
        <p:nvPicPr>
          <p:cNvPr id="8"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264895256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a:p>
        </p:txBody>
      </p:sp>
      <p:sp>
        <p:nvSpPr>
          <p:cNvPr id="8" name="Picture Placeholder 11">
            <a:extLst>
              <a:ext uri="{FF2B5EF4-FFF2-40B4-BE49-F238E27FC236}">
                <a16:creationId xmlns:a16="http://schemas.microsoft.com/office/drawing/2014/main"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a:p>
        </p:txBody>
      </p:sp>
      <p:pic>
        <p:nvPicPr>
          <p:cNvPr id="10"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5513427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10" name="Straight Connector 9">
            <a:extLst>
              <a:ext uri="{FF2B5EF4-FFF2-40B4-BE49-F238E27FC236}">
                <a16:creationId xmlns:a16="http://schemas.microsoft.com/office/drawing/2014/main"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9279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5" name="Rectangle 4">
            <a:extLst>
              <a:ext uri="{FF2B5EF4-FFF2-40B4-BE49-F238E27FC236}">
                <a16:creationId xmlns:a16="http://schemas.microsoft.com/office/drawing/2014/main"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9" name="Picture Placeholder 7">
            <a:extLst>
              <a:ext uri="{FF2B5EF4-FFF2-40B4-BE49-F238E27FC236}">
                <a16:creationId xmlns:a16="http://schemas.microsoft.com/office/drawing/2014/main" id="{989E6F58-4CE4-4F4D-A6DA-83E7329EA155}"/>
              </a:ext>
            </a:extLst>
          </p:cNvPr>
          <p:cNvSpPr>
            <a:spLocks noGrp="1"/>
          </p:cNvSpPr>
          <p:nvPr>
            <p:ph type="pic" sz="quarter" idx="17"/>
          </p:nvPr>
        </p:nvSpPr>
        <p:spPr>
          <a:xfrm>
            <a:off x="371475" y="1376363"/>
            <a:ext cx="5331600" cy="1962260"/>
          </a:xfrm>
        </p:spPr>
        <p:txBody>
          <a:bodyPr/>
          <a:lstStyle/>
          <a:p>
            <a:endParaRPr lang="en-IN" dirty="0"/>
          </a:p>
        </p:txBody>
      </p:sp>
      <p:sp>
        <p:nvSpPr>
          <p:cNvPr id="11" name="Picture Placeholder 7">
            <a:extLst>
              <a:ext uri="{FF2B5EF4-FFF2-40B4-BE49-F238E27FC236}">
                <a16:creationId xmlns:a16="http://schemas.microsoft.com/office/drawing/2014/main" id="{1D728D7E-5880-46C1-95A6-CBA47FBAE0AB}"/>
              </a:ext>
            </a:extLst>
          </p:cNvPr>
          <p:cNvSpPr>
            <a:spLocks noGrp="1"/>
          </p:cNvSpPr>
          <p:nvPr>
            <p:ph type="pic" sz="quarter" idx="18"/>
          </p:nvPr>
        </p:nvSpPr>
        <p:spPr>
          <a:xfrm>
            <a:off x="6452413" y="1376363"/>
            <a:ext cx="5331600" cy="1962260"/>
          </a:xfrm>
        </p:spPr>
        <p:txBody>
          <a:bodyPr/>
          <a:lstStyle/>
          <a:p>
            <a:endParaRPr lang="en-IN"/>
          </a:p>
        </p:txBody>
      </p:sp>
    </p:spTree>
    <p:extLst>
      <p:ext uri="{BB962C8B-B14F-4D97-AF65-F5344CB8AC3E}">
        <p14:creationId xmlns:p14="http://schemas.microsoft.com/office/powerpoint/2010/main" val="332111052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5" name="Rectangle 4">
            <a:extLst>
              <a:ext uri="{FF2B5EF4-FFF2-40B4-BE49-F238E27FC236}">
                <a16:creationId xmlns:a16="http://schemas.microsoft.com/office/drawing/2014/main"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2" name="Rectangle 11">
            <a:extLst>
              <a:ext uri="{FF2B5EF4-FFF2-40B4-BE49-F238E27FC236}">
                <a16:creationId xmlns:a16="http://schemas.microsoft.com/office/drawing/2014/main"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Tree>
    <p:extLst>
      <p:ext uri="{BB962C8B-B14F-4D97-AF65-F5344CB8AC3E}">
        <p14:creationId xmlns:p14="http://schemas.microsoft.com/office/powerpoint/2010/main" val="18401744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11" name="Text Placeholder 7">
            <a:extLst>
              <a:ext uri="{FF2B5EF4-FFF2-40B4-BE49-F238E27FC236}">
                <a16:creationId xmlns:a16="http://schemas.microsoft.com/office/drawing/2014/main"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dirty="0"/>
              <a:t>click to edit master text styles</a:t>
            </a:r>
          </a:p>
        </p:txBody>
      </p:sp>
      <p:sp>
        <p:nvSpPr>
          <p:cNvPr id="13" name="Rectangle 12">
            <a:extLst>
              <a:ext uri="{FF2B5EF4-FFF2-40B4-BE49-F238E27FC236}">
                <a16:creationId xmlns:a16="http://schemas.microsoft.com/office/drawing/2014/main"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4" name="Content Placeholder 2">
            <a:extLst>
              <a:ext uri="{FF2B5EF4-FFF2-40B4-BE49-F238E27FC236}">
                <a16:creationId xmlns:a16="http://schemas.microsoft.com/office/drawing/2014/main"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8157196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dirty="0"/>
              <a:t>subtitle</a:t>
            </a: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34437501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68442476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8" name="Picture Placeholder 7">
            <a:extLst>
              <a:ext uri="{FF2B5EF4-FFF2-40B4-BE49-F238E27FC236}">
                <a16:creationId xmlns:a16="http://schemas.microsoft.com/office/drawing/2014/main" id="{B9BC1B57-4DBA-4D0F-BB5A-EF4CB7A203D0}"/>
              </a:ext>
            </a:extLst>
          </p:cNvPr>
          <p:cNvSpPr>
            <a:spLocks noGrp="1"/>
          </p:cNvSpPr>
          <p:nvPr>
            <p:ph type="pic" sz="quarter" idx="17"/>
          </p:nvPr>
        </p:nvSpPr>
        <p:spPr>
          <a:xfrm>
            <a:off x="371475" y="1376363"/>
            <a:ext cx="3494088" cy="1962260"/>
          </a:xfrm>
        </p:spPr>
        <p:txBody>
          <a:bodyPr/>
          <a:lstStyle/>
          <a:p>
            <a:endParaRPr lang="en-IN"/>
          </a:p>
        </p:txBody>
      </p:sp>
      <p:sp>
        <p:nvSpPr>
          <p:cNvPr id="11" name="Picture Placeholder 7">
            <a:extLst>
              <a:ext uri="{FF2B5EF4-FFF2-40B4-BE49-F238E27FC236}">
                <a16:creationId xmlns:a16="http://schemas.microsoft.com/office/drawing/2014/main" id="{1E1501E7-AFD8-4828-AF48-E355FACE52CD}"/>
              </a:ext>
            </a:extLst>
          </p:cNvPr>
          <p:cNvSpPr>
            <a:spLocks noGrp="1"/>
          </p:cNvSpPr>
          <p:nvPr>
            <p:ph type="pic" sz="quarter" idx="18"/>
          </p:nvPr>
        </p:nvSpPr>
        <p:spPr>
          <a:xfrm>
            <a:off x="4330483" y="1376363"/>
            <a:ext cx="3494088" cy="1962260"/>
          </a:xfrm>
        </p:spPr>
        <p:txBody>
          <a:bodyPr/>
          <a:lstStyle/>
          <a:p>
            <a:endParaRPr lang="en-IN"/>
          </a:p>
        </p:txBody>
      </p:sp>
      <p:sp>
        <p:nvSpPr>
          <p:cNvPr id="12" name="Picture Placeholder 7">
            <a:extLst>
              <a:ext uri="{FF2B5EF4-FFF2-40B4-BE49-F238E27FC236}">
                <a16:creationId xmlns:a16="http://schemas.microsoft.com/office/drawing/2014/main" id="{4FD0237C-8B70-4FB4-8954-2876677F19AA}"/>
              </a:ext>
            </a:extLst>
          </p:cNvPr>
          <p:cNvSpPr>
            <a:spLocks noGrp="1"/>
          </p:cNvSpPr>
          <p:nvPr>
            <p:ph type="pic" sz="quarter" idx="19"/>
          </p:nvPr>
        </p:nvSpPr>
        <p:spPr>
          <a:xfrm>
            <a:off x="8288413" y="1376363"/>
            <a:ext cx="3494088" cy="1962260"/>
          </a:xfrm>
        </p:spPr>
        <p:txBody>
          <a:bodyPr/>
          <a:lstStyle/>
          <a:p>
            <a:endParaRPr lang="en-IN"/>
          </a:p>
        </p:txBody>
      </p:sp>
      <p:sp>
        <p:nvSpPr>
          <p:cNvPr id="14" name="Rectangle 13">
            <a:extLst>
              <a:ext uri="{FF2B5EF4-FFF2-40B4-BE49-F238E27FC236}">
                <a16:creationId xmlns:a16="http://schemas.microsoft.com/office/drawing/2014/main"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5" name="Content Placeholder 2">
            <a:extLst>
              <a:ext uri="{FF2B5EF4-FFF2-40B4-BE49-F238E27FC236}">
                <a16:creationId xmlns:a16="http://schemas.microsoft.com/office/drawing/2014/main"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Rectangle 17">
            <a:extLst>
              <a:ext uri="{FF2B5EF4-FFF2-40B4-BE49-F238E27FC236}">
                <a16:creationId xmlns:a16="http://schemas.microsoft.com/office/drawing/2014/main"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9" name="Content Placeholder 2">
            <a:extLst>
              <a:ext uri="{FF2B5EF4-FFF2-40B4-BE49-F238E27FC236}">
                <a16:creationId xmlns:a16="http://schemas.microsoft.com/office/drawing/2014/main"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2114362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Rectangle 3">
            <a:extLst>
              <a:ext uri="{FF2B5EF4-FFF2-40B4-BE49-F238E27FC236}">
                <a16:creationId xmlns:a16="http://schemas.microsoft.com/office/drawing/2014/main"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1" name="Rectangle 10">
            <a:extLst>
              <a:ext uri="{FF2B5EF4-FFF2-40B4-BE49-F238E27FC236}">
                <a16:creationId xmlns:a16="http://schemas.microsoft.com/office/drawing/2014/main"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2" name="Rectangle 11">
            <a:extLst>
              <a:ext uri="{FF2B5EF4-FFF2-40B4-BE49-F238E27FC236}">
                <a16:creationId xmlns:a16="http://schemas.microsoft.com/office/drawing/2014/main"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Tree>
    <p:extLst>
      <p:ext uri="{BB962C8B-B14F-4D97-AF65-F5344CB8AC3E}">
        <p14:creationId xmlns:p14="http://schemas.microsoft.com/office/powerpoint/2010/main" val="2347488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2D88B3F3-B7CE-4A06-935F-6273CAC5945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2433" t="30535" r="50285" b="13519"/>
          <a:stretch/>
        </p:blipFill>
        <p:spPr>
          <a:xfrm flipH="1">
            <a:off x="6377631" y="0"/>
            <a:ext cx="5814369" cy="6858000"/>
          </a:xfrm>
          <a:prstGeom prst="rect">
            <a:avLst/>
          </a:prstGeom>
        </p:spPr>
      </p:pic>
      <p:pic>
        <p:nvPicPr>
          <p:cNvPr id="4" name="Graphic 3">
            <a:extLst>
              <a:ext uri="{FF2B5EF4-FFF2-40B4-BE49-F238E27FC236}">
                <a16:creationId xmlns:a16="http://schemas.microsoft.com/office/drawing/2014/main" id="{57CD5037-D677-4EE0-9F13-0AB222299E2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76175237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11" name="Text Placeholder 7">
            <a:extLst>
              <a:ext uri="{FF2B5EF4-FFF2-40B4-BE49-F238E27FC236}">
                <a16:creationId xmlns:a16="http://schemas.microsoft.com/office/drawing/2014/main"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dirty="0"/>
          </a:p>
        </p:txBody>
      </p:sp>
      <p:sp>
        <p:nvSpPr>
          <p:cNvPr id="12" name="Text Placeholder 7">
            <a:extLst>
              <a:ext uri="{FF2B5EF4-FFF2-40B4-BE49-F238E27FC236}">
                <a16:creationId xmlns:a16="http://schemas.microsoft.com/office/drawing/2014/main"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3" name="Text Placeholder 7">
            <a:extLst>
              <a:ext uri="{FF2B5EF4-FFF2-40B4-BE49-F238E27FC236}">
                <a16:creationId xmlns:a16="http://schemas.microsoft.com/office/drawing/2014/main"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5" name="Rectangle 14">
            <a:extLst>
              <a:ext uri="{FF2B5EF4-FFF2-40B4-BE49-F238E27FC236}">
                <a16:creationId xmlns:a16="http://schemas.microsoft.com/office/drawing/2014/main"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8" name="Content Placeholder 2">
            <a:extLst>
              <a:ext uri="{FF2B5EF4-FFF2-40B4-BE49-F238E27FC236}">
                <a16:creationId xmlns:a16="http://schemas.microsoft.com/office/drawing/2014/main"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Rectangle 18">
            <a:extLst>
              <a:ext uri="{FF2B5EF4-FFF2-40B4-BE49-F238E27FC236}">
                <a16:creationId xmlns:a16="http://schemas.microsoft.com/office/drawing/2014/main"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0" name="Content Placeholder 2">
            <a:extLst>
              <a:ext uri="{FF2B5EF4-FFF2-40B4-BE49-F238E27FC236}">
                <a16:creationId xmlns:a16="http://schemas.microsoft.com/office/drawing/2014/main"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53583857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dirty="0"/>
              <a:t>click icon to add chart</a:t>
            </a:r>
            <a:endParaRPr lang="en-IN" dirty="0"/>
          </a:p>
        </p:txBody>
      </p:sp>
      <p:sp>
        <p:nvSpPr>
          <p:cNvPr id="8" name="Content Placeholder 7">
            <a:extLst>
              <a:ext uri="{FF2B5EF4-FFF2-40B4-BE49-F238E27FC236}">
                <a16:creationId xmlns:a16="http://schemas.microsoft.com/office/drawing/2014/main"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9" name="Straight Connector 8">
            <a:extLst>
              <a:ext uri="{FF2B5EF4-FFF2-40B4-BE49-F238E27FC236}">
                <a16:creationId xmlns:a16="http://schemas.microsoft.com/office/drawing/2014/main"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63194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dirty="0"/>
              <a:t>graph</a:t>
            </a:r>
          </a:p>
        </p:txBody>
      </p:sp>
      <p:sp>
        <p:nvSpPr>
          <p:cNvPr id="7" name="Chart Placeholder 6">
            <a:extLst>
              <a:ext uri="{FF2B5EF4-FFF2-40B4-BE49-F238E27FC236}">
                <a16:creationId xmlns:a16="http://schemas.microsoft.com/office/drawing/2014/main"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dirty="0"/>
              <a:t>click icon to add chart</a:t>
            </a:r>
            <a:endParaRPr lang="en-IN" dirty="0"/>
          </a:p>
        </p:txBody>
      </p:sp>
      <p:cxnSp>
        <p:nvCxnSpPr>
          <p:cNvPr id="9" name="Straight Connector 8">
            <a:extLst>
              <a:ext uri="{FF2B5EF4-FFF2-40B4-BE49-F238E27FC236}">
                <a16:creationId xmlns:a16="http://schemas.microsoft.com/office/drawing/2014/main"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00432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401485427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rapezoid 7">
            <a:extLst>
              <a:ext uri="{FF2B5EF4-FFF2-40B4-BE49-F238E27FC236}">
                <a16:creationId xmlns:a16="http://schemas.microsoft.com/office/drawing/2014/main"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a:solidFill>
                <a:srgbClr val="FFFFFF"/>
              </a:solidFill>
            </a:endParaRPr>
          </a:p>
        </p:txBody>
      </p:sp>
      <p:sp>
        <p:nvSpPr>
          <p:cNvPr id="11" name="Trapezoid 10">
            <a:extLst>
              <a:ext uri="{FF2B5EF4-FFF2-40B4-BE49-F238E27FC236}">
                <a16:creationId xmlns:a16="http://schemas.microsoft.com/office/drawing/2014/main"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dirty="0">
              <a:solidFill>
                <a:srgbClr val="FFFFFF"/>
              </a:solidFill>
            </a:endParaRPr>
          </a:p>
        </p:txBody>
      </p:sp>
      <p:sp>
        <p:nvSpPr>
          <p:cNvPr id="14" name="Trapezoid 13">
            <a:extLst>
              <a:ext uri="{FF2B5EF4-FFF2-40B4-BE49-F238E27FC236}">
                <a16:creationId xmlns:a16="http://schemas.microsoft.com/office/drawing/2014/main"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a16="http://schemas.microsoft.com/office/drawing/2014/main"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3" name="Text Placeholder 21">
            <a:extLst>
              <a:ext uri="{FF2B5EF4-FFF2-40B4-BE49-F238E27FC236}">
                <a16:creationId xmlns:a16="http://schemas.microsoft.com/office/drawing/2014/main"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4" name="Text Placeholder 21">
            <a:extLst>
              <a:ext uri="{FF2B5EF4-FFF2-40B4-BE49-F238E27FC236}">
                <a16:creationId xmlns:a16="http://schemas.microsoft.com/office/drawing/2014/main"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5" name="Text Placeholder 21">
            <a:extLst>
              <a:ext uri="{FF2B5EF4-FFF2-40B4-BE49-F238E27FC236}">
                <a16:creationId xmlns:a16="http://schemas.microsoft.com/office/drawing/2014/main"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6" name="Text Placeholder 21">
            <a:extLst>
              <a:ext uri="{FF2B5EF4-FFF2-40B4-BE49-F238E27FC236}">
                <a16:creationId xmlns:a16="http://schemas.microsoft.com/office/drawing/2014/main"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7" name="Text Placeholder 21">
            <a:extLst>
              <a:ext uri="{FF2B5EF4-FFF2-40B4-BE49-F238E27FC236}">
                <a16:creationId xmlns:a16="http://schemas.microsoft.com/office/drawing/2014/main"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0" name="Rectangle 19">
            <a:extLst>
              <a:ext uri="{FF2B5EF4-FFF2-40B4-BE49-F238E27FC236}">
                <a16:creationId xmlns:a16="http://schemas.microsoft.com/office/drawing/2014/main"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8" name="Text Placeholder 21">
            <a:extLst>
              <a:ext uri="{FF2B5EF4-FFF2-40B4-BE49-F238E27FC236}">
                <a16:creationId xmlns:a16="http://schemas.microsoft.com/office/drawing/2014/main"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9" name="Text Placeholder 21">
            <a:extLst>
              <a:ext uri="{FF2B5EF4-FFF2-40B4-BE49-F238E27FC236}">
                <a16:creationId xmlns:a16="http://schemas.microsoft.com/office/drawing/2014/main"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0" name="Text Placeholder 21">
            <a:extLst>
              <a:ext uri="{FF2B5EF4-FFF2-40B4-BE49-F238E27FC236}">
                <a16:creationId xmlns:a16="http://schemas.microsoft.com/office/drawing/2014/main"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1" name="Text Placeholder 21">
            <a:extLst>
              <a:ext uri="{FF2B5EF4-FFF2-40B4-BE49-F238E27FC236}">
                <a16:creationId xmlns:a16="http://schemas.microsoft.com/office/drawing/2014/main"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4" name="Right Brace 33">
            <a:extLst>
              <a:ext uri="{FF2B5EF4-FFF2-40B4-BE49-F238E27FC236}">
                <a16:creationId xmlns:a16="http://schemas.microsoft.com/office/drawing/2014/main"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rgbClr val="2F3043"/>
              </a:solidFill>
            </a:endParaRPr>
          </a:p>
        </p:txBody>
      </p:sp>
      <p:sp>
        <p:nvSpPr>
          <p:cNvPr id="35" name="Text Placeholder 21">
            <a:extLst>
              <a:ext uri="{FF2B5EF4-FFF2-40B4-BE49-F238E27FC236}">
                <a16:creationId xmlns:a16="http://schemas.microsoft.com/office/drawing/2014/main"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6" name="Text Placeholder 21">
            <a:extLst>
              <a:ext uri="{FF2B5EF4-FFF2-40B4-BE49-F238E27FC236}">
                <a16:creationId xmlns:a16="http://schemas.microsoft.com/office/drawing/2014/main"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7" name="Right Brace 36">
            <a:extLst>
              <a:ext uri="{FF2B5EF4-FFF2-40B4-BE49-F238E27FC236}">
                <a16:creationId xmlns:a16="http://schemas.microsoft.com/office/drawing/2014/main"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rgbClr val="2F3043"/>
              </a:solidFill>
            </a:endParaRPr>
          </a:p>
        </p:txBody>
      </p:sp>
    </p:spTree>
    <p:extLst>
      <p:ext uri="{BB962C8B-B14F-4D97-AF65-F5344CB8AC3E}">
        <p14:creationId xmlns:p14="http://schemas.microsoft.com/office/powerpoint/2010/main" val="256016279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176853143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6" name="Content Placeholder 5">
            <a:extLst>
              <a:ext uri="{FF2B5EF4-FFF2-40B4-BE49-F238E27FC236}">
                <a16:creationId xmlns:a16="http://schemas.microsoft.com/office/drawing/2014/main"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8" name="Straight Connector 7">
            <a:extLst>
              <a:ext uri="{FF2B5EF4-FFF2-40B4-BE49-F238E27FC236}">
                <a16:creationId xmlns:a16="http://schemas.microsoft.com/office/drawing/2014/main"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94309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Tree>
    <p:extLst>
      <p:ext uri="{BB962C8B-B14F-4D97-AF65-F5344CB8AC3E}">
        <p14:creationId xmlns:p14="http://schemas.microsoft.com/office/powerpoint/2010/main" val="245070542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
        <p:nvSpPr>
          <p:cNvPr id="6" name="Chart Placeholder 5">
            <a:extLst>
              <a:ext uri="{FF2B5EF4-FFF2-40B4-BE49-F238E27FC236}">
                <a16:creationId xmlns:a16="http://schemas.microsoft.com/office/drawing/2014/main" id="{FB418397-E33E-4D19-8DD9-6E964E41BC93}"/>
              </a:ext>
            </a:extLst>
          </p:cNvPr>
          <p:cNvSpPr>
            <a:spLocks noGrp="1"/>
          </p:cNvSpPr>
          <p:nvPr>
            <p:ph type="chart" sz="quarter" idx="14"/>
          </p:nvPr>
        </p:nvSpPr>
        <p:spPr>
          <a:xfrm>
            <a:off x="4486275" y="1376363"/>
            <a:ext cx="7297738" cy="4294187"/>
          </a:xfrm>
        </p:spPr>
        <p:txBody>
          <a:bodyPr/>
          <a:lstStyle/>
          <a:p>
            <a:endParaRPr lang="en-IN" dirty="0"/>
          </a:p>
        </p:txBody>
      </p:sp>
    </p:spTree>
    <p:extLst>
      <p:ext uri="{BB962C8B-B14F-4D97-AF65-F5344CB8AC3E}">
        <p14:creationId xmlns:p14="http://schemas.microsoft.com/office/powerpoint/2010/main" val="220189510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1096896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32A7CADF-F782-474F-B45C-342E359A128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28305317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348601431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7" name="Rectangle 6">
            <a:extLst>
              <a:ext uri="{FF2B5EF4-FFF2-40B4-BE49-F238E27FC236}">
                <a16:creationId xmlns:a16="http://schemas.microsoft.com/office/drawing/2014/main"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8" name="Rectangle 7">
            <a:extLst>
              <a:ext uri="{FF2B5EF4-FFF2-40B4-BE49-F238E27FC236}">
                <a16:creationId xmlns:a16="http://schemas.microsoft.com/office/drawing/2014/main"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9" name="Rectangle 8">
            <a:extLst>
              <a:ext uri="{FF2B5EF4-FFF2-40B4-BE49-F238E27FC236}">
                <a16:creationId xmlns:a16="http://schemas.microsoft.com/office/drawing/2014/main"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10" name="Rectangle 9">
            <a:extLst>
              <a:ext uri="{FF2B5EF4-FFF2-40B4-BE49-F238E27FC236}">
                <a16:creationId xmlns:a16="http://schemas.microsoft.com/office/drawing/2014/main"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13" name="Text Placeholder 12">
            <a:extLst>
              <a:ext uri="{FF2B5EF4-FFF2-40B4-BE49-F238E27FC236}">
                <a16:creationId xmlns:a16="http://schemas.microsoft.com/office/drawing/2014/main"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4" name="Text Placeholder 12">
            <a:extLst>
              <a:ext uri="{FF2B5EF4-FFF2-40B4-BE49-F238E27FC236}">
                <a16:creationId xmlns:a16="http://schemas.microsoft.com/office/drawing/2014/main"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5" name="Text Placeholder 12">
            <a:extLst>
              <a:ext uri="{FF2B5EF4-FFF2-40B4-BE49-F238E27FC236}">
                <a16:creationId xmlns:a16="http://schemas.microsoft.com/office/drawing/2014/main"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6" name="Text Placeholder 12">
            <a:extLst>
              <a:ext uri="{FF2B5EF4-FFF2-40B4-BE49-F238E27FC236}">
                <a16:creationId xmlns:a16="http://schemas.microsoft.com/office/drawing/2014/main"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7" name="Text Placeholder 12">
            <a:extLst>
              <a:ext uri="{FF2B5EF4-FFF2-40B4-BE49-F238E27FC236}">
                <a16:creationId xmlns:a16="http://schemas.microsoft.com/office/drawing/2014/main"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8" name="Rectangle 17">
            <a:extLst>
              <a:ext uri="{FF2B5EF4-FFF2-40B4-BE49-F238E27FC236}">
                <a16:creationId xmlns:a16="http://schemas.microsoft.com/office/drawing/2014/main"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0" name="Text Placeholder 19">
            <a:extLst>
              <a:ext uri="{FF2B5EF4-FFF2-40B4-BE49-F238E27FC236}">
                <a16:creationId xmlns:a16="http://schemas.microsoft.com/office/drawing/2014/main"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1" name="Rectangle 20">
            <a:extLst>
              <a:ext uri="{FF2B5EF4-FFF2-40B4-BE49-F238E27FC236}">
                <a16:creationId xmlns:a16="http://schemas.microsoft.com/office/drawing/2014/main"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2" name="Text Placeholder 19">
            <a:extLst>
              <a:ext uri="{FF2B5EF4-FFF2-40B4-BE49-F238E27FC236}">
                <a16:creationId xmlns:a16="http://schemas.microsoft.com/office/drawing/2014/main"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3" name="Rectangle 22">
            <a:extLst>
              <a:ext uri="{FF2B5EF4-FFF2-40B4-BE49-F238E27FC236}">
                <a16:creationId xmlns:a16="http://schemas.microsoft.com/office/drawing/2014/main"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4" name="Text Placeholder 19">
            <a:extLst>
              <a:ext uri="{FF2B5EF4-FFF2-40B4-BE49-F238E27FC236}">
                <a16:creationId xmlns:a16="http://schemas.microsoft.com/office/drawing/2014/main"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5" name="Rectangle 24">
            <a:extLst>
              <a:ext uri="{FF2B5EF4-FFF2-40B4-BE49-F238E27FC236}">
                <a16:creationId xmlns:a16="http://schemas.microsoft.com/office/drawing/2014/main"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6" name="Text Placeholder 19">
            <a:extLst>
              <a:ext uri="{FF2B5EF4-FFF2-40B4-BE49-F238E27FC236}">
                <a16:creationId xmlns:a16="http://schemas.microsoft.com/office/drawing/2014/main"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7" name="Rectangle 26">
            <a:extLst>
              <a:ext uri="{FF2B5EF4-FFF2-40B4-BE49-F238E27FC236}">
                <a16:creationId xmlns:a16="http://schemas.microsoft.com/office/drawing/2014/main"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8" name="Text Placeholder 19">
            <a:extLst>
              <a:ext uri="{FF2B5EF4-FFF2-40B4-BE49-F238E27FC236}">
                <a16:creationId xmlns:a16="http://schemas.microsoft.com/office/drawing/2014/main"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Tree>
    <p:extLst>
      <p:ext uri="{BB962C8B-B14F-4D97-AF65-F5344CB8AC3E}">
        <p14:creationId xmlns:p14="http://schemas.microsoft.com/office/powerpoint/2010/main" val="164356656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31" name="Content Placeholder 5">
            <a:extLst>
              <a:ext uri="{FF2B5EF4-FFF2-40B4-BE49-F238E27FC236}">
                <a16:creationId xmlns:a16="http://schemas.microsoft.com/office/drawing/2014/main"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dirty="0"/>
              <a:t>add your text here…</a:t>
            </a:r>
            <a:endParaRPr lang="en-IN" dirty="0"/>
          </a:p>
        </p:txBody>
      </p:sp>
    </p:spTree>
    <p:extLst>
      <p:ext uri="{BB962C8B-B14F-4D97-AF65-F5344CB8AC3E}">
        <p14:creationId xmlns:p14="http://schemas.microsoft.com/office/powerpoint/2010/main" val="1039276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1" name="Media Placeholder 10">
            <a:extLst>
              <a:ext uri="{FF2B5EF4-FFF2-40B4-BE49-F238E27FC236}">
                <a16:creationId xmlns:a16="http://schemas.microsoft.com/office/drawing/2014/main"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dirty="0"/>
          </a:p>
        </p:txBody>
      </p:sp>
      <p:pic>
        <p:nvPicPr>
          <p:cNvPr id="6" name="Graphic 5">
            <a:extLst>
              <a:ext uri="{FF2B5EF4-FFF2-40B4-BE49-F238E27FC236}">
                <a16:creationId xmlns:a16="http://schemas.microsoft.com/office/drawing/2014/main" id="{A55997AB-F86B-4272-AC39-8B7059AFFE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62086663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pic>
        <p:nvPicPr>
          <p:cNvPr id="5" name="Picture 4">
            <a:extLst>
              <a:ext uri="{FF2B5EF4-FFF2-40B4-BE49-F238E27FC236}">
                <a16:creationId xmlns:a16="http://schemas.microsoft.com/office/drawing/2014/main"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a16="http://schemas.microsoft.com/office/drawing/2014/main" id="{AA9EA4D1-B65D-440F-8556-5694C40039E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9" cy="398466"/>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sp>
        <p:nvSpPr>
          <p:cNvPr id="30" name="Text Placeholder 28">
            <a:extLst>
              <a:ext uri="{FF2B5EF4-FFF2-40B4-BE49-F238E27FC236}">
                <a16:creationId xmlns:a16="http://schemas.microsoft.com/office/drawing/2014/main"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sp>
        <p:nvSpPr>
          <p:cNvPr id="31" name="Picture Placeholder 13">
            <a:extLst>
              <a:ext uri="{FF2B5EF4-FFF2-40B4-BE49-F238E27FC236}">
                <a16:creationId xmlns:a16="http://schemas.microsoft.com/office/drawing/2014/main"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2" name="Text Placeholder 10">
            <a:extLst>
              <a:ext uri="{FF2B5EF4-FFF2-40B4-BE49-F238E27FC236}">
                <a16:creationId xmlns:a16="http://schemas.microsoft.com/office/drawing/2014/main"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4" name="Text Placeholder 10">
            <a:extLst>
              <a:ext uri="{FF2B5EF4-FFF2-40B4-BE49-F238E27FC236}">
                <a16:creationId xmlns:a16="http://schemas.microsoft.com/office/drawing/2014/main"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5" name="Text Placeholder 10">
            <a:extLst>
              <a:ext uri="{FF2B5EF4-FFF2-40B4-BE49-F238E27FC236}">
                <a16:creationId xmlns:a16="http://schemas.microsoft.com/office/drawing/2014/main"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6" name="Text Placeholder 10">
            <a:extLst>
              <a:ext uri="{FF2B5EF4-FFF2-40B4-BE49-F238E27FC236}">
                <a16:creationId xmlns:a16="http://schemas.microsoft.com/office/drawing/2014/main"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7" name="Picture Placeholder 13">
            <a:extLst>
              <a:ext uri="{FF2B5EF4-FFF2-40B4-BE49-F238E27FC236}">
                <a16:creationId xmlns:a16="http://schemas.microsoft.com/office/drawing/2014/main"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8" name="Text Placeholder 10">
            <a:extLst>
              <a:ext uri="{FF2B5EF4-FFF2-40B4-BE49-F238E27FC236}">
                <a16:creationId xmlns:a16="http://schemas.microsoft.com/office/drawing/2014/main"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9" name="Picture Placeholder 13">
            <a:extLst>
              <a:ext uri="{FF2B5EF4-FFF2-40B4-BE49-F238E27FC236}">
                <a16:creationId xmlns:a16="http://schemas.microsoft.com/office/drawing/2014/main"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40" name="Text Placeholder 10">
            <a:extLst>
              <a:ext uri="{FF2B5EF4-FFF2-40B4-BE49-F238E27FC236}">
                <a16:creationId xmlns:a16="http://schemas.microsoft.com/office/drawing/2014/main"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Tree>
    <p:extLst>
      <p:ext uri="{BB962C8B-B14F-4D97-AF65-F5344CB8AC3E}">
        <p14:creationId xmlns:p14="http://schemas.microsoft.com/office/powerpoint/2010/main" val="94048898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15" name="Picture Placeholder 13">
            <a:extLst>
              <a:ext uri="{FF2B5EF4-FFF2-40B4-BE49-F238E27FC236}">
                <a16:creationId xmlns:a16="http://schemas.microsoft.com/office/drawing/2014/main"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18" name="Text Placeholder 10">
            <a:extLst>
              <a:ext uri="{FF2B5EF4-FFF2-40B4-BE49-F238E27FC236}">
                <a16:creationId xmlns:a16="http://schemas.microsoft.com/office/drawing/2014/main"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19" name="Text Placeholder 10">
            <a:extLst>
              <a:ext uri="{FF2B5EF4-FFF2-40B4-BE49-F238E27FC236}">
                <a16:creationId xmlns:a16="http://schemas.microsoft.com/office/drawing/2014/main"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20" name="Text Placeholder 10">
            <a:extLst>
              <a:ext uri="{FF2B5EF4-FFF2-40B4-BE49-F238E27FC236}">
                <a16:creationId xmlns:a16="http://schemas.microsoft.com/office/drawing/2014/main"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3" name="Text Placeholder 28">
            <a:extLst>
              <a:ext uri="{FF2B5EF4-FFF2-40B4-BE49-F238E27FC236}">
                <a16:creationId xmlns:a16="http://schemas.microsoft.com/office/drawing/2014/main"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7" name="Picture Placeholder 13">
            <a:extLst>
              <a:ext uri="{FF2B5EF4-FFF2-40B4-BE49-F238E27FC236}">
                <a16:creationId xmlns:a16="http://schemas.microsoft.com/office/drawing/2014/main"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28" name="Text Placeholder 10">
            <a:extLst>
              <a:ext uri="{FF2B5EF4-FFF2-40B4-BE49-F238E27FC236}">
                <a16:creationId xmlns:a16="http://schemas.microsoft.com/office/drawing/2014/main"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9" name="Picture Placeholder 13">
            <a:extLst>
              <a:ext uri="{FF2B5EF4-FFF2-40B4-BE49-F238E27FC236}">
                <a16:creationId xmlns:a16="http://schemas.microsoft.com/office/drawing/2014/main"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0" name="Text Placeholder 10">
            <a:extLst>
              <a:ext uri="{FF2B5EF4-FFF2-40B4-BE49-F238E27FC236}">
                <a16:creationId xmlns:a16="http://schemas.microsoft.com/office/drawing/2014/main"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1" name="Text Placeholder 10">
            <a:extLst>
              <a:ext uri="{FF2B5EF4-FFF2-40B4-BE49-F238E27FC236}">
                <a16:creationId xmlns:a16="http://schemas.microsoft.com/office/drawing/2014/main"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5" name="Picture Placeholder 26">
            <a:extLst>
              <a:ext uri="{FF2B5EF4-FFF2-40B4-BE49-F238E27FC236}">
                <a16:creationId xmlns:a16="http://schemas.microsoft.com/office/drawing/2014/main"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Tree>
    <p:extLst>
      <p:ext uri="{BB962C8B-B14F-4D97-AF65-F5344CB8AC3E}">
        <p14:creationId xmlns:p14="http://schemas.microsoft.com/office/powerpoint/2010/main" val="17256786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410969231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54104063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R="25400" algn="ctr">
              <a:lnSpc>
                <a:spcPct val="115000"/>
              </a:lnSpc>
            </a:pPr>
            <a:r>
              <a:rPr lang="en" sz="8800" b="1" dirty="0">
                <a:solidFill>
                  <a:srgbClr val="FFFFFF"/>
                </a:solidFill>
                <a:latin typeface="Vi Heavy"/>
                <a:ea typeface="Poppins"/>
                <a:cs typeface="Poppins"/>
                <a:sym typeface="Poppins"/>
              </a:rPr>
              <a:t>धन्यवाद</a:t>
            </a:r>
            <a:endParaRPr sz="8800" b="1" dirty="0">
              <a:solidFill>
                <a:srgbClr val="FFFFFF"/>
              </a:solidFill>
              <a:latin typeface="Vi Heavy"/>
              <a:ea typeface="Poppins"/>
              <a:cs typeface="Poppins"/>
              <a:sym typeface="Poppins"/>
            </a:endParaRPr>
          </a:p>
        </p:txBody>
      </p:sp>
    </p:spTree>
    <p:extLst>
      <p:ext uri="{BB962C8B-B14F-4D97-AF65-F5344CB8AC3E}">
        <p14:creationId xmlns:p14="http://schemas.microsoft.com/office/powerpoint/2010/main" val="406951674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6EDF-5ED3-4668-BCD9-EB4F79AAAA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F6E930-016D-4BED-9180-34FAF33DB258}"/>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1">
            <a:extLst>
              <a:ext uri="{FF2B5EF4-FFF2-40B4-BE49-F238E27FC236}">
                <a16:creationId xmlns:a16="http://schemas.microsoft.com/office/drawing/2014/main" id="{3212EA30-ACCD-431F-A415-147428506270}"/>
              </a:ext>
            </a:extLst>
          </p:cNvPr>
          <p:cNvSpPr>
            <a:spLocks noGrp="1"/>
          </p:cNvSpPr>
          <p:nvPr>
            <p:ph type="dt" sz="half" idx="2"/>
          </p:nvPr>
        </p:nvSpPr>
        <p:spPr>
          <a:xfrm>
            <a:off x="4874167" y="6445125"/>
            <a:ext cx="2844800" cy="235075"/>
          </a:xfrm>
          <a:prstGeom prst="rect">
            <a:avLst/>
          </a:prstGeom>
        </p:spPr>
        <p:txBody>
          <a:bodyPr/>
          <a:lstStyle>
            <a:lvl1pPr>
              <a:defRPr sz="1067">
                <a:solidFill>
                  <a:srgbClr val="939598"/>
                </a:solidFill>
                <a:latin typeface="Vodafone Rg"/>
              </a:defRPr>
            </a:lvl1pPr>
          </a:lstStyle>
          <a:p>
            <a:pPr algn="ctr"/>
            <a:fld id="{78D53DAB-5996-48E1-9711-14CC5D86E979}" type="datetime3">
              <a:rPr lang="en-US" smtClean="0"/>
              <a:pPr algn="ctr"/>
              <a:t>30 October 2024</a:t>
            </a:fld>
            <a:endParaRPr lang="en-GB" dirty="0"/>
          </a:p>
        </p:txBody>
      </p:sp>
      <p:sp>
        <p:nvSpPr>
          <p:cNvPr id="7" name="Footer Placeholder 2">
            <a:extLst>
              <a:ext uri="{FF2B5EF4-FFF2-40B4-BE49-F238E27FC236}">
                <a16:creationId xmlns:a16="http://schemas.microsoft.com/office/drawing/2014/main" id="{9FFD93D7-C6D8-4B16-BAAE-50D8ACEF7188}"/>
              </a:ext>
            </a:extLst>
          </p:cNvPr>
          <p:cNvSpPr>
            <a:spLocks noGrp="1"/>
          </p:cNvSpPr>
          <p:nvPr>
            <p:ph type="ftr" sz="quarter" idx="3"/>
          </p:nvPr>
        </p:nvSpPr>
        <p:spPr>
          <a:xfrm>
            <a:off x="508001" y="6460667"/>
            <a:ext cx="2877073" cy="209075"/>
          </a:xfrm>
          <a:prstGeom prst="rect">
            <a:avLst/>
          </a:prstGeom>
        </p:spPr>
        <p:txBody>
          <a:bodyPr/>
          <a:lstStyle>
            <a:lvl1pPr>
              <a:defRPr sz="1067">
                <a:solidFill>
                  <a:srgbClr val="939598"/>
                </a:solidFill>
                <a:latin typeface="Vodafone Rg"/>
              </a:defRPr>
            </a:lvl1pPr>
          </a:lstStyle>
          <a:p>
            <a:r>
              <a:rPr lang="en-IN" dirty="0"/>
              <a:t>Insert Confidentiality Level in slide footer </a:t>
            </a:r>
          </a:p>
        </p:txBody>
      </p:sp>
    </p:spTree>
    <p:extLst>
      <p:ext uri="{BB962C8B-B14F-4D97-AF65-F5344CB8AC3E}">
        <p14:creationId xmlns:p14="http://schemas.microsoft.com/office/powerpoint/2010/main" val="678961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82A49BD2-9275-4F60-9BF5-7DE779CB623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332053885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srgbClr val="2F3043"/>
                </a:solidFill>
              </a:rPr>
              <a:pPr defTabSz="914126"/>
              <a:t>‹#›</a:t>
            </a:fld>
            <a:endParaRPr lang="en-IN" dirty="0">
              <a:solidFill>
                <a:srgbClr val="2F3043"/>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252308004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3">
            <a:extLst/>
          </a:blip>
          <a:stretch>
            <a:fillRect/>
          </a:stretch>
        </p:blipFill>
        <p:spPr>
          <a:xfrm>
            <a:off x="4926472" y="2256907"/>
            <a:ext cx="2339056" cy="1883664"/>
          </a:xfrm>
          <a:prstGeom prst="rect">
            <a:avLst/>
          </a:prstGeom>
        </p:spPr>
      </p:pic>
      <p:sp>
        <p:nvSpPr>
          <p:cNvPr id="6"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7804436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4"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5"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pic>
        <p:nvPicPr>
          <p:cNvPr id="6"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2">
            <a:extLst/>
          </a:blip>
          <a:stretch>
            <a:fillRect/>
          </a:stretch>
        </p:blipFill>
        <p:spPr>
          <a:xfrm>
            <a:off x="4486275" y="2130838"/>
            <a:ext cx="3224006" cy="2596323"/>
          </a:xfrm>
          <a:prstGeom prst="rect">
            <a:avLst/>
          </a:prstGeom>
        </p:spPr>
      </p:pic>
    </p:spTree>
    <p:extLst>
      <p:ext uri="{BB962C8B-B14F-4D97-AF65-F5344CB8AC3E}">
        <p14:creationId xmlns:p14="http://schemas.microsoft.com/office/powerpoint/2010/main" val="109032415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8635A833-6D08-4A36-9D3B-0C1A151496AA}"/>
              </a:ext>
            </a:extLst>
          </p:cNvPr>
          <p:cNvPicPr>
            <a:picLocks noChangeAspect="1"/>
          </p:cNvPicPr>
          <p:nvPr userDrawn="1"/>
        </p:nvPicPr>
        <p:blipFill rotWithShape="1">
          <a:blip r:embed="rId2">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a16="http://schemas.microsoft.com/office/drawing/2014/main" id="{A1ACD808-FABB-4277-BAA1-89C2F1D7DA2D}"/>
              </a:ext>
            </a:extLst>
          </p:cNvPr>
          <p:cNvPicPr>
            <a:picLocks noChangeAspect="1"/>
          </p:cNvPicPr>
          <p:nvPr userDrawn="1"/>
        </p:nvPicPr>
        <p:blipFill>
          <a:blip r:embed="rId3">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dirty="0">
                <a:solidFill>
                  <a:srgbClr val="2F3043"/>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400208320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6" name="Graphic 5">
            <a:extLst>
              <a:ext uri="{FF2B5EF4-FFF2-40B4-BE49-F238E27FC236}">
                <a16:creationId xmlns:a16="http://schemas.microsoft.com/office/drawing/2014/main" id="{53067788-FF17-485E-B86D-D9175BB1C773}"/>
              </a:ext>
            </a:extLst>
          </p:cNvPr>
          <p:cNvPicPr>
            <a:picLocks noChangeAspect="1"/>
          </p:cNvPicPr>
          <p:nvPr userDrawn="1"/>
        </p:nvPicPr>
        <p:blipFill rotWithShape="1">
          <a:blip r:embed="rId2">
            <a:extLst/>
          </a:blip>
          <a:srcRect l="5094" t="34666" r="38480" b="16111"/>
          <a:stretch/>
        </p:blipFill>
        <p:spPr>
          <a:xfrm flipH="1">
            <a:off x="5059356" y="2908300"/>
            <a:ext cx="7132641" cy="3949700"/>
          </a:xfrm>
          <a:prstGeom prst="rect">
            <a:avLst/>
          </a:prstGeom>
        </p:spPr>
      </p:pic>
      <p:grpSp>
        <p:nvGrpSpPr>
          <p:cNvPr id="4" name="Graphic 2">
            <a:extLst>
              <a:ext uri="{FF2B5EF4-FFF2-40B4-BE49-F238E27FC236}">
                <a16:creationId xmlns:a16="http://schemas.microsoft.com/office/drawing/2014/main" id="{AECEFB01-5B75-4195-B5CB-68528E152D44}"/>
              </a:ext>
            </a:extLst>
          </p:cNvPr>
          <p:cNvGrpSpPr/>
          <p:nvPr/>
        </p:nvGrpSpPr>
        <p:grpSpPr>
          <a:xfrm>
            <a:off x="371475" y="382183"/>
            <a:ext cx="1232892" cy="992541"/>
            <a:chOff x="371475" y="382183"/>
            <a:chExt cx="1232892" cy="992541"/>
          </a:xfrm>
          <a:solidFill>
            <a:srgbClr val="EE2737"/>
          </a:solidFill>
        </p:grpSpPr>
        <p:grpSp>
          <p:nvGrpSpPr>
            <p:cNvPr id="5" name="Graphic 2">
              <a:extLst>
                <a:ext uri="{FF2B5EF4-FFF2-40B4-BE49-F238E27FC236}">
                  <a16:creationId xmlns:a16="http://schemas.microsoft.com/office/drawing/2014/main" id="{AECEFB01-5B75-4195-B5CB-68528E152D44}"/>
                </a:ext>
              </a:extLst>
            </p:cNvPr>
            <p:cNvGrpSpPr/>
            <p:nvPr/>
          </p:nvGrpSpPr>
          <p:grpSpPr>
            <a:xfrm>
              <a:off x="371475" y="382183"/>
              <a:ext cx="1096329" cy="992541"/>
              <a:chOff x="371475" y="382183"/>
              <a:chExt cx="1096329" cy="992541"/>
            </a:xfrm>
            <a:solidFill>
              <a:srgbClr val="EE2737"/>
            </a:solidFill>
          </p:grpSpPr>
          <p:sp>
            <p:nvSpPr>
              <p:cNvPr id="7" name="Freeform: Shape 6">
                <a:extLst>
                  <a:ext uri="{FF2B5EF4-FFF2-40B4-BE49-F238E27FC236}">
                    <a16:creationId xmlns:a16="http://schemas.microsoft.com/office/drawing/2014/main" id="{6B325B24-2C4A-451D-BEBF-BF5F88DEF2DA}"/>
                  </a:ext>
                </a:extLst>
              </p:cNvPr>
              <p:cNvSpPr/>
              <p:nvPr/>
            </p:nvSpPr>
            <p:spPr>
              <a:xfrm>
                <a:off x="371475" y="382183"/>
                <a:ext cx="1085950" cy="660419"/>
              </a:xfrm>
              <a:custGeom>
                <a:avLst/>
                <a:gdLst>
                  <a:gd name="connsiteX0" fmla="*/ 1085950 w 1085950"/>
                  <a:gd name="connsiteY0" fmla="*/ 660420 h 660419"/>
                  <a:gd name="connsiteX1" fmla="*/ 851062 w 1085950"/>
                  <a:gd name="connsiteY1" fmla="*/ 660420 h 660419"/>
                  <a:gd name="connsiteX2" fmla="*/ 851062 w 1085950"/>
                  <a:gd name="connsiteY2" fmla="*/ 0 h 660419"/>
                  <a:gd name="connsiteX3" fmla="*/ 1085950 w 1085950"/>
                  <a:gd name="connsiteY3" fmla="*/ 0 h 660419"/>
                  <a:gd name="connsiteX4" fmla="*/ 1085950 w 1085950"/>
                  <a:gd name="connsiteY4" fmla="*/ 660420 h 660419"/>
                  <a:gd name="connsiteX5" fmla="*/ 539151 w 1085950"/>
                  <a:gd name="connsiteY5" fmla="*/ 0 h 660419"/>
                  <a:gd name="connsiteX6" fmla="*/ 387293 w 1085950"/>
                  <a:gd name="connsiteY6" fmla="*/ 615081 h 660419"/>
                  <a:gd name="connsiteX7" fmla="*/ 234889 w 1085950"/>
                  <a:gd name="connsiteY7" fmla="*/ 0 h 660419"/>
                  <a:gd name="connsiteX8" fmla="*/ 0 w 1085950"/>
                  <a:gd name="connsiteY8" fmla="*/ 0 h 660419"/>
                  <a:gd name="connsiteX9" fmla="*/ 163330 w 1085950"/>
                  <a:gd name="connsiteY9" fmla="*/ 660420 h 660419"/>
                  <a:gd name="connsiteX10" fmla="*/ 610711 w 1085950"/>
                  <a:gd name="connsiteY10" fmla="*/ 660420 h 660419"/>
                  <a:gd name="connsiteX11" fmla="*/ 774040 w 1085950"/>
                  <a:gd name="connsiteY11" fmla="*/ 0 h 660419"/>
                  <a:gd name="connsiteX12" fmla="*/ 539151 w 1085950"/>
                  <a:gd name="connsiteY12" fmla="*/ 0 h 6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950" h="660419">
                    <a:moveTo>
                      <a:pt x="1085950" y="660420"/>
                    </a:moveTo>
                    <a:lnTo>
                      <a:pt x="851062" y="660420"/>
                    </a:lnTo>
                    <a:lnTo>
                      <a:pt x="851062" y="0"/>
                    </a:lnTo>
                    <a:lnTo>
                      <a:pt x="1085950" y="0"/>
                    </a:lnTo>
                    <a:lnTo>
                      <a:pt x="1085950" y="660420"/>
                    </a:lnTo>
                    <a:close/>
                    <a:moveTo>
                      <a:pt x="539151" y="0"/>
                    </a:moveTo>
                    <a:lnTo>
                      <a:pt x="387293" y="615081"/>
                    </a:lnTo>
                    <a:lnTo>
                      <a:pt x="234889" y="0"/>
                    </a:lnTo>
                    <a:lnTo>
                      <a:pt x="0" y="0"/>
                    </a:lnTo>
                    <a:lnTo>
                      <a:pt x="163330" y="660420"/>
                    </a:lnTo>
                    <a:lnTo>
                      <a:pt x="610711" y="660420"/>
                    </a:lnTo>
                    <a:lnTo>
                      <a:pt x="774040" y="0"/>
                    </a:lnTo>
                    <a:lnTo>
                      <a:pt x="539151"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8" name="Freeform: Shape 7">
                <a:extLst>
                  <a:ext uri="{FF2B5EF4-FFF2-40B4-BE49-F238E27FC236}">
                    <a16:creationId xmlns:a16="http://schemas.microsoft.com/office/drawing/2014/main" id="{45EF72D0-D29D-4792-96A4-BEAA61993087}"/>
                  </a:ext>
                </a:extLst>
              </p:cNvPr>
              <p:cNvSpPr/>
              <p:nvPr/>
            </p:nvSpPr>
            <p:spPr>
              <a:xfrm>
                <a:off x="1212157" y="1119077"/>
                <a:ext cx="255646" cy="255646"/>
              </a:xfrm>
              <a:custGeom>
                <a:avLst/>
                <a:gdLst>
                  <a:gd name="connsiteX0" fmla="*/ 255646 w 255646"/>
                  <a:gd name="connsiteY0" fmla="*/ 127823 h 255646"/>
                  <a:gd name="connsiteX1" fmla="*/ 127823 w 255646"/>
                  <a:gd name="connsiteY1" fmla="*/ 255646 h 255646"/>
                  <a:gd name="connsiteX2" fmla="*/ 0 w 255646"/>
                  <a:gd name="connsiteY2" fmla="*/ 127823 h 255646"/>
                  <a:gd name="connsiteX3" fmla="*/ 127823 w 255646"/>
                  <a:gd name="connsiteY3" fmla="*/ 0 h 255646"/>
                  <a:gd name="connsiteX4" fmla="*/ 255646 w 255646"/>
                  <a:gd name="connsiteY4" fmla="*/ 127823 h 25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46" h="255646">
                    <a:moveTo>
                      <a:pt x="255646" y="127823"/>
                    </a:moveTo>
                    <a:cubicBezTo>
                      <a:pt x="255646" y="198290"/>
                      <a:pt x="198290" y="255646"/>
                      <a:pt x="127823" y="255646"/>
                    </a:cubicBezTo>
                    <a:cubicBezTo>
                      <a:pt x="57357" y="255646"/>
                      <a:pt x="0" y="198290"/>
                      <a:pt x="0" y="127823"/>
                    </a:cubicBezTo>
                    <a:cubicBezTo>
                      <a:pt x="0" y="57357"/>
                      <a:pt x="57357" y="0"/>
                      <a:pt x="127823" y="0"/>
                    </a:cubicBezTo>
                    <a:cubicBezTo>
                      <a:pt x="198290" y="0"/>
                      <a:pt x="255646" y="57357"/>
                      <a:pt x="255646" y="127823"/>
                    </a:cubicBezTo>
                  </a:path>
                </a:pathLst>
              </a:custGeom>
              <a:solidFill>
                <a:schemeClr val="bg1"/>
              </a:solidFill>
              <a:ln w="5437" cap="flat">
                <a:noFill/>
                <a:prstDash val="solid"/>
                <a:miter/>
              </a:ln>
            </p:spPr>
            <p:txBody>
              <a:bodyPr rtlCol="0" anchor="ctr"/>
              <a:lstStyle/>
              <a:p>
                <a:endParaRPr lang="en-IN" dirty="0">
                  <a:solidFill>
                    <a:srgbClr val="2F3043"/>
                  </a:solidFill>
                </a:endParaRPr>
              </a:p>
            </p:txBody>
          </p:sp>
        </p:grpSp>
        <p:grpSp>
          <p:nvGrpSpPr>
            <p:cNvPr id="10" name="Graphic 2">
              <a:extLst>
                <a:ext uri="{FF2B5EF4-FFF2-40B4-BE49-F238E27FC236}">
                  <a16:creationId xmlns:a16="http://schemas.microsoft.com/office/drawing/2014/main" id="{AECEFB01-5B75-4195-B5CB-68528E152D44}"/>
                </a:ext>
              </a:extLst>
            </p:cNvPr>
            <p:cNvGrpSpPr/>
            <p:nvPr/>
          </p:nvGrpSpPr>
          <p:grpSpPr>
            <a:xfrm>
              <a:off x="1490200" y="382183"/>
              <a:ext cx="114166" cy="58995"/>
              <a:chOff x="1490200" y="382183"/>
              <a:chExt cx="114166" cy="58995"/>
            </a:xfrm>
            <a:solidFill>
              <a:srgbClr val="EE2737"/>
            </a:solidFill>
          </p:grpSpPr>
          <p:sp>
            <p:nvSpPr>
              <p:cNvPr id="12" name="Freeform: Shape 11">
                <a:extLst>
                  <a:ext uri="{FF2B5EF4-FFF2-40B4-BE49-F238E27FC236}">
                    <a16:creationId xmlns:a16="http://schemas.microsoft.com/office/drawing/2014/main" id="{589AFD04-D283-4C31-B4CF-7EB09FB496FA}"/>
                  </a:ext>
                </a:extLst>
              </p:cNvPr>
              <p:cNvSpPr/>
              <p:nvPr/>
            </p:nvSpPr>
            <p:spPr>
              <a:xfrm>
                <a:off x="1490200" y="382183"/>
                <a:ext cx="46431" cy="58995"/>
              </a:xfrm>
              <a:custGeom>
                <a:avLst/>
                <a:gdLst>
                  <a:gd name="connsiteX0" fmla="*/ 18026 w 46431"/>
                  <a:gd name="connsiteY0" fmla="*/ 9833 h 58995"/>
                  <a:gd name="connsiteX1" fmla="*/ 0 w 46431"/>
                  <a:gd name="connsiteY1" fmla="*/ 9833 h 58995"/>
                  <a:gd name="connsiteX2" fmla="*/ 0 w 46431"/>
                  <a:gd name="connsiteY2" fmla="*/ 0 h 58995"/>
                  <a:gd name="connsiteX3" fmla="*/ 46431 w 46431"/>
                  <a:gd name="connsiteY3" fmla="*/ 0 h 58995"/>
                  <a:gd name="connsiteX4" fmla="*/ 46431 w 46431"/>
                  <a:gd name="connsiteY4" fmla="*/ 9833 h 58995"/>
                  <a:gd name="connsiteX5" fmla="*/ 28951 w 46431"/>
                  <a:gd name="connsiteY5" fmla="*/ 9833 h 58995"/>
                  <a:gd name="connsiteX6" fmla="*/ 28951 w 46431"/>
                  <a:gd name="connsiteY6" fmla="*/ 58995 h 58995"/>
                  <a:gd name="connsiteX7" fmla="*/ 18026 w 46431"/>
                  <a:gd name="connsiteY7" fmla="*/ 58995 h 58995"/>
                  <a:gd name="connsiteX8" fmla="*/ 18026 w 46431"/>
                  <a:gd name="connsiteY8" fmla="*/ 9833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31" h="58995">
                    <a:moveTo>
                      <a:pt x="18026" y="9833"/>
                    </a:moveTo>
                    <a:lnTo>
                      <a:pt x="0" y="9833"/>
                    </a:lnTo>
                    <a:lnTo>
                      <a:pt x="0" y="0"/>
                    </a:lnTo>
                    <a:lnTo>
                      <a:pt x="46431" y="0"/>
                    </a:lnTo>
                    <a:lnTo>
                      <a:pt x="46431" y="9833"/>
                    </a:lnTo>
                    <a:lnTo>
                      <a:pt x="28951" y="9833"/>
                    </a:lnTo>
                    <a:lnTo>
                      <a:pt x="28951" y="58995"/>
                    </a:lnTo>
                    <a:lnTo>
                      <a:pt x="18026" y="58995"/>
                    </a:lnTo>
                    <a:lnTo>
                      <a:pt x="18026" y="9833"/>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16" name="Freeform: Shape 15">
                <a:extLst>
                  <a:ext uri="{FF2B5EF4-FFF2-40B4-BE49-F238E27FC236}">
                    <a16:creationId xmlns:a16="http://schemas.microsoft.com/office/drawing/2014/main" id="{CADF10BE-027A-4DB3-9A62-D6F2733FD7FF}"/>
                  </a:ext>
                </a:extLst>
              </p:cNvPr>
              <p:cNvSpPr/>
              <p:nvPr/>
            </p:nvSpPr>
            <p:spPr>
              <a:xfrm>
                <a:off x="1543186" y="382183"/>
                <a:ext cx="61180" cy="58995"/>
              </a:xfrm>
              <a:custGeom>
                <a:avLst/>
                <a:gdLst>
                  <a:gd name="connsiteX0" fmla="*/ 0 w 61180"/>
                  <a:gd name="connsiteY0" fmla="*/ 0 h 58995"/>
                  <a:gd name="connsiteX1" fmla="*/ 12564 w 61180"/>
                  <a:gd name="connsiteY1" fmla="*/ 0 h 58995"/>
                  <a:gd name="connsiteX2" fmla="*/ 30590 w 61180"/>
                  <a:gd name="connsiteY2" fmla="*/ 43700 h 58995"/>
                  <a:gd name="connsiteX3" fmla="*/ 48616 w 61180"/>
                  <a:gd name="connsiteY3" fmla="*/ 0 h 58995"/>
                  <a:gd name="connsiteX4" fmla="*/ 61180 w 61180"/>
                  <a:gd name="connsiteY4" fmla="*/ 0 h 58995"/>
                  <a:gd name="connsiteX5" fmla="*/ 61180 w 61180"/>
                  <a:gd name="connsiteY5" fmla="*/ 58995 h 58995"/>
                  <a:gd name="connsiteX6" fmla="*/ 50802 w 61180"/>
                  <a:gd name="connsiteY6" fmla="*/ 58995 h 58995"/>
                  <a:gd name="connsiteX7" fmla="*/ 50802 w 61180"/>
                  <a:gd name="connsiteY7" fmla="*/ 20211 h 58995"/>
                  <a:gd name="connsiteX8" fmla="*/ 34960 w 61180"/>
                  <a:gd name="connsiteY8" fmla="*/ 58995 h 58995"/>
                  <a:gd name="connsiteX9" fmla="*/ 26766 w 61180"/>
                  <a:gd name="connsiteY9" fmla="*/ 58995 h 58995"/>
                  <a:gd name="connsiteX10" fmla="*/ 10925 w 61180"/>
                  <a:gd name="connsiteY10" fmla="*/ 20211 h 58995"/>
                  <a:gd name="connsiteX11" fmla="*/ 10925 w 61180"/>
                  <a:gd name="connsiteY11" fmla="*/ 58995 h 58995"/>
                  <a:gd name="connsiteX12" fmla="*/ 546 w 61180"/>
                  <a:gd name="connsiteY12" fmla="*/ 58995 h 58995"/>
                  <a:gd name="connsiteX13" fmla="*/ 546 w 61180"/>
                  <a:gd name="connsiteY13" fmla="*/ 0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180" h="58995">
                    <a:moveTo>
                      <a:pt x="0" y="0"/>
                    </a:moveTo>
                    <a:lnTo>
                      <a:pt x="12564" y="0"/>
                    </a:lnTo>
                    <a:lnTo>
                      <a:pt x="30590" y="43700"/>
                    </a:lnTo>
                    <a:lnTo>
                      <a:pt x="48616" y="0"/>
                    </a:lnTo>
                    <a:lnTo>
                      <a:pt x="61180" y="0"/>
                    </a:lnTo>
                    <a:lnTo>
                      <a:pt x="61180" y="58995"/>
                    </a:lnTo>
                    <a:lnTo>
                      <a:pt x="50802" y="58995"/>
                    </a:lnTo>
                    <a:lnTo>
                      <a:pt x="50802" y="20211"/>
                    </a:lnTo>
                    <a:lnTo>
                      <a:pt x="34960" y="58995"/>
                    </a:lnTo>
                    <a:lnTo>
                      <a:pt x="26766" y="58995"/>
                    </a:lnTo>
                    <a:lnTo>
                      <a:pt x="10925" y="20211"/>
                    </a:lnTo>
                    <a:lnTo>
                      <a:pt x="10925" y="58995"/>
                    </a:lnTo>
                    <a:lnTo>
                      <a:pt x="546" y="58995"/>
                    </a:lnTo>
                    <a:lnTo>
                      <a:pt x="546"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grpSp>
      </p:grpSp>
      <p:sp>
        <p:nvSpPr>
          <p:cNvPr id="13"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14"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87114470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3" name="Graphic 2">
            <a:extLst>
              <a:ext uri="{FF2B5EF4-FFF2-40B4-BE49-F238E27FC236}">
                <a16:creationId xmlns:a16="http://schemas.microsoft.com/office/drawing/2014/main" id="{B0947FAC-B9B4-409A-B7DC-1B1F87AD737D}"/>
              </a:ext>
            </a:extLst>
          </p:cNvPr>
          <p:cNvPicPr>
            <a:picLocks noChangeAspect="1"/>
          </p:cNvPicPr>
          <p:nvPr userDrawn="1"/>
        </p:nvPicPr>
        <p:blipFill rotWithShape="1">
          <a:blip r:embed="rId2">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8E5ABE82-8999-4A22-86EF-055949D02F17}"/>
              </a:ext>
            </a:extLst>
          </p:cNvPr>
          <p:cNvPicPr>
            <a:picLocks noChangeAspect="1"/>
          </p:cNvPicPr>
          <p:nvPr userDrawn="1"/>
        </p:nvPicPr>
        <p:blipFill>
          <a:blip r:embed="rId3">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409372981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F5788329-F381-4BFA-870D-A29DAAFAACDB}"/>
              </a:ext>
            </a:extLst>
          </p:cNvPr>
          <p:cNvPicPr>
            <a:picLocks noChangeAspect="1"/>
          </p:cNvPicPr>
          <p:nvPr userDrawn="1"/>
        </p:nvPicPr>
        <p:blipFill rotWithShape="1">
          <a:blip r:embed="rId2">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3">
            <a:extLst/>
          </a:blip>
          <a:stretch>
            <a:fillRect/>
          </a:stretch>
        </p:blipFill>
        <p:spPr>
          <a:xfrm>
            <a:off x="371475" y="397811"/>
            <a:ext cx="1216659" cy="979787"/>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80069343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2D88B3F3-B7CE-4A06-935F-6273CAC5945D}"/>
              </a:ext>
            </a:extLst>
          </p:cNvPr>
          <p:cNvPicPr>
            <a:picLocks noChangeAspect="1"/>
          </p:cNvPicPr>
          <p:nvPr userDrawn="1"/>
        </p:nvPicPr>
        <p:blipFill rotWithShape="1">
          <a:blip r:embed="rId2">
            <a:extLst/>
          </a:blip>
          <a:srcRect l="22433" t="30535" r="50285" b="13519"/>
          <a:stretch/>
        </p:blipFill>
        <p:spPr>
          <a:xfrm flipH="1">
            <a:off x="6377631" y="0"/>
            <a:ext cx="5814369" cy="6858000"/>
          </a:xfrm>
          <a:prstGeom prst="rect">
            <a:avLst/>
          </a:prstGeom>
        </p:spPr>
      </p:pic>
      <p:pic>
        <p:nvPicPr>
          <p:cNvPr id="4" name="Graphic 3">
            <a:extLst>
              <a:ext uri="{FF2B5EF4-FFF2-40B4-BE49-F238E27FC236}">
                <a16:creationId xmlns:a16="http://schemas.microsoft.com/office/drawing/2014/main" id="{57CD5037-D677-4EE0-9F13-0AB222299E23}"/>
              </a:ext>
            </a:extLst>
          </p:cNvPr>
          <p:cNvPicPr>
            <a:picLocks noChangeAspect="1"/>
          </p:cNvPicPr>
          <p:nvPr userDrawn="1"/>
        </p:nvPicPr>
        <p:blipFill>
          <a:blip r:embed="rId3">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40216213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32A7CADF-F782-474F-B45C-342E359A1287}"/>
              </a:ext>
            </a:extLst>
          </p:cNvPr>
          <p:cNvPicPr>
            <a:picLocks noChangeAspect="1"/>
          </p:cNvPicPr>
          <p:nvPr userDrawn="1"/>
        </p:nvPicPr>
        <p:blipFill>
          <a:blip r:embed="rId3">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46077747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82A49BD2-9275-4F60-9BF5-7DE779CB6232}"/>
              </a:ext>
            </a:extLst>
          </p:cNvPr>
          <p:cNvPicPr>
            <a:picLocks noChangeAspect="1"/>
          </p:cNvPicPr>
          <p:nvPr userDrawn="1"/>
        </p:nvPicPr>
        <p:blipFill>
          <a:blip r:embed="rId3">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347459237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2.sv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slideLayout" Target="../slideLayouts/slideLayout71.xml"/><Relationship Id="rId39" Type="http://schemas.openxmlformats.org/officeDocument/2006/relationships/slideLayout" Target="../slideLayouts/slideLayout84.xml"/><Relationship Id="rId21" Type="http://schemas.openxmlformats.org/officeDocument/2006/relationships/slideLayout" Target="../slideLayouts/slideLayout66.xml"/><Relationship Id="rId34" Type="http://schemas.openxmlformats.org/officeDocument/2006/relationships/slideLayout" Target="../slideLayouts/slideLayout79.xml"/><Relationship Id="rId42" Type="http://schemas.openxmlformats.org/officeDocument/2006/relationships/slideLayout" Target="../slideLayouts/slideLayout87.xml"/><Relationship Id="rId47" Type="http://schemas.openxmlformats.org/officeDocument/2006/relationships/image" Target="../media/image1.png"/><Relationship Id="rId7" Type="http://schemas.openxmlformats.org/officeDocument/2006/relationships/slideLayout" Target="../slideLayouts/slideLayout5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9" Type="http://schemas.openxmlformats.org/officeDocument/2006/relationships/slideLayout" Target="../slideLayouts/slideLayout74.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32" Type="http://schemas.openxmlformats.org/officeDocument/2006/relationships/slideLayout" Target="../slideLayouts/slideLayout77.xml"/><Relationship Id="rId37" Type="http://schemas.openxmlformats.org/officeDocument/2006/relationships/slideLayout" Target="../slideLayouts/slideLayout82.xml"/><Relationship Id="rId40" Type="http://schemas.openxmlformats.org/officeDocument/2006/relationships/slideLayout" Target="../slideLayouts/slideLayout85.xml"/><Relationship Id="rId45" Type="http://schemas.openxmlformats.org/officeDocument/2006/relationships/slideLayout" Target="../slideLayouts/slideLayout90.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28" Type="http://schemas.openxmlformats.org/officeDocument/2006/relationships/slideLayout" Target="../slideLayouts/slideLayout73.xml"/><Relationship Id="rId36" Type="http://schemas.openxmlformats.org/officeDocument/2006/relationships/slideLayout" Target="../slideLayouts/slideLayout81.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31" Type="http://schemas.openxmlformats.org/officeDocument/2006/relationships/slideLayout" Target="../slideLayouts/slideLayout76.xml"/><Relationship Id="rId44" Type="http://schemas.openxmlformats.org/officeDocument/2006/relationships/slideLayout" Target="../slideLayouts/slideLayout89.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 Id="rId27" Type="http://schemas.openxmlformats.org/officeDocument/2006/relationships/slideLayout" Target="../slideLayouts/slideLayout72.xml"/><Relationship Id="rId30" Type="http://schemas.openxmlformats.org/officeDocument/2006/relationships/slideLayout" Target="../slideLayouts/slideLayout75.xml"/><Relationship Id="rId35" Type="http://schemas.openxmlformats.org/officeDocument/2006/relationships/slideLayout" Target="../slideLayouts/slideLayout80.xml"/><Relationship Id="rId43" Type="http://schemas.openxmlformats.org/officeDocument/2006/relationships/slideLayout" Target="../slideLayouts/slideLayout88.xml"/><Relationship Id="rId48" Type="http://schemas.openxmlformats.org/officeDocument/2006/relationships/image" Target="../media/image2.svg"/><Relationship Id="rId8" Type="http://schemas.openxmlformats.org/officeDocument/2006/relationships/slideLayout" Target="../slideLayouts/slideLayout53.xml"/><Relationship Id="rId3" Type="http://schemas.openxmlformats.org/officeDocument/2006/relationships/slideLayout" Target="../slideLayouts/slideLayout48.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slideLayout" Target="../slideLayouts/slideLayout70.xml"/><Relationship Id="rId33" Type="http://schemas.openxmlformats.org/officeDocument/2006/relationships/slideLayout" Target="../slideLayouts/slideLayout78.xml"/><Relationship Id="rId38" Type="http://schemas.openxmlformats.org/officeDocument/2006/relationships/slideLayout" Target="../slideLayouts/slideLayout83.xml"/><Relationship Id="rId46" Type="http://schemas.openxmlformats.org/officeDocument/2006/relationships/theme" Target="../theme/theme2.xml"/><Relationship Id="rId20" Type="http://schemas.openxmlformats.org/officeDocument/2006/relationships/slideLayout" Target="../slideLayouts/slideLayout65.xml"/><Relationship Id="rId41" Type="http://schemas.openxmlformats.org/officeDocument/2006/relationships/slideLayout" Target="../slideLayouts/slideLayout8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03.xml"/><Relationship Id="rId18" Type="http://schemas.openxmlformats.org/officeDocument/2006/relationships/slideLayout" Target="../slideLayouts/slideLayout108.xml"/><Relationship Id="rId26" Type="http://schemas.openxmlformats.org/officeDocument/2006/relationships/slideLayout" Target="../slideLayouts/slideLayout116.xml"/><Relationship Id="rId39" Type="http://schemas.openxmlformats.org/officeDocument/2006/relationships/slideLayout" Target="../slideLayouts/slideLayout129.xml"/><Relationship Id="rId21" Type="http://schemas.openxmlformats.org/officeDocument/2006/relationships/slideLayout" Target="../slideLayouts/slideLayout111.xml"/><Relationship Id="rId34" Type="http://schemas.openxmlformats.org/officeDocument/2006/relationships/slideLayout" Target="../slideLayouts/slideLayout124.xml"/><Relationship Id="rId42" Type="http://schemas.openxmlformats.org/officeDocument/2006/relationships/slideLayout" Target="../slideLayouts/slideLayout132.xml"/><Relationship Id="rId47" Type="http://schemas.openxmlformats.org/officeDocument/2006/relationships/theme" Target="../theme/theme3.xml"/><Relationship Id="rId7" Type="http://schemas.openxmlformats.org/officeDocument/2006/relationships/slideLayout" Target="../slideLayouts/slideLayout97.xml"/><Relationship Id="rId2" Type="http://schemas.openxmlformats.org/officeDocument/2006/relationships/slideLayout" Target="../slideLayouts/slideLayout92.xml"/><Relationship Id="rId16" Type="http://schemas.openxmlformats.org/officeDocument/2006/relationships/slideLayout" Target="../slideLayouts/slideLayout106.xml"/><Relationship Id="rId29" Type="http://schemas.openxmlformats.org/officeDocument/2006/relationships/slideLayout" Target="../slideLayouts/slideLayout119.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24" Type="http://schemas.openxmlformats.org/officeDocument/2006/relationships/slideLayout" Target="../slideLayouts/slideLayout114.xml"/><Relationship Id="rId32" Type="http://schemas.openxmlformats.org/officeDocument/2006/relationships/slideLayout" Target="../slideLayouts/slideLayout122.xml"/><Relationship Id="rId37" Type="http://schemas.openxmlformats.org/officeDocument/2006/relationships/slideLayout" Target="../slideLayouts/slideLayout127.xml"/><Relationship Id="rId40" Type="http://schemas.openxmlformats.org/officeDocument/2006/relationships/slideLayout" Target="../slideLayouts/slideLayout130.xml"/><Relationship Id="rId45" Type="http://schemas.openxmlformats.org/officeDocument/2006/relationships/slideLayout" Target="../slideLayouts/slideLayout135.xml"/><Relationship Id="rId5" Type="http://schemas.openxmlformats.org/officeDocument/2006/relationships/slideLayout" Target="../slideLayouts/slideLayout95.xml"/><Relationship Id="rId15" Type="http://schemas.openxmlformats.org/officeDocument/2006/relationships/slideLayout" Target="../slideLayouts/slideLayout105.xml"/><Relationship Id="rId23" Type="http://schemas.openxmlformats.org/officeDocument/2006/relationships/slideLayout" Target="../slideLayouts/slideLayout113.xml"/><Relationship Id="rId28" Type="http://schemas.openxmlformats.org/officeDocument/2006/relationships/slideLayout" Target="../slideLayouts/slideLayout118.xml"/><Relationship Id="rId36" Type="http://schemas.openxmlformats.org/officeDocument/2006/relationships/slideLayout" Target="../slideLayouts/slideLayout126.xml"/><Relationship Id="rId10" Type="http://schemas.openxmlformats.org/officeDocument/2006/relationships/slideLayout" Target="../slideLayouts/slideLayout100.xml"/><Relationship Id="rId19" Type="http://schemas.openxmlformats.org/officeDocument/2006/relationships/slideLayout" Target="../slideLayouts/slideLayout109.xml"/><Relationship Id="rId31" Type="http://schemas.openxmlformats.org/officeDocument/2006/relationships/slideLayout" Target="../slideLayouts/slideLayout121.xml"/><Relationship Id="rId44" Type="http://schemas.openxmlformats.org/officeDocument/2006/relationships/slideLayout" Target="../slideLayouts/slideLayout134.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 Id="rId22" Type="http://schemas.openxmlformats.org/officeDocument/2006/relationships/slideLayout" Target="../slideLayouts/slideLayout112.xml"/><Relationship Id="rId27" Type="http://schemas.openxmlformats.org/officeDocument/2006/relationships/slideLayout" Target="../slideLayouts/slideLayout117.xml"/><Relationship Id="rId30" Type="http://schemas.openxmlformats.org/officeDocument/2006/relationships/slideLayout" Target="../slideLayouts/slideLayout120.xml"/><Relationship Id="rId35" Type="http://schemas.openxmlformats.org/officeDocument/2006/relationships/slideLayout" Target="../slideLayouts/slideLayout125.xml"/><Relationship Id="rId43" Type="http://schemas.openxmlformats.org/officeDocument/2006/relationships/slideLayout" Target="../slideLayouts/slideLayout133.xml"/><Relationship Id="rId48" Type="http://schemas.openxmlformats.org/officeDocument/2006/relationships/image" Target="../media/image1.png"/><Relationship Id="rId8" Type="http://schemas.openxmlformats.org/officeDocument/2006/relationships/slideLayout" Target="../slideLayouts/slideLayout98.xml"/><Relationship Id="rId3" Type="http://schemas.openxmlformats.org/officeDocument/2006/relationships/slideLayout" Target="../slideLayouts/slideLayout93.xml"/><Relationship Id="rId12" Type="http://schemas.openxmlformats.org/officeDocument/2006/relationships/slideLayout" Target="../slideLayouts/slideLayout102.xml"/><Relationship Id="rId17" Type="http://schemas.openxmlformats.org/officeDocument/2006/relationships/slideLayout" Target="../slideLayouts/slideLayout107.xml"/><Relationship Id="rId25" Type="http://schemas.openxmlformats.org/officeDocument/2006/relationships/slideLayout" Target="../slideLayouts/slideLayout115.xml"/><Relationship Id="rId33" Type="http://schemas.openxmlformats.org/officeDocument/2006/relationships/slideLayout" Target="../slideLayouts/slideLayout123.xml"/><Relationship Id="rId38" Type="http://schemas.openxmlformats.org/officeDocument/2006/relationships/slideLayout" Target="../slideLayouts/slideLayout128.xml"/><Relationship Id="rId46" Type="http://schemas.openxmlformats.org/officeDocument/2006/relationships/slideLayout" Target="../slideLayouts/slideLayout136.xml"/><Relationship Id="rId20" Type="http://schemas.openxmlformats.org/officeDocument/2006/relationships/slideLayout" Target="../slideLayouts/slideLayout110.xml"/><Relationship Id="rId41" Type="http://schemas.openxmlformats.org/officeDocument/2006/relationships/slideLayout" Target="../slideLayouts/slideLayout1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44.xml"/><Relationship Id="rId13" Type="http://schemas.openxmlformats.org/officeDocument/2006/relationships/theme" Target="../theme/theme4.xml"/><Relationship Id="rId3" Type="http://schemas.openxmlformats.org/officeDocument/2006/relationships/slideLayout" Target="../slideLayouts/slideLayout139.xml"/><Relationship Id="rId7" Type="http://schemas.openxmlformats.org/officeDocument/2006/relationships/slideLayout" Target="../slideLayouts/slideLayout143.xml"/><Relationship Id="rId12" Type="http://schemas.openxmlformats.org/officeDocument/2006/relationships/slideLayout" Target="../slideLayouts/slideLayout148.xml"/><Relationship Id="rId2" Type="http://schemas.openxmlformats.org/officeDocument/2006/relationships/slideLayout" Target="../slideLayouts/slideLayout138.xml"/><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5" Type="http://schemas.openxmlformats.org/officeDocument/2006/relationships/slideLayout" Target="../slideLayouts/slideLayout141.xml"/><Relationship Id="rId10" Type="http://schemas.openxmlformats.org/officeDocument/2006/relationships/slideLayout" Target="../slideLayouts/slideLayout146.xml"/><Relationship Id="rId4" Type="http://schemas.openxmlformats.org/officeDocument/2006/relationships/slideLayout" Target="../slideLayouts/slideLayout140.xml"/><Relationship Id="rId9" Type="http://schemas.openxmlformats.org/officeDocument/2006/relationships/slideLayout" Target="../slideLayouts/slideLayout1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47">
            <a:extLst>
              <a:ext uri="{96DAC541-7B7A-43D3-8B79-37D633B846F1}">
                <asvg:svgBlip xmlns:asvg="http://schemas.microsoft.com/office/drawing/2016/SVG/main" r:embed="rId48"/>
              </a:ext>
            </a:extLst>
          </a:blip>
          <a:stretch>
            <a:fillRect/>
          </a:stretch>
        </p:blipFill>
        <p:spPr>
          <a:xfrm>
            <a:off x="11122158" y="5920190"/>
            <a:ext cx="661855" cy="532998"/>
          </a:xfrm>
          <a:prstGeom prst="rect">
            <a:avLst/>
          </a:prstGeom>
        </p:spPr>
      </p:pic>
      <p:sp>
        <p:nvSpPr>
          <p:cNvPr id="2" name="Title Placeholder 1"/>
          <p:cNvSpPr>
            <a:spLocks noGrp="1"/>
          </p:cNvSpPr>
          <p:nvPr>
            <p:ph type="title"/>
          </p:nvPr>
        </p:nvSpPr>
        <p:spPr>
          <a:xfrm>
            <a:off x="371475" y="379413"/>
            <a:ext cx="11412538" cy="709612"/>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371475" y="1376363"/>
            <a:ext cx="11412538" cy="428466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71475" y="6018226"/>
            <a:ext cx="4114800" cy="365125"/>
          </a:xfrm>
          <a:prstGeom prst="rect">
            <a:avLst/>
          </a:prstGeom>
        </p:spPr>
        <p:txBody>
          <a:bodyPr vert="horz" lIns="91440" tIns="45720" rIns="91440" bIns="45720" rtlCol="0" anchor="ctr"/>
          <a:lstStyle>
            <a:lvl1pPr algn="l">
              <a:defRPr sz="1000">
                <a:solidFill>
                  <a:schemeClr val="tx2"/>
                </a:solidFill>
              </a:defRPr>
            </a:lvl1pPr>
          </a:lstStyle>
          <a:p>
            <a:r>
              <a:rPr lang="en-IN" dirty="0">
                <a:solidFill>
                  <a:srgbClr val="2F3043"/>
                </a:solidFill>
              </a:rPr>
              <a:t>Vodafone Idea Confidential</a:t>
            </a:r>
          </a:p>
        </p:txBody>
      </p:sp>
      <p:sp>
        <p:nvSpPr>
          <p:cNvPr id="6" name="Slide Number Placeholder 5"/>
          <p:cNvSpPr>
            <a:spLocks noGrp="1"/>
          </p:cNvSpPr>
          <p:nvPr>
            <p:ph type="sldNum" sz="quarter" idx="4"/>
          </p:nvPr>
        </p:nvSpPr>
        <p:spPr>
          <a:xfrm>
            <a:off x="5658966" y="6018226"/>
            <a:ext cx="874068" cy="365125"/>
          </a:xfrm>
          <a:prstGeom prst="rect">
            <a:avLst/>
          </a:prstGeom>
        </p:spPr>
        <p:txBody>
          <a:bodyPr vert="horz" lIns="91440" tIns="45720" rIns="91440" bIns="45720" rtlCol="0" anchor="ctr"/>
          <a:lstStyle>
            <a:lvl1pPr algn="ctr">
              <a:defRPr sz="1000" b="1">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788827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Lst>
  <p:hf hd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34">
          <p15:clr>
            <a:srgbClr val="F26B43"/>
          </p15:clr>
        </p15:guide>
        <p15:guide id="2" pos="7423">
          <p15:clr>
            <a:srgbClr val="F26B43"/>
          </p15:clr>
        </p15:guide>
        <p15:guide id="3" orient="horz" pos="686">
          <p15:clr>
            <a:srgbClr val="F26B43"/>
          </p15:clr>
        </p15:guide>
        <p15:guide id="4" orient="horz" pos="3566">
          <p15:clr>
            <a:srgbClr val="F26B43"/>
          </p15:clr>
        </p15:guide>
        <p15:guide id="5" orient="horz" pos="867">
          <p15:clr>
            <a:srgbClr val="F26B43"/>
          </p15:clr>
        </p15:guide>
        <p15:guide id="6" orient="horz" pos="232">
          <p15:clr>
            <a:srgbClr val="F26B43"/>
          </p15:clr>
        </p15:guide>
        <p15:guide id="7" orient="horz" pos="4065">
          <p15:clr>
            <a:srgbClr val="F26B43"/>
          </p15:clr>
        </p15:guide>
        <p15:guide id="8" orient="horz" pos="372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47">
            <a:extLst>
              <a:ext uri="{96DAC541-7B7A-43D3-8B79-37D633B846F1}">
                <asvg:svgBlip xmlns:asvg="http://schemas.microsoft.com/office/drawing/2016/SVG/main" r:embed="rId48"/>
              </a:ext>
            </a:extLst>
          </a:blip>
          <a:stretch>
            <a:fillRect/>
          </a:stretch>
        </p:blipFill>
        <p:spPr>
          <a:xfrm>
            <a:off x="11122158" y="5920190"/>
            <a:ext cx="661855" cy="532998"/>
          </a:xfrm>
          <a:prstGeom prst="rect">
            <a:avLst/>
          </a:prstGeom>
        </p:spPr>
      </p:pic>
      <p:sp>
        <p:nvSpPr>
          <p:cNvPr id="2" name="Title Placeholder 1"/>
          <p:cNvSpPr>
            <a:spLocks noGrp="1"/>
          </p:cNvSpPr>
          <p:nvPr>
            <p:ph type="title"/>
          </p:nvPr>
        </p:nvSpPr>
        <p:spPr>
          <a:xfrm>
            <a:off x="371475" y="379413"/>
            <a:ext cx="11412538" cy="709612"/>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371475" y="1376363"/>
            <a:ext cx="11412538" cy="428466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71475" y="6018226"/>
            <a:ext cx="4114800" cy="365125"/>
          </a:xfrm>
          <a:prstGeom prst="rect">
            <a:avLst/>
          </a:prstGeom>
        </p:spPr>
        <p:txBody>
          <a:bodyPr vert="horz" lIns="91440" tIns="45720" rIns="91440" bIns="45720" rtlCol="0" anchor="ctr"/>
          <a:lstStyle>
            <a:lvl1pPr algn="l">
              <a:defRPr sz="1000">
                <a:solidFill>
                  <a:schemeClr val="tx2"/>
                </a:solidFill>
              </a:defRPr>
            </a:lvl1pPr>
          </a:lstStyle>
          <a:p>
            <a:r>
              <a:rPr lang="en-IN" dirty="0">
                <a:solidFill>
                  <a:srgbClr val="2F3043"/>
                </a:solidFill>
              </a:rPr>
              <a:t>Vodafone Idea Confidential</a:t>
            </a:r>
          </a:p>
        </p:txBody>
      </p:sp>
      <p:sp>
        <p:nvSpPr>
          <p:cNvPr id="6" name="Slide Number Placeholder 5"/>
          <p:cNvSpPr>
            <a:spLocks noGrp="1"/>
          </p:cNvSpPr>
          <p:nvPr>
            <p:ph type="sldNum" sz="quarter" idx="4"/>
          </p:nvPr>
        </p:nvSpPr>
        <p:spPr>
          <a:xfrm>
            <a:off x="5658966" y="6018226"/>
            <a:ext cx="874068" cy="365125"/>
          </a:xfrm>
          <a:prstGeom prst="rect">
            <a:avLst/>
          </a:prstGeom>
        </p:spPr>
        <p:txBody>
          <a:bodyPr vert="horz" lIns="91440" tIns="45720" rIns="91440" bIns="45720" rtlCol="0" anchor="ctr"/>
          <a:lstStyle>
            <a:lvl1pPr algn="ctr">
              <a:defRPr sz="1000" b="1">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369794567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 id="2147483742" r:id="rId33"/>
    <p:sldLayoutId id="2147483743" r:id="rId34"/>
    <p:sldLayoutId id="2147483744" r:id="rId35"/>
    <p:sldLayoutId id="2147483745" r:id="rId36"/>
    <p:sldLayoutId id="2147483746" r:id="rId37"/>
    <p:sldLayoutId id="2147483747" r:id="rId38"/>
    <p:sldLayoutId id="2147483748" r:id="rId39"/>
    <p:sldLayoutId id="2147483749" r:id="rId40"/>
    <p:sldLayoutId id="2147483750" r:id="rId41"/>
    <p:sldLayoutId id="2147483751" r:id="rId42"/>
    <p:sldLayoutId id="2147483752" r:id="rId43"/>
    <p:sldLayoutId id="2147483753" r:id="rId44"/>
    <p:sldLayoutId id="2147483754" r:id="rId45"/>
  </p:sldLayoutIdLst>
  <p:hf hd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34">
          <p15:clr>
            <a:srgbClr val="F26B43"/>
          </p15:clr>
        </p15:guide>
        <p15:guide id="2" pos="7423">
          <p15:clr>
            <a:srgbClr val="F26B43"/>
          </p15:clr>
        </p15:guide>
        <p15:guide id="3" orient="horz" pos="686">
          <p15:clr>
            <a:srgbClr val="F26B43"/>
          </p15:clr>
        </p15:guide>
        <p15:guide id="4" orient="horz" pos="3566">
          <p15:clr>
            <a:srgbClr val="F26B43"/>
          </p15:clr>
        </p15:guide>
        <p15:guide id="5" orient="horz" pos="867">
          <p15:clr>
            <a:srgbClr val="F26B43"/>
          </p15:clr>
        </p15:guide>
        <p15:guide id="6" orient="horz" pos="232">
          <p15:clr>
            <a:srgbClr val="F26B43"/>
          </p15:clr>
        </p15:guide>
        <p15:guide id="7" orient="horz" pos="4065">
          <p15:clr>
            <a:srgbClr val="F26B43"/>
          </p15:clr>
        </p15:guide>
        <p15:guide id="8" orient="horz" pos="372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48">
            <a:extLst/>
          </a:blip>
          <a:stretch>
            <a:fillRect/>
          </a:stretch>
        </p:blipFill>
        <p:spPr>
          <a:xfrm>
            <a:off x="11122158" y="5920190"/>
            <a:ext cx="661855" cy="532998"/>
          </a:xfrm>
          <a:prstGeom prst="rect">
            <a:avLst/>
          </a:prstGeom>
        </p:spPr>
      </p:pic>
      <p:sp>
        <p:nvSpPr>
          <p:cNvPr id="2" name="Title Placeholder 1"/>
          <p:cNvSpPr>
            <a:spLocks noGrp="1"/>
          </p:cNvSpPr>
          <p:nvPr>
            <p:ph type="title"/>
          </p:nvPr>
        </p:nvSpPr>
        <p:spPr>
          <a:xfrm>
            <a:off x="371475" y="379413"/>
            <a:ext cx="11412538" cy="709612"/>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371475" y="1376363"/>
            <a:ext cx="11412538" cy="428466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71475" y="6018226"/>
            <a:ext cx="4114800" cy="365125"/>
          </a:xfrm>
          <a:prstGeom prst="rect">
            <a:avLst/>
          </a:prstGeom>
        </p:spPr>
        <p:txBody>
          <a:bodyPr vert="horz" lIns="91440" tIns="45720" rIns="91440" bIns="45720" rtlCol="0" anchor="ctr"/>
          <a:lstStyle>
            <a:lvl1pPr algn="l">
              <a:defRPr sz="1000">
                <a:solidFill>
                  <a:schemeClr val="tx2"/>
                </a:solidFill>
              </a:defRPr>
            </a:lvl1pPr>
          </a:lstStyle>
          <a:p>
            <a:r>
              <a:rPr lang="en-IN" dirty="0">
                <a:solidFill>
                  <a:srgbClr val="2F3043"/>
                </a:solidFill>
              </a:rPr>
              <a:t>Vodafone Idea Confidential</a:t>
            </a:r>
          </a:p>
        </p:txBody>
      </p:sp>
      <p:sp>
        <p:nvSpPr>
          <p:cNvPr id="6" name="Slide Number Placeholder 5"/>
          <p:cNvSpPr>
            <a:spLocks noGrp="1"/>
          </p:cNvSpPr>
          <p:nvPr>
            <p:ph type="sldNum" sz="quarter" idx="4"/>
          </p:nvPr>
        </p:nvSpPr>
        <p:spPr>
          <a:xfrm>
            <a:off x="5658966" y="6018226"/>
            <a:ext cx="874068" cy="365125"/>
          </a:xfrm>
          <a:prstGeom prst="rect">
            <a:avLst/>
          </a:prstGeom>
        </p:spPr>
        <p:txBody>
          <a:bodyPr vert="horz" lIns="91440" tIns="45720" rIns="91440" bIns="45720" rtlCol="0" anchor="ctr"/>
          <a:lstStyle>
            <a:lvl1pPr algn="ctr">
              <a:defRPr sz="1000" b="1">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168974760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88" r:id="rId20"/>
    <p:sldLayoutId id="2147483789" r:id="rId21"/>
    <p:sldLayoutId id="2147483790" r:id="rId22"/>
    <p:sldLayoutId id="2147483791" r:id="rId23"/>
    <p:sldLayoutId id="2147483792" r:id="rId24"/>
    <p:sldLayoutId id="2147483793" r:id="rId25"/>
    <p:sldLayoutId id="2147483794" r:id="rId26"/>
    <p:sldLayoutId id="2147483795" r:id="rId27"/>
    <p:sldLayoutId id="2147483796" r:id="rId28"/>
    <p:sldLayoutId id="2147483797" r:id="rId29"/>
    <p:sldLayoutId id="2147483798" r:id="rId30"/>
    <p:sldLayoutId id="2147483799" r:id="rId31"/>
    <p:sldLayoutId id="2147483800" r:id="rId32"/>
    <p:sldLayoutId id="2147483801" r:id="rId33"/>
    <p:sldLayoutId id="2147483802" r:id="rId34"/>
    <p:sldLayoutId id="2147483803" r:id="rId35"/>
    <p:sldLayoutId id="2147483804" r:id="rId36"/>
    <p:sldLayoutId id="2147483805" r:id="rId37"/>
    <p:sldLayoutId id="2147483806" r:id="rId38"/>
    <p:sldLayoutId id="2147483807" r:id="rId39"/>
    <p:sldLayoutId id="2147483808" r:id="rId40"/>
    <p:sldLayoutId id="2147483809" r:id="rId41"/>
    <p:sldLayoutId id="2147483810" r:id="rId42"/>
    <p:sldLayoutId id="2147483811" r:id="rId43"/>
    <p:sldLayoutId id="2147483812" r:id="rId44"/>
    <p:sldLayoutId id="2147483813" r:id="rId45"/>
    <p:sldLayoutId id="2147483814" r:id="rId46"/>
  </p:sldLayoutIdLst>
  <p:hf hd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34">
          <p15:clr>
            <a:srgbClr val="F26B43"/>
          </p15:clr>
        </p15:guide>
        <p15:guide id="2" pos="7423">
          <p15:clr>
            <a:srgbClr val="F26B43"/>
          </p15:clr>
        </p15:guide>
        <p15:guide id="3" orient="horz" pos="686">
          <p15:clr>
            <a:srgbClr val="F26B43"/>
          </p15:clr>
        </p15:guide>
        <p15:guide id="4" orient="horz" pos="3566">
          <p15:clr>
            <a:srgbClr val="F26B43"/>
          </p15:clr>
        </p15:guide>
        <p15:guide id="5" orient="horz" pos="867">
          <p15:clr>
            <a:srgbClr val="F26B43"/>
          </p15:clr>
        </p15:guide>
        <p15:guide id="6" orient="horz" pos="232">
          <p15:clr>
            <a:srgbClr val="F26B43"/>
          </p15:clr>
        </p15:guide>
        <p15:guide id="7" orient="horz" pos="4065">
          <p15:clr>
            <a:srgbClr val="F26B43"/>
          </p15:clr>
        </p15:guide>
        <p15:guide id="8" orient="horz" pos="372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DC5339-FCEB-43EE-9B45-552BF72278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96DD58-85D3-41B5-B87F-5966E30704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288C0-CA8E-43DD-8C6F-5E28AA3B0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2A3C1-3EE7-4FC9-8948-4B19174F1E10}" type="datetimeFigureOut">
              <a:rPr lang="en-IN" smtClean="0">
                <a:solidFill>
                  <a:prstClr val="black">
                    <a:tint val="75000"/>
                  </a:prstClr>
                </a:solidFill>
              </a:rPr>
              <a:pPr/>
              <a:t>30-10-2024</a:t>
            </a:fld>
            <a:endParaRPr lang="en-IN" dirty="0">
              <a:solidFill>
                <a:prstClr val="black">
                  <a:tint val="75000"/>
                </a:prstClr>
              </a:solidFill>
            </a:endParaRPr>
          </a:p>
        </p:txBody>
      </p:sp>
      <p:sp>
        <p:nvSpPr>
          <p:cNvPr id="5" name="Footer Placeholder 4">
            <a:extLst>
              <a:ext uri="{FF2B5EF4-FFF2-40B4-BE49-F238E27FC236}">
                <a16:creationId xmlns:a16="http://schemas.microsoft.com/office/drawing/2014/main" id="{97A6245F-1088-4799-938A-C5233150E3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solidFill>
                <a:prstClr val="black">
                  <a:tint val="75000"/>
                </a:prstClr>
              </a:solidFill>
            </a:endParaRPr>
          </a:p>
        </p:txBody>
      </p:sp>
      <p:sp>
        <p:nvSpPr>
          <p:cNvPr id="6" name="Slide Number Placeholder 5">
            <a:extLst>
              <a:ext uri="{FF2B5EF4-FFF2-40B4-BE49-F238E27FC236}">
                <a16:creationId xmlns:a16="http://schemas.microsoft.com/office/drawing/2014/main" id="{709ABB49-5800-4634-86A0-D42D27DA90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887E99-A3FC-432B-95DE-84E8D5DB0BE0}" type="slidenum">
              <a:rPr lang="en-IN" smtClean="0">
                <a:solidFill>
                  <a:prstClr val="black">
                    <a:tint val="75000"/>
                  </a:prstClr>
                </a:solidFill>
              </a:rPr>
              <a:pPr/>
              <a:t>‹#›</a:t>
            </a:fld>
            <a:endParaRPr lang="en-IN" dirty="0">
              <a:solidFill>
                <a:prstClr val="black">
                  <a:tint val="75000"/>
                </a:prstClr>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1135957122"/>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mmsbrief.com/what-is-volte-and-how-does-it-work-on-my-4g-phone/" TargetMode="External"/><Relationship Id="rId2" Type="http://schemas.openxmlformats.org/officeDocument/2006/relationships/notesSlide" Target="../notesSlides/notesSlide6.xml"/><Relationship Id="rId1" Type="http://schemas.openxmlformats.org/officeDocument/2006/relationships/slideLayout" Target="../slideLayouts/slideLayout148.xml"/><Relationship Id="rId4" Type="http://schemas.openxmlformats.org/officeDocument/2006/relationships/hyperlink" Target="https://commsbrief.com/difference-between-volte-wifi-calling-and-vonr/"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4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3.xml.rels><?xml version="1.0" encoding="UTF-8" standalone="yes"?>
<Relationships xmlns="http://schemas.openxmlformats.org/package/2006/relationships"><Relationship Id="rId3" Type="http://schemas.openxmlformats.org/officeDocument/2006/relationships/hyperlink" Target="https://commsbrief.com/is-general-packet-radio-service-gprs-in-gsm-2g-3g-or-4g/" TargetMode="External"/><Relationship Id="rId2" Type="http://schemas.openxmlformats.org/officeDocument/2006/relationships/notesSlide" Target="../notesSlides/notesSlide1.xml"/><Relationship Id="rId1" Type="http://schemas.openxmlformats.org/officeDocument/2006/relationships/slideLayout" Target="../slideLayouts/slideLayout148.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5.xml.rels><?xml version="1.0" encoding="UTF-8" standalone="yes"?>
<Relationships xmlns="http://schemas.openxmlformats.org/package/2006/relationships"><Relationship Id="rId3" Type="http://schemas.openxmlformats.org/officeDocument/2006/relationships/hyperlink" Target="https://commsbrief.com/what-is-the-difference-between-gprs-and-edge/" TargetMode="External"/><Relationship Id="rId2" Type="http://schemas.openxmlformats.org/officeDocument/2006/relationships/notesSlide" Target="../notesSlides/notesSlide2.xml"/><Relationship Id="rId1" Type="http://schemas.openxmlformats.org/officeDocument/2006/relationships/slideLayout" Target="../slideLayouts/slideLayout148.xml"/><Relationship Id="rId6" Type="http://schemas.openxmlformats.org/officeDocument/2006/relationships/hyperlink" Target="https://commsbrief.com/radio-access-network-ran-geran-utran-e-utran-and-ng-ran/" TargetMode="External"/><Relationship Id="rId5" Type="http://schemas.openxmlformats.org/officeDocument/2006/relationships/hyperlink" Target="https://commsbrief.com/circuit-switching-vs-packet-switching-in-2g-3g-4g-and-5g/" TargetMode="External"/><Relationship Id="rId4" Type="http://schemas.openxmlformats.org/officeDocument/2006/relationships/hyperlink" Target="https://commsbrief.com/umts-what-is-a-3g-umts-networ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8.xml"/></Relationships>
</file>

<file path=ppt/slides/_rels/slide8.xml.rels><?xml version="1.0" encoding="UTF-8" standalone="yes"?>
<Relationships xmlns="http://schemas.openxmlformats.org/package/2006/relationships"><Relationship Id="rId3" Type="http://schemas.openxmlformats.org/officeDocument/2006/relationships/hyperlink" Target="https://commsbrief.com/what-is-a-mobile-core-network/" TargetMode="External"/><Relationship Id="rId2" Type="http://schemas.openxmlformats.org/officeDocument/2006/relationships/notesSlide" Target="../notesSlides/notesSlide4.xml"/><Relationship Id="rId1" Type="http://schemas.openxmlformats.org/officeDocument/2006/relationships/slideLayout" Target="../slideLayouts/slideLayout148.xml"/><Relationship Id="rId5" Type="http://schemas.openxmlformats.org/officeDocument/2006/relationships/hyperlink" Target="https://commsbrief.com/umts-what-is-a-3g-umts-network/" TargetMode="External"/><Relationship Id="rId4" Type="http://schemas.openxmlformats.org/officeDocument/2006/relationships/hyperlink" Target="https://commsbrief.com/what-is-sm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316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10</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5020766"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z="2000" b="1" dirty="0">
                <a:latin typeface="Vi" panose="00000500000000000000" pitchFamily="50" charset="0"/>
              </a:rPr>
              <a:t>SGSN And GGSN In 4G LTE Networks</a:t>
            </a:r>
          </a:p>
        </p:txBody>
      </p:sp>
      <p:sp>
        <p:nvSpPr>
          <p:cNvPr id="2" name="Rectangle 1"/>
          <p:cNvSpPr/>
          <p:nvPr/>
        </p:nvSpPr>
        <p:spPr>
          <a:xfrm>
            <a:off x="271749" y="1058263"/>
            <a:ext cx="12034092" cy="830997"/>
          </a:xfrm>
          <a:prstGeom prst="rect">
            <a:avLst/>
          </a:prstGeom>
        </p:spPr>
        <p:txBody>
          <a:bodyPr wrap="square">
            <a:spAutoFit/>
          </a:bodyPr>
          <a:lstStyle/>
          <a:p>
            <a:r>
              <a:rPr lang="en-US" sz="1600" b="1" dirty="0">
                <a:latin typeface="Vi" panose="00000500000000000000" pitchFamily="50" charset="0"/>
              </a:rPr>
              <a:t>4G LTE networks do not have SGSN and GGSN, but they use equivalent network nodes that offer the packet-switching capability in 4G. LTE networks are fully packet-switched and use Serving Gateway (S-GW) as the equivalent of SGSN and Packet Data Network Gateway (PDN-GW) as the equivalent of GGSN.</a:t>
            </a:r>
            <a:endParaRPr lang="en-US" sz="1600" dirty="0">
              <a:latin typeface="Vi" panose="00000500000000000000" pitchFamily="50" charset="0"/>
            </a:endParaRPr>
          </a:p>
        </p:txBody>
      </p:sp>
      <p:sp>
        <p:nvSpPr>
          <p:cNvPr id="6" name="Rectangle 5"/>
          <p:cNvSpPr/>
          <p:nvPr/>
        </p:nvSpPr>
        <p:spPr>
          <a:xfrm>
            <a:off x="286438" y="2144190"/>
            <a:ext cx="10917715" cy="2554545"/>
          </a:xfrm>
          <a:prstGeom prst="rect">
            <a:avLst/>
          </a:prstGeom>
        </p:spPr>
        <p:txBody>
          <a:bodyPr wrap="square">
            <a:spAutoFit/>
          </a:bodyPr>
          <a:lstStyle/>
          <a:p>
            <a:r>
              <a:rPr lang="en-US" sz="1600" dirty="0">
                <a:latin typeface="Vi" panose="00000500000000000000" pitchFamily="50" charset="0"/>
              </a:rPr>
              <a:t>SGSN and GGSN network nodes only exist in GPRS, EDGE and UMTS networks. The 4G LTE mobile core network, Evolved Packet Core (EPC), consists of different network entities that perform the packet-switched tasks. The equivalent of SGSN in LTE is Serving Gateway (S-GW), as shown in the network diagram below. The equivalent of GGSN in LTE is Packet Data Network Gateway (PDN-GW). 4G LTE networks only use packet-switched technology which is why you cannot see the circuit-switched representation in the 4G LTE network architecture below. 4G LTE networks however have a circuit-switch fallback option that utilises the 2G GSM and 3G UMTS networks to facilitate circuit-based voice calls and SMS. Since the future of voice and SMS is all data, LTE networks have a capability called </a:t>
            </a:r>
            <a:r>
              <a:rPr lang="en-US" sz="1600" dirty="0">
                <a:latin typeface="Vi" panose="00000500000000000000" pitchFamily="50" charset="0"/>
                <a:hlinkClick r:id="rId3"/>
              </a:rPr>
              <a:t>Voice over LTE (</a:t>
            </a:r>
            <a:r>
              <a:rPr lang="en-US" sz="1600" dirty="0" err="1">
                <a:latin typeface="Vi" panose="00000500000000000000" pitchFamily="50" charset="0"/>
                <a:hlinkClick r:id="rId3"/>
              </a:rPr>
              <a:t>VoLTE</a:t>
            </a:r>
            <a:r>
              <a:rPr lang="en-US" sz="1600" dirty="0">
                <a:latin typeface="Vi" panose="00000500000000000000" pitchFamily="50" charset="0"/>
                <a:hlinkClick r:id="rId3"/>
              </a:rPr>
              <a:t>)</a:t>
            </a:r>
            <a:r>
              <a:rPr lang="en-US" sz="1600" dirty="0">
                <a:latin typeface="Vi" panose="00000500000000000000" pitchFamily="50" charset="0"/>
              </a:rPr>
              <a:t> that allows packet-switched LTE networks to enable IP based voice calls and SMS. 5G networks have an equivalent technology, </a:t>
            </a:r>
            <a:r>
              <a:rPr lang="en-US" sz="1600" dirty="0">
                <a:latin typeface="Vi" panose="00000500000000000000" pitchFamily="50" charset="0"/>
                <a:hlinkClick r:id="rId4"/>
              </a:rPr>
              <a:t>Voice over New Radio (</a:t>
            </a:r>
            <a:r>
              <a:rPr lang="en-US" sz="1600" dirty="0" err="1">
                <a:latin typeface="Vi" panose="00000500000000000000" pitchFamily="50" charset="0"/>
                <a:hlinkClick r:id="rId4"/>
              </a:rPr>
              <a:t>VoNR</a:t>
            </a:r>
            <a:r>
              <a:rPr lang="en-US" sz="1600" dirty="0">
                <a:latin typeface="Vi" panose="00000500000000000000" pitchFamily="50" charset="0"/>
                <a:hlinkClick r:id="rId4"/>
              </a:rPr>
              <a:t>)</a:t>
            </a:r>
            <a:r>
              <a:rPr lang="en-US" sz="1600" dirty="0">
                <a:latin typeface="Vi" panose="00000500000000000000" pitchFamily="50" charset="0"/>
              </a:rPr>
              <a:t> that enables voice calls and SMS through the 5G core network</a:t>
            </a:r>
          </a:p>
        </p:txBody>
      </p:sp>
    </p:spTree>
    <p:extLst>
      <p:ext uri="{BB962C8B-B14F-4D97-AF65-F5344CB8AC3E}">
        <p14:creationId xmlns:p14="http://schemas.microsoft.com/office/powerpoint/2010/main" val="1330193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11</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7025836"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Vi" panose="00000500000000000000" pitchFamily="50" charset="0"/>
              </a:rPr>
              <a:t>SGSN and GGSN in a 3G/4G (UMTS/LTE) mobile network</a:t>
            </a:r>
            <a:endParaRPr lang="en-US" sz="2000" dirty="0">
              <a:latin typeface="Vi" panose="00000500000000000000" pitchFamily="50" charset="0"/>
            </a:endParaRPr>
          </a:p>
        </p:txBody>
      </p:sp>
      <p:pic>
        <p:nvPicPr>
          <p:cNvPr id="8" name="Picture 7"/>
          <p:cNvPicPr>
            <a:picLocks noChangeAspect="1"/>
          </p:cNvPicPr>
          <p:nvPr/>
        </p:nvPicPr>
        <p:blipFill>
          <a:blip r:embed="rId3"/>
          <a:stretch>
            <a:fillRect/>
          </a:stretch>
        </p:blipFill>
        <p:spPr>
          <a:xfrm>
            <a:off x="2501804" y="980501"/>
            <a:ext cx="6509994" cy="5516410"/>
          </a:xfrm>
          <a:prstGeom prst="rect">
            <a:avLst/>
          </a:prstGeom>
        </p:spPr>
      </p:pic>
    </p:spTree>
    <p:extLst>
      <p:ext uri="{BB962C8B-B14F-4D97-AF65-F5344CB8AC3E}">
        <p14:creationId xmlns:p14="http://schemas.microsoft.com/office/powerpoint/2010/main" val="1065478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 !</a:t>
            </a:r>
          </a:p>
        </p:txBody>
      </p:sp>
      <p:sp>
        <p:nvSpPr>
          <p:cNvPr id="2" name="Footer Placeholder 1"/>
          <p:cNvSpPr>
            <a:spLocks noGrp="1"/>
          </p:cNvSpPr>
          <p:nvPr>
            <p:ph type="ftr" sz="quarter" idx="10"/>
          </p:nvPr>
        </p:nvSpPr>
        <p:spPr/>
        <p:txBody>
          <a:bodyPr/>
          <a:lstStyle/>
          <a:p>
            <a:r>
              <a:rPr lang="en-IN" dirty="0">
                <a:solidFill>
                  <a:srgbClr val="FFFFFF"/>
                </a:solidFill>
              </a:rPr>
              <a:t>Vodafone Idea Confidential</a:t>
            </a:r>
          </a:p>
        </p:txBody>
      </p:sp>
      <p:sp>
        <p:nvSpPr>
          <p:cNvPr id="3" name="Slide Number Placeholder 2"/>
          <p:cNvSpPr>
            <a:spLocks noGrp="1"/>
          </p:cNvSpPr>
          <p:nvPr>
            <p:ph type="sldNum" sz="quarter" idx="11"/>
          </p:nvPr>
        </p:nvSpPr>
        <p:spPr/>
        <p:txBody>
          <a:bodyPr/>
          <a:lstStyle/>
          <a:p>
            <a:fld id="{AC1CC88B-8153-4770-B0DF-840C5C37FBC3}" type="slidenum">
              <a:rPr lang="en-IN" smtClean="0">
                <a:solidFill>
                  <a:srgbClr val="FFFFFF"/>
                </a:solidFill>
              </a:rPr>
              <a:pPr/>
              <a:t>12</a:t>
            </a:fld>
            <a:endParaRPr lang="en-IN" dirty="0">
              <a:solidFill>
                <a:srgbClr val="FFFFFF"/>
              </a:solidFill>
            </a:endParaRPr>
          </a:p>
        </p:txBody>
      </p:sp>
    </p:spTree>
    <p:extLst>
      <p:ext uri="{BB962C8B-B14F-4D97-AF65-F5344CB8AC3E}">
        <p14:creationId xmlns:p14="http://schemas.microsoft.com/office/powerpoint/2010/main" val="3030536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371476" y="1376363"/>
            <a:ext cx="4112390" cy="1849437"/>
          </a:xfrm>
        </p:spPr>
        <p:txBody>
          <a:bodyPr>
            <a:normAutofit fontScale="92500"/>
          </a:bodyPr>
          <a:lstStyle/>
          <a:p>
            <a:pPr>
              <a:spcBef>
                <a:spcPct val="60000"/>
              </a:spcBef>
              <a:buClr>
                <a:srgbClr val="FF0000"/>
              </a:buClr>
            </a:pPr>
            <a:r>
              <a:rPr lang="en-US" sz="4800" kern="0" dirty="0">
                <a:solidFill>
                  <a:srgbClr val="000000"/>
                </a:solidFill>
                <a:latin typeface="Vi" panose="00000500000000000000" pitchFamily="50" charset="0"/>
              </a:rPr>
              <a:t>Introduction to SGSN and GGSN</a:t>
            </a:r>
          </a:p>
        </p:txBody>
      </p:sp>
      <p:sp>
        <p:nvSpPr>
          <p:cNvPr id="4" name="Footer Placeholder 3"/>
          <p:cNvSpPr>
            <a:spLocks noGrp="1"/>
          </p:cNvSpPr>
          <p:nvPr>
            <p:ph type="ftr" sz="quarter" idx="10"/>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1"/>
          </p:nvPr>
        </p:nvSpPr>
        <p:spPr/>
        <p:txBody>
          <a:bodyPr/>
          <a:lstStyle/>
          <a:p>
            <a:fld id="{AC1CC88B-8153-4770-B0DF-840C5C37FBC3}" type="slidenum">
              <a:rPr lang="en-IN" smtClean="0">
                <a:solidFill>
                  <a:srgbClr val="FFFFFF"/>
                </a:solidFill>
              </a:rPr>
              <a:pPr/>
              <a:t>2</a:t>
            </a:fld>
            <a:endParaRPr lang="en-IN" dirty="0">
              <a:solidFill>
                <a:srgbClr val="FFFFFF"/>
              </a:solidFill>
            </a:endParaRPr>
          </a:p>
        </p:txBody>
      </p:sp>
    </p:spTree>
    <p:extLst>
      <p:ext uri="{BB962C8B-B14F-4D97-AF65-F5344CB8AC3E}">
        <p14:creationId xmlns:p14="http://schemas.microsoft.com/office/powerpoint/2010/main" val="3887956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3</a:t>
            </a:fld>
            <a:endParaRPr lang="en-IN" dirty="0">
              <a:solidFill>
                <a:prstClr val="black"/>
              </a:solidFill>
            </a:endParaRPr>
          </a:p>
        </p:txBody>
      </p:sp>
      <p:sp>
        <p:nvSpPr>
          <p:cNvPr id="2" name="Rectangle 1"/>
          <p:cNvSpPr/>
          <p:nvPr/>
        </p:nvSpPr>
        <p:spPr>
          <a:xfrm>
            <a:off x="1329368" y="220337"/>
            <a:ext cx="6096000" cy="400110"/>
          </a:xfrm>
          <a:prstGeom prst="rect">
            <a:avLst/>
          </a:prstGeom>
        </p:spPr>
        <p:txBody>
          <a:bodyPr wrap="square">
            <a:spAutoFit/>
          </a:bodyPr>
          <a:lstStyle/>
          <a:p>
            <a:r>
              <a:rPr lang="en-US" sz="2000" b="1" dirty="0">
                <a:solidFill>
                  <a:prstClr val="white"/>
                </a:solidFill>
                <a:latin typeface="Vi" panose="00000500000000000000" pitchFamily="50" charset="0"/>
              </a:rPr>
              <a:t>Introduction</a:t>
            </a:r>
            <a:endParaRPr lang="en-US" sz="2000" dirty="0">
              <a:solidFill>
                <a:prstClr val="white"/>
              </a:solidFill>
              <a:latin typeface="Vi" panose="00000500000000000000" pitchFamily="50" charset="0"/>
            </a:endParaRPr>
          </a:p>
        </p:txBody>
      </p:sp>
      <p:sp>
        <p:nvSpPr>
          <p:cNvPr id="4" name="Rectangle 3"/>
          <p:cNvSpPr/>
          <p:nvPr/>
        </p:nvSpPr>
        <p:spPr>
          <a:xfrm>
            <a:off x="392935" y="1169997"/>
            <a:ext cx="10954438" cy="1815882"/>
          </a:xfrm>
          <a:prstGeom prst="rect">
            <a:avLst/>
          </a:prstGeom>
        </p:spPr>
        <p:txBody>
          <a:bodyPr wrap="square">
            <a:spAutoFit/>
          </a:bodyPr>
          <a:lstStyle/>
          <a:p>
            <a:pPr fontAlgn="base"/>
            <a:r>
              <a:rPr lang="en-US" sz="1600" dirty="0">
                <a:latin typeface="Vi" panose="00000500000000000000" pitchFamily="50" charset="0"/>
              </a:rPr>
              <a:t>SGSN and GGSN are two terminologies that started their journey in the late 1990s when </a:t>
            </a:r>
            <a:r>
              <a:rPr lang="en-US" sz="1600" dirty="0">
                <a:latin typeface="Vi" panose="00000500000000000000" pitchFamily="50" charset="0"/>
                <a:hlinkClick r:id="rId3"/>
              </a:rPr>
              <a:t>General Packet Radio Service (GPRS)</a:t>
            </a:r>
            <a:r>
              <a:rPr lang="en-US" sz="1600" dirty="0">
                <a:latin typeface="Vi" panose="00000500000000000000" pitchFamily="50" charset="0"/>
              </a:rPr>
              <a:t> was introduced. SGSN and GGSN are two core network nodes that have been part of mobile communications since then.</a:t>
            </a:r>
          </a:p>
          <a:p>
            <a:pPr fontAlgn="base"/>
            <a:endParaRPr lang="en-US" sz="1600" b="1" dirty="0">
              <a:latin typeface="Vi" panose="00000500000000000000" pitchFamily="50" charset="0"/>
            </a:endParaRPr>
          </a:p>
          <a:p>
            <a:pPr fontAlgn="base"/>
            <a:r>
              <a:rPr lang="en-US" sz="1600" b="1" dirty="0">
                <a:latin typeface="Vi" panose="00000500000000000000" pitchFamily="50" charset="0"/>
              </a:rPr>
              <a:t>GGSN (Gateway GPRS Support Node) and SGSN (Serving GPRS Support Node) are two core network nodes in 2G GSM and 3G UMTS networks that enable packet-switched mobile internet. GGSN and SGSN were added to GSM networks as part of the GPRS enhancement, and they are used by both GSM and 3G UMTS networks.</a:t>
            </a:r>
            <a:endParaRPr lang="en-US" sz="1600" b="0" i="0" dirty="0">
              <a:effectLst/>
              <a:latin typeface="Vi" panose="00000500000000000000" pitchFamily="50" charset="0"/>
            </a:endParaRPr>
          </a:p>
        </p:txBody>
      </p:sp>
      <p:pic>
        <p:nvPicPr>
          <p:cNvPr id="5" name="Picture 4"/>
          <p:cNvPicPr>
            <a:picLocks noChangeAspect="1"/>
          </p:cNvPicPr>
          <p:nvPr/>
        </p:nvPicPr>
        <p:blipFill>
          <a:blip r:embed="rId4"/>
          <a:stretch>
            <a:fillRect/>
          </a:stretch>
        </p:blipFill>
        <p:spPr>
          <a:xfrm>
            <a:off x="2132030" y="3262828"/>
            <a:ext cx="6019706" cy="3005769"/>
          </a:xfrm>
          <a:prstGeom prst="rect">
            <a:avLst/>
          </a:prstGeom>
        </p:spPr>
      </p:pic>
    </p:spTree>
    <p:extLst>
      <p:ext uri="{BB962C8B-B14F-4D97-AF65-F5344CB8AC3E}">
        <p14:creationId xmlns:p14="http://schemas.microsoft.com/office/powerpoint/2010/main" val="152996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316391" y="1454227"/>
            <a:ext cx="4486963" cy="2157163"/>
          </a:xfrm>
        </p:spPr>
        <p:txBody>
          <a:bodyPr>
            <a:noAutofit/>
          </a:bodyPr>
          <a:lstStyle/>
          <a:p>
            <a:pPr>
              <a:spcBef>
                <a:spcPct val="60000"/>
              </a:spcBef>
              <a:buClr>
                <a:srgbClr val="FF0000"/>
              </a:buClr>
            </a:pPr>
            <a:r>
              <a:rPr lang="en-US" sz="3700" kern="0" dirty="0">
                <a:solidFill>
                  <a:srgbClr val="000000"/>
                </a:solidFill>
                <a:latin typeface="Vi" panose="00000500000000000000" pitchFamily="50" charset="0"/>
              </a:rPr>
              <a:t>SGSN-Serving GPRS Support Node</a:t>
            </a:r>
          </a:p>
        </p:txBody>
      </p:sp>
      <p:sp>
        <p:nvSpPr>
          <p:cNvPr id="4" name="Footer Placeholder 3"/>
          <p:cNvSpPr>
            <a:spLocks noGrp="1"/>
          </p:cNvSpPr>
          <p:nvPr>
            <p:ph type="ftr" sz="quarter" idx="10"/>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1"/>
          </p:nvPr>
        </p:nvSpPr>
        <p:spPr/>
        <p:txBody>
          <a:bodyPr/>
          <a:lstStyle/>
          <a:p>
            <a:fld id="{AC1CC88B-8153-4770-B0DF-840C5C37FBC3}" type="slidenum">
              <a:rPr lang="en-IN" smtClean="0">
                <a:solidFill>
                  <a:srgbClr val="FFFFFF"/>
                </a:solidFill>
              </a:rPr>
              <a:pPr/>
              <a:t>4</a:t>
            </a:fld>
            <a:endParaRPr lang="en-IN" dirty="0">
              <a:solidFill>
                <a:srgbClr val="FFFFFF"/>
              </a:solidFill>
            </a:endParaRPr>
          </a:p>
        </p:txBody>
      </p:sp>
    </p:spTree>
    <p:extLst>
      <p:ext uri="{BB962C8B-B14F-4D97-AF65-F5344CB8AC3E}">
        <p14:creationId xmlns:p14="http://schemas.microsoft.com/office/powerpoint/2010/main" val="3069876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5</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What is SGSN</a:t>
            </a:r>
          </a:p>
        </p:txBody>
      </p:sp>
      <p:sp>
        <p:nvSpPr>
          <p:cNvPr id="2" name="Rectangle 1"/>
          <p:cNvSpPr/>
          <p:nvPr/>
        </p:nvSpPr>
        <p:spPr>
          <a:xfrm>
            <a:off x="260732" y="1075577"/>
            <a:ext cx="11549349" cy="830997"/>
          </a:xfrm>
          <a:prstGeom prst="rect">
            <a:avLst/>
          </a:prstGeom>
        </p:spPr>
        <p:txBody>
          <a:bodyPr wrap="square">
            <a:spAutoFit/>
          </a:bodyPr>
          <a:lstStyle/>
          <a:p>
            <a:r>
              <a:rPr lang="en-US" sz="1600" b="1" dirty="0">
                <a:solidFill>
                  <a:srgbClr val="4B4F58"/>
                </a:solidFill>
                <a:latin typeface="Vi" panose="00000500000000000000" pitchFamily="50" charset="0"/>
              </a:rPr>
              <a:t>SGSN stands for Serving GPRS Support Node, and it is an essential core network node in GPRS networks that enables packet-switched mobile data (internet) in 2G GSM and 3G UMTS networks. SGSN works with GGSN and is responsible for mobility management, billing, and data sessions management.</a:t>
            </a:r>
            <a:endParaRPr lang="en-US" sz="1600" dirty="0">
              <a:latin typeface="Vi" panose="00000500000000000000" pitchFamily="50" charset="0"/>
            </a:endParaRPr>
          </a:p>
        </p:txBody>
      </p:sp>
      <p:sp>
        <p:nvSpPr>
          <p:cNvPr id="7" name="Rectangle 6"/>
          <p:cNvSpPr/>
          <p:nvPr/>
        </p:nvSpPr>
        <p:spPr>
          <a:xfrm>
            <a:off x="286438" y="2213445"/>
            <a:ext cx="11402457" cy="2062103"/>
          </a:xfrm>
          <a:prstGeom prst="rect">
            <a:avLst/>
          </a:prstGeom>
        </p:spPr>
        <p:txBody>
          <a:bodyPr wrap="square">
            <a:spAutoFit/>
          </a:bodyPr>
          <a:lstStyle/>
          <a:p>
            <a:r>
              <a:rPr lang="en-US" sz="1600" dirty="0">
                <a:latin typeface="Vi" panose="00000500000000000000" pitchFamily="50" charset="0"/>
              </a:rPr>
              <a:t>SGSN is an essential network entity in GPRS (General Packet Radio Service), </a:t>
            </a:r>
            <a:r>
              <a:rPr lang="en-US" sz="1600" dirty="0">
                <a:latin typeface="Vi" panose="00000500000000000000" pitchFamily="50" charset="0"/>
                <a:hlinkClick r:id="rId3"/>
              </a:rPr>
              <a:t>EDGE (Enhanced Data for Global Evolution) </a:t>
            </a:r>
            <a:r>
              <a:rPr lang="en-US" sz="1600" dirty="0">
                <a:latin typeface="Vi" panose="00000500000000000000" pitchFamily="50" charset="0"/>
              </a:rPr>
              <a:t>and </a:t>
            </a:r>
            <a:r>
              <a:rPr lang="en-US" sz="1600" dirty="0">
                <a:latin typeface="Vi" panose="00000500000000000000" pitchFamily="50" charset="0"/>
                <a:hlinkClick r:id="rId4"/>
              </a:rPr>
              <a:t>3G UMTS networks</a:t>
            </a:r>
            <a:r>
              <a:rPr lang="en-US" sz="1600" dirty="0">
                <a:latin typeface="Vi" panose="00000500000000000000" pitchFamily="50" charset="0"/>
              </a:rPr>
              <a:t>. SGSN (together with GGSN) was added to introduce the </a:t>
            </a:r>
            <a:r>
              <a:rPr lang="en-US" sz="1600" dirty="0">
                <a:latin typeface="Vi" panose="00000500000000000000" pitchFamily="50" charset="0"/>
                <a:hlinkClick r:id="rId5"/>
              </a:rPr>
              <a:t>packet-switched technology</a:t>
            </a:r>
            <a:r>
              <a:rPr lang="en-US" sz="1600" dirty="0">
                <a:latin typeface="Vi" panose="00000500000000000000" pitchFamily="50" charset="0"/>
              </a:rPr>
              <a:t> within 2G GSM networks. In the overall 2G /3G mobile core network, SGSN can be seen as the “packet-switched” version of the MSC. So, just like the MSC </a:t>
            </a:r>
            <a:r>
              <a:rPr lang="en-US" sz="1600" dirty="0" err="1">
                <a:latin typeface="Vi" panose="00000500000000000000" pitchFamily="50" charset="0"/>
              </a:rPr>
              <a:t>utilises</a:t>
            </a:r>
            <a:r>
              <a:rPr lang="en-US" sz="1600" dirty="0">
                <a:latin typeface="Vi" panose="00000500000000000000" pitchFamily="50" charset="0"/>
              </a:rPr>
              <a:t> its circuit-switched capabilities to facilitate voice services, SGSN uses its packet-switched capabilities to facilitate data services. In the network architecture, SGSN sits between </a:t>
            </a:r>
            <a:r>
              <a:rPr lang="en-US" sz="1600" dirty="0">
                <a:latin typeface="Vi" panose="00000500000000000000" pitchFamily="50" charset="0"/>
                <a:hlinkClick r:id="rId6"/>
              </a:rPr>
              <a:t>Radio Access Network (RAN)</a:t>
            </a:r>
            <a:r>
              <a:rPr lang="en-US" sz="1600" dirty="0">
                <a:latin typeface="Vi" panose="00000500000000000000" pitchFamily="50" charset="0"/>
              </a:rPr>
              <a:t> and Gateway GPRS Support Node (GGSN). It communicates with mobile phones through RAN and communicates with external networks through GGSN. That way, it allows our mobile phones to be able to connect to external networks</a:t>
            </a:r>
          </a:p>
        </p:txBody>
      </p:sp>
    </p:spTree>
    <p:extLst>
      <p:ext uri="{BB962C8B-B14F-4D97-AF65-F5344CB8AC3E}">
        <p14:creationId xmlns:p14="http://schemas.microsoft.com/office/powerpoint/2010/main" val="3768592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316391" y="1454227"/>
            <a:ext cx="4486963" cy="2157163"/>
          </a:xfrm>
        </p:spPr>
        <p:txBody>
          <a:bodyPr>
            <a:noAutofit/>
          </a:bodyPr>
          <a:lstStyle/>
          <a:p>
            <a:pPr>
              <a:spcBef>
                <a:spcPct val="60000"/>
              </a:spcBef>
              <a:buClr>
                <a:srgbClr val="FF0000"/>
              </a:buClr>
            </a:pPr>
            <a:r>
              <a:rPr lang="en-US" sz="3700" kern="0" dirty="0">
                <a:solidFill>
                  <a:srgbClr val="000000"/>
                </a:solidFill>
                <a:latin typeface="Vi" panose="00000500000000000000" pitchFamily="50" charset="0"/>
              </a:rPr>
              <a:t>GGSN-Gateway GPRS Support Node</a:t>
            </a:r>
          </a:p>
        </p:txBody>
      </p:sp>
      <p:sp>
        <p:nvSpPr>
          <p:cNvPr id="4" name="Footer Placeholder 3"/>
          <p:cNvSpPr>
            <a:spLocks noGrp="1"/>
          </p:cNvSpPr>
          <p:nvPr>
            <p:ph type="ftr" sz="quarter" idx="10"/>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1"/>
          </p:nvPr>
        </p:nvSpPr>
        <p:spPr/>
        <p:txBody>
          <a:bodyPr/>
          <a:lstStyle/>
          <a:p>
            <a:fld id="{AC1CC88B-8153-4770-B0DF-840C5C37FBC3}" type="slidenum">
              <a:rPr lang="en-IN" smtClean="0">
                <a:solidFill>
                  <a:srgbClr val="FFFFFF"/>
                </a:solidFill>
              </a:rPr>
              <a:pPr/>
              <a:t>6</a:t>
            </a:fld>
            <a:endParaRPr lang="en-IN" dirty="0">
              <a:solidFill>
                <a:srgbClr val="FFFFFF"/>
              </a:solidFill>
            </a:endParaRPr>
          </a:p>
        </p:txBody>
      </p:sp>
    </p:spTree>
    <p:extLst>
      <p:ext uri="{BB962C8B-B14F-4D97-AF65-F5344CB8AC3E}">
        <p14:creationId xmlns:p14="http://schemas.microsoft.com/office/powerpoint/2010/main" val="149390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7</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What is GGSN</a:t>
            </a:r>
          </a:p>
        </p:txBody>
      </p:sp>
      <p:sp>
        <p:nvSpPr>
          <p:cNvPr id="4" name="Rectangle 3"/>
          <p:cNvSpPr/>
          <p:nvPr/>
        </p:nvSpPr>
        <p:spPr>
          <a:xfrm>
            <a:off x="304799" y="1325798"/>
            <a:ext cx="11130709" cy="2554545"/>
          </a:xfrm>
          <a:prstGeom prst="rect">
            <a:avLst/>
          </a:prstGeom>
        </p:spPr>
        <p:txBody>
          <a:bodyPr wrap="square">
            <a:spAutoFit/>
          </a:bodyPr>
          <a:lstStyle/>
          <a:p>
            <a:pPr fontAlgn="base"/>
            <a:r>
              <a:rPr lang="en-US" sz="1600" b="1" dirty="0">
                <a:latin typeface="Vi" panose="00000500000000000000" pitchFamily="50" charset="0"/>
              </a:rPr>
              <a:t>GGSN stands for Gateway GPRS Support Node and it is a network node that connects SGSN (Serving GPRS Support Node) to external data networks such as the internet and X.25 for enabling packet-switched mobile data (internet) in 2G GSM and 3G UMTS networks. GGSN is part of the mobile core network.</a:t>
            </a:r>
            <a:endParaRPr lang="en-US" sz="1600" dirty="0">
              <a:latin typeface="Vi" panose="00000500000000000000" pitchFamily="50" charset="0"/>
            </a:endParaRPr>
          </a:p>
          <a:p>
            <a:pPr fontAlgn="base"/>
            <a:endParaRPr lang="en-US" sz="1600" dirty="0">
              <a:latin typeface="Vi" panose="00000500000000000000" pitchFamily="50" charset="0"/>
            </a:endParaRPr>
          </a:p>
          <a:p>
            <a:pPr fontAlgn="base"/>
            <a:r>
              <a:rPr lang="en-US" sz="1600" dirty="0">
                <a:latin typeface="Vi" panose="00000500000000000000" pitchFamily="50" charset="0"/>
              </a:rPr>
              <a:t>GGSN is a network component that works closely with SGSN (Serving GPRS Support Node) and connects the core network in 2G GSM and 3G UMTS to external packet networks. The word ‘packet’ is important in this context because GGSN is all about packet-switched networks that enable mobile data. GGSN was added to the mobile core network as a gateway to connect the GPRS network to the external data world. From a network architecture point of view, GGSN is situated between the Serving GPRS Support Node (SGSN) and the external data networks such as the internet and X.25 networks</a:t>
            </a:r>
            <a:endParaRPr lang="en-US" sz="1600" b="0" i="0" dirty="0">
              <a:effectLst/>
              <a:latin typeface="Vi" panose="00000500000000000000" pitchFamily="50" charset="0"/>
            </a:endParaRPr>
          </a:p>
        </p:txBody>
      </p:sp>
    </p:spTree>
    <p:extLst>
      <p:ext uri="{BB962C8B-B14F-4D97-AF65-F5344CB8AC3E}">
        <p14:creationId xmlns:p14="http://schemas.microsoft.com/office/powerpoint/2010/main" val="361943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8</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5020766"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z="2000" b="1" dirty="0">
                <a:latin typeface="Vi" panose="00000500000000000000" pitchFamily="50" charset="0"/>
              </a:rPr>
              <a:t>What Are SGSN And GGSN Used For?</a:t>
            </a:r>
          </a:p>
        </p:txBody>
      </p:sp>
      <p:sp>
        <p:nvSpPr>
          <p:cNvPr id="2" name="Rectangle 1"/>
          <p:cNvSpPr/>
          <p:nvPr/>
        </p:nvSpPr>
        <p:spPr>
          <a:xfrm>
            <a:off x="363556" y="1077106"/>
            <a:ext cx="11325340" cy="4031873"/>
          </a:xfrm>
          <a:prstGeom prst="rect">
            <a:avLst/>
          </a:prstGeom>
        </p:spPr>
        <p:txBody>
          <a:bodyPr wrap="square">
            <a:spAutoFit/>
          </a:bodyPr>
          <a:lstStyle/>
          <a:p>
            <a:pPr fontAlgn="base"/>
            <a:r>
              <a:rPr lang="en-US" sz="1600" b="1" dirty="0">
                <a:latin typeface="Vi" panose="00000500000000000000" pitchFamily="50" charset="0"/>
              </a:rPr>
              <a:t>SGSN and GGSN are used for connecting our cell phones to mobile internet through GPRS, EDGE, HSPA and HSPA+ technologies in 2G GSM and 3G UMTS networks. SGSN is the main node that performs packet-switching functions, whereas GGSN is more of a router that connects SGSN to the external data networks.</a:t>
            </a:r>
            <a:endParaRPr lang="en-US" sz="1600" dirty="0">
              <a:latin typeface="Vi" panose="00000500000000000000" pitchFamily="50" charset="0"/>
            </a:endParaRPr>
          </a:p>
          <a:p>
            <a:pPr fontAlgn="base"/>
            <a:endParaRPr lang="en-US" sz="1600" dirty="0">
              <a:latin typeface="Vi" panose="00000500000000000000" pitchFamily="50" charset="0"/>
            </a:endParaRPr>
          </a:p>
          <a:p>
            <a:pPr fontAlgn="base"/>
            <a:r>
              <a:rPr lang="en-US" sz="1600" dirty="0">
                <a:latin typeface="Vi" panose="00000500000000000000" pitchFamily="50" charset="0"/>
              </a:rPr>
              <a:t>SGSN and GGSN are two essential nodes within the GSM and UMTS </a:t>
            </a:r>
            <a:r>
              <a:rPr lang="en-US" sz="1600" dirty="0">
                <a:latin typeface="Vi" panose="00000500000000000000" pitchFamily="50" charset="0"/>
                <a:hlinkClick r:id="rId3"/>
              </a:rPr>
              <a:t>mobile core networks</a:t>
            </a:r>
            <a:r>
              <a:rPr lang="en-US" sz="1600" dirty="0">
                <a:latin typeface="Vi" panose="00000500000000000000" pitchFamily="50" charset="0"/>
              </a:rPr>
              <a:t>. These nodes allow us to access external networks such as the internet through our mobile phones when we are on 2G or 3G networks. The core network is central to the overall mobile network because it allows the subscribers of a mobile operator to access all the services that they are entitled to. The original GSM networks were mainly designed to support voice calls and </a:t>
            </a:r>
            <a:r>
              <a:rPr lang="en-US" sz="1600" dirty="0">
                <a:latin typeface="Vi" panose="00000500000000000000" pitchFamily="50" charset="0"/>
                <a:hlinkClick r:id="rId4"/>
              </a:rPr>
              <a:t>SMS (text messages)</a:t>
            </a:r>
            <a:r>
              <a:rPr lang="en-US" sz="1600" dirty="0">
                <a:latin typeface="Vi" panose="00000500000000000000" pitchFamily="50" charset="0"/>
              </a:rPr>
              <a:t>. Even though technologies like Circuit-Switched-Data (CSD) and High-Speed Circuit-Switched Data (HSCSD) could technically enable data, it was not the best use of network resources by engaging dedicated circuits for data sessions. That is where the General Packet Radio Service (GPRS) enhancement came in with its packet-based approach. As part of the GPRS enhancement, a packet-switched part was introduced into the core network architecture of GSM by adding two new nodes. These nodes are called the Serving GPRS Support Node (SGSN) and Gateway GPRS Support Node (GGSN). Later, the </a:t>
            </a:r>
            <a:r>
              <a:rPr lang="en-US" sz="1600" dirty="0">
                <a:latin typeface="Vi" panose="00000500000000000000" pitchFamily="50" charset="0"/>
                <a:hlinkClick r:id="rId5"/>
              </a:rPr>
              <a:t>3G UMTS networks</a:t>
            </a:r>
            <a:r>
              <a:rPr lang="en-US" sz="1600" dirty="0">
                <a:latin typeface="Vi" panose="00000500000000000000" pitchFamily="50" charset="0"/>
              </a:rPr>
              <a:t> also followed the same approach and continued with separate circuit-switched and packet-switched network entities that included SGSN and GGSN. 4G LTE networks, however, use a more advanced mobile core network called the EPC or Evolved Packet Core.</a:t>
            </a:r>
            <a:endParaRPr lang="en-US" sz="1600" b="0" i="0" dirty="0">
              <a:effectLst/>
              <a:latin typeface="Vi" panose="00000500000000000000" pitchFamily="50" charset="0"/>
            </a:endParaRPr>
          </a:p>
        </p:txBody>
      </p:sp>
    </p:spTree>
    <p:extLst>
      <p:ext uri="{BB962C8B-B14F-4D97-AF65-F5344CB8AC3E}">
        <p14:creationId xmlns:p14="http://schemas.microsoft.com/office/powerpoint/2010/main" val="1931418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9</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6265672"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Vi" panose="00000500000000000000" pitchFamily="50" charset="0"/>
              </a:rPr>
              <a:t>SGSN and GGSN in a 2G/3G (GSM/UMTS) network</a:t>
            </a:r>
            <a:endParaRPr lang="en-US" sz="2000" dirty="0">
              <a:latin typeface="Vi" panose="00000500000000000000" pitchFamily="50" charset="0"/>
            </a:endParaRPr>
          </a:p>
        </p:txBody>
      </p:sp>
      <p:pic>
        <p:nvPicPr>
          <p:cNvPr id="1026" name="Picture 2" descr="SGSN and GGSN in a 2G/3G (GSM/UMTS)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0501" y="920693"/>
            <a:ext cx="5791607" cy="5380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123403"/>
      </p:ext>
    </p:extLst>
  </p:cSld>
  <p:clrMapOvr>
    <a:masterClrMapping/>
  </p:clrMapOvr>
</p:sld>
</file>

<file path=ppt/theme/theme1.xml><?xml version="1.0" encoding="utf-8"?>
<a:theme xmlns:a="http://schemas.openxmlformats.org/drawingml/2006/main" name="1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ppt/theme/theme2.xml><?xml version="1.0" encoding="utf-8"?>
<a:theme xmlns:a="http://schemas.openxmlformats.org/drawingml/2006/main" name="2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ppt/theme/theme3.xml><?xml version="1.0" encoding="utf-8"?>
<a:theme xmlns:a="http://schemas.openxmlformats.org/drawingml/2006/main" name="4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ppt/theme/theme4.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5167</TotalTime>
  <Words>1120</Words>
  <Application>Microsoft Office PowerPoint</Application>
  <PresentationFormat>Widescreen</PresentationFormat>
  <Paragraphs>46</Paragraphs>
  <Slides>12</Slides>
  <Notes>7</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12</vt:i4>
      </vt:variant>
    </vt:vector>
  </HeadingPairs>
  <TitlesOfParts>
    <vt:vector size="24" baseType="lpstr">
      <vt:lpstr>Arial</vt:lpstr>
      <vt:lpstr>Calibri</vt:lpstr>
      <vt:lpstr>Calibri Light</vt:lpstr>
      <vt:lpstr>Poppins</vt:lpstr>
      <vt:lpstr>Vi</vt:lpstr>
      <vt:lpstr>Vi Heavy</vt:lpstr>
      <vt:lpstr>vodafone rg</vt:lpstr>
      <vt:lpstr>vodafone rg</vt:lpstr>
      <vt:lpstr>1_Office Theme</vt:lpstr>
      <vt:lpstr>2_Office Theme</vt:lpstr>
      <vt:lpstr>4_Office Theme</vt:lpstr>
      <vt:lpstr>5_Office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Krunal Bhatt</dc:creator>
  <cp:lastModifiedBy>Rutuja Randive</cp:lastModifiedBy>
  <cp:revision>610</cp:revision>
  <dcterms:created xsi:type="dcterms:W3CDTF">2020-09-07T03:46:37Z</dcterms:created>
  <dcterms:modified xsi:type="dcterms:W3CDTF">2024-10-31T13:14:43Z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18cd1783-3b6b-4e01-b1b2-0fcd1a34c04f</vt:lpwstr>
  </property>
  <property fmtid="{D5CDD505-2E9C-101B-9397-08002B2CF9AE}" pid="3" name="Classification">
    <vt:lpwstr>C1VILPublic</vt:lpwstr>
  </property>
  <property fmtid="{D5CDD505-2E9C-101B-9397-08002B2CF9AE}" pid="4" name="DLPManualFileClassification">
    <vt:lpwstr>{1A067545-A4E2-4FA1-8094-0D7902669705}</vt:lpwstr>
  </property>
  <property fmtid="{D5CDD505-2E9C-101B-9397-08002B2CF9AE}" pid="5" name="DLPManualFileClassificationLastModifiedBy">
    <vt:lpwstr>TECHMAHINDRA\MP00510960</vt:lpwstr>
  </property>
  <property fmtid="{D5CDD505-2E9C-101B-9397-08002B2CF9AE}" pid="6" name="DLPManualFileClassificationLastModificationDate">
    <vt:lpwstr>1644548007</vt:lpwstr>
  </property>
  <property fmtid="{D5CDD505-2E9C-101B-9397-08002B2CF9AE}" pid="7" name="DLPManualFileClassificationVersion">
    <vt:lpwstr>11.6.200.16</vt:lpwstr>
  </property>
</Properties>
</file>