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97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56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723C-2B84-4AD1-B338-065C9CDD1FF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92728" y="1254558"/>
            <a:ext cx="1048702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1325A-4F18-4FAA-8DA9-82F976B0B6BE}"/>
              </a:ext>
            </a:extLst>
          </p:cNvPr>
          <p:cNvSpPr txBox="1"/>
          <p:nvPr/>
        </p:nvSpPr>
        <p:spPr>
          <a:xfrm>
            <a:off x="1514764" y="221673"/>
            <a:ext cx="8072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In internal Notes Secondary team communication are maintained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2526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11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7513" y="2558618"/>
            <a:ext cx="4112390" cy="988146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Smart Central Case Management Portal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76337"/>
            <a:ext cx="10629900" cy="450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5604A-9575-4326-A792-CEBBA309AA9B}"/>
              </a:ext>
            </a:extLst>
          </p:cNvPr>
          <p:cNvSpPr txBox="1"/>
          <p:nvPr/>
        </p:nvSpPr>
        <p:spPr>
          <a:xfrm>
            <a:off x="1440873" y="286327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956F-F2A1-467E-8779-2071AF99227E}"/>
              </a:ext>
            </a:extLst>
          </p:cNvPr>
          <p:cNvSpPr txBox="1"/>
          <p:nvPr/>
        </p:nvSpPr>
        <p:spPr>
          <a:xfrm>
            <a:off x="5116945" y="951345"/>
            <a:ext cx="6363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Management is the portal where we can see the customer-raised Ticket portal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6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" y="1047173"/>
            <a:ext cx="11587514" cy="5436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D1410-9B20-443D-814E-F88856E5B4B9}"/>
              </a:ext>
            </a:extLst>
          </p:cNvPr>
          <p:cNvSpPr txBox="1"/>
          <p:nvPr/>
        </p:nvSpPr>
        <p:spPr>
          <a:xfrm>
            <a:off x="1366981" y="332509"/>
            <a:ext cx="572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Overview where all the cases will be reflect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6840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4456" y="967076"/>
            <a:ext cx="11643087" cy="5513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34CCF-32AB-4DE8-82F7-927705AA5732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Ticket Details can be visible in the View case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02254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1406" y="946582"/>
            <a:ext cx="11729187" cy="5509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160B7-61B3-49D6-85C2-8827527D0E26}"/>
              </a:ext>
            </a:extLst>
          </p:cNvPr>
          <p:cNvSpPr txBox="1"/>
          <p:nvPr/>
        </p:nvSpPr>
        <p:spPr>
          <a:xfrm>
            <a:off x="1219200" y="201727"/>
            <a:ext cx="8044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Details Section you will see the customer detail and case back history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873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21854" y="1046885"/>
            <a:ext cx="11148291" cy="5363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21772-6D4A-45ED-A08F-91FFD48C2B24}"/>
              </a:ext>
            </a:extLst>
          </p:cNvPr>
          <p:cNvSpPr txBox="1"/>
          <p:nvPr/>
        </p:nvSpPr>
        <p:spPr>
          <a:xfrm>
            <a:off x="1163782" y="190934"/>
            <a:ext cx="9919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If any attachments is given by the customer will be reflected in Document section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8837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9710" y="1059004"/>
            <a:ext cx="9818254" cy="5184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84056-9B67-4871-A405-D581595FEA7A}"/>
              </a:ext>
            </a:extLst>
          </p:cNvPr>
          <p:cNvSpPr txBox="1"/>
          <p:nvPr/>
        </p:nvSpPr>
        <p:spPr>
          <a:xfrm>
            <a:off x="258618" y="1330036"/>
            <a:ext cx="1653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history section, you will see the transaction done by the L1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6" y="1376219"/>
            <a:ext cx="11324088" cy="486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AE908-BC2B-4583-AD26-34A288A8A6EF}"/>
              </a:ext>
            </a:extLst>
          </p:cNvPr>
          <p:cNvSpPr txBox="1"/>
          <p:nvPr/>
        </p:nvSpPr>
        <p:spPr>
          <a:xfrm>
            <a:off x="1496291" y="267855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In Customer note, customer communication will be reflecting 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15459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Management</dc:title>
  <dc:creator>KSHITIJA RANDIVE</dc:creator>
  <cp:lastModifiedBy>Rutuja Randive</cp:lastModifiedBy>
  <cp:revision>5</cp:revision>
  <dcterms:created xsi:type="dcterms:W3CDTF">2024-10-29T11:55:11Z</dcterms:created>
  <dcterms:modified xsi:type="dcterms:W3CDTF">2024-10-31T19:11:42Z</dcterms:modified>
</cp:coreProperties>
</file>