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309" r:id="rId3"/>
    <p:sldId id="257" r:id="rId4"/>
    <p:sldId id="258" r:id="rId5"/>
    <p:sldId id="259" r:id="rId6"/>
    <p:sldId id="260" r:id="rId7"/>
    <p:sldId id="261" r:id="rId8"/>
    <p:sldId id="2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97A8-BC4F-401B-8E72-F600062A1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E2B83-06EC-4C42-A524-0D710D899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87201-33A0-4656-A38D-9FCA7CA7D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2F8DF-D9F1-4099-B96A-CBE629C1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7B9B0-E79F-45BC-A51D-6D8EDA4E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888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1F60D-C71F-44E4-BD6E-59940668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CD672-4983-45C6-A9A4-637F78C94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C67A8-A45B-408C-BB1F-EC46EE124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E624B-9002-4B13-ABE6-80398C69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17B6D-12CD-48A6-9AA9-D70ED0DE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41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D59BFA-5AE8-4744-AEC8-FB8114B06E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8F016-6C80-4DEB-8E6D-6E16289D3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3E68C-A724-4C91-92E0-71F01432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B88A3-1CF8-41C7-99C4-38FA1AA5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855EE-2CA2-401F-80B4-58D3D3C9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418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 dirty="0"/>
              <a:t>thank 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160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6472" y="2256907"/>
            <a:ext cx="2339056" cy="1883664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857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/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divider 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2A49BD2-9275-4F60-9BF5-7DE779CB62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/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22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0800"/>
            <a:ext cx="12192000" cy="8826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5" y="6450028"/>
            <a:ext cx="874068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defTabSz="914126"/>
            <a:fld id="{AC1CC88B-8153-4770-B0DF-840C5C37FBC3}" type="slidenum">
              <a:rPr lang="en-IN" smtClean="0">
                <a:solidFill>
                  <a:prstClr val="black"/>
                </a:solidFill>
              </a:rPr>
              <a:pPr defTabSz="914126"/>
              <a:t>‹#›</a:t>
            </a:fld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8923" y="6501784"/>
            <a:ext cx="3239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30305"/>
                </a:solidFill>
              </a:rPr>
              <a:t>Vodafone Idea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6640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651B-0B88-4EB0-88B4-22D019CD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A5A28-4DB5-45F0-AAA0-1496BCC85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F90-AE90-4A40-8E75-35BD07E73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D5634-BC8A-4B32-AB63-8ED9823A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B035C-78D8-4A7B-8E99-9C9CE603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6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1818-39C3-4A63-B0A2-D60DD675C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A9224-E836-413E-951F-A391E99F1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49620-71A7-46D3-AC1F-D32A2BAB7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014E5-1FB2-4CB8-B3ED-D60BC50F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FC869-0220-45F7-B46E-B2BB2059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54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ED51-A8FD-4544-B28D-165B6C3A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183BE-864D-4B7E-BA43-938D5F0D5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AC5DC-190A-49A9-928A-4607D5345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0AE7B-6C9D-4776-9F0E-3BC2F3550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26721-F6EF-405F-9CEE-3D6D2A84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25269-DE97-4122-9545-66EEF224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60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3DB07-EFB1-48FA-B497-2527D5691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114C-369A-494C-AEE7-B02CDB4B8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285A6-BBA0-41D6-A34C-EDF1792EF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3BD144-F56F-4CC1-A02E-D7B2A2A71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DA757-3AA2-4A9D-9687-DE6625BEDC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F2DFB1-68ED-4AB6-92F7-3D8DBE3F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D73510-634B-44C0-A22C-0FD39818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B0EC1-7797-4489-95C2-3E875BEF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68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5FE33-E408-4EC3-A412-DB8BA1DC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94F1F-5ED9-430A-8F6E-7673EC30C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556CB-4530-4148-8E37-6780CF771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9FF70-1049-435E-8D21-74038498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63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015DD-58FB-44B1-B691-68E626906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04331-2DBE-4DD2-8057-AAAAF411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FB814-21D7-4E5F-87CC-E010C7C8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18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197F-5A94-46C4-AA92-8C9D18F2E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2E688-10E2-4DD7-9547-3B086AF44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7D883-7A11-461E-8497-B6158907A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5B2DE-6F2E-4CC6-8533-5CC03BAA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FA1AA-3792-4E26-808A-3E7EDF55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7C2CC-B318-41FD-A226-50A81BDC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81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CC8C-9311-4ED6-90DD-489D5F9C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DC870-6686-4958-9805-F535BB922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25B30-BA92-4CDE-956E-C030C8A5E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44443-0EC9-4922-814C-B722543F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70533-4137-452C-9E07-8C125FD9A5AC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67920-A411-4DB2-962E-D243CE02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C8B4F-D316-4A1C-961B-DE729D2D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571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36AAA-8E52-41BC-9A46-73B7DF625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8A468-E7AA-4C51-9EA7-6E9B7BA24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AA3D5-1834-4E3C-B061-57649B0B3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70533-4137-452C-9E07-8C125FD9A5AC}" type="datetimeFigureOut">
              <a:rPr lang="en-IN" smtClean="0"/>
              <a:t>01-11-2024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47F8F-B6F6-4086-BB05-540C71818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47984-ED2C-4F64-9792-1E2D99316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25492-D61A-4590-8830-D706733F1B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30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31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71476" y="1376363"/>
            <a:ext cx="4112390" cy="1849437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Vi" panose="00000500000000000000"/>
              </a:rPr>
              <a:t>Network 360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2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40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F3C5BE-7C1E-4031-9F13-755CB0C6686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6" y="951345"/>
            <a:ext cx="11323782" cy="554153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93384B-5708-47A5-8FB8-B3227CB15CFF}"/>
              </a:ext>
            </a:extLst>
          </p:cNvPr>
          <p:cNvSpPr txBox="1"/>
          <p:nvPr/>
        </p:nvSpPr>
        <p:spPr>
          <a:xfrm>
            <a:off x="1154546" y="267855"/>
            <a:ext cx="4849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Vi"/>
              </a:rPr>
              <a:t>Login Page</a:t>
            </a:r>
            <a:endParaRPr lang="en-IN" sz="2000" b="1" dirty="0">
              <a:solidFill>
                <a:schemeClr val="bg1"/>
              </a:solidFill>
              <a:latin typeface="Vi"/>
            </a:endParaRPr>
          </a:p>
        </p:txBody>
      </p:sp>
    </p:spTree>
    <p:extLst>
      <p:ext uri="{BB962C8B-B14F-4D97-AF65-F5344CB8AC3E}">
        <p14:creationId xmlns:p14="http://schemas.microsoft.com/office/powerpoint/2010/main" val="3754951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2F0FB5-456D-48D1-B5E7-B932039362A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" y="932873"/>
            <a:ext cx="11000509" cy="554181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C6397C-45DB-4F9A-B775-19C120E2DE74}"/>
              </a:ext>
            </a:extLst>
          </p:cNvPr>
          <p:cNvSpPr txBox="1"/>
          <p:nvPr/>
        </p:nvSpPr>
        <p:spPr>
          <a:xfrm>
            <a:off x="1154546" y="267855"/>
            <a:ext cx="4849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Vi"/>
              </a:rPr>
              <a:t>Home Page</a:t>
            </a:r>
            <a:endParaRPr lang="en-IN" sz="2000" b="1" dirty="0">
              <a:solidFill>
                <a:schemeClr val="bg1"/>
              </a:solidFill>
              <a:latin typeface="Vi"/>
            </a:endParaRPr>
          </a:p>
        </p:txBody>
      </p:sp>
    </p:spTree>
    <p:extLst>
      <p:ext uri="{BB962C8B-B14F-4D97-AF65-F5344CB8AC3E}">
        <p14:creationId xmlns:p14="http://schemas.microsoft.com/office/powerpoint/2010/main" val="406789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B3DCA4-1A04-4A18-956B-189245550C4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14" y="932873"/>
            <a:ext cx="11265177" cy="557876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751A1E-B80A-4B66-A6CF-F57D18F65A12}"/>
              </a:ext>
            </a:extLst>
          </p:cNvPr>
          <p:cNvSpPr txBox="1"/>
          <p:nvPr/>
        </p:nvSpPr>
        <p:spPr>
          <a:xfrm>
            <a:off x="1154546" y="267855"/>
            <a:ext cx="4849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Vi"/>
              </a:rPr>
              <a:t>Searching Lat. Long Details</a:t>
            </a:r>
            <a:endParaRPr lang="en-IN" sz="2000" b="1" dirty="0">
              <a:solidFill>
                <a:schemeClr val="bg1"/>
              </a:solidFill>
              <a:latin typeface="Vi"/>
            </a:endParaRPr>
          </a:p>
        </p:txBody>
      </p:sp>
    </p:spTree>
    <p:extLst>
      <p:ext uri="{BB962C8B-B14F-4D97-AF65-F5344CB8AC3E}">
        <p14:creationId xmlns:p14="http://schemas.microsoft.com/office/powerpoint/2010/main" val="41365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A49B11-D547-4FA6-8DF3-D8FF64D5E49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41" y="923636"/>
            <a:ext cx="11018767" cy="5537056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8195021-C9E2-44E9-A416-CAA194EF176E}"/>
              </a:ext>
            </a:extLst>
          </p:cNvPr>
          <p:cNvSpPr/>
          <p:nvPr/>
        </p:nvSpPr>
        <p:spPr>
          <a:xfrm>
            <a:off x="1148584" y="288698"/>
            <a:ext cx="272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Vi"/>
              </a:rPr>
              <a:t>Searching Lat. Long Details</a:t>
            </a:r>
            <a:endParaRPr lang="en-IN" b="1" dirty="0">
              <a:solidFill>
                <a:schemeClr val="bg1"/>
              </a:solidFill>
              <a:latin typeface="Vi"/>
            </a:endParaRPr>
          </a:p>
        </p:txBody>
      </p:sp>
    </p:spTree>
    <p:extLst>
      <p:ext uri="{BB962C8B-B14F-4D97-AF65-F5344CB8AC3E}">
        <p14:creationId xmlns:p14="http://schemas.microsoft.com/office/powerpoint/2010/main" val="324850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C3E0AE-1FD7-4F5F-9F88-B92D3AE8EE9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36" y="914400"/>
            <a:ext cx="11259127" cy="558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DAE685-0717-4355-B63C-769F684FB2D3}"/>
              </a:ext>
            </a:extLst>
          </p:cNvPr>
          <p:cNvSpPr/>
          <p:nvPr/>
        </p:nvSpPr>
        <p:spPr>
          <a:xfrm>
            <a:off x="1259420" y="242515"/>
            <a:ext cx="3714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Vi"/>
              </a:rPr>
              <a:t>Location Details with Signal </a:t>
            </a:r>
            <a:r>
              <a:rPr lang="en-IN" b="1" dirty="0">
                <a:solidFill>
                  <a:schemeClr val="bg1"/>
                </a:solidFill>
                <a:latin typeface="Vi"/>
              </a:rPr>
              <a:t>strength</a:t>
            </a:r>
            <a:r>
              <a:rPr lang="en-US" b="1" dirty="0">
                <a:solidFill>
                  <a:schemeClr val="bg1"/>
                </a:solidFill>
                <a:latin typeface="Vi"/>
              </a:rPr>
              <a:t> </a:t>
            </a:r>
            <a:endParaRPr lang="en-IN" b="1" dirty="0">
              <a:solidFill>
                <a:schemeClr val="bg1"/>
              </a:solidFill>
              <a:latin typeface="Vi"/>
            </a:endParaRPr>
          </a:p>
        </p:txBody>
      </p:sp>
    </p:spTree>
    <p:extLst>
      <p:ext uri="{BB962C8B-B14F-4D97-AF65-F5344CB8AC3E}">
        <p14:creationId xmlns:p14="http://schemas.microsoft.com/office/powerpoint/2010/main" val="390290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8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53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32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Rutuja Randive</dc:creator>
  <cp:lastModifiedBy>Rutuja Randive</cp:lastModifiedBy>
  <cp:revision>3</cp:revision>
  <dcterms:created xsi:type="dcterms:W3CDTF">2024-10-29T18:24:06Z</dcterms:created>
  <dcterms:modified xsi:type="dcterms:W3CDTF">2024-10-31T20:02:25Z</dcterms:modified>
</cp:coreProperties>
</file>