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309" r:id="rId3"/>
    <p:sldId id="31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6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5C6F-2D5A-4E05-BD47-88B61A1E0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1FB5-6071-462D-90EB-8BE18E32F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061D0-FA4D-4249-B80C-C47FCF09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2CF4E-5121-42B4-BEAC-8732F35B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58A0-86F8-41F9-B041-7A341A39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9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AF0B-7B34-4694-87DB-2E0AE848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B641F-71E6-4206-8594-949707908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74817-5730-42DA-A146-3A577F0B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4DDE6-D961-4634-AF37-F6FBC039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13524-4016-407D-A796-0C13C818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08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A7539-5753-4906-96C9-C1675B5A2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D411B-FFE4-4243-B7BE-555FB32C1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0FB4-D9CD-44B2-8D6D-8CDCC786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DB1F-43FE-4802-80A5-F4A1449E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1AF9-4E50-4BA0-A513-1B38263E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822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709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thank 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7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/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84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prstClr val="black"/>
                </a:solidFill>
              </a:rPr>
              <a:pPr defTabSz="914126"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8516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B048-C5F1-429D-9AD3-577D86CE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BB20-1369-4C83-9C9A-E148F0AB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CBAD8-3A06-4976-ADC7-85B729A1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5ED25-5CB9-4699-92B2-185B2CA1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32E78-2BA2-499F-88C4-081FB84C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78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55CC-4EF8-4417-BD82-52E3DB7D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DD012-6E58-4069-987C-D63970EE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FF47-72CE-4713-8342-245DBB36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8411E-8C8B-47DC-A867-6DCEC7A7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B2CA-DB4A-413D-8E19-8A2DC696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97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6D43-7EE9-44E6-9050-58EA5E26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21CA7-2351-42FD-80DD-383C0180D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554CE-F6AB-4004-882B-1B55FE02F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D82EA-3694-45A6-87CA-19D4E3C5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6DC9F-68A4-4CB8-AB4F-5DDE5D87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1C538-2CF3-4C5C-BA02-3BB64814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04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8943-605D-481A-811E-27DBF105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2899B-EDE0-4E36-9759-F757D6606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AD765-1F7C-4F25-BC85-4586A7168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CC3A6-8DE6-458E-8E44-E822C7A06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903C2-03AC-4267-9676-A9CDBB28E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242B8-057B-4885-AAD4-7031AB5F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6EAB7-2110-412A-ABF4-33196023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3BBB5-6BB5-4D75-8719-4ABB8B71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70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F2D8-FDE4-480E-9419-5464A698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EA381-6534-4533-807F-C5722ED5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4D9BB-C811-4DC4-8AB1-9FAA8016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74842-4991-498C-A4D5-043AB7DF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50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678A9-EEC6-42D5-A83C-2EF7A9A7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1C239-0B2B-4EFE-AF6B-24DA40D8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4EBAD-3B5F-41A9-A603-95C823AA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4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2B29-E5AC-4A59-B3B0-296AE073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BC13F-607C-4DCC-82BE-D9F8C458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3A0F0-2C5B-41BA-886D-199A7C63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DAAFB-6B16-4381-B164-8A075A6F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F767A-AD0C-44A2-B2EA-0F05576D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18588-24F9-4C28-BF3C-FF0548E1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39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B279-F77D-41A2-836D-31D9B292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E1F0F-F1CD-467E-8536-CC230C3F4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0E8C2-0F3B-4F0A-AD79-2AFC4E037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58B7A-5B03-4031-802E-5F78418C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142C5-F540-4CCF-98E4-620119ED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D7F7-8D6C-4381-96D6-8C608013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9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34129-1AEA-419A-B67F-0D3C1B1C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73433-AF51-4669-BBC4-797452D52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92E57-3205-45FE-91C4-B7522045F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656DA-4DD1-4A89-BA24-051157A2DD78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3ED28-02FA-460C-BAAC-6D8F610ED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5AA09-997B-4689-A3D2-D2A2D0D36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46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1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C70628-A1C3-4FB5-A197-25F21C4C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9" y="1078190"/>
            <a:ext cx="11480800" cy="53331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FBC603-9BFB-453B-9C86-11D8E9433DBB}"/>
              </a:ext>
            </a:extLst>
          </p:cNvPr>
          <p:cNvSpPr/>
          <p:nvPr/>
        </p:nvSpPr>
        <p:spPr>
          <a:xfrm>
            <a:off x="1099280" y="261972"/>
            <a:ext cx="5673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i" panose="00000500000000000000"/>
              </a:rPr>
              <a:t>Selecting the Urgency- Single Customer/ Many Customers</a:t>
            </a:r>
            <a:endParaRPr lang="en-IN" b="1" dirty="0">
              <a:solidFill>
                <a:schemeClr val="bg1"/>
              </a:solidFill>
              <a:latin typeface="Vi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29123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695E8-8862-40B4-BC14-8D0459EF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94" y="1137859"/>
            <a:ext cx="11573212" cy="52535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954DA8-16B5-42CB-8C80-FC757D3E4FF5}"/>
              </a:ext>
            </a:extLst>
          </p:cNvPr>
          <p:cNvSpPr/>
          <p:nvPr/>
        </p:nvSpPr>
        <p:spPr>
          <a:xfrm>
            <a:off x="1124894" y="181574"/>
            <a:ext cx="9006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i" panose="00000500000000000000"/>
              </a:rPr>
              <a:t>Subject Line- </a:t>
            </a:r>
            <a:r>
              <a:rPr lang="en-US" sz="2000" b="1" dirty="0">
                <a:solidFill>
                  <a:schemeClr val="bg1"/>
                </a:solidFill>
                <a:latin typeface="Vi" panose="00000500000000000000"/>
              </a:rPr>
              <a:t>Data not working for BSNL number/ Latching Issue || TT ID(EN_IOT_...)</a:t>
            </a:r>
            <a:endParaRPr lang="en-IN" sz="2000" b="1" dirty="0">
              <a:solidFill>
                <a:schemeClr val="bg1"/>
              </a:solidFill>
              <a:latin typeface="Vi" panose="0000050000000000000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443AF-C415-418B-B595-FECF89D904CD}"/>
              </a:ext>
            </a:extLst>
          </p:cNvPr>
          <p:cNvSpPr txBox="1"/>
          <p:nvPr/>
        </p:nvSpPr>
        <p:spPr>
          <a:xfrm>
            <a:off x="1764146" y="3953164"/>
            <a:ext cx="7269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Mention the exact issue with the BSNL number.</a:t>
            </a:r>
          </a:p>
          <a:p>
            <a:r>
              <a:rPr lang="en-US" sz="1600" dirty="0"/>
              <a:t>To know the BSNL number you can check the number in SCRM and CMP portals.</a:t>
            </a:r>
          </a:p>
          <a:p>
            <a:r>
              <a:rPr lang="en-US" sz="1600" dirty="0"/>
              <a:t>In SCRM you can check in e-sim profile and get the BSNL number details.</a:t>
            </a:r>
          </a:p>
          <a:p>
            <a:r>
              <a:rPr lang="en-US" sz="1600" dirty="0"/>
              <a:t>In the CMP Portal, the second highlighted numbers are BSNL numbers please use this reference while raising the TT</a:t>
            </a:r>
          </a:p>
        </p:txBody>
      </p:sp>
    </p:spTree>
    <p:extLst>
      <p:ext uri="{BB962C8B-B14F-4D97-AF65-F5344CB8AC3E}">
        <p14:creationId xmlns:p14="http://schemas.microsoft.com/office/powerpoint/2010/main" val="1102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12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71476" y="1376363"/>
            <a:ext cx="4112390" cy="1849437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chemeClr val="tx1"/>
                </a:solidFill>
                <a:latin typeface="Vi" panose="00000500000000000000"/>
              </a:rPr>
              <a:t>Plintron</a:t>
            </a:r>
            <a:r>
              <a:rPr lang="en-US" sz="4800" dirty="0">
                <a:solidFill>
                  <a:schemeClr val="tx1"/>
                </a:solidFill>
                <a:latin typeface="Vi" panose="00000500000000000000"/>
              </a:rPr>
              <a:t> GTACT Portal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2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0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93384B-5708-47A5-8FB8-B3227CB15CFF}"/>
              </a:ext>
            </a:extLst>
          </p:cNvPr>
          <p:cNvSpPr txBox="1"/>
          <p:nvPr/>
        </p:nvSpPr>
        <p:spPr>
          <a:xfrm>
            <a:off x="1154546" y="267855"/>
            <a:ext cx="4849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Login Page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64A5ED5-D71A-4A5A-815A-842C5119B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54" y="915621"/>
            <a:ext cx="9635836" cy="5512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317E92-F8DF-455C-88D1-4FED6B51D370}"/>
              </a:ext>
            </a:extLst>
          </p:cNvPr>
          <p:cNvSpPr txBox="1"/>
          <p:nvPr/>
        </p:nvSpPr>
        <p:spPr>
          <a:xfrm>
            <a:off x="295564" y="1440873"/>
            <a:ext cx="1921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Vi" panose="00000500000000000000"/>
              </a:rPr>
              <a:t>Plintron</a:t>
            </a:r>
            <a:r>
              <a:rPr lang="en-US" dirty="0">
                <a:latin typeface="Vi" panose="00000500000000000000"/>
              </a:rPr>
              <a:t> Portal is used to raise the Ticket with </a:t>
            </a:r>
            <a:r>
              <a:rPr lang="en-US" dirty="0" err="1">
                <a:latin typeface="Vi" panose="00000500000000000000"/>
              </a:rPr>
              <a:t>Plintron</a:t>
            </a:r>
            <a:r>
              <a:rPr lang="en-US" dirty="0">
                <a:latin typeface="Vi" panose="00000500000000000000"/>
              </a:rPr>
              <a:t>/BSNL team for ESIM dual profile cases</a:t>
            </a:r>
            <a:endParaRPr lang="en-IN" dirty="0">
              <a:latin typeface="Vi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7549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AE9153-9193-4501-A1E6-50461A8FCB3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60218" y="1274307"/>
            <a:ext cx="11429663" cy="51569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7A0058-7891-479E-9793-511F3EB00387}"/>
              </a:ext>
            </a:extLst>
          </p:cNvPr>
          <p:cNvSpPr/>
          <p:nvPr/>
        </p:nvSpPr>
        <p:spPr>
          <a:xfrm>
            <a:off x="1234085" y="242114"/>
            <a:ext cx="19898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i"/>
              </a:rPr>
              <a:t>Home Page</a:t>
            </a:r>
            <a:endParaRPr lang="en-IN" b="1" dirty="0">
              <a:solidFill>
                <a:schemeClr val="bg1"/>
              </a:solidFill>
              <a:latin typeface="V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588029-E854-470A-9E3F-603FACC1380E}"/>
              </a:ext>
            </a:extLst>
          </p:cNvPr>
          <p:cNvSpPr txBox="1"/>
          <p:nvPr/>
        </p:nvSpPr>
        <p:spPr>
          <a:xfrm>
            <a:off x="3711018" y="904975"/>
            <a:ext cx="476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on I am facing an Issue- Report Issue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70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5BBBF2-8C04-4829-8AA5-F9FD349E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9" y="1074024"/>
            <a:ext cx="11668562" cy="5326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632300-7490-4EC8-864F-C0B4853A7FA1}"/>
              </a:ext>
            </a:extLst>
          </p:cNvPr>
          <p:cNvSpPr/>
          <p:nvPr/>
        </p:nvSpPr>
        <p:spPr>
          <a:xfrm>
            <a:off x="1262367" y="272534"/>
            <a:ext cx="27817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i"/>
              </a:rPr>
              <a:t>Incident Management</a:t>
            </a:r>
            <a:endParaRPr lang="en-IN" b="1" dirty="0">
              <a:solidFill>
                <a:schemeClr val="bg1"/>
              </a:solidFill>
              <a:latin typeface="Vi"/>
            </a:endParaRPr>
          </a:p>
        </p:txBody>
      </p:sp>
    </p:spTree>
    <p:extLst>
      <p:ext uri="{BB962C8B-B14F-4D97-AF65-F5344CB8AC3E}">
        <p14:creationId xmlns:p14="http://schemas.microsoft.com/office/powerpoint/2010/main" val="34620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3E3511-BCB9-4DF8-AC61-DBBFD8BC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63" y="1065229"/>
            <a:ext cx="11537189" cy="53355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03F811-43B5-4240-B486-CF9A364B3193}"/>
              </a:ext>
            </a:extLst>
          </p:cNvPr>
          <p:cNvSpPr txBox="1"/>
          <p:nvPr/>
        </p:nvSpPr>
        <p:spPr>
          <a:xfrm>
            <a:off x="1197204" y="272534"/>
            <a:ext cx="5750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 panose="00000500000000000000"/>
              </a:rPr>
              <a:t>Ticket Booking Interface</a:t>
            </a:r>
            <a:endParaRPr lang="en-IN" sz="2000" b="1" dirty="0">
              <a:solidFill>
                <a:schemeClr val="bg1"/>
              </a:solidFill>
              <a:latin typeface="Vi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30238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2F7F25-E48F-4856-BDCA-34FE3C5E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53" y="1125219"/>
            <a:ext cx="11445894" cy="5308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D0EB23-0159-4EA2-906B-24F799393CEF}"/>
              </a:ext>
            </a:extLst>
          </p:cNvPr>
          <p:cNvSpPr txBox="1"/>
          <p:nvPr/>
        </p:nvSpPr>
        <p:spPr>
          <a:xfrm>
            <a:off x="1172161" y="224573"/>
            <a:ext cx="5458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 panose="00000500000000000000"/>
              </a:rPr>
              <a:t>Selecting the Category- Data services</a:t>
            </a:r>
            <a:endParaRPr lang="en-IN" sz="2000" b="1" dirty="0">
              <a:solidFill>
                <a:schemeClr val="bg1"/>
              </a:solidFill>
              <a:latin typeface="Vi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17405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A09ACE-2AF4-4601-A37A-53251BCC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22" y="1037148"/>
            <a:ext cx="11746040" cy="54013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F9FE54-B3CB-46A1-B1E5-3D13FF244891}"/>
              </a:ext>
            </a:extLst>
          </p:cNvPr>
          <p:cNvSpPr/>
          <p:nvPr/>
        </p:nvSpPr>
        <p:spPr>
          <a:xfrm>
            <a:off x="1131940" y="234826"/>
            <a:ext cx="6285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i" panose="00000500000000000000"/>
              </a:rPr>
              <a:t>Selecting the Sub Category- Data not working/ Data Speed issue</a:t>
            </a:r>
            <a:endParaRPr lang="en-IN" b="1" dirty="0">
              <a:solidFill>
                <a:schemeClr val="bg1"/>
              </a:solidFill>
              <a:latin typeface="Vi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4986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423264-E80B-4AEC-956D-5CE3E0B8F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8" y="1068656"/>
            <a:ext cx="11471564" cy="53107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5136CC-AEFC-41CF-933D-B432569DFEB9}"/>
              </a:ext>
            </a:extLst>
          </p:cNvPr>
          <p:cNvSpPr/>
          <p:nvPr/>
        </p:nvSpPr>
        <p:spPr>
          <a:xfrm>
            <a:off x="1136073" y="290655"/>
            <a:ext cx="6677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i" panose="00000500000000000000"/>
              </a:rPr>
              <a:t>Selecting the Subject- No Impact Service/ Any Other service</a:t>
            </a:r>
            <a:endParaRPr lang="en-IN" b="1" dirty="0">
              <a:solidFill>
                <a:schemeClr val="bg1"/>
              </a:solidFill>
              <a:latin typeface="Vi" panose="00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2142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163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Rutuja Randive</dc:creator>
  <cp:lastModifiedBy>Rutuja Randive</cp:lastModifiedBy>
  <cp:revision>6</cp:revision>
  <dcterms:created xsi:type="dcterms:W3CDTF">2024-10-29T18:14:47Z</dcterms:created>
  <dcterms:modified xsi:type="dcterms:W3CDTF">2024-10-31T19:51:09Z</dcterms:modified>
</cp:coreProperties>
</file>